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Lilita One" charset="1" panose="02000000000000000000"/>
      <p:regular r:id="rId21"/>
    </p:embeddedFont>
    <p:embeddedFont>
      <p:font typeface="DM Sans" charset="1" panose="00000000000000000000"/>
      <p:regular r:id="rId22"/>
    </p:embeddedFont>
    <p:embeddedFont>
      <p:font typeface="Poppins Bold" charset="1" panose="0000080000000000000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6.pn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Relationship Id="rId9" Target="../media/image4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8.png" Type="http://schemas.openxmlformats.org/officeDocument/2006/relationships/image"/><Relationship Id="rId11" Target="../media/image49.png" Type="http://schemas.openxmlformats.org/officeDocument/2006/relationships/image"/><Relationship Id="rId12" Target="../media/image50.pn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Relationship Id="rId9" Target="../media/image4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pn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11" Target="../media/image53.png" Type="http://schemas.openxmlformats.org/officeDocument/2006/relationships/image"/><Relationship Id="rId12" Target="../media/image54.svg" Type="http://schemas.openxmlformats.org/officeDocument/2006/relationships/image"/><Relationship Id="rId13" Target="../media/image55.png" Type="http://schemas.openxmlformats.org/officeDocument/2006/relationships/image"/><Relationship Id="rId14" Target="../media/image56.svg" Type="http://schemas.openxmlformats.org/officeDocument/2006/relationships/image"/><Relationship Id="rId15" Target="../media/image30.png" Type="http://schemas.openxmlformats.org/officeDocument/2006/relationships/image"/><Relationship Id="rId16" Target="../media/image31.svg" Type="http://schemas.openxmlformats.org/officeDocument/2006/relationships/image"/><Relationship Id="rId17" Target="../media/image57.png" Type="http://schemas.openxmlformats.org/officeDocument/2006/relationships/image"/><Relationship Id="rId18" Target="../media/image58.svg" Type="http://schemas.openxmlformats.org/officeDocument/2006/relationships/image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27.png" Type="http://schemas.openxmlformats.org/officeDocument/2006/relationships/image"/><Relationship Id="rId6" Target="../media/image6.png" Type="http://schemas.openxmlformats.org/officeDocument/2006/relationships/image"/><Relationship Id="rId7" Target="../media/image2.png" Type="http://schemas.openxmlformats.org/officeDocument/2006/relationships/image"/><Relationship Id="rId8" Target="../media/image4.pn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svg" Type="http://schemas.openxmlformats.org/officeDocument/2006/relationships/image"/><Relationship Id="rId11" Target="../media/image21.png" Type="http://schemas.openxmlformats.org/officeDocument/2006/relationships/image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9.svg" Type="http://schemas.openxmlformats.org/officeDocument/2006/relationships/image"/><Relationship Id="rId11" Target="../media/image30.png" Type="http://schemas.openxmlformats.org/officeDocument/2006/relationships/image"/><Relationship Id="rId12" Target="../media/image31.svg" Type="http://schemas.openxmlformats.org/officeDocument/2006/relationships/image"/><Relationship Id="rId13" Target="../media/image32.png" Type="http://schemas.openxmlformats.org/officeDocument/2006/relationships/image"/><Relationship Id="rId14" Target="../media/image33.svg" Type="http://schemas.openxmlformats.org/officeDocument/2006/relationships/image"/><Relationship Id="rId2" Target="../media/image1.png" Type="http://schemas.openxmlformats.org/officeDocument/2006/relationships/image"/><Relationship Id="rId3" Target="../media/image22.png" Type="http://schemas.openxmlformats.org/officeDocument/2006/relationships/image"/><Relationship Id="rId4" Target="../media/image23.svg" Type="http://schemas.openxmlformats.org/officeDocument/2006/relationships/image"/><Relationship Id="rId5" Target="../media/image24.png" Type="http://schemas.openxmlformats.org/officeDocument/2006/relationships/image"/><Relationship Id="rId6" Target="../media/image25.svg" Type="http://schemas.openxmlformats.org/officeDocument/2006/relationships/image"/><Relationship Id="rId7" Target="../media/image26.png" Type="http://schemas.openxmlformats.org/officeDocument/2006/relationships/image"/><Relationship Id="rId8" Target="../media/image27.png" Type="http://schemas.openxmlformats.org/officeDocument/2006/relationships/image"/><Relationship Id="rId9" Target="../media/image28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11" Target="../media/image34.png" Type="http://schemas.openxmlformats.org/officeDocument/2006/relationships/image"/><Relationship Id="rId12" Target="../media/image35.svg" Type="http://schemas.openxmlformats.org/officeDocument/2006/relationships/image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2.png" Type="http://schemas.openxmlformats.org/officeDocument/2006/relationships/image"/><Relationship Id="rId6" Target="../media/image6.pn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11" Target="../media/image34.png" Type="http://schemas.openxmlformats.org/officeDocument/2006/relationships/image"/><Relationship Id="rId12" Target="../media/image35.svg" Type="http://schemas.openxmlformats.org/officeDocument/2006/relationships/image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2.png" Type="http://schemas.openxmlformats.org/officeDocument/2006/relationships/image"/><Relationship Id="rId6" Target="../media/image6.pn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11" Target="../media/image34.png" Type="http://schemas.openxmlformats.org/officeDocument/2006/relationships/image"/><Relationship Id="rId12" Target="../media/image35.svg" Type="http://schemas.openxmlformats.org/officeDocument/2006/relationships/image"/><Relationship Id="rId13" Target="../media/image36.jpeg" Type="http://schemas.openxmlformats.org/officeDocument/2006/relationships/image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2.png" Type="http://schemas.openxmlformats.org/officeDocument/2006/relationships/image"/><Relationship Id="rId6" Target="../media/image6.pn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jpeg" Type="http://schemas.openxmlformats.org/officeDocument/2006/relationships/image"/><Relationship Id="rId3" Target="../media/VAGQQj6AY1s.mp4" Type="http://schemas.openxmlformats.org/officeDocument/2006/relationships/video"/><Relationship Id="rId4" Target="../media/VAGQQj6AY1s.mp4" Type="http://schemas.microsoft.com/office/2007/relationships/media"/><Relationship Id="rId5" Target="../media/image38.png" Type="http://schemas.openxmlformats.org/officeDocument/2006/relationships/image"/><Relationship Id="rId6" Target="../media/image39.png" Type="http://schemas.openxmlformats.org/officeDocument/2006/relationships/image"/><Relationship Id="rId7" Target="../media/image40.jpeg" Type="http://schemas.openxmlformats.org/officeDocument/2006/relationships/image"/><Relationship Id="rId8" Target="../media/image41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6.pn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34.png" Type="http://schemas.openxmlformats.org/officeDocument/2006/relationships/image"/><Relationship Id="rId8" Target="../media/image35.svg" Type="http://schemas.openxmlformats.org/officeDocument/2006/relationships/image"/><Relationship Id="rId9" Target="../media/image4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517792">
            <a:off x="-103785" y="814472"/>
            <a:ext cx="2670728" cy="2490454"/>
          </a:xfrm>
          <a:custGeom>
            <a:avLst/>
            <a:gdLst/>
            <a:ahLst/>
            <a:cxnLst/>
            <a:rect r="r" b="b" t="t" l="l"/>
            <a:pathLst>
              <a:path h="2490454" w="2670728">
                <a:moveTo>
                  <a:pt x="0" y="0"/>
                </a:moveTo>
                <a:lnTo>
                  <a:pt x="2670728" y="0"/>
                </a:lnTo>
                <a:lnTo>
                  <a:pt x="2670728" y="2490454"/>
                </a:lnTo>
                <a:lnTo>
                  <a:pt x="0" y="24904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757127">
            <a:off x="425764" y="2360842"/>
            <a:ext cx="5935791" cy="8615240"/>
          </a:xfrm>
          <a:custGeom>
            <a:avLst/>
            <a:gdLst/>
            <a:ahLst/>
            <a:cxnLst/>
            <a:rect r="r" b="b" t="t" l="l"/>
            <a:pathLst>
              <a:path h="8615240" w="5935791">
                <a:moveTo>
                  <a:pt x="0" y="0"/>
                </a:moveTo>
                <a:lnTo>
                  <a:pt x="5935791" y="0"/>
                </a:lnTo>
                <a:lnTo>
                  <a:pt x="5935791" y="8615240"/>
                </a:lnTo>
                <a:lnTo>
                  <a:pt x="0" y="86152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1779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2335291">
            <a:off x="4122075" y="1812966"/>
            <a:ext cx="1499776" cy="1398542"/>
          </a:xfrm>
          <a:custGeom>
            <a:avLst/>
            <a:gdLst/>
            <a:ahLst/>
            <a:cxnLst/>
            <a:rect r="r" b="b" t="t" l="l"/>
            <a:pathLst>
              <a:path h="1398542" w="1499776">
                <a:moveTo>
                  <a:pt x="1499776" y="0"/>
                </a:moveTo>
                <a:lnTo>
                  <a:pt x="0" y="0"/>
                </a:lnTo>
                <a:lnTo>
                  <a:pt x="0" y="1398542"/>
                </a:lnTo>
                <a:lnTo>
                  <a:pt x="1499776" y="1398542"/>
                </a:lnTo>
                <a:lnTo>
                  <a:pt x="1499776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-1603042" y="7811413"/>
            <a:ext cx="3206083" cy="3137954"/>
          </a:xfrm>
          <a:custGeom>
            <a:avLst/>
            <a:gdLst/>
            <a:ahLst/>
            <a:cxnLst/>
            <a:rect r="r" b="b" t="t" l="l"/>
            <a:pathLst>
              <a:path h="3137954" w="3206083">
                <a:moveTo>
                  <a:pt x="3206084" y="0"/>
                </a:moveTo>
                <a:lnTo>
                  <a:pt x="0" y="0"/>
                </a:lnTo>
                <a:lnTo>
                  <a:pt x="0" y="3137954"/>
                </a:lnTo>
                <a:lnTo>
                  <a:pt x="3206084" y="3137954"/>
                </a:lnTo>
                <a:lnTo>
                  <a:pt x="3206084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608653" y="-6851065"/>
            <a:ext cx="5050917" cy="8229600"/>
          </a:xfrm>
          <a:custGeom>
            <a:avLst/>
            <a:gdLst/>
            <a:ahLst/>
            <a:cxnLst/>
            <a:rect r="r" b="b" t="t" l="l"/>
            <a:pathLst>
              <a:path h="8229600" w="5050917">
                <a:moveTo>
                  <a:pt x="0" y="0"/>
                </a:moveTo>
                <a:lnTo>
                  <a:pt x="5050917" y="0"/>
                </a:lnTo>
                <a:lnTo>
                  <a:pt x="505091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288722">
            <a:off x="5666480" y="5310810"/>
            <a:ext cx="2722231" cy="3424190"/>
          </a:xfrm>
          <a:custGeom>
            <a:avLst/>
            <a:gdLst/>
            <a:ahLst/>
            <a:cxnLst/>
            <a:rect r="r" b="b" t="t" l="l"/>
            <a:pathLst>
              <a:path h="3424190" w="2722231">
                <a:moveTo>
                  <a:pt x="0" y="0"/>
                </a:moveTo>
                <a:lnTo>
                  <a:pt x="2722231" y="0"/>
                </a:lnTo>
                <a:lnTo>
                  <a:pt x="2722231" y="3424190"/>
                </a:lnTo>
                <a:lnTo>
                  <a:pt x="0" y="34241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618363" y="-460430"/>
            <a:ext cx="5231893" cy="5945333"/>
          </a:xfrm>
          <a:custGeom>
            <a:avLst/>
            <a:gdLst/>
            <a:ahLst/>
            <a:cxnLst/>
            <a:rect r="r" b="b" t="t" l="l"/>
            <a:pathLst>
              <a:path h="5945333" w="5231893">
                <a:moveTo>
                  <a:pt x="0" y="0"/>
                </a:moveTo>
                <a:lnTo>
                  <a:pt x="5231893" y="0"/>
                </a:lnTo>
                <a:lnTo>
                  <a:pt x="5231893" y="5945333"/>
                </a:lnTo>
                <a:lnTo>
                  <a:pt x="0" y="594533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408017" y="7682306"/>
            <a:ext cx="1918465" cy="1806845"/>
          </a:xfrm>
          <a:custGeom>
            <a:avLst/>
            <a:gdLst/>
            <a:ahLst/>
            <a:cxnLst/>
            <a:rect r="r" b="b" t="t" l="l"/>
            <a:pathLst>
              <a:path h="1806845" w="1918465">
                <a:moveTo>
                  <a:pt x="0" y="0"/>
                </a:moveTo>
                <a:lnTo>
                  <a:pt x="1918465" y="0"/>
                </a:lnTo>
                <a:lnTo>
                  <a:pt x="1918465" y="1806846"/>
                </a:lnTo>
                <a:lnTo>
                  <a:pt x="0" y="180684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234309" y="8585729"/>
            <a:ext cx="998178" cy="1113586"/>
          </a:xfrm>
          <a:custGeom>
            <a:avLst/>
            <a:gdLst/>
            <a:ahLst/>
            <a:cxnLst/>
            <a:rect r="r" b="b" t="t" l="l"/>
            <a:pathLst>
              <a:path h="1113586" w="998178">
                <a:moveTo>
                  <a:pt x="0" y="0"/>
                </a:moveTo>
                <a:lnTo>
                  <a:pt x="998178" y="0"/>
                </a:lnTo>
                <a:lnTo>
                  <a:pt x="998178" y="1113585"/>
                </a:lnTo>
                <a:lnTo>
                  <a:pt x="0" y="111358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133041" y="2003065"/>
            <a:ext cx="10944588" cy="2598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1"/>
              </a:lnSpc>
            </a:pPr>
            <a:r>
              <a:rPr lang="en-US" sz="18847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JUICE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326482" y="4074975"/>
            <a:ext cx="9947693" cy="2384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008"/>
              </a:lnSpc>
            </a:pPr>
            <a:r>
              <a:rPr lang="en-US" sz="17315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MACHINE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326482" y="6744662"/>
            <a:ext cx="4460618" cy="632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651"/>
              </a:lnSpc>
            </a:pPr>
            <a:r>
              <a:rPr lang="en-US" sz="465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PRESENTED BY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326482" y="7533170"/>
            <a:ext cx="3938314" cy="553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51"/>
              </a:lnSpc>
            </a:pPr>
            <a:r>
              <a:rPr lang="en-US" sz="415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Abdullah Sholi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326482" y="8238693"/>
            <a:ext cx="3938314" cy="553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51"/>
              </a:lnSpc>
            </a:pPr>
            <a:r>
              <a:rPr lang="en-US" sz="415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Ala Hamadneh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2798682" y="6744662"/>
            <a:ext cx="4460618" cy="632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651"/>
              </a:lnSpc>
            </a:pPr>
            <a:r>
              <a:rPr lang="en-US" sz="465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SUPERVISED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787099" y="7572951"/>
            <a:ext cx="5108048" cy="553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51"/>
              </a:lnSpc>
            </a:pPr>
            <a:r>
              <a:rPr lang="en-US" sz="415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Eng. Haya Samaa’nah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197940" y="2915267"/>
            <a:ext cx="5328914" cy="3659024"/>
          </a:xfrm>
          <a:custGeom>
            <a:avLst/>
            <a:gdLst/>
            <a:ahLst/>
            <a:cxnLst/>
            <a:rect r="r" b="b" t="t" l="l"/>
            <a:pathLst>
              <a:path h="3659024" w="5328914">
                <a:moveTo>
                  <a:pt x="0" y="0"/>
                </a:moveTo>
                <a:lnTo>
                  <a:pt x="5328914" y="0"/>
                </a:lnTo>
                <a:lnTo>
                  <a:pt x="5328914" y="3659024"/>
                </a:lnTo>
                <a:lnTo>
                  <a:pt x="0" y="365902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564483" y="2871310"/>
            <a:ext cx="5032150" cy="3659024"/>
          </a:xfrm>
          <a:custGeom>
            <a:avLst/>
            <a:gdLst/>
            <a:ahLst/>
            <a:cxnLst/>
            <a:rect r="r" b="b" t="t" l="l"/>
            <a:pathLst>
              <a:path h="3659024" w="5032150">
                <a:moveTo>
                  <a:pt x="0" y="0"/>
                </a:moveTo>
                <a:lnTo>
                  <a:pt x="5032150" y="0"/>
                </a:lnTo>
                <a:lnTo>
                  <a:pt x="5032150" y="3659024"/>
                </a:lnTo>
                <a:lnTo>
                  <a:pt x="0" y="365902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HARDWARE PART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26752" y="6732739"/>
            <a:ext cx="5575325" cy="2804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Water Pumbs 5 volt: </a:t>
            </a:r>
            <a:r>
              <a:rPr lang="en-US" sz="3976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draw juice from a large container and pour it into the glass.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564483" y="6732739"/>
            <a:ext cx="6824311" cy="2804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Water Flow Sensors: </a:t>
            </a:r>
          </a:p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To monitor and measure the amount of liquid being dispensed by each water pump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36440" y="3685078"/>
            <a:ext cx="4389337" cy="3663120"/>
          </a:xfrm>
          <a:custGeom>
            <a:avLst/>
            <a:gdLst/>
            <a:ahLst/>
            <a:cxnLst/>
            <a:rect r="r" b="b" t="t" l="l"/>
            <a:pathLst>
              <a:path h="3663120" w="4389337">
                <a:moveTo>
                  <a:pt x="0" y="0"/>
                </a:moveTo>
                <a:lnTo>
                  <a:pt x="4389336" y="0"/>
                </a:lnTo>
                <a:lnTo>
                  <a:pt x="4389336" y="3663121"/>
                </a:lnTo>
                <a:lnTo>
                  <a:pt x="0" y="366312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925776" y="3685078"/>
            <a:ext cx="4313928" cy="3663120"/>
          </a:xfrm>
          <a:custGeom>
            <a:avLst/>
            <a:gdLst/>
            <a:ahLst/>
            <a:cxnLst/>
            <a:rect r="r" b="b" t="t" l="l"/>
            <a:pathLst>
              <a:path h="3663120" w="4313928">
                <a:moveTo>
                  <a:pt x="0" y="0"/>
                </a:moveTo>
                <a:lnTo>
                  <a:pt x="4313929" y="0"/>
                </a:lnTo>
                <a:lnTo>
                  <a:pt x="4313929" y="3663121"/>
                </a:lnTo>
                <a:lnTo>
                  <a:pt x="0" y="366312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239705" y="3685078"/>
            <a:ext cx="3262619" cy="3663120"/>
          </a:xfrm>
          <a:custGeom>
            <a:avLst/>
            <a:gdLst/>
            <a:ahLst/>
            <a:cxnLst/>
            <a:rect r="r" b="b" t="t" l="l"/>
            <a:pathLst>
              <a:path h="3663120" w="3262619">
                <a:moveTo>
                  <a:pt x="0" y="0"/>
                </a:moveTo>
                <a:lnTo>
                  <a:pt x="3262619" y="0"/>
                </a:lnTo>
                <a:lnTo>
                  <a:pt x="3262619" y="3663121"/>
                </a:lnTo>
                <a:lnTo>
                  <a:pt x="0" y="366312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369763" y="3685078"/>
            <a:ext cx="4295445" cy="3663120"/>
          </a:xfrm>
          <a:custGeom>
            <a:avLst/>
            <a:gdLst/>
            <a:ahLst/>
            <a:cxnLst/>
            <a:rect r="r" b="b" t="t" l="l"/>
            <a:pathLst>
              <a:path h="3663120" w="4295445">
                <a:moveTo>
                  <a:pt x="0" y="0"/>
                </a:moveTo>
                <a:lnTo>
                  <a:pt x="4295445" y="0"/>
                </a:lnTo>
                <a:lnTo>
                  <a:pt x="4295445" y="3663121"/>
                </a:lnTo>
                <a:lnTo>
                  <a:pt x="0" y="366312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HARDWARE PART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387000" y="7637664"/>
            <a:ext cx="3531529" cy="689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DC Gear Motors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729743" y="7637664"/>
            <a:ext cx="2282542" cy="689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DC Motor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137772" y="7637664"/>
            <a:ext cx="2759428" cy="689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Servo Motor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2907817"/>
            <a:ext cx="7786805" cy="4490936"/>
          </a:xfrm>
          <a:custGeom>
            <a:avLst/>
            <a:gdLst/>
            <a:ahLst/>
            <a:cxnLst/>
            <a:rect r="r" b="b" t="t" l="l"/>
            <a:pathLst>
              <a:path h="4490936" w="7786805">
                <a:moveTo>
                  <a:pt x="0" y="0"/>
                </a:moveTo>
                <a:lnTo>
                  <a:pt x="7786805" y="0"/>
                </a:lnTo>
                <a:lnTo>
                  <a:pt x="7786805" y="4490935"/>
                </a:lnTo>
                <a:lnTo>
                  <a:pt x="0" y="449093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787840" y="2907817"/>
            <a:ext cx="4565222" cy="4490936"/>
          </a:xfrm>
          <a:custGeom>
            <a:avLst/>
            <a:gdLst/>
            <a:ahLst/>
            <a:cxnLst/>
            <a:rect r="r" b="b" t="t" l="l"/>
            <a:pathLst>
              <a:path h="4490936" w="4565222">
                <a:moveTo>
                  <a:pt x="0" y="0"/>
                </a:moveTo>
                <a:lnTo>
                  <a:pt x="4565222" y="0"/>
                </a:lnTo>
                <a:lnTo>
                  <a:pt x="4565222" y="4490935"/>
                </a:lnTo>
                <a:lnTo>
                  <a:pt x="0" y="449093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HARDWARE PART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780831" y="7637664"/>
            <a:ext cx="2282542" cy="689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16x2 LCD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713446" y="7637664"/>
            <a:ext cx="2714010" cy="689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4x4 Keypad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FUTURE WORK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2965639"/>
            <a:ext cx="15061196" cy="6169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Add another stage to automate the insertion of the glass cover.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Replace the fine-threaded shaft with a coarse-threaded shaft.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Replace the cardboard belt with Reinforced Rubber belt.</a:t>
            </a:r>
          </a:p>
          <a:p>
            <a:pPr algn="l">
              <a:lnSpc>
                <a:spcPts val="6999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23093" y="3671863"/>
            <a:ext cx="14641815" cy="2543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770"/>
              </a:lnSpc>
              <a:spcBef>
                <a:spcPct val="0"/>
              </a:spcBef>
            </a:pPr>
            <a:r>
              <a:rPr lang="en-US" b="true" sz="1412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Any Questions?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131836">
            <a:off x="2933719" y="3873433"/>
            <a:ext cx="8247306" cy="9818221"/>
          </a:xfrm>
          <a:custGeom>
            <a:avLst/>
            <a:gdLst/>
            <a:ahLst/>
            <a:cxnLst/>
            <a:rect r="r" b="b" t="t" l="l"/>
            <a:pathLst>
              <a:path h="9818221" w="8247306">
                <a:moveTo>
                  <a:pt x="0" y="0"/>
                </a:moveTo>
                <a:lnTo>
                  <a:pt x="8247306" y="0"/>
                </a:lnTo>
                <a:lnTo>
                  <a:pt x="8247306" y="9818221"/>
                </a:lnTo>
                <a:lnTo>
                  <a:pt x="0" y="98182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057372" y="1819752"/>
            <a:ext cx="10201928" cy="2858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414"/>
              </a:lnSpc>
            </a:pPr>
            <a:r>
              <a:rPr lang="en-US" sz="21414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THANK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057372" y="4293626"/>
            <a:ext cx="10201928" cy="2858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414"/>
              </a:lnSpc>
            </a:pPr>
            <a:r>
              <a:rPr lang="en-US" sz="21414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YOU</a:t>
            </a:r>
            <a:r>
              <a:rPr lang="en-US" sz="21414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 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724601">
            <a:off x="1860865" y="2851661"/>
            <a:ext cx="6107158" cy="8600920"/>
          </a:xfrm>
          <a:custGeom>
            <a:avLst/>
            <a:gdLst/>
            <a:ahLst/>
            <a:cxnLst/>
            <a:rect r="r" b="b" t="t" l="l"/>
            <a:pathLst>
              <a:path h="8600920" w="6107158">
                <a:moveTo>
                  <a:pt x="0" y="0"/>
                </a:moveTo>
                <a:lnTo>
                  <a:pt x="6107159" y="0"/>
                </a:lnTo>
                <a:lnTo>
                  <a:pt x="6107159" y="8600920"/>
                </a:lnTo>
                <a:lnTo>
                  <a:pt x="0" y="86009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235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188217">
            <a:off x="-825579" y="2811074"/>
            <a:ext cx="3708558" cy="4664853"/>
          </a:xfrm>
          <a:custGeom>
            <a:avLst/>
            <a:gdLst/>
            <a:ahLst/>
            <a:cxnLst/>
            <a:rect r="r" b="b" t="t" l="l"/>
            <a:pathLst>
              <a:path h="4664853" w="3708558">
                <a:moveTo>
                  <a:pt x="0" y="0"/>
                </a:moveTo>
                <a:lnTo>
                  <a:pt x="3708558" y="0"/>
                </a:lnTo>
                <a:lnTo>
                  <a:pt x="3708558" y="4664852"/>
                </a:lnTo>
                <a:lnTo>
                  <a:pt x="0" y="46648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631553">
            <a:off x="3645149" y="1014162"/>
            <a:ext cx="2774911" cy="2587605"/>
          </a:xfrm>
          <a:custGeom>
            <a:avLst/>
            <a:gdLst/>
            <a:ahLst/>
            <a:cxnLst/>
            <a:rect r="r" b="b" t="t" l="l"/>
            <a:pathLst>
              <a:path h="2587605" w="2774911">
                <a:moveTo>
                  <a:pt x="0" y="0"/>
                </a:moveTo>
                <a:lnTo>
                  <a:pt x="2774912" y="0"/>
                </a:lnTo>
                <a:lnTo>
                  <a:pt x="2774912" y="2587605"/>
                </a:lnTo>
                <a:lnTo>
                  <a:pt x="0" y="258760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2105813" y="-3422712"/>
            <a:ext cx="6269026" cy="6135809"/>
          </a:xfrm>
          <a:custGeom>
            <a:avLst/>
            <a:gdLst/>
            <a:ahLst/>
            <a:cxnLst/>
            <a:rect r="r" b="b" t="t" l="l"/>
            <a:pathLst>
              <a:path h="6135809" w="6269026">
                <a:moveTo>
                  <a:pt x="0" y="0"/>
                </a:moveTo>
                <a:lnTo>
                  <a:pt x="6269026" y="0"/>
                </a:lnTo>
                <a:lnTo>
                  <a:pt x="6269026" y="6135809"/>
                </a:lnTo>
                <a:lnTo>
                  <a:pt x="0" y="613580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748251">
            <a:off x="16183695" y="623508"/>
            <a:ext cx="542287" cy="499890"/>
          </a:xfrm>
          <a:custGeom>
            <a:avLst/>
            <a:gdLst/>
            <a:ahLst/>
            <a:cxnLst/>
            <a:rect r="r" b="b" t="t" l="l"/>
            <a:pathLst>
              <a:path h="499890" w="542287">
                <a:moveTo>
                  <a:pt x="0" y="0"/>
                </a:moveTo>
                <a:lnTo>
                  <a:pt x="542287" y="0"/>
                </a:lnTo>
                <a:lnTo>
                  <a:pt x="542287" y="499889"/>
                </a:lnTo>
                <a:lnTo>
                  <a:pt x="0" y="499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08112" y="6545790"/>
            <a:ext cx="4123845" cy="2871696"/>
          </a:xfrm>
          <a:custGeom>
            <a:avLst/>
            <a:gdLst/>
            <a:ahLst/>
            <a:cxnLst/>
            <a:rect r="r" b="b" t="t" l="l"/>
            <a:pathLst>
              <a:path h="2871696" w="4123845">
                <a:moveTo>
                  <a:pt x="0" y="0"/>
                </a:moveTo>
                <a:lnTo>
                  <a:pt x="4123845" y="0"/>
                </a:lnTo>
                <a:lnTo>
                  <a:pt x="4123845" y="2871696"/>
                </a:lnTo>
                <a:lnTo>
                  <a:pt x="0" y="2871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363601">
            <a:off x="16462114" y="8149293"/>
            <a:ext cx="1460080" cy="1659182"/>
          </a:xfrm>
          <a:custGeom>
            <a:avLst/>
            <a:gdLst/>
            <a:ahLst/>
            <a:cxnLst/>
            <a:rect r="r" b="b" t="t" l="l"/>
            <a:pathLst>
              <a:path h="1659182" w="1460080">
                <a:moveTo>
                  <a:pt x="0" y="0"/>
                </a:moveTo>
                <a:lnTo>
                  <a:pt x="1460079" y="0"/>
                </a:lnTo>
                <a:lnTo>
                  <a:pt x="1460079" y="1659181"/>
                </a:lnTo>
                <a:lnTo>
                  <a:pt x="0" y="165918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613591">
            <a:off x="6639781" y="1923021"/>
            <a:ext cx="835182" cy="769886"/>
          </a:xfrm>
          <a:custGeom>
            <a:avLst/>
            <a:gdLst/>
            <a:ahLst/>
            <a:cxnLst/>
            <a:rect r="r" b="b" t="t" l="l"/>
            <a:pathLst>
              <a:path h="769886" w="835182">
                <a:moveTo>
                  <a:pt x="0" y="0"/>
                </a:moveTo>
                <a:lnTo>
                  <a:pt x="835182" y="0"/>
                </a:lnTo>
                <a:lnTo>
                  <a:pt x="835182" y="769887"/>
                </a:lnTo>
                <a:lnTo>
                  <a:pt x="0" y="769887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7626125">
            <a:off x="-756893" y="9099484"/>
            <a:ext cx="2591127" cy="636004"/>
          </a:xfrm>
          <a:custGeom>
            <a:avLst/>
            <a:gdLst/>
            <a:ahLst/>
            <a:cxnLst/>
            <a:rect r="r" b="b" t="t" l="l"/>
            <a:pathLst>
              <a:path h="636004" w="2591127">
                <a:moveTo>
                  <a:pt x="0" y="0"/>
                </a:moveTo>
                <a:lnTo>
                  <a:pt x="2591126" y="0"/>
                </a:lnTo>
                <a:lnTo>
                  <a:pt x="2591126" y="636004"/>
                </a:lnTo>
                <a:lnTo>
                  <a:pt x="0" y="63600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-1748251">
            <a:off x="267527" y="7854153"/>
            <a:ext cx="542287" cy="499890"/>
          </a:xfrm>
          <a:custGeom>
            <a:avLst/>
            <a:gdLst/>
            <a:ahLst/>
            <a:cxnLst/>
            <a:rect r="r" b="b" t="t" l="l"/>
            <a:pathLst>
              <a:path h="499890" w="542287">
                <a:moveTo>
                  <a:pt x="0" y="0"/>
                </a:moveTo>
                <a:lnTo>
                  <a:pt x="542286" y="0"/>
                </a:lnTo>
                <a:lnTo>
                  <a:pt x="542286" y="499890"/>
                </a:lnTo>
                <a:lnTo>
                  <a:pt x="0" y="49989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131836">
            <a:off x="-931142" y="-1015687"/>
            <a:ext cx="4751413" cy="5656444"/>
          </a:xfrm>
          <a:custGeom>
            <a:avLst/>
            <a:gdLst/>
            <a:ahLst/>
            <a:cxnLst/>
            <a:rect r="r" b="b" t="t" l="l"/>
            <a:pathLst>
              <a:path h="5656444" w="4751413">
                <a:moveTo>
                  <a:pt x="0" y="0"/>
                </a:moveTo>
                <a:lnTo>
                  <a:pt x="4751413" y="0"/>
                </a:lnTo>
                <a:lnTo>
                  <a:pt x="4751413" y="5656444"/>
                </a:lnTo>
                <a:lnTo>
                  <a:pt x="0" y="5656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080037" y="4962260"/>
            <a:ext cx="6820497" cy="1014188"/>
            <a:chOff x="0" y="0"/>
            <a:chExt cx="1535938" cy="22839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9689079" y="2395313"/>
            <a:ext cx="6820497" cy="1014188"/>
            <a:chOff x="0" y="0"/>
            <a:chExt cx="1535938" cy="22839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9689175" y="3764237"/>
            <a:ext cx="6820497" cy="1014188"/>
            <a:chOff x="0" y="0"/>
            <a:chExt cx="1535938" cy="22839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2080037" y="6300480"/>
            <a:ext cx="6820497" cy="1014188"/>
            <a:chOff x="0" y="0"/>
            <a:chExt cx="1535938" cy="22839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9672093" y="1028700"/>
            <a:ext cx="6820497" cy="1014188"/>
            <a:chOff x="0" y="0"/>
            <a:chExt cx="1535938" cy="22839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9886492" y="1161868"/>
            <a:ext cx="6391699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Components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1061592" y="5063697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8620756" y="2577951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061592" y="6401917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8653648" y="3902026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8620756" y="1182763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3363601">
            <a:off x="17252656" y="3853771"/>
            <a:ext cx="1950940" cy="2216978"/>
          </a:xfrm>
          <a:custGeom>
            <a:avLst/>
            <a:gdLst/>
            <a:ahLst/>
            <a:cxnLst/>
            <a:rect r="r" b="b" t="t" l="l"/>
            <a:pathLst>
              <a:path h="2216978" w="1950940">
                <a:moveTo>
                  <a:pt x="0" y="0"/>
                </a:moveTo>
                <a:lnTo>
                  <a:pt x="1950941" y="0"/>
                </a:lnTo>
                <a:lnTo>
                  <a:pt x="1950941" y="2216978"/>
                </a:lnTo>
                <a:lnTo>
                  <a:pt x="0" y="22169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true" flipV="false" rot="3363601">
            <a:off x="7361061" y="8281936"/>
            <a:ext cx="2767040" cy="3144364"/>
          </a:xfrm>
          <a:custGeom>
            <a:avLst/>
            <a:gdLst/>
            <a:ahLst/>
            <a:cxnLst/>
            <a:rect r="r" b="b" t="t" l="l"/>
            <a:pathLst>
              <a:path h="3144364" w="2767040">
                <a:moveTo>
                  <a:pt x="2767040" y="0"/>
                </a:moveTo>
                <a:lnTo>
                  <a:pt x="0" y="0"/>
                </a:lnTo>
                <a:lnTo>
                  <a:pt x="0" y="3144364"/>
                </a:lnTo>
                <a:lnTo>
                  <a:pt x="2767040" y="3144364"/>
                </a:lnTo>
                <a:lnTo>
                  <a:pt x="276704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8900533" y="4855810"/>
            <a:ext cx="10443306" cy="5978793"/>
          </a:xfrm>
          <a:custGeom>
            <a:avLst/>
            <a:gdLst/>
            <a:ahLst/>
            <a:cxnLst/>
            <a:rect r="r" b="b" t="t" l="l"/>
            <a:pathLst>
              <a:path h="5978793" w="10443306">
                <a:moveTo>
                  <a:pt x="0" y="0"/>
                </a:moveTo>
                <a:lnTo>
                  <a:pt x="10443306" y="0"/>
                </a:lnTo>
                <a:lnTo>
                  <a:pt x="10443306" y="5978793"/>
                </a:lnTo>
                <a:lnTo>
                  <a:pt x="0" y="597879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2294435" y="5092748"/>
            <a:ext cx="6391699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Introduction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294435" y="6430968"/>
            <a:ext cx="6391699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Constraints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990821" y="2501751"/>
            <a:ext cx="6173342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Future Work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9990821" y="3894725"/>
            <a:ext cx="6173342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Any Questions ?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150865" y="1275268"/>
            <a:ext cx="7469891" cy="2850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971"/>
              </a:lnSpc>
            </a:pPr>
            <a:r>
              <a:rPr lang="en-US" sz="10971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LIST OF CONTENTS</a:t>
            </a:r>
          </a:p>
        </p:txBody>
      </p:sp>
      <p:grpSp>
        <p:nvGrpSpPr>
          <p:cNvPr name="Group 33" id="33"/>
          <p:cNvGrpSpPr/>
          <p:nvPr/>
        </p:nvGrpSpPr>
        <p:grpSpPr>
          <a:xfrm rot="0">
            <a:off x="2080037" y="7638518"/>
            <a:ext cx="6820497" cy="1014188"/>
            <a:chOff x="0" y="0"/>
            <a:chExt cx="1535938" cy="22839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535938" cy="228390"/>
            </a:xfrm>
            <a:custGeom>
              <a:avLst/>
              <a:gdLst/>
              <a:ahLst/>
              <a:cxnLst/>
              <a:rect r="r" b="b" t="t" l="l"/>
              <a:pathLst>
                <a:path h="228390" w="1535938">
                  <a:moveTo>
                    <a:pt x="23837" y="0"/>
                  </a:moveTo>
                  <a:lnTo>
                    <a:pt x="1512101" y="0"/>
                  </a:lnTo>
                  <a:cubicBezTo>
                    <a:pt x="1525265" y="0"/>
                    <a:pt x="1535938" y="10672"/>
                    <a:pt x="1535938" y="23837"/>
                  </a:cubicBezTo>
                  <a:lnTo>
                    <a:pt x="1535938" y="204553"/>
                  </a:lnTo>
                  <a:cubicBezTo>
                    <a:pt x="1535938" y="210874"/>
                    <a:pt x="1533426" y="216938"/>
                    <a:pt x="1528956" y="221408"/>
                  </a:cubicBezTo>
                  <a:cubicBezTo>
                    <a:pt x="1524486" y="225878"/>
                    <a:pt x="1518423" y="228390"/>
                    <a:pt x="1512101" y="228390"/>
                  </a:cubicBezTo>
                  <a:lnTo>
                    <a:pt x="23837" y="228390"/>
                  </a:lnTo>
                  <a:cubicBezTo>
                    <a:pt x="10672" y="228390"/>
                    <a:pt x="0" y="217717"/>
                    <a:pt x="0" y="204553"/>
                  </a:cubicBezTo>
                  <a:lnTo>
                    <a:pt x="0" y="23837"/>
                  </a:lnTo>
                  <a:cubicBezTo>
                    <a:pt x="0" y="10672"/>
                    <a:pt x="10672" y="0"/>
                    <a:pt x="2383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1535938" cy="266490"/>
            </a:xfrm>
            <a:prstGeom prst="rect">
              <a:avLst/>
            </a:prstGeom>
          </p:spPr>
          <p:txBody>
            <a:bodyPr anchor="ctr" rtlCol="false" tIns="59413" lIns="59413" bIns="59413" rIns="5941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6" id="36"/>
          <p:cNvSpPr/>
          <p:nvPr/>
        </p:nvSpPr>
        <p:spPr>
          <a:xfrm flipH="false" flipV="false" rot="0">
            <a:off x="1061592" y="7739955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2294435" y="7769006"/>
            <a:ext cx="6391699" cy="677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Features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131836">
            <a:off x="3360389" y="1810304"/>
            <a:ext cx="4751413" cy="5656444"/>
          </a:xfrm>
          <a:custGeom>
            <a:avLst/>
            <a:gdLst/>
            <a:ahLst/>
            <a:cxnLst/>
            <a:rect r="r" b="b" t="t" l="l"/>
            <a:pathLst>
              <a:path h="5656444" w="4751413">
                <a:moveTo>
                  <a:pt x="0" y="0"/>
                </a:moveTo>
                <a:lnTo>
                  <a:pt x="4751413" y="0"/>
                </a:lnTo>
                <a:lnTo>
                  <a:pt x="4751413" y="5656444"/>
                </a:lnTo>
                <a:lnTo>
                  <a:pt x="0" y="5656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47440" y="3453454"/>
            <a:ext cx="10549877" cy="4718672"/>
          </a:xfrm>
          <a:custGeom>
            <a:avLst/>
            <a:gdLst/>
            <a:ahLst/>
            <a:cxnLst/>
            <a:rect r="r" b="b" t="t" l="l"/>
            <a:pathLst>
              <a:path h="4718672" w="10549877">
                <a:moveTo>
                  <a:pt x="0" y="0"/>
                </a:moveTo>
                <a:lnTo>
                  <a:pt x="10549877" y="0"/>
                </a:lnTo>
                <a:lnTo>
                  <a:pt x="10549877" y="4718672"/>
                </a:lnTo>
                <a:lnTo>
                  <a:pt x="0" y="47186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365454" y="4638526"/>
            <a:ext cx="9726976" cy="5641646"/>
          </a:xfrm>
          <a:custGeom>
            <a:avLst/>
            <a:gdLst/>
            <a:ahLst/>
            <a:cxnLst/>
            <a:rect r="r" b="b" t="t" l="l"/>
            <a:pathLst>
              <a:path h="5641646" w="9726976">
                <a:moveTo>
                  <a:pt x="0" y="0"/>
                </a:moveTo>
                <a:lnTo>
                  <a:pt x="9726976" y="0"/>
                </a:lnTo>
                <a:lnTo>
                  <a:pt x="9726976" y="5641646"/>
                </a:lnTo>
                <a:lnTo>
                  <a:pt x="0" y="56416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052115">
            <a:off x="1101983" y="920655"/>
            <a:ext cx="3165241" cy="4562509"/>
          </a:xfrm>
          <a:custGeom>
            <a:avLst/>
            <a:gdLst/>
            <a:ahLst/>
            <a:cxnLst/>
            <a:rect r="r" b="b" t="t" l="l"/>
            <a:pathLst>
              <a:path h="4562509" w="3165241">
                <a:moveTo>
                  <a:pt x="0" y="0"/>
                </a:moveTo>
                <a:lnTo>
                  <a:pt x="3165240" y="0"/>
                </a:lnTo>
                <a:lnTo>
                  <a:pt x="3165240" y="4562509"/>
                </a:lnTo>
                <a:lnTo>
                  <a:pt x="0" y="456250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080823" y="4450715"/>
            <a:ext cx="8772757" cy="2657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The Juice Machine project is an innovative hardware system designed to automate the process of preparing a customized juice blend. It consists of four distinct stages, each responsible for a specific task in the process.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4498034" y="2431132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748251">
            <a:off x="645727" y="5459759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384178" y="7866961"/>
            <a:ext cx="3875122" cy="610332"/>
          </a:xfrm>
          <a:custGeom>
            <a:avLst/>
            <a:gdLst/>
            <a:ahLst/>
            <a:cxnLst/>
            <a:rect r="r" b="b" t="t" l="l"/>
            <a:pathLst>
              <a:path h="610332" w="3875122">
                <a:moveTo>
                  <a:pt x="0" y="0"/>
                </a:moveTo>
                <a:lnTo>
                  <a:pt x="3875122" y="0"/>
                </a:lnTo>
                <a:lnTo>
                  <a:pt x="3875122" y="610331"/>
                </a:lnTo>
                <a:lnTo>
                  <a:pt x="0" y="61033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7488576" y="1693735"/>
            <a:ext cx="9667605" cy="17597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307"/>
              </a:lnSpc>
              <a:spcBef>
                <a:spcPct val="0"/>
              </a:spcBef>
            </a:pPr>
            <a:r>
              <a:rPr lang="en-US" sz="1021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240890">
            <a:off x="16126484" y="6685067"/>
            <a:ext cx="4323032" cy="5146467"/>
          </a:xfrm>
          <a:custGeom>
            <a:avLst/>
            <a:gdLst/>
            <a:ahLst/>
            <a:cxnLst/>
            <a:rect r="r" b="b" t="t" l="l"/>
            <a:pathLst>
              <a:path h="5146467" w="4323032">
                <a:moveTo>
                  <a:pt x="0" y="0"/>
                </a:moveTo>
                <a:lnTo>
                  <a:pt x="4323032" y="0"/>
                </a:lnTo>
                <a:lnTo>
                  <a:pt x="4323032" y="5146466"/>
                </a:lnTo>
                <a:lnTo>
                  <a:pt x="0" y="51464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240890">
            <a:off x="14256664" y="-2798371"/>
            <a:ext cx="6005273" cy="7149134"/>
          </a:xfrm>
          <a:custGeom>
            <a:avLst/>
            <a:gdLst/>
            <a:ahLst/>
            <a:cxnLst/>
            <a:rect r="r" b="b" t="t" l="l"/>
            <a:pathLst>
              <a:path h="7149134" w="6005273">
                <a:moveTo>
                  <a:pt x="0" y="0"/>
                </a:moveTo>
                <a:lnTo>
                  <a:pt x="6005272" y="0"/>
                </a:lnTo>
                <a:lnTo>
                  <a:pt x="6005272" y="7149134"/>
                </a:lnTo>
                <a:lnTo>
                  <a:pt x="0" y="7149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209675"/>
            <a:ext cx="9781465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CONSTRAINTS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2965639"/>
            <a:ext cx="15061196" cy="6169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 Lack of time and difficulty in transportation to obtain certain parts.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 Difficulty in handling some electronic components .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Finding an appropriate mechanism for all stages of the project with the simplest components.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619756">
            <a:off x="17905027" y="5733782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240890">
            <a:off x="16126484" y="6685067"/>
            <a:ext cx="4323032" cy="5146467"/>
          </a:xfrm>
          <a:custGeom>
            <a:avLst/>
            <a:gdLst/>
            <a:ahLst/>
            <a:cxnLst/>
            <a:rect r="r" b="b" t="t" l="l"/>
            <a:pathLst>
              <a:path h="5146467" w="4323032">
                <a:moveTo>
                  <a:pt x="0" y="0"/>
                </a:moveTo>
                <a:lnTo>
                  <a:pt x="4323032" y="0"/>
                </a:lnTo>
                <a:lnTo>
                  <a:pt x="4323032" y="5146466"/>
                </a:lnTo>
                <a:lnTo>
                  <a:pt x="0" y="51464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240890">
            <a:off x="14256664" y="-2798371"/>
            <a:ext cx="6005273" cy="7149134"/>
          </a:xfrm>
          <a:custGeom>
            <a:avLst/>
            <a:gdLst/>
            <a:ahLst/>
            <a:cxnLst/>
            <a:rect r="r" b="b" t="t" l="l"/>
            <a:pathLst>
              <a:path h="7149134" w="6005273">
                <a:moveTo>
                  <a:pt x="0" y="0"/>
                </a:moveTo>
                <a:lnTo>
                  <a:pt x="6005272" y="0"/>
                </a:lnTo>
                <a:lnTo>
                  <a:pt x="6005272" y="7149134"/>
                </a:lnTo>
                <a:lnTo>
                  <a:pt x="0" y="7149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209675"/>
            <a:ext cx="9781465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FEATURES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2965639"/>
            <a:ext cx="15061196" cy="439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Four-Stage Automation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Customizable Juice Percentages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Support for Two Glass Sizes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User-Friendly Interface</a:t>
            </a:r>
          </a:p>
          <a:p>
            <a:pPr algn="l" marL="1079491" indent="-539745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Cost-Effective Design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619756">
            <a:off x="17905027" y="5733782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240890">
            <a:off x="16126484" y="6685067"/>
            <a:ext cx="4323032" cy="5146467"/>
          </a:xfrm>
          <a:custGeom>
            <a:avLst/>
            <a:gdLst/>
            <a:ahLst/>
            <a:cxnLst/>
            <a:rect r="r" b="b" t="t" l="l"/>
            <a:pathLst>
              <a:path h="5146467" w="4323032">
                <a:moveTo>
                  <a:pt x="0" y="0"/>
                </a:moveTo>
                <a:lnTo>
                  <a:pt x="4323032" y="0"/>
                </a:lnTo>
                <a:lnTo>
                  <a:pt x="4323032" y="5146466"/>
                </a:lnTo>
                <a:lnTo>
                  <a:pt x="0" y="51464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240890">
            <a:off x="14256664" y="-2798371"/>
            <a:ext cx="6005273" cy="7149134"/>
          </a:xfrm>
          <a:custGeom>
            <a:avLst/>
            <a:gdLst/>
            <a:ahLst/>
            <a:cxnLst/>
            <a:rect r="r" b="b" t="t" l="l"/>
            <a:pathLst>
              <a:path h="7149134" w="6005273">
                <a:moveTo>
                  <a:pt x="0" y="0"/>
                </a:moveTo>
                <a:lnTo>
                  <a:pt x="6005272" y="0"/>
                </a:lnTo>
                <a:lnTo>
                  <a:pt x="6005272" y="7149134"/>
                </a:lnTo>
                <a:lnTo>
                  <a:pt x="0" y="7149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619756">
            <a:off x="17905027" y="5733782"/>
            <a:ext cx="765946" cy="706063"/>
          </a:xfrm>
          <a:custGeom>
            <a:avLst/>
            <a:gdLst/>
            <a:ahLst/>
            <a:cxnLst/>
            <a:rect r="r" b="b" t="t" l="l"/>
            <a:pathLst>
              <a:path h="706063" w="765946">
                <a:moveTo>
                  <a:pt x="0" y="0"/>
                </a:moveTo>
                <a:lnTo>
                  <a:pt x="765946" y="0"/>
                </a:lnTo>
                <a:lnTo>
                  <a:pt x="765946" y="706063"/>
                </a:lnTo>
                <a:lnTo>
                  <a:pt x="0" y="70606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31783" y="1332057"/>
            <a:ext cx="16259380" cy="7316721"/>
          </a:xfrm>
          <a:custGeom>
            <a:avLst/>
            <a:gdLst/>
            <a:ahLst/>
            <a:cxnLst/>
            <a:rect r="r" b="b" t="t" l="l"/>
            <a:pathLst>
              <a:path h="7316721" w="16259380">
                <a:moveTo>
                  <a:pt x="0" y="0"/>
                </a:moveTo>
                <a:lnTo>
                  <a:pt x="16259380" y="0"/>
                </a:lnTo>
                <a:lnTo>
                  <a:pt x="16259380" y="7316721"/>
                </a:lnTo>
                <a:lnTo>
                  <a:pt x="0" y="731672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B7F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0" y="1781115"/>
            <a:ext cx="5440680" cy="7772400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0">
            <a:off x="5442524" y="1781115"/>
            <a:ext cx="4498783" cy="3798798"/>
          </a:xfrm>
          <a:custGeom>
            <a:avLst/>
            <a:gdLst/>
            <a:ahLst/>
            <a:cxnLst/>
            <a:rect r="r" b="b" t="t" l="l"/>
            <a:pathLst>
              <a:path h="3798798" w="4498783">
                <a:moveTo>
                  <a:pt x="0" y="0"/>
                </a:moveTo>
                <a:lnTo>
                  <a:pt x="4498783" y="0"/>
                </a:lnTo>
                <a:lnTo>
                  <a:pt x="4498783" y="3798798"/>
                </a:lnTo>
                <a:lnTo>
                  <a:pt x="0" y="37987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40680" y="5579913"/>
            <a:ext cx="4498783" cy="3930807"/>
          </a:xfrm>
          <a:custGeom>
            <a:avLst/>
            <a:gdLst/>
            <a:ahLst/>
            <a:cxnLst/>
            <a:rect r="r" b="b" t="t" l="l"/>
            <a:pathLst>
              <a:path h="3930807" w="4498783">
                <a:moveTo>
                  <a:pt x="0" y="0"/>
                </a:moveTo>
                <a:lnTo>
                  <a:pt x="4498783" y="0"/>
                </a:lnTo>
                <a:lnTo>
                  <a:pt x="4498783" y="3930807"/>
                </a:lnTo>
                <a:lnTo>
                  <a:pt x="0" y="39308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37" t="0" r="-1137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93732" y="1781115"/>
            <a:ext cx="3331652" cy="7729605"/>
          </a:xfrm>
          <a:custGeom>
            <a:avLst/>
            <a:gdLst/>
            <a:ahLst/>
            <a:cxnLst/>
            <a:rect r="r" b="b" t="t" l="l"/>
            <a:pathLst>
              <a:path h="7729605" w="3331652">
                <a:moveTo>
                  <a:pt x="0" y="0"/>
                </a:moveTo>
                <a:lnTo>
                  <a:pt x="3331652" y="0"/>
                </a:lnTo>
                <a:lnTo>
                  <a:pt x="3331652" y="7729605"/>
                </a:lnTo>
                <a:lnTo>
                  <a:pt x="0" y="772960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201" t="0" r="-2201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977809" y="1790436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066800"/>
            <a:ext cx="6556809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sz="30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LINEAR ACTUATOR - INTERNAL DESIGN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959558" y="1066800"/>
            <a:ext cx="4558431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sz="30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OUR LINEAR ACTUATORS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8001" y="2906031"/>
            <a:ext cx="10450547" cy="5384752"/>
          </a:xfrm>
          <a:custGeom>
            <a:avLst/>
            <a:gdLst/>
            <a:ahLst/>
            <a:cxnLst/>
            <a:rect r="r" b="b" t="t" l="l"/>
            <a:pathLst>
              <a:path h="5384752" w="10450547">
                <a:moveTo>
                  <a:pt x="0" y="0"/>
                </a:moveTo>
                <a:lnTo>
                  <a:pt x="10450547" y="0"/>
                </a:lnTo>
                <a:lnTo>
                  <a:pt x="10450547" y="5384752"/>
                </a:lnTo>
                <a:lnTo>
                  <a:pt x="0" y="538475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HARDWARE PART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210852" y="2497455"/>
            <a:ext cx="5898076" cy="63283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Arduino Mega 2560 Control:</a:t>
            </a:r>
            <a:r>
              <a:rPr lang="en-US" sz="3976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 Centralized control using an Arduino Mega 2560 ensures coordination of all motors, sensors, and pumps, allowing for efficient operation and easy programmability.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0" y="18288000"/>
                </a:moveTo>
                <a:lnTo>
                  <a:pt x="0" y="0"/>
                </a:lnTo>
                <a:lnTo>
                  <a:pt x="10287000" y="0"/>
                </a:lnTo>
                <a:lnTo>
                  <a:pt x="10287000" y="18288000"/>
                </a:lnTo>
                <a:lnTo>
                  <a:pt x="0" y="1828800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497901">
            <a:off x="-489678" y="7647239"/>
            <a:ext cx="3455359" cy="3222122"/>
          </a:xfrm>
          <a:custGeom>
            <a:avLst/>
            <a:gdLst/>
            <a:ahLst/>
            <a:cxnLst/>
            <a:rect r="r" b="b" t="t" l="l"/>
            <a:pathLst>
              <a:path h="3222122" w="3455359">
                <a:moveTo>
                  <a:pt x="0" y="0"/>
                </a:moveTo>
                <a:lnTo>
                  <a:pt x="3455359" y="0"/>
                </a:lnTo>
                <a:lnTo>
                  <a:pt x="3455359" y="3222122"/>
                </a:lnTo>
                <a:lnTo>
                  <a:pt x="0" y="3222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688022" y="-1918551"/>
            <a:ext cx="4825224" cy="6069464"/>
          </a:xfrm>
          <a:custGeom>
            <a:avLst/>
            <a:gdLst/>
            <a:ahLst/>
            <a:cxnLst/>
            <a:rect r="r" b="b" t="t" l="l"/>
            <a:pathLst>
              <a:path h="6069464" w="4825224">
                <a:moveTo>
                  <a:pt x="0" y="0"/>
                </a:moveTo>
                <a:lnTo>
                  <a:pt x="4825224" y="0"/>
                </a:lnTo>
                <a:lnTo>
                  <a:pt x="4825224" y="6069465"/>
                </a:lnTo>
                <a:lnTo>
                  <a:pt x="0" y="6069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94312">
            <a:off x="-433218" y="5904244"/>
            <a:ext cx="866436" cy="798697"/>
          </a:xfrm>
          <a:custGeom>
            <a:avLst/>
            <a:gdLst/>
            <a:ahLst/>
            <a:cxnLst/>
            <a:rect r="r" b="b" t="t" l="l"/>
            <a:pathLst>
              <a:path h="798697" w="866436">
                <a:moveTo>
                  <a:pt x="0" y="0"/>
                </a:moveTo>
                <a:lnTo>
                  <a:pt x="866436" y="0"/>
                </a:lnTo>
                <a:lnTo>
                  <a:pt x="866436" y="798696"/>
                </a:lnTo>
                <a:lnTo>
                  <a:pt x="0" y="7986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8001" y="9258300"/>
            <a:ext cx="1919877" cy="1336933"/>
          </a:xfrm>
          <a:custGeom>
            <a:avLst/>
            <a:gdLst/>
            <a:ahLst/>
            <a:cxnLst/>
            <a:rect r="r" b="b" t="t" l="l"/>
            <a:pathLst>
              <a:path h="1336933" w="1919877">
                <a:moveTo>
                  <a:pt x="0" y="0"/>
                </a:moveTo>
                <a:lnTo>
                  <a:pt x="1919878" y="0"/>
                </a:lnTo>
                <a:lnTo>
                  <a:pt x="1919878" y="1336933"/>
                </a:lnTo>
                <a:lnTo>
                  <a:pt x="0" y="133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2915256"/>
            <a:ext cx="7905999" cy="5305938"/>
          </a:xfrm>
          <a:custGeom>
            <a:avLst/>
            <a:gdLst/>
            <a:ahLst/>
            <a:cxnLst/>
            <a:rect r="r" b="b" t="t" l="l"/>
            <a:pathLst>
              <a:path h="5305938" w="7905999">
                <a:moveTo>
                  <a:pt x="0" y="0"/>
                </a:moveTo>
                <a:lnTo>
                  <a:pt x="7905999" y="0"/>
                </a:lnTo>
                <a:lnTo>
                  <a:pt x="7905999" y="5305938"/>
                </a:lnTo>
                <a:lnTo>
                  <a:pt x="0" y="53059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934699" y="2915256"/>
            <a:ext cx="5325926" cy="5291786"/>
          </a:xfrm>
          <a:custGeom>
            <a:avLst/>
            <a:gdLst/>
            <a:ahLst/>
            <a:cxnLst/>
            <a:rect r="r" b="b" t="t" l="l"/>
            <a:pathLst>
              <a:path h="5291786" w="5325926">
                <a:moveTo>
                  <a:pt x="0" y="0"/>
                </a:moveTo>
                <a:lnTo>
                  <a:pt x="5325926" y="0"/>
                </a:lnTo>
                <a:lnTo>
                  <a:pt x="5325926" y="5291786"/>
                </a:lnTo>
                <a:lnTo>
                  <a:pt x="0" y="529178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1209675"/>
            <a:ext cx="13346753" cy="1373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200"/>
              </a:lnSpc>
            </a:pPr>
            <a:r>
              <a:rPr lang="en-US" sz="102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HARDWARE PART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375453" y="3010478"/>
            <a:ext cx="3667782" cy="4213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7"/>
              </a:lnSpc>
              <a:spcBef>
                <a:spcPct val="0"/>
              </a:spcBef>
            </a:pP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Power Suppliers</a:t>
            </a:r>
            <a:r>
              <a:rPr lang="en-US" sz="3976" u="sng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:</a:t>
            </a:r>
            <a:r>
              <a:rPr lang="en-US" sz="3976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 Power Supply provide 12 volt 6 A &amp; 24 volt  for all project components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DAGQLcBsSGU</dc:identifier>
  <dcterms:modified xsi:type="dcterms:W3CDTF">2011-08-01T06:04:30Z</dcterms:modified>
  <cp:revision>1</cp:revision>
  <dc:title>Juice</dc:title>
</cp:coreProperties>
</file>