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0EA8-6634-41AF-B662-BB73AE3B7C91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2B470-BAFA-4E2B-92E7-6198EEF4C1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0EA8-6634-41AF-B662-BB73AE3B7C91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2B470-BAFA-4E2B-92E7-6198EEF4C1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0EA8-6634-41AF-B662-BB73AE3B7C91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2B470-BAFA-4E2B-92E7-6198EEF4C1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0EA8-6634-41AF-B662-BB73AE3B7C91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2B470-BAFA-4E2B-92E7-6198EEF4C1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0EA8-6634-41AF-B662-BB73AE3B7C91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2B470-BAFA-4E2B-92E7-6198EEF4C1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0EA8-6634-41AF-B662-BB73AE3B7C91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2B470-BAFA-4E2B-92E7-6198EEF4C1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0EA8-6634-41AF-B662-BB73AE3B7C91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2B470-BAFA-4E2B-92E7-6198EEF4C1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0EA8-6634-41AF-B662-BB73AE3B7C91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2B470-BAFA-4E2B-92E7-6198EEF4C1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0EA8-6634-41AF-B662-BB73AE3B7C91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2B470-BAFA-4E2B-92E7-6198EEF4C1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0EA8-6634-41AF-B662-BB73AE3B7C91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2B470-BAFA-4E2B-92E7-6198EEF4C13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0EA8-6634-41AF-B662-BB73AE3B7C91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E2B470-BAFA-4E2B-92E7-6198EEF4C13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07E2B470-BAFA-4E2B-92E7-6198EEF4C13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6950EA8-6634-41AF-B662-BB73AE3B7C91}" type="datetimeFigureOut">
              <a:rPr lang="en-US" smtClean="0"/>
              <a:t>5/27/2022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2514600"/>
            <a:ext cx="6461760" cy="396240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An-Najah 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National University</a:t>
            </a:r>
            <a:b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Faculty of Engineering</a:t>
            </a:r>
            <a:b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Mechanical Engineering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Department</a:t>
            </a:r>
            <a:b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Gradation Project 2</a:t>
            </a:r>
            <a:b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“Assessment of the use of wasted palm oil in biofuel production and the feed industry in Palestine”</a:t>
            </a:r>
            <a:b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Midien Rashed</a:t>
            </a:r>
            <a:b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Bahaa Dwaikat</a:t>
            </a:r>
            <a:b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Mahmoud Jomaa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Supervised by: Dr. Ramiz Al-Khalidi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04800"/>
            <a:ext cx="2133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6566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Palm oil phase converting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order to convert palm oil to the liquid state, It requires decreasing melting temperature, by mixing palm oil with other types of oils, either with palm kernel oil or Olein </a:t>
            </a:r>
            <a:r>
              <a:rPr lang="en-US" dirty="0" smtClean="0"/>
              <a:t>oil.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AutoShape 4" descr="blob:https://web.whatsapp.com/6003be10-67b7-4bc3-9691-9d4a1cda579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blob:https://web.whatsapp.com/6003be10-67b7-4bc3-9691-9d4a1cda5793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807110"/>
            <a:ext cx="3886200" cy="3740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283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Olein oil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Olein oil is a type of palm oil.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It’s a kind of palm oil that doesn't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need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hydrogenation.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has melting point of 18 </a:t>
            </a:r>
            <a:r>
              <a:rPr lang="ka-GE" baseline="30000" dirty="0">
                <a:cs typeface="Times New Roman" pitchFamily="18" charset="0"/>
              </a:rPr>
              <a:t>ჿ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and its considered low compared to palm oil.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order to decrease palm oil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melting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point we mix Olein oil with palm oil.</a:t>
            </a:r>
          </a:p>
        </p:txBody>
      </p:sp>
    </p:spTree>
    <p:extLst>
      <p:ext uri="{BB962C8B-B14F-4D97-AF65-F5344CB8AC3E}">
        <p14:creationId xmlns:p14="http://schemas.microsoft.com/office/powerpoint/2010/main" val="70245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Lab tests for palm oil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Lab tests were made for three samples of palm oil, one of the samples was pure. We compared the pure sample with the wasted samples and we reached this results 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Test results were acceptable, and we focused on peroxide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value result.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55738" y="35798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58" y="2789672"/>
            <a:ext cx="8090607" cy="2037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246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Converting palm oil to liquid state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7620000" cy="42672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 order to convert, three experiments were made: </a:t>
            </a:r>
          </a:p>
          <a:p>
            <a:pPr marL="571500" indent="-457200">
              <a:buClrTx/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Adding H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457200">
              <a:buClrTx/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distillation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experiment.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457200">
              <a:buClrTx/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distillation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experiment with H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2 .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ClrTx/>
              <a:buNone/>
            </a:pPr>
            <a:endParaRPr lang="en-US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457200">
              <a:buClrTx/>
              <a:buFont typeface="+mj-lt"/>
              <a:buAutoNum type="arabicPeriod"/>
            </a:pPr>
            <a:endParaRPr lang="en-US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19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Adding H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2.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C:\Users\Dell\Downloads\275863854_1187710978637930_2113611613169698604_n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647" y="1770611"/>
            <a:ext cx="3857105" cy="44597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522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distillation experiment.</a:t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C:\Users\Dell\Downloads\278655825_1191415605022905_6115235949163898051_n (1)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311" y="1677092"/>
            <a:ext cx="4459778" cy="46468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714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distillation experiment with H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2 .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C:\Users\Dell\Downloads\277947569_3116147835306243_1654263381644323024_n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209800"/>
            <a:ext cx="4314825" cy="3886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07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ClrTx/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Palm oil is one of the most produced types of oils around the world and constitutes 33% of the oils produced around the world.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</a:pPr>
            <a:endParaRPr lang="en-US" sz="2000" dirty="0" smtClean="0"/>
          </a:p>
          <a:p>
            <a:pPr>
              <a:buClrTx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ClrTx/>
              <a:buNone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7217"/>
          <a:stretch/>
        </p:blipFill>
        <p:spPr>
          <a:xfrm>
            <a:off x="1524000" y="2590800"/>
            <a:ext cx="5486400" cy="3908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76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7924800" cy="6172200"/>
          </a:xfrm>
        </p:spPr>
        <p:txBody>
          <a:bodyPr/>
          <a:lstStyle/>
          <a:p>
            <a:pPr marL="114300" indent="0">
              <a:buNone/>
            </a:pPr>
            <a:r>
              <a:rPr lang="en-US" sz="2400" dirty="0">
                <a:latin typeface="Times New Roman" pitchFamily="18" charset="0"/>
                <a:cs typeface="Times New Roman" panose="02020603050405020304" pitchFamily="18" charset="0"/>
              </a:rPr>
              <a:t>Palm oil is mostly produced in Malaysia 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Indonesia ,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Nigeria and other countries.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133600"/>
            <a:ext cx="585255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17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Palm oil usage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Palm oil is used in many industries , for example :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Palm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oil enters into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biofuel production.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Soap industry.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Chocolate industry , where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cocoa butter is replaced with palm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oil.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feed industry, which will be the goals of our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project.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Clr>
                <a:schemeClr val="tx2"/>
              </a:buCl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87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Palm oil in feed industries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 smtClean="0">
                <a:latin typeface="Times New Roman" pitchFamily="18" charset="0"/>
                <a:cs typeface="+mj-cs"/>
              </a:rPr>
              <a:t>  There are many benefits of introducing oil in feeds :</a:t>
            </a:r>
          </a:p>
          <a:p>
            <a:endParaRPr lang="en-US" dirty="0" smtClean="0">
              <a:cs typeface="+mj-cs"/>
            </a:endParaRPr>
          </a:p>
          <a:p>
            <a:pPr>
              <a:buClrTx/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Energy source because it contains a good percentage of fats.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Gives a coherent structure  for the feed.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Gives a unique yellow color for the feed.</a:t>
            </a:r>
          </a:p>
          <a:p>
            <a:pPr marL="114300" indent="0">
              <a:buClr>
                <a:schemeClr val="tx1"/>
              </a:buClr>
              <a:buNone/>
            </a:pPr>
            <a:endParaRPr lang="en-US" dirty="0">
              <a:cs typeface="+mj-cs"/>
            </a:endParaRPr>
          </a:p>
        </p:txBody>
      </p:sp>
      <p:pic>
        <p:nvPicPr>
          <p:cNvPr id="1026" name="Picture 2" descr="D:\New folder\heat\Done\graduation project\graduation project 2\pic\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865" y="3810000"/>
            <a:ext cx="51816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879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Introducing palm oil in feed industries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en-US" dirty="0" smtClean="0"/>
              <a:t> Introducing palm oil in feed requires that the </a:t>
            </a:r>
            <a:r>
              <a:rPr lang="en-US" u="sng" dirty="0" smtClean="0"/>
              <a:t>oil to be liquid</a:t>
            </a:r>
            <a:r>
              <a:rPr lang="en-US" dirty="0" smtClean="0"/>
              <a:t>.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At normal conditions palm oil is in solid state, so that it must be converted to a liquid state , and that is the target we want to achieve in our project.</a:t>
            </a:r>
          </a:p>
          <a:p>
            <a:endParaRPr lang="en-US" dirty="0"/>
          </a:p>
        </p:txBody>
      </p:sp>
      <p:pic>
        <p:nvPicPr>
          <p:cNvPr id="2050" name="Picture 2" descr="D:\New folder\heat\Done\graduation project\graduation project 2\pic\th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264310"/>
            <a:ext cx="3810000" cy="307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746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401762"/>
          </a:xfrm>
        </p:spPr>
        <p:txBody>
          <a:bodyPr/>
          <a:lstStyle/>
          <a:p>
            <a:r>
              <a:rPr lang="en-US" dirty="0"/>
              <a:t>Introducing palm oil </a:t>
            </a:r>
            <a:r>
              <a:rPr lang="en-US" dirty="0" smtClean="0"/>
              <a:t>in 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hydroponics and fish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farming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7620000" cy="4495800"/>
          </a:xfrm>
        </p:spPr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Farmers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facing a problem, which is the increase in the cost of fish food from fish oils and other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oils.</a:t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It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takes 60% of the total profit, as we can use palm oil as a substitute for many of the oils that we rely on in raising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Fish</a:t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Palm oil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does not affect the genes of fish and  their growth, where the effect of palm oil on fish feed  in a positive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way.</a:t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Fish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feed produced from palm oil will help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prosperity of aquaculture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farms to raise fish in remote and poor countries compared to other oil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37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10" y="1295400"/>
            <a:ext cx="7171112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354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Palm oil effect on cows milk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An experiment was conducted on milk cows, where they were fed a fodder that included palm oil in its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manufacture.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it was noted that the percentage of fat inside the milk increased from 3.44% to 3.95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%.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the amount of milk production was increased and no negative effects were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observed. </a:t>
            </a:r>
          </a:p>
          <a:p>
            <a:pPr marL="114300" indent="0">
              <a:buClr>
                <a:schemeClr val="tx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24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1149</TotalTime>
  <Words>343</Words>
  <Application>Microsoft Office PowerPoint</Application>
  <PresentationFormat>On-screen Show (4:3)</PresentationFormat>
  <Paragraphs>59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Adjacency</vt:lpstr>
      <vt:lpstr>PowerPoint Presentation</vt:lpstr>
      <vt:lpstr>Introduction</vt:lpstr>
      <vt:lpstr>PowerPoint Presentation</vt:lpstr>
      <vt:lpstr>Palm oil usage</vt:lpstr>
      <vt:lpstr>Palm oil in feed industries</vt:lpstr>
      <vt:lpstr>Introducing palm oil in feed industries</vt:lpstr>
      <vt:lpstr>Introducing palm oil in hydroponics and fish farming </vt:lpstr>
      <vt:lpstr>PowerPoint Presentation</vt:lpstr>
      <vt:lpstr>Palm oil effect on cows milk </vt:lpstr>
      <vt:lpstr>Palm oil phase converting</vt:lpstr>
      <vt:lpstr>Olein oil</vt:lpstr>
      <vt:lpstr>Lab tests for palm oil</vt:lpstr>
      <vt:lpstr>Converting palm oil to liquid state</vt:lpstr>
      <vt:lpstr>Adding H2O2.</vt:lpstr>
      <vt:lpstr>  The distillation experiment.  </vt:lpstr>
      <vt:lpstr> The distillation experiment with H2O2 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22</cp:revision>
  <dcterms:created xsi:type="dcterms:W3CDTF">2022-05-27T20:21:10Z</dcterms:created>
  <dcterms:modified xsi:type="dcterms:W3CDTF">2022-05-28T15:31:10Z</dcterms:modified>
</cp:coreProperties>
</file>