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6" r:id="rId2"/>
    <p:sldId id="257" r:id="rId3"/>
    <p:sldId id="258" r:id="rId4"/>
    <p:sldId id="259" r:id="rId5"/>
    <p:sldId id="325" r:id="rId6"/>
    <p:sldId id="352" r:id="rId7"/>
    <p:sldId id="260" r:id="rId8"/>
    <p:sldId id="261" r:id="rId9"/>
    <p:sldId id="363" r:id="rId10"/>
    <p:sldId id="267" r:id="rId11"/>
    <p:sldId id="328" r:id="rId12"/>
    <p:sldId id="329" r:id="rId13"/>
    <p:sldId id="330" r:id="rId14"/>
    <p:sldId id="343" r:id="rId15"/>
    <p:sldId id="344" r:id="rId16"/>
    <p:sldId id="370" r:id="rId17"/>
    <p:sldId id="346" r:id="rId18"/>
    <p:sldId id="347" r:id="rId19"/>
    <p:sldId id="348" r:id="rId20"/>
    <p:sldId id="349" r:id="rId21"/>
    <p:sldId id="350" r:id="rId22"/>
    <p:sldId id="374" r:id="rId23"/>
    <p:sldId id="373" r:id="rId24"/>
    <p:sldId id="375" r:id="rId25"/>
    <p:sldId id="271" r:id="rId26"/>
    <p:sldId id="273" r:id="rId27"/>
    <p:sldId id="274" r:id="rId28"/>
    <p:sldId id="275" r:id="rId29"/>
    <p:sldId id="323" r:id="rId30"/>
    <p:sldId id="362" r:id="rId31"/>
    <p:sldId id="277" r:id="rId32"/>
    <p:sldId id="309" r:id="rId33"/>
    <p:sldId id="310" r:id="rId34"/>
    <p:sldId id="311" r:id="rId35"/>
    <p:sldId id="312" r:id="rId36"/>
    <p:sldId id="354" r:id="rId37"/>
    <p:sldId id="371" r:id="rId38"/>
    <p:sldId id="393" r:id="rId39"/>
    <p:sldId id="356" r:id="rId40"/>
    <p:sldId id="394" r:id="rId41"/>
    <p:sldId id="364" r:id="rId42"/>
    <p:sldId id="359" r:id="rId43"/>
    <p:sldId id="360" r:id="rId44"/>
    <p:sldId id="378" r:id="rId45"/>
    <p:sldId id="379" r:id="rId46"/>
    <p:sldId id="380" r:id="rId47"/>
    <p:sldId id="381" r:id="rId48"/>
    <p:sldId id="382" r:id="rId49"/>
    <p:sldId id="383" r:id="rId50"/>
    <p:sldId id="384" r:id="rId51"/>
    <p:sldId id="385" r:id="rId52"/>
    <p:sldId id="386" r:id="rId53"/>
    <p:sldId id="387" r:id="rId54"/>
    <p:sldId id="388" r:id="rId55"/>
    <p:sldId id="389" r:id="rId56"/>
    <p:sldId id="390" r:id="rId57"/>
    <p:sldId id="391" r:id="rId58"/>
    <p:sldId id="392" r:id="rId59"/>
    <p:sldId id="295" r:id="rId60"/>
    <p:sldId id="339" r:id="rId61"/>
    <p:sldId id="296" r:id="rId62"/>
    <p:sldId id="297" r:id="rId63"/>
    <p:sldId id="300" r:id="rId64"/>
    <p:sldId id="299" r:id="rId65"/>
    <p:sldId id="395" r:id="rId66"/>
    <p:sldId id="396" r:id="rId67"/>
    <p:sldId id="397" r:id="rId68"/>
    <p:sldId id="398" r:id="rId69"/>
    <p:sldId id="399" r:id="rId70"/>
    <p:sldId id="400" r:id="rId71"/>
    <p:sldId id="305" r:id="rId72"/>
    <p:sldId id="306" r:id="rId73"/>
    <p:sldId id="307" r:id="rId7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8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8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image" Target="../media/image2.tiff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image" Target="../media/image2.tiff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BA2124-E01B-4495-8B19-9EE94E9CB057}" type="doc">
      <dgm:prSet loTypeId="urn:microsoft.com/office/officeart/2005/8/layout/vList3#2" loCatId="list" qsTypeId="urn:microsoft.com/office/officeart/2005/8/quickstyle/simple4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EB27A5F6-0654-4794-81DD-C662AD621F44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411453-5242-4B41-B6A3-5657E234685D}" type="parTrans" cxnId="{61317CA6-1CF7-46D2-90DA-1E984D2D9F9A}">
      <dgm:prSet/>
      <dgm:spPr/>
      <dgm:t>
        <a:bodyPr/>
        <a:lstStyle/>
        <a:p>
          <a:endParaRPr lang="en-US"/>
        </a:p>
      </dgm:t>
    </dgm:pt>
    <dgm:pt modelId="{E4C2107A-836F-411E-87BE-329556B876FA}" type="sibTrans" cxnId="{61317CA6-1CF7-46D2-90DA-1E984D2D9F9A}">
      <dgm:prSet/>
      <dgm:spPr/>
      <dgm:t>
        <a:bodyPr/>
        <a:lstStyle/>
        <a:p>
          <a:endParaRPr lang="en-US"/>
        </a:p>
      </dgm:t>
    </dgm:pt>
    <dgm:pt modelId="{9105487F-AB0D-4DE4-AEC3-44138CD05BE7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Selected Site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466EB0-192B-4151-88CE-F77D5B5349AB}" type="parTrans" cxnId="{AA113540-ABB9-4CE7-B600-04270ED6EC7B}">
      <dgm:prSet/>
      <dgm:spPr/>
      <dgm:t>
        <a:bodyPr/>
        <a:lstStyle/>
        <a:p>
          <a:endParaRPr lang="en-US"/>
        </a:p>
      </dgm:t>
    </dgm:pt>
    <dgm:pt modelId="{C4966A79-186E-4024-9873-330034655753}" type="sibTrans" cxnId="{AA113540-ABB9-4CE7-B600-04270ED6EC7B}">
      <dgm:prSet/>
      <dgm:spPr/>
      <dgm:t>
        <a:bodyPr/>
        <a:lstStyle/>
        <a:p>
          <a:endParaRPr lang="en-US"/>
        </a:p>
      </dgm:t>
    </dgm:pt>
    <dgm:pt modelId="{E0739EB1-B00B-4963-A024-DC75CA80C3D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Architectural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5C49E8-02C6-46F4-90E1-146FE31EA189}" type="parTrans" cxnId="{A5F7EE8F-53D7-45B3-8490-1DFB534A5B28}">
      <dgm:prSet/>
      <dgm:spPr/>
      <dgm:t>
        <a:bodyPr/>
        <a:lstStyle/>
        <a:p>
          <a:endParaRPr lang="en-US"/>
        </a:p>
      </dgm:t>
    </dgm:pt>
    <dgm:pt modelId="{FE8DAA29-949B-455D-992B-04E32C715EEF}" type="sibTrans" cxnId="{A5F7EE8F-53D7-45B3-8490-1DFB534A5B28}">
      <dgm:prSet/>
      <dgm:spPr/>
      <dgm:t>
        <a:bodyPr/>
        <a:lstStyle/>
        <a:p>
          <a:endParaRPr lang="en-US"/>
        </a:p>
      </dgm:t>
    </dgm:pt>
    <dgm:pt modelId="{577ABF47-258E-4BCC-8106-FA951F9E58D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732EB2-CA23-4791-A35C-B696E3926D57}" type="parTrans" cxnId="{3B1DBA06-A170-46BC-A01D-E013A4C817BC}">
      <dgm:prSet/>
      <dgm:spPr/>
      <dgm:t>
        <a:bodyPr/>
        <a:lstStyle/>
        <a:p>
          <a:endParaRPr lang="en-US"/>
        </a:p>
      </dgm:t>
    </dgm:pt>
    <dgm:pt modelId="{B01A20DD-FF6A-483C-8F61-AD2E4429E2D3}" type="sibTrans" cxnId="{3B1DBA06-A170-46BC-A01D-E013A4C817BC}">
      <dgm:prSet/>
      <dgm:spPr/>
      <dgm:t>
        <a:bodyPr/>
        <a:lstStyle/>
        <a:p>
          <a:endParaRPr lang="en-US"/>
        </a:p>
      </dgm:t>
    </dgm:pt>
    <dgm:pt modelId="{A9943662-F84A-4DD0-B7D1-374AFC44E52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930604-4395-4B80-83B6-B9637D85099B}" type="parTrans" cxnId="{356638C4-BBAA-4413-B101-CD1741BE531E}">
      <dgm:prSet/>
      <dgm:spPr/>
      <dgm:t>
        <a:bodyPr/>
        <a:lstStyle/>
        <a:p>
          <a:endParaRPr lang="en-US"/>
        </a:p>
      </dgm:t>
    </dgm:pt>
    <dgm:pt modelId="{0F0335DD-F059-4850-9FE9-44CBC7920F06}" type="sibTrans" cxnId="{356638C4-BBAA-4413-B101-CD1741BE531E}">
      <dgm:prSet/>
      <dgm:spPr/>
      <dgm:t>
        <a:bodyPr/>
        <a:lstStyle/>
        <a:p>
          <a:endParaRPr lang="en-US"/>
        </a:p>
      </dgm:t>
    </dgm:pt>
    <dgm:pt modelId="{17DD242D-DE6A-443A-9B20-D44768F8081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Mechanical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A1B663-A42E-429B-9815-2847DACA6C51}" type="parTrans" cxnId="{06C008EA-882E-4E43-9EF2-6B0F3E0969A3}">
      <dgm:prSet/>
      <dgm:spPr/>
      <dgm:t>
        <a:bodyPr/>
        <a:lstStyle/>
        <a:p>
          <a:endParaRPr lang="en-US"/>
        </a:p>
      </dgm:t>
    </dgm:pt>
    <dgm:pt modelId="{A4001478-B1F7-4FB9-A7E3-EDD45F8CEE7A}" type="sibTrans" cxnId="{06C008EA-882E-4E43-9EF2-6B0F3E0969A3}">
      <dgm:prSet/>
      <dgm:spPr/>
      <dgm:t>
        <a:bodyPr/>
        <a:lstStyle/>
        <a:p>
          <a:endParaRPr lang="en-US"/>
        </a:p>
      </dgm:t>
    </dgm:pt>
    <dgm:pt modelId="{F6A68E93-E526-4FF0-9BAF-877A2F975F6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Electrical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45B147-09D1-4BFE-8DA3-EBE7CB3B313C}" type="parTrans" cxnId="{DEE9EEFF-AF66-45BD-8B29-AFB5233EAF20}">
      <dgm:prSet/>
      <dgm:spPr/>
      <dgm:t>
        <a:bodyPr/>
        <a:lstStyle/>
        <a:p>
          <a:endParaRPr lang="en-US"/>
        </a:p>
      </dgm:t>
    </dgm:pt>
    <dgm:pt modelId="{1FB1A04A-C416-44C6-B17A-1D7FB1CCFC4F}" type="sibTrans" cxnId="{DEE9EEFF-AF66-45BD-8B29-AFB5233EAF20}">
      <dgm:prSet/>
      <dgm:spPr/>
      <dgm:t>
        <a:bodyPr/>
        <a:lstStyle/>
        <a:p>
          <a:endParaRPr lang="en-US"/>
        </a:p>
      </dgm:t>
    </dgm:pt>
    <dgm:pt modelId="{19C0B97D-F948-4DFF-88E5-75AA6B35478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Estimated Cost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AD1C1C-5CCC-4C6F-9579-283FE72FBA36}" type="parTrans" cxnId="{D0473E01-F6E6-4EF1-A214-D87EFDFCA273}">
      <dgm:prSet/>
      <dgm:spPr/>
      <dgm:t>
        <a:bodyPr/>
        <a:lstStyle/>
        <a:p>
          <a:endParaRPr lang="en-US"/>
        </a:p>
      </dgm:t>
    </dgm:pt>
    <dgm:pt modelId="{7501CAAE-5207-4D06-BFFA-0DFE2B03E0A8}" type="sibTrans" cxnId="{D0473E01-F6E6-4EF1-A214-D87EFDFCA273}">
      <dgm:prSet/>
      <dgm:spPr/>
      <dgm:t>
        <a:bodyPr/>
        <a:lstStyle/>
        <a:p>
          <a:endParaRPr lang="en-US"/>
        </a:p>
      </dgm:t>
    </dgm:pt>
    <dgm:pt modelId="{42001A9C-9F2C-4794-83B3-20A87EB798EC}" type="pres">
      <dgm:prSet presAssocID="{A7BA2124-E01B-4495-8B19-9EE94E9CB05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27CAE6-8454-4CE3-824B-EE05CEB6F4CD}" type="pres">
      <dgm:prSet presAssocID="{EB27A5F6-0654-4794-81DD-C662AD621F44}" presName="composite" presStyleCnt="0"/>
      <dgm:spPr/>
    </dgm:pt>
    <dgm:pt modelId="{C6856A8C-28AD-4CCE-BBCB-AC71145D003E}" type="pres">
      <dgm:prSet presAssocID="{EB27A5F6-0654-4794-81DD-C662AD621F44}" presName="imgShp" presStyleLbl="fgImgPlace1" presStyleIdx="0" presStyleCnt="8" custScaleX="141780" custScaleY="125210" custLinFactNeighborY="-349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F99A79D-10E2-4797-BDB0-B9E5B0C9ECCF}" type="pres">
      <dgm:prSet presAssocID="{EB27A5F6-0654-4794-81DD-C662AD621F44}" presName="txShp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7978F-8734-4FE6-B81F-5767F7326EA4}" type="pres">
      <dgm:prSet presAssocID="{E4C2107A-836F-411E-87BE-329556B876FA}" presName="spacing" presStyleCnt="0"/>
      <dgm:spPr/>
    </dgm:pt>
    <dgm:pt modelId="{507A0F4D-797F-4894-B75E-39DC8F635EC4}" type="pres">
      <dgm:prSet presAssocID="{9105487F-AB0D-4DE4-AEC3-44138CD05BE7}" presName="composite" presStyleCnt="0"/>
      <dgm:spPr/>
    </dgm:pt>
    <dgm:pt modelId="{BFC52AB2-AFC9-445E-A72D-789F92D653CA}" type="pres">
      <dgm:prSet presAssocID="{9105487F-AB0D-4DE4-AEC3-44138CD05BE7}" presName="imgShp" presStyleLbl="fgImgPlace1" presStyleIdx="1" presStyleCnt="8" custScaleX="142702" custScaleY="126300" custLinFactNeighborY="1047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BADD900-8D3B-4569-95C4-017060EB4FE9}" type="pres">
      <dgm:prSet presAssocID="{9105487F-AB0D-4DE4-AEC3-44138CD05BE7}" presName="txShp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DD9919-40D8-452D-BE90-48216771CB5E}" type="pres">
      <dgm:prSet presAssocID="{C4966A79-186E-4024-9873-330034655753}" presName="spacing" presStyleCnt="0"/>
      <dgm:spPr/>
    </dgm:pt>
    <dgm:pt modelId="{5C69A577-19C8-43F8-9DC3-A70E362F400D}" type="pres">
      <dgm:prSet presAssocID="{E0739EB1-B00B-4963-A024-DC75CA80C3D8}" presName="composite" presStyleCnt="0"/>
      <dgm:spPr/>
    </dgm:pt>
    <dgm:pt modelId="{ED75AA50-4BA6-4780-9047-97480796A94A}" type="pres">
      <dgm:prSet presAssocID="{E0739EB1-B00B-4963-A024-DC75CA80C3D8}" presName="imgShp" presStyleLbl="fgImgPlace1" presStyleIdx="2" presStyleCnt="8" custScaleX="143068" custScaleY="12662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E36AFE8-C663-4A86-A331-5F2FF222C911}" type="pres">
      <dgm:prSet presAssocID="{E0739EB1-B00B-4963-A024-DC75CA80C3D8}" presName="txShp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6BD900-5810-4909-BCA0-20399C04D94E}" type="pres">
      <dgm:prSet presAssocID="{FE8DAA29-949B-455D-992B-04E32C715EEF}" presName="spacing" presStyleCnt="0"/>
      <dgm:spPr/>
    </dgm:pt>
    <dgm:pt modelId="{7E4F6D98-1A2D-4C4F-AA39-5E24A7DD3019}" type="pres">
      <dgm:prSet presAssocID="{577ABF47-258E-4BCC-8106-FA951F9E58DE}" presName="composite" presStyleCnt="0"/>
      <dgm:spPr/>
    </dgm:pt>
    <dgm:pt modelId="{645603C3-5D62-4239-A8D9-C7854995A163}" type="pres">
      <dgm:prSet presAssocID="{577ABF47-258E-4BCC-8106-FA951F9E58DE}" presName="imgShp" presStyleLbl="fgImgPlace1" presStyleIdx="3" presStyleCnt="8" custScaleX="143807" custScaleY="12727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161D79E-E344-4D4F-A591-54B624AAA553}" type="pres">
      <dgm:prSet presAssocID="{577ABF47-258E-4BCC-8106-FA951F9E58DE}" presName="txShp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2AED7C-8965-495D-954E-5E42CFABC7D1}" type="pres">
      <dgm:prSet presAssocID="{B01A20DD-FF6A-483C-8F61-AD2E4429E2D3}" presName="spacing" presStyleCnt="0"/>
      <dgm:spPr/>
    </dgm:pt>
    <dgm:pt modelId="{51790DD9-1751-4A33-ACD8-98CC126AA628}" type="pres">
      <dgm:prSet presAssocID="{A9943662-F84A-4DD0-B7D1-374AFC44E52E}" presName="composite" presStyleCnt="0"/>
      <dgm:spPr/>
    </dgm:pt>
    <dgm:pt modelId="{E6109266-5670-4CFE-9886-EE4F1EDFF059}" type="pres">
      <dgm:prSet presAssocID="{A9943662-F84A-4DD0-B7D1-374AFC44E52E}" presName="imgShp" presStyleLbl="fgImgPlace1" presStyleIdx="4" presStyleCnt="8" custScaleX="143437" custScaleY="12695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en-US"/>
        </a:p>
      </dgm:t>
    </dgm:pt>
    <dgm:pt modelId="{CD06B53D-5FC2-4EBC-A739-F03598290CC6}" type="pres">
      <dgm:prSet presAssocID="{A9943662-F84A-4DD0-B7D1-374AFC44E52E}" presName="txShp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AC9F3C-E5AE-43EB-B322-1C125482699F}" type="pres">
      <dgm:prSet presAssocID="{0F0335DD-F059-4850-9FE9-44CBC7920F06}" presName="spacing" presStyleCnt="0"/>
      <dgm:spPr/>
    </dgm:pt>
    <dgm:pt modelId="{895F5AF5-1FF1-42AF-8482-F64F87468AFC}" type="pres">
      <dgm:prSet presAssocID="{17DD242D-DE6A-443A-9B20-D44768F80811}" presName="composite" presStyleCnt="0"/>
      <dgm:spPr/>
    </dgm:pt>
    <dgm:pt modelId="{9CBCEA26-A887-4867-8657-FCBDAFDA65B1}" type="pres">
      <dgm:prSet presAssocID="{17DD242D-DE6A-443A-9B20-D44768F80811}" presName="imgShp" presStyleLbl="fgImgPlace1" presStyleIdx="5" presStyleCnt="8" custScaleX="142156" custScaleY="125816" custLinFactY="48296" custLinFactNeighborX="-27805" custLinFactNeighborY="100000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763D05D-D907-40C1-AE71-02F37BB31FBC}" type="pres">
      <dgm:prSet presAssocID="{17DD242D-DE6A-443A-9B20-D44768F80811}" presName="txShp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2009C9-BBE3-4501-9FAB-945B45415E69}" type="pres">
      <dgm:prSet presAssocID="{A4001478-B1F7-4FB9-A7E3-EDD45F8CEE7A}" presName="spacing" presStyleCnt="0"/>
      <dgm:spPr/>
    </dgm:pt>
    <dgm:pt modelId="{819C1A4D-B20D-45BF-B827-5EBCF0276A7D}" type="pres">
      <dgm:prSet presAssocID="{F6A68E93-E526-4FF0-9BAF-877A2F975F68}" presName="composite" presStyleCnt="0"/>
      <dgm:spPr/>
    </dgm:pt>
    <dgm:pt modelId="{AE39DCE8-98E2-472E-8C0C-2398715AAC58}" type="pres">
      <dgm:prSet presAssocID="{F6A68E93-E526-4FF0-9BAF-877A2F975F68}" presName="imgShp" presStyleLbl="fgImgPlace1" presStyleIdx="6" presStyleCnt="8" custScaleX="142156" custScaleY="125816" custLinFactY="-82281" custLinFactNeighborX="-52523" custLinFactNeighborY="-100000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9000" r="-69000"/>
          </a:stretch>
        </a:blipFill>
      </dgm:spPr>
      <dgm:t>
        <a:bodyPr/>
        <a:lstStyle/>
        <a:p>
          <a:endParaRPr lang="en-US"/>
        </a:p>
      </dgm:t>
    </dgm:pt>
    <dgm:pt modelId="{3FE96F04-C5AF-468E-941B-C582436A550C}" type="pres">
      <dgm:prSet presAssocID="{F6A68E93-E526-4FF0-9BAF-877A2F975F68}" presName="txShp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1B8B19-05A9-42D8-A563-537937F35119}" type="pres">
      <dgm:prSet presAssocID="{1FB1A04A-C416-44C6-B17A-1D7FB1CCFC4F}" presName="spacing" presStyleCnt="0"/>
      <dgm:spPr/>
    </dgm:pt>
    <dgm:pt modelId="{638E3D25-9B43-41EB-85F3-3D3B137856C6}" type="pres">
      <dgm:prSet presAssocID="{19C0B97D-F948-4DFF-88E5-75AA6B354781}" presName="composite" presStyleCnt="0"/>
      <dgm:spPr/>
    </dgm:pt>
    <dgm:pt modelId="{00A41B7C-430D-485F-A70B-5431D1C0F530}" type="pres">
      <dgm:prSet presAssocID="{19C0B97D-F948-4DFF-88E5-75AA6B354781}" presName="imgShp" presStyleLbl="fgImgPlace1" presStyleIdx="7" presStyleCnt="8" custScaleX="142156" custScaleY="125816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D6015DF-2286-4059-AC17-B80DE861D093}" type="pres">
      <dgm:prSet presAssocID="{19C0B97D-F948-4DFF-88E5-75AA6B354781}" presName="txShp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2CB4AE-BBC3-40C5-A1C1-FE9B7779ECFA}" type="presOf" srcId="{9105487F-AB0D-4DE4-AEC3-44138CD05BE7}" destId="{6BADD900-8D3B-4569-95C4-017060EB4FE9}" srcOrd="0" destOrd="0" presId="urn:microsoft.com/office/officeart/2005/8/layout/vList3#2"/>
    <dgm:cxn modelId="{F220CBE7-B421-44DE-9DF7-06242E173E55}" type="presOf" srcId="{F6A68E93-E526-4FF0-9BAF-877A2F975F68}" destId="{3FE96F04-C5AF-468E-941B-C582436A550C}" srcOrd="0" destOrd="0" presId="urn:microsoft.com/office/officeart/2005/8/layout/vList3#2"/>
    <dgm:cxn modelId="{AA113540-ABB9-4CE7-B600-04270ED6EC7B}" srcId="{A7BA2124-E01B-4495-8B19-9EE94E9CB057}" destId="{9105487F-AB0D-4DE4-AEC3-44138CD05BE7}" srcOrd="1" destOrd="0" parTransId="{02466EB0-192B-4151-88CE-F77D5B5349AB}" sibTransId="{C4966A79-186E-4024-9873-330034655753}"/>
    <dgm:cxn modelId="{2EDD554D-292E-47E0-88E6-8642E70E20B0}" type="presOf" srcId="{19C0B97D-F948-4DFF-88E5-75AA6B354781}" destId="{5D6015DF-2286-4059-AC17-B80DE861D093}" srcOrd="0" destOrd="0" presId="urn:microsoft.com/office/officeart/2005/8/layout/vList3#2"/>
    <dgm:cxn modelId="{06C008EA-882E-4E43-9EF2-6B0F3E0969A3}" srcId="{A7BA2124-E01B-4495-8B19-9EE94E9CB057}" destId="{17DD242D-DE6A-443A-9B20-D44768F80811}" srcOrd="5" destOrd="0" parTransId="{24A1B663-A42E-429B-9815-2847DACA6C51}" sibTransId="{A4001478-B1F7-4FB9-A7E3-EDD45F8CEE7A}"/>
    <dgm:cxn modelId="{E9283E4E-F58C-4671-B4A5-58568711FF4D}" type="presOf" srcId="{A9943662-F84A-4DD0-B7D1-374AFC44E52E}" destId="{CD06B53D-5FC2-4EBC-A739-F03598290CC6}" srcOrd="0" destOrd="0" presId="urn:microsoft.com/office/officeart/2005/8/layout/vList3#2"/>
    <dgm:cxn modelId="{93A6FA8D-8591-4D60-AADF-6AC12CEE870F}" type="presOf" srcId="{577ABF47-258E-4BCC-8106-FA951F9E58DE}" destId="{4161D79E-E344-4D4F-A591-54B624AAA553}" srcOrd="0" destOrd="0" presId="urn:microsoft.com/office/officeart/2005/8/layout/vList3#2"/>
    <dgm:cxn modelId="{62808F79-579E-4022-9C83-635A7CF54F1C}" type="presOf" srcId="{17DD242D-DE6A-443A-9B20-D44768F80811}" destId="{C763D05D-D907-40C1-AE71-02F37BB31FBC}" srcOrd="0" destOrd="0" presId="urn:microsoft.com/office/officeart/2005/8/layout/vList3#2"/>
    <dgm:cxn modelId="{D0473E01-F6E6-4EF1-A214-D87EFDFCA273}" srcId="{A7BA2124-E01B-4495-8B19-9EE94E9CB057}" destId="{19C0B97D-F948-4DFF-88E5-75AA6B354781}" srcOrd="7" destOrd="0" parTransId="{F0AD1C1C-5CCC-4C6F-9579-283FE72FBA36}" sibTransId="{7501CAAE-5207-4D06-BFFA-0DFE2B03E0A8}"/>
    <dgm:cxn modelId="{A5F7EE8F-53D7-45B3-8490-1DFB534A5B28}" srcId="{A7BA2124-E01B-4495-8B19-9EE94E9CB057}" destId="{E0739EB1-B00B-4963-A024-DC75CA80C3D8}" srcOrd="2" destOrd="0" parTransId="{715C49E8-02C6-46F4-90E1-146FE31EA189}" sibTransId="{FE8DAA29-949B-455D-992B-04E32C715EEF}"/>
    <dgm:cxn modelId="{CEC99C0A-A7C3-4AAD-9EB7-9FC1F9F94119}" type="presOf" srcId="{A7BA2124-E01B-4495-8B19-9EE94E9CB057}" destId="{42001A9C-9F2C-4794-83B3-20A87EB798EC}" srcOrd="0" destOrd="0" presId="urn:microsoft.com/office/officeart/2005/8/layout/vList3#2"/>
    <dgm:cxn modelId="{61317CA6-1CF7-46D2-90DA-1E984D2D9F9A}" srcId="{A7BA2124-E01B-4495-8B19-9EE94E9CB057}" destId="{EB27A5F6-0654-4794-81DD-C662AD621F44}" srcOrd="0" destOrd="0" parTransId="{00411453-5242-4B41-B6A3-5657E234685D}" sibTransId="{E4C2107A-836F-411E-87BE-329556B876FA}"/>
    <dgm:cxn modelId="{356638C4-BBAA-4413-B101-CD1741BE531E}" srcId="{A7BA2124-E01B-4495-8B19-9EE94E9CB057}" destId="{A9943662-F84A-4DD0-B7D1-374AFC44E52E}" srcOrd="4" destOrd="0" parTransId="{41930604-4395-4B80-83B6-B9637D85099B}" sibTransId="{0F0335DD-F059-4850-9FE9-44CBC7920F06}"/>
    <dgm:cxn modelId="{AA23548C-5C6E-4D21-95AA-620268116ABE}" type="presOf" srcId="{E0739EB1-B00B-4963-A024-DC75CA80C3D8}" destId="{5E36AFE8-C663-4A86-A331-5F2FF222C911}" srcOrd="0" destOrd="0" presId="urn:microsoft.com/office/officeart/2005/8/layout/vList3#2"/>
    <dgm:cxn modelId="{DEE9EEFF-AF66-45BD-8B29-AFB5233EAF20}" srcId="{A7BA2124-E01B-4495-8B19-9EE94E9CB057}" destId="{F6A68E93-E526-4FF0-9BAF-877A2F975F68}" srcOrd="6" destOrd="0" parTransId="{6845B147-09D1-4BFE-8DA3-EBE7CB3B313C}" sibTransId="{1FB1A04A-C416-44C6-B17A-1D7FB1CCFC4F}"/>
    <dgm:cxn modelId="{3B1DBA06-A170-46BC-A01D-E013A4C817BC}" srcId="{A7BA2124-E01B-4495-8B19-9EE94E9CB057}" destId="{577ABF47-258E-4BCC-8106-FA951F9E58DE}" srcOrd="3" destOrd="0" parTransId="{BF732EB2-CA23-4791-A35C-B696E3926D57}" sibTransId="{B01A20DD-FF6A-483C-8F61-AD2E4429E2D3}"/>
    <dgm:cxn modelId="{EE844F49-0F40-4424-91AC-9A93A0782211}" type="presOf" srcId="{EB27A5F6-0654-4794-81DD-C662AD621F44}" destId="{5F99A79D-10E2-4797-BDB0-B9E5B0C9ECCF}" srcOrd="0" destOrd="0" presId="urn:microsoft.com/office/officeart/2005/8/layout/vList3#2"/>
    <dgm:cxn modelId="{14367472-CFE1-4846-9E3E-EAB97C92CE79}" type="presParOf" srcId="{42001A9C-9F2C-4794-83B3-20A87EB798EC}" destId="{D727CAE6-8454-4CE3-824B-EE05CEB6F4CD}" srcOrd="0" destOrd="0" presId="urn:microsoft.com/office/officeart/2005/8/layout/vList3#2"/>
    <dgm:cxn modelId="{8E63127D-8CAE-4133-894C-E90014B3754C}" type="presParOf" srcId="{D727CAE6-8454-4CE3-824B-EE05CEB6F4CD}" destId="{C6856A8C-28AD-4CCE-BBCB-AC71145D003E}" srcOrd="0" destOrd="0" presId="urn:microsoft.com/office/officeart/2005/8/layout/vList3#2"/>
    <dgm:cxn modelId="{59F62E6B-6284-4595-B76A-63CCBCEFBFCE}" type="presParOf" srcId="{D727CAE6-8454-4CE3-824B-EE05CEB6F4CD}" destId="{5F99A79D-10E2-4797-BDB0-B9E5B0C9ECCF}" srcOrd="1" destOrd="0" presId="urn:microsoft.com/office/officeart/2005/8/layout/vList3#2"/>
    <dgm:cxn modelId="{48C5002D-B596-425C-94E6-D49E35A7A181}" type="presParOf" srcId="{42001A9C-9F2C-4794-83B3-20A87EB798EC}" destId="{9C77978F-8734-4FE6-B81F-5767F7326EA4}" srcOrd="1" destOrd="0" presId="urn:microsoft.com/office/officeart/2005/8/layout/vList3#2"/>
    <dgm:cxn modelId="{DCC3D976-47D7-4F59-BBE3-E7D920A28E8F}" type="presParOf" srcId="{42001A9C-9F2C-4794-83B3-20A87EB798EC}" destId="{507A0F4D-797F-4894-B75E-39DC8F635EC4}" srcOrd="2" destOrd="0" presId="urn:microsoft.com/office/officeart/2005/8/layout/vList3#2"/>
    <dgm:cxn modelId="{A95A772E-3B46-4A1D-9AAD-6B5BB2681FBB}" type="presParOf" srcId="{507A0F4D-797F-4894-B75E-39DC8F635EC4}" destId="{BFC52AB2-AFC9-445E-A72D-789F92D653CA}" srcOrd="0" destOrd="0" presId="urn:microsoft.com/office/officeart/2005/8/layout/vList3#2"/>
    <dgm:cxn modelId="{3621C94D-A435-4405-8A0F-D0F03CCAEFEE}" type="presParOf" srcId="{507A0F4D-797F-4894-B75E-39DC8F635EC4}" destId="{6BADD900-8D3B-4569-95C4-017060EB4FE9}" srcOrd="1" destOrd="0" presId="urn:microsoft.com/office/officeart/2005/8/layout/vList3#2"/>
    <dgm:cxn modelId="{6D835805-3195-46CA-BFC8-F01048C4D7F6}" type="presParOf" srcId="{42001A9C-9F2C-4794-83B3-20A87EB798EC}" destId="{02DD9919-40D8-452D-BE90-48216771CB5E}" srcOrd="3" destOrd="0" presId="urn:microsoft.com/office/officeart/2005/8/layout/vList3#2"/>
    <dgm:cxn modelId="{781AD4F9-C9FB-412B-8271-762D2FAE6C25}" type="presParOf" srcId="{42001A9C-9F2C-4794-83B3-20A87EB798EC}" destId="{5C69A577-19C8-43F8-9DC3-A70E362F400D}" srcOrd="4" destOrd="0" presId="urn:microsoft.com/office/officeart/2005/8/layout/vList3#2"/>
    <dgm:cxn modelId="{88D045A7-4FAB-4C9B-ACC9-09965A6E5D2C}" type="presParOf" srcId="{5C69A577-19C8-43F8-9DC3-A70E362F400D}" destId="{ED75AA50-4BA6-4780-9047-97480796A94A}" srcOrd="0" destOrd="0" presId="urn:microsoft.com/office/officeart/2005/8/layout/vList3#2"/>
    <dgm:cxn modelId="{F635BAA6-AEF7-468D-B1FA-B997ABD3480E}" type="presParOf" srcId="{5C69A577-19C8-43F8-9DC3-A70E362F400D}" destId="{5E36AFE8-C663-4A86-A331-5F2FF222C911}" srcOrd="1" destOrd="0" presId="urn:microsoft.com/office/officeart/2005/8/layout/vList3#2"/>
    <dgm:cxn modelId="{FC4B98C6-7554-43E3-96B1-FF1E134668BA}" type="presParOf" srcId="{42001A9C-9F2C-4794-83B3-20A87EB798EC}" destId="{EA6BD900-5810-4909-BCA0-20399C04D94E}" srcOrd="5" destOrd="0" presId="urn:microsoft.com/office/officeart/2005/8/layout/vList3#2"/>
    <dgm:cxn modelId="{EFC311E8-3845-42CD-829A-1F03BCC11698}" type="presParOf" srcId="{42001A9C-9F2C-4794-83B3-20A87EB798EC}" destId="{7E4F6D98-1A2D-4C4F-AA39-5E24A7DD3019}" srcOrd="6" destOrd="0" presId="urn:microsoft.com/office/officeart/2005/8/layout/vList3#2"/>
    <dgm:cxn modelId="{3698E0E0-D550-4786-8CA2-72B0A23344B5}" type="presParOf" srcId="{7E4F6D98-1A2D-4C4F-AA39-5E24A7DD3019}" destId="{645603C3-5D62-4239-A8D9-C7854995A163}" srcOrd="0" destOrd="0" presId="urn:microsoft.com/office/officeart/2005/8/layout/vList3#2"/>
    <dgm:cxn modelId="{62FA854C-7EED-4BB6-A75D-4F37DA86E1D9}" type="presParOf" srcId="{7E4F6D98-1A2D-4C4F-AA39-5E24A7DD3019}" destId="{4161D79E-E344-4D4F-A591-54B624AAA553}" srcOrd="1" destOrd="0" presId="urn:microsoft.com/office/officeart/2005/8/layout/vList3#2"/>
    <dgm:cxn modelId="{E2C2DA99-C183-4AD7-A1E4-24E75C458DE8}" type="presParOf" srcId="{42001A9C-9F2C-4794-83B3-20A87EB798EC}" destId="{822AED7C-8965-495D-954E-5E42CFABC7D1}" srcOrd="7" destOrd="0" presId="urn:microsoft.com/office/officeart/2005/8/layout/vList3#2"/>
    <dgm:cxn modelId="{C032EEED-0650-45A0-BDB8-38C93D159100}" type="presParOf" srcId="{42001A9C-9F2C-4794-83B3-20A87EB798EC}" destId="{51790DD9-1751-4A33-ACD8-98CC126AA628}" srcOrd="8" destOrd="0" presId="urn:microsoft.com/office/officeart/2005/8/layout/vList3#2"/>
    <dgm:cxn modelId="{A7555FCD-B9F7-42F2-9806-8FCBD42A276E}" type="presParOf" srcId="{51790DD9-1751-4A33-ACD8-98CC126AA628}" destId="{E6109266-5670-4CFE-9886-EE4F1EDFF059}" srcOrd="0" destOrd="0" presId="urn:microsoft.com/office/officeart/2005/8/layout/vList3#2"/>
    <dgm:cxn modelId="{B73C8BB4-34DD-4A8E-BDB3-9D1CFA1067AD}" type="presParOf" srcId="{51790DD9-1751-4A33-ACD8-98CC126AA628}" destId="{CD06B53D-5FC2-4EBC-A739-F03598290CC6}" srcOrd="1" destOrd="0" presId="urn:microsoft.com/office/officeart/2005/8/layout/vList3#2"/>
    <dgm:cxn modelId="{FA093442-3FF4-4123-867C-D10D9FC70BFC}" type="presParOf" srcId="{42001A9C-9F2C-4794-83B3-20A87EB798EC}" destId="{18AC9F3C-E5AE-43EB-B322-1C125482699F}" srcOrd="9" destOrd="0" presId="urn:microsoft.com/office/officeart/2005/8/layout/vList3#2"/>
    <dgm:cxn modelId="{2A99FE4A-13BE-40BE-99BB-AAA5D3106AAC}" type="presParOf" srcId="{42001A9C-9F2C-4794-83B3-20A87EB798EC}" destId="{895F5AF5-1FF1-42AF-8482-F64F87468AFC}" srcOrd="10" destOrd="0" presId="urn:microsoft.com/office/officeart/2005/8/layout/vList3#2"/>
    <dgm:cxn modelId="{1648F8EE-247B-4685-9EFA-2B6A9A0E54A4}" type="presParOf" srcId="{895F5AF5-1FF1-42AF-8482-F64F87468AFC}" destId="{9CBCEA26-A887-4867-8657-FCBDAFDA65B1}" srcOrd="0" destOrd="0" presId="urn:microsoft.com/office/officeart/2005/8/layout/vList3#2"/>
    <dgm:cxn modelId="{2BCA3B88-B06D-4569-BDB4-3C6DE2641048}" type="presParOf" srcId="{895F5AF5-1FF1-42AF-8482-F64F87468AFC}" destId="{C763D05D-D907-40C1-AE71-02F37BB31FBC}" srcOrd="1" destOrd="0" presId="urn:microsoft.com/office/officeart/2005/8/layout/vList3#2"/>
    <dgm:cxn modelId="{CBF902DE-B967-4AA3-9211-05657C941AFC}" type="presParOf" srcId="{42001A9C-9F2C-4794-83B3-20A87EB798EC}" destId="{AB2009C9-BBE3-4501-9FAB-945B45415E69}" srcOrd="11" destOrd="0" presId="urn:microsoft.com/office/officeart/2005/8/layout/vList3#2"/>
    <dgm:cxn modelId="{7C371419-52A3-4661-AE3C-65F89ED60BC5}" type="presParOf" srcId="{42001A9C-9F2C-4794-83B3-20A87EB798EC}" destId="{819C1A4D-B20D-45BF-B827-5EBCF0276A7D}" srcOrd="12" destOrd="0" presId="urn:microsoft.com/office/officeart/2005/8/layout/vList3#2"/>
    <dgm:cxn modelId="{B202BAC9-9B7B-4C06-885F-31C45400917E}" type="presParOf" srcId="{819C1A4D-B20D-45BF-B827-5EBCF0276A7D}" destId="{AE39DCE8-98E2-472E-8C0C-2398715AAC58}" srcOrd="0" destOrd="0" presId="urn:microsoft.com/office/officeart/2005/8/layout/vList3#2"/>
    <dgm:cxn modelId="{02D7C13E-D0C8-48EF-94D6-608DD6AB38A3}" type="presParOf" srcId="{819C1A4D-B20D-45BF-B827-5EBCF0276A7D}" destId="{3FE96F04-C5AF-468E-941B-C582436A550C}" srcOrd="1" destOrd="0" presId="urn:microsoft.com/office/officeart/2005/8/layout/vList3#2"/>
    <dgm:cxn modelId="{D474F05C-6449-4A65-9F98-0143BFFB0DED}" type="presParOf" srcId="{42001A9C-9F2C-4794-83B3-20A87EB798EC}" destId="{D21B8B19-05A9-42D8-A563-537937F35119}" srcOrd="13" destOrd="0" presId="urn:microsoft.com/office/officeart/2005/8/layout/vList3#2"/>
    <dgm:cxn modelId="{0A32135E-8CA4-4CAF-9A76-98AA13C19038}" type="presParOf" srcId="{42001A9C-9F2C-4794-83B3-20A87EB798EC}" destId="{638E3D25-9B43-41EB-85F3-3D3B137856C6}" srcOrd="14" destOrd="0" presId="urn:microsoft.com/office/officeart/2005/8/layout/vList3#2"/>
    <dgm:cxn modelId="{5EAA3766-B44B-4EB9-B55B-3976A67B458D}" type="presParOf" srcId="{638E3D25-9B43-41EB-85F3-3D3B137856C6}" destId="{00A41B7C-430D-485F-A70B-5431D1C0F530}" srcOrd="0" destOrd="0" presId="urn:microsoft.com/office/officeart/2005/8/layout/vList3#2"/>
    <dgm:cxn modelId="{9715F54F-91E8-4777-A98A-02CB92972054}" type="presParOf" srcId="{638E3D25-9B43-41EB-85F3-3D3B137856C6}" destId="{5D6015DF-2286-4059-AC17-B80DE861D09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99A79D-10E2-4797-BDB0-B9E5B0C9ECCF}">
      <dsp:nvSpPr>
        <dsp:cNvPr id="0" name=""/>
        <dsp:cNvSpPr/>
      </dsp:nvSpPr>
      <dsp:spPr>
        <a:xfrm rot="10800000">
          <a:off x="1609611" y="52796"/>
          <a:ext cx="5803786" cy="416857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82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3825" y="52796"/>
        <a:ext cx="5699572" cy="416857"/>
      </dsp:txXfrm>
    </dsp:sp>
    <dsp:sp modelId="{C6856A8C-28AD-4CCE-BBCB-AC71145D003E}">
      <dsp:nvSpPr>
        <dsp:cNvPr id="0" name=""/>
        <dsp:cNvSpPr/>
      </dsp:nvSpPr>
      <dsp:spPr>
        <a:xfrm>
          <a:off x="1314100" y="0"/>
          <a:ext cx="591020" cy="52194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ADD900-8D3B-4569-95C4-017060EB4FE9}">
      <dsp:nvSpPr>
        <dsp:cNvPr id="0" name=""/>
        <dsp:cNvSpPr/>
      </dsp:nvSpPr>
      <dsp:spPr>
        <a:xfrm rot="10800000">
          <a:off x="1610572" y="701451"/>
          <a:ext cx="5803786" cy="416857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82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Selected Site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4786" y="701451"/>
        <a:ext cx="5699572" cy="416857"/>
      </dsp:txXfrm>
    </dsp:sp>
    <dsp:sp modelId="{BFC52AB2-AFC9-445E-A72D-789F92D653CA}">
      <dsp:nvSpPr>
        <dsp:cNvPr id="0" name=""/>
        <dsp:cNvSpPr/>
      </dsp:nvSpPr>
      <dsp:spPr>
        <a:xfrm>
          <a:off x="1313140" y="690279"/>
          <a:ext cx="594863" cy="52649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36AFE8-C663-4A86-A331-5F2FF222C911}">
      <dsp:nvSpPr>
        <dsp:cNvPr id="0" name=""/>
        <dsp:cNvSpPr/>
      </dsp:nvSpPr>
      <dsp:spPr>
        <a:xfrm rot="10800000">
          <a:off x="1610953" y="1353052"/>
          <a:ext cx="5803786" cy="416857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82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Architectural Design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5167" y="1353052"/>
        <a:ext cx="5699572" cy="416857"/>
      </dsp:txXfrm>
    </dsp:sp>
    <dsp:sp modelId="{ED75AA50-4BA6-4780-9047-97480796A94A}">
      <dsp:nvSpPr>
        <dsp:cNvPr id="0" name=""/>
        <dsp:cNvSpPr/>
      </dsp:nvSpPr>
      <dsp:spPr>
        <a:xfrm>
          <a:off x="1312758" y="1297560"/>
          <a:ext cx="596389" cy="527841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61D79E-E344-4D4F-A591-54B624AAA553}">
      <dsp:nvSpPr>
        <dsp:cNvPr id="0" name=""/>
        <dsp:cNvSpPr/>
      </dsp:nvSpPr>
      <dsp:spPr>
        <a:xfrm rot="10800000">
          <a:off x="1611723" y="2006689"/>
          <a:ext cx="5803786" cy="416857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82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5937" y="2006689"/>
        <a:ext cx="5699572" cy="416857"/>
      </dsp:txXfrm>
    </dsp:sp>
    <dsp:sp modelId="{645603C3-5D62-4239-A8D9-C7854995A163}">
      <dsp:nvSpPr>
        <dsp:cNvPr id="0" name=""/>
        <dsp:cNvSpPr/>
      </dsp:nvSpPr>
      <dsp:spPr>
        <a:xfrm>
          <a:off x="1311988" y="1949836"/>
          <a:ext cx="599470" cy="530563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06B53D-5FC2-4EBC-A739-F03598290CC6}">
      <dsp:nvSpPr>
        <dsp:cNvPr id="0" name=""/>
        <dsp:cNvSpPr/>
      </dsp:nvSpPr>
      <dsp:spPr>
        <a:xfrm rot="10800000">
          <a:off x="1611338" y="2661006"/>
          <a:ext cx="5803786" cy="416857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82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Design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5552" y="2661006"/>
        <a:ext cx="5699572" cy="416857"/>
      </dsp:txXfrm>
    </dsp:sp>
    <dsp:sp modelId="{E6109266-5670-4CFE-9886-EE4F1EDFF059}">
      <dsp:nvSpPr>
        <dsp:cNvPr id="0" name=""/>
        <dsp:cNvSpPr/>
      </dsp:nvSpPr>
      <dsp:spPr>
        <a:xfrm>
          <a:off x="1312374" y="2604835"/>
          <a:ext cx="597927" cy="529200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63D05D-D907-40C1-AE71-02F37BB31FBC}">
      <dsp:nvSpPr>
        <dsp:cNvPr id="0" name=""/>
        <dsp:cNvSpPr/>
      </dsp:nvSpPr>
      <dsp:spPr>
        <a:xfrm rot="10800000">
          <a:off x="1610003" y="3312278"/>
          <a:ext cx="5803786" cy="416857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82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Mechanical Design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4217" y="3312278"/>
        <a:ext cx="5699572" cy="416857"/>
      </dsp:txXfrm>
    </dsp:sp>
    <dsp:sp modelId="{9CBCEA26-A887-4867-8657-FCBDAFDA65B1}">
      <dsp:nvSpPr>
        <dsp:cNvPr id="0" name=""/>
        <dsp:cNvSpPr/>
      </dsp:nvSpPr>
      <dsp:spPr>
        <a:xfrm>
          <a:off x="1197801" y="3876653"/>
          <a:ext cx="592587" cy="524473"/>
        </a:xfrm>
        <a:prstGeom prst="ellipse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E96F04-C5AF-468E-941B-C582436A550C}">
      <dsp:nvSpPr>
        <dsp:cNvPr id="0" name=""/>
        <dsp:cNvSpPr/>
      </dsp:nvSpPr>
      <dsp:spPr>
        <a:xfrm rot="10800000">
          <a:off x="1610003" y="3961187"/>
          <a:ext cx="5803786" cy="416857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82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Electrical Design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4217" y="3961187"/>
        <a:ext cx="5699572" cy="416857"/>
      </dsp:txXfrm>
    </dsp:sp>
    <dsp:sp modelId="{AE39DCE8-98E2-472E-8C0C-2398715AAC58}">
      <dsp:nvSpPr>
        <dsp:cNvPr id="0" name=""/>
        <dsp:cNvSpPr/>
      </dsp:nvSpPr>
      <dsp:spPr>
        <a:xfrm>
          <a:off x="1094763" y="3147527"/>
          <a:ext cx="592587" cy="524473"/>
        </a:xfrm>
        <a:prstGeom prst="ellipse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9000" r="-69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D6015DF-2286-4059-AC17-B80DE861D093}">
      <dsp:nvSpPr>
        <dsp:cNvPr id="0" name=""/>
        <dsp:cNvSpPr/>
      </dsp:nvSpPr>
      <dsp:spPr>
        <a:xfrm rot="10800000">
          <a:off x="1610003" y="4610095"/>
          <a:ext cx="5803786" cy="416857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382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Estimated Cost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4217" y="4610095"/>
        <a:ext cx="5699572" cy="416857"/>
      </dsp:txXfrm>
    </dsp:sp>
    <dsp:sp modelId="{00A41B7C-430D-485F-A70B-5431D1C0F530}">
      <dsp:nvSpPr>
        <dsp:cNvPr id="0" name=""/>
        <dsp:cNvSpPr/>
      </dsp:nvSpPr>
      <dsp:spPr>
        <a:xfrm>
          <a:off x="1313709" y="4556287"/>
          <a:ext cx="592587" cy="524473"/>
        </a:xfrm>
        <a:prstGeom prst="ellipse">
          <a:avLst/>
        </a:prstGeom>
        <a:blipFill rotWithShape="1">
          <a:blip xmlns:r="http://schemas.openxmlformats.org/officeDocument/2006/relationships" r:embed="rId8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192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486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6010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919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3217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6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627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99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177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389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24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727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096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745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522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17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C8242-8297-4852-A650-ED7BED2DA668}" type="datetimeFigureOut">
              <a:rPr lang="en-US" smtClean="0"/>
              <a:pPr/>
              <a:t>5/19/2016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14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t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jpeg"/><Relationship Id="rId4" Type="http://schemas.openxmlformats.org/officeDocument/2006/relationships/image" Target="../media/image98.gi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jpeg"/><Relationship Id="rId4" Type="http://schemas.openxmlformats.org/officeDocument/2006/relationships/image" Target="../media/image10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2974741" y="64291"/>
            <a:ext cx="5583219" cy="1544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</a:t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  <a:r>
              <a:rPr lang="ar-SA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1308650" y="2594228"/>
            <a:ext cx="8915399" cy="4166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algn="ctr">
              <a:lnSpc>
                <a:spcPct val="12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– 2</a:t>
            </a:r>
          </a:p>
          <a:p>
            <a:pPr marL="82296" algn="ctr">
              <a:lnSpc>
                <a:spcPct val="120000"/>
              </a:lnSpc>
            </a:pP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an Integrative Telecommunication Building </a:t>
            </a:r>
          </a:p>
          <a:p>
            <a:pPr marL="82296" algn="ctr">
              <a:lnSpc>
                <a:spcPct val="120000"/>
              </a:lnSpc>
            </a:pP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(JAWWAL Company)</a:t>
            </a:r>
            <a:r>
              <a:rPr lang="en-US" sz="1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Abdel Rahman Khateeb</a:t>
            </a:r>
          </a:p>
          <a:p>
            <a:pPr marL="82296"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Iyad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Daraghma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82296" algn="ctr">
              <a:lnSpc>
                <a:spcPct val="150000"/>
              </a:lnSpc>
            </a:pP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Amro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Bdair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supervisor:</a:t>
            </a:r>
            <a:b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Ahmad Saleh </a:t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83033" y="392683"/>
            <a:ext cx="2284427" cy="4439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996" y="1260059"/>
            <a:ext cx="1370704" cy="13341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50103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2163" y="618125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Plans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872162" y="1589525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161" y="2229969"/>
            <a:ext cx="6434712" cy="447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73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50191" y="669640"/>
            <a:ext cx="8911687" cy="180310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50191" y="1191853"/>
            <a:ext cx="370159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685" y="669640"/>
            <a:ext cx="4339391" cy="52375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274" y="1832297"/>
            <a:ext cx="5001891" cy="462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88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82011" y="579489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666100" y="1219934"/>
            <a:ext cx="3253629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619" y="898838"/>
            <a:ext cx="5043823" cy="561960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011" y="1762326"/>
            <a:ext cx="4490000" cy="461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4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82011" y="579489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Plans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82010" y="1219934"/>
            <a:ext cx="507719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to forth floor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207" y="853493"/>
            <a:ext cx="4487080" cy="56262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878" y="1860379"/>
            <a:ext cx="4482921" cy="452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16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82011" y="579489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Plans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60794" y="1219934"/>
            <a:ext cx="3936209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Fifth floor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1883" y="845914"/>
            <a:ext cx="4773032" cy="55932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435" y="1860378"/>
            <a:ext cx="4798412" cy="378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5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82011" y="579489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82010" y="1219934"/>
            <a:ext cx="317635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Sixth floor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1456" y="882605"/>
            <a:ext cx="4498014" cy="55908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010" y="2011170"/>
            <a:ext cx="5192789" cy="409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24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71708" y="675625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ar-J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749849" y="5935282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North-Elevation</a:t>
            </a: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8087" y="1190624"/>
            <a:ext cx="4976842" cy="474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7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3164" y="622883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005856" y="5651551"/>
            <a:ext cx="2213810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South-Elevation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839" y="954042"/>
            <a:ext cx="4616338" cy="482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2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404" y="624110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ar-J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678835" y="5987534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East-Elevation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387" y="1157287"/>
            <a:ext cx="6369445" cy="4830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100400" y="5722961"/>
            <a:ext cx="1819015" cy="391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West-Elevation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734771" y="620137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Elevations</a:t>
            </a:r>
            <a:endParaRPr lang="ar-JO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1204912"/>
            <a:ext cx="5843472" cy="4518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 txBox="1">
            <a:spLocks/>
          </p:cNvSpPr>
          <p:nvPr/>
        </p:nvSpPr>
        <p:spPr>
          <a:xfrm>
            <a:off x="1825418" y="56831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686267649"/>
              </p:ext>
            </p:extLst>
          </p:nvPr>
        </p:nvGraphicFramePr>
        <p:xfrm>
          <a:off x="1825418" y="1491875"/>
          <a:ext cx="8727499" cy="5081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295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37966" y="580090"/>
            <a:ext cx="2456747" cy="82255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ar-JO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47873" y="6096716"/>
            <a:ext cx="14593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Section A-A</a:t>
            </a:r>
            <a:endParaRPr lang="ar-JO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24" y="1133474"/>
            <a:ext cx="5322329" cy="5030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347873" y="6096716"/>
            <a:ext cx="14593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Section B-B</a:t>
            </a:r>
            <a:endParaRPr lang="ar-JO" sz="2000" dirty="0"/>
          </a:p>
        </p:txBody>
      </p:sp>
      <p:sp>
        <p:nvSpPr>
          <p:cNvPr id="9" name="مستطيل 8"/>
          <p:cNvSpPr/>
          <p:nvPr/>
        </p:nvSpPr>
        <p:spPr>
          <a:xfrm>
            <a:off x="1750217" y="692203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Sections</a:t>
            </a:r>
            <a:endParaRPr lang="ar-JO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956" y="1338534"/>
            <a:ext cx="6019746" cy="4758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9736" y="624110"/>
            <a:ext cx="8911687" cy="805445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Rendered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Views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3900" y="1338329"/>
            <a:ext cx="8915400" cy="3777622"/>
          </a:xfrm>
        </p:spPr>
        <p:txBody>
          <a:bodyPr/>
          <a:lstStyle/>
          <a:p>
            <a:r>
              <a:rPr lang="en-US" dirty="0" smtClean="0"/>
              <a:t>3D views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1" y="1700012"/>
            <a:ext cx="5666479" cy="4246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135" y="1470792"/>
            <a:ext cx="4439500" cy="447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2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7692" y="624110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Rendered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Views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9359" y="1264555"/>
            <a:ext cx="8915400" cy="3777622"/>
          </a:xfrm>
        </p:spPr>
        <p:txBody>
          <a:bodyPr/>
          <a:lstStyle/>
          <a:p>
            <a:r>
              <a:rPr lang="en-US" dirty="0" smtClean="0"/>
              <a:t>Internal views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23" y="1635617"/>
            <a:ext cx="4910739" cy="32312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155" y="1635617"/>
            <a:ext cx="6191803" cy="321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8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494" y="624110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Rendered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Views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113" y="1264555"/>
            <a:ext cx="8915400" cy="3777622"/>
          </a:xfrm>
        </p:spPr>
        <p:txBody>
          <a:bodyPr/>
          <a:lstStyle/>
          <a:p>
            <a:r>
              <a:rPr lang="en-US" dirty="0"/>
              <a:t>Internal views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113" y="1764405"/>
            <a:ext cx="4995061" cy="37762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174" y="1764405"/>
            <a:ext cx="4727930" cy="379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54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9556" y="-296215"/>
            <a:ext cx="4592304" cy="211213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pic>
        <p:nvPicPr>
          <p:cNvPr id="4" name="Picture 3" descr="3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757" y="1584101"/>
            <a:ext cx="3838575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303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50468" y="58709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85036" y="1745262"/>
            <a:ext cx="5373195" cy="3607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 -318-08 for reinforced concrete structural design. 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 -350-3-06 for seismic design of soil pressure with concrete structure .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UBC -97 for earthquake load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combinations.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ASCE for load combinations.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99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621" y="1468086"/>
            <a:ext cx="8917757" cy="303113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Compressive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Concrete “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columns and footing  </a:t>
            </a:r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28 </a:t>
            </a:r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slabs and beams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=24Mpa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other elements in structure such as blinding and bracing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Yielding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steel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420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50468" y="61624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Property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42896" y="39695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Property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17620" y="4922022"/>
            <a:ext cx="8917757" cy="1166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bearing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capacity =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124 KN/m2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Soil profile =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endParaRPr lang="en-US" baseline="-25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44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5805" y="1031283"/>
            <a:ext cx="8917757" cy="5520124"/>
          </a:xfrm>
        </p:spPr>
        <p:txBody>
          <a:bodyPr>
            <a:noAutofit/>
          </a:bodyPr>
          <a:lstStyle/>
          <a:p>
            <a:pPr lvl="0"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loads (D.L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5 .05KN/m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dead load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SI):6.1 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L.L): 5 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(for all floor except stair roof)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10KN/m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stair roof)  </a:t>
            </a:r>
          </a:p>
          <a:p>
            <a:pPr lvl="0">
              <a:lnSpc>
                <a:spcPct val="2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Lateral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 consider earthquake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load.</a:t>
            </a:r>
          </a:p>
          <a:p>
            <a:pPr lvl="0"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79256" y="62720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36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65622" y="743115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 Center Lines Grid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109" y="1507632"/>
            <a:ext cx="4815960" cy="524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22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3979" y="630005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519" y="1103024"/>
            <a:ext cx="9051868" cy="588443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concept of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was to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an integrated telecommunication building for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Jawwal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company,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our focus has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been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all aspects that include : Architectural, Structural, Environmental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and Mechanical design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make a comfortable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as much as possible.</a:t>
            </a:r>
          </a:p>
          <a:p>
            <a:pPr algn="just"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369" y="2907857"/>
            <a:ext cx="4629440" cy="346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0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76741" y="484240"/>
            <a:ext cx="6877863" cy="142183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and Reinforcement of Structural Elements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697147" y="1623463"/>
            <a:ext cx="4494007" cy="4612066"/>
          </a:xfrm>
        </p:spPr>
        <p:txBody>
          <a:bodyPr>
            <a:normAutofit fontScale="70000" lnSpcReduction="20000"/>
          </a:bodyPr>
          <a:lstStyle/>
          <a:p>
            <a:pPr lvl="0" algn="l" rtl="0">
              <a:lnSpc>
                <a:spcPct val="170000"/>
              </a:lnSpc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(one way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ribbed slab 350mm).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>
              <a:lnSpc>
                <a:spcPct val="170000"/>
              </a:lnSpc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( drop &amp;hidden).</a:t>
            </a:r>
          </a:p>
          <a:p>
            <a:pPr lvl="0" algn="l" rtl="0">
              <a:lnSpc>
                <a:spcPct val="17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Columns(0.4*0.4and 0.6*0.6 m)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7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</a:t>
            </a: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wall(200mm)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7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</a:t>
            </a: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(250mm)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7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</a:t>
            </a:r>
          </a:p>
          <a:p>
            <a:pPr algn="l" rtl="0">
              <a:lnSpc>
                <a:spcPct val="17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Footings(1100mm</a:t>
            </a:r>
            <a:r>
              <a:rPr lang="en-U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en-US" sz="28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lvl="0"/>
            <a:endParaRPr lang="en-US" sz="2800" b="1" dirty="0">
              <a:solidFill>
                <a:schemeClr val="tx1"/>
              </a:solidFill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1538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3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21" y="1266180"/>
            <a:ext cx="4220314" cy="55918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791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perio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17" y="861511"/>
            <a:ext cx="5884733" cy="5996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516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6122245" y="3559651"/>
            <a:ext cx="338079" cy="5373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960366"/>
              </p:ext>
            </p:extLst>
          </p:nvPr>
        </p:nvGraphicFramePr>
        <p:xfrm>
          <a:off x="2534739" y="2208757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</a:t>
                      </a:r>
                      <a:r>
                        <a:rPr lang="en-US" dirty="0" err="1" smtClean="0"/>
                        <a:t>calc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Etabs results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%error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11102.5KN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1.15%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48633.3 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47977KN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3.7%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Picture 17" descr="REAC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878" y="4250603"/>
            <a:ext cx="6588975" cy="19570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5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635721"/>
              </p:ext>
            </p:extLst>
          </p:nvPr>
        </p:nvGraphicFramePr>
        <p:xfrm>
          <a:off x="2894780" y="2357809"/>
          <a:ext cx="7575744" cy="1428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3531"/>
                <a:gridCol w="1893531"/>
                <a:gridCol w="1894341"/>
                <a:gridCol w="1894341"/>
              </a:tblGrid>
              <a:tr h="34537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column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Manual axial 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Etabs reading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error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107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C20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826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673735" algn="ctr"/>
                        </a:tabLst>
                      </a:pPr>
                      <a:r>
                        <a:rPr lang="en-US" sz="1150">
                          <a:effectLst/>
                        </a:rPr>
                        <a:t>874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5.6%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107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C21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50" dirty="0">
                          <a:effectLst/>
                        </a:rPr>
                        <a:t>291.23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312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6%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107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C17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4937.6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50">
                          <a:effectLst/>
                        </a:rPr>
                        <a:t>5167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50" dirty="0">
                          <a:effectLst/>
                        </a:rPr>
                        <a:t>4.45%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4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207960" y="1471331"/>
            <a:ext cx="2615903" cy="782299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50000"/>
              </a:lnSpc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0.64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0.34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66380" y="54435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771574" y="1487077"/>
            <a:ext cx="2333013" cy="79092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5.5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03497" y="1420539"/>
            <a:ext cx="5105400" cy="6155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1600" dirty="0" smtClean="0">
                <a:latin typeface="Times New Roman" panose="02020603050405020304" pitchFamily="18" charset="0"/>
                <a:cs typeface="Times New Roman" pitchFamily="18" charset="0"/>
              </a:rPr>
              <a:t> Base shear ( V ) = </a:t>
            </a:r>
            <a:r>
              <a:rPr lang="en-US" sz="1600" dirty="0"/>
              <a:t>8755.4</a:t>
            </a:r>
            <a:r>
              <a:rPr lang="en-US" sz="1600" b="1" dirty="0"/>
              <a:t> </a:t>
            </a:r>
            <a:r>
              <a:rPr lang="en-US" sz="1600" dirty="0" smtClean="0"/>
              <a:t>KN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382283" y="1495706"/>
            <a:ext cx="2614463" cy="782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24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= 0.2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211338" y="1434096"/>
            <a:ext cx="2614463" cy="78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Etabs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753695" y="2881979"/>
            <a:ext cx="6368769" cy="78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Mass participation ratio is larger than 90% in X, Y .</a:t>
            </a:r>
            <a:endParaRPr lang="ar-JO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 descr="E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822" y="1941544"/>
            <a:ext cx="5462499" cy="1287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AA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237" y="3579543"/>
            <a:ext cx="6609543" cy="1477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AASD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238" y="5057477"/>
            <a:ext cx="6609542" cy="16652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25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835354" y="553961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 Details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629348" y="1404667"/>
            <a:ext cx="2057150" cy="677732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 Footing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529" y="1050485"/>
            <a:ext cx="4072925" cy="564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88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835354" y="553961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 Details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629348" y="1404667"/>
            <a:ext cx="2057150" cy="677732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 Footing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7914" y="1086549"/>
            <a:ext cx="3967297" cy="577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74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23517" y="510015"/>
            <a:ext cx="600380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Basement Retaining Wall Details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306" y="1223678"/>
            <a:ext cx="8914433" cy="388873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306" y="5090988"/>
            <a:ext cx="8914433" cy="169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08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60035" y="531915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 Reinforcement Details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0692">
            <a:off x="4805813" y="2045116"/>
            <a:ext cx="1511343" cy="1751073"/>
          </a:xfrm>
          <a:prstGeom prst="rect">
            <a:avLst/>
          </a:prstGeom>
          <a:ln w="635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Curved Down Arrow 16"/>
          <p:cNvSpPr/>
          <p:nvPr/>
        </p:nvSpPr>
        <p:spPr>
          <a:xfrm rot="1673737">
            <a:off x="4658585" y="1219569"/>
            <a:ext cx="1070856" cy="534340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103" y="1617351"/>
            <a:ext cx="3448050" cy="49766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9697" y="1172360"/>
            <a:ext cx="3705225" cy="2790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9697" y="4105667"/>
            <a:ext cx="3705225" cy="242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3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4585" y="515511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63844" y="1303959"/>
            <a:ext cx="7772400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Tx/>
              <a:buAutoNum type="arabicParenBoth"/>
            </a:pPr>
            <a:r>
              <a:rPr lang="en-US" sz="2000" dirty="0" smtClean="0"/>
              <a:t>Site Area : 1060 m</a:t>
            </a:r>
            <a:r>
              <a:rPr lang="en-US" sz="2000" baseline="30000" dirty="0" smtClean="0"/>
              <a:t>2</a:t>
            </a:r>
          </a:p>
          <a:p>
            <a:pPr marL="457200" indent="-457200">
              <a:buAutoNum type="arabicParenBoth"/>
            </a:pPr>
            <a:r>
              <a:rPr lang="en-US" sz="2000" dirty="0" smtClean="0"/>
              <a:t>Rebound from streets : 4m</a:t>
            </a:r>
          </a:p>
          <a:p>
            <a:endParaRPr lang="ar-SA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9054" y="1303959"/>
            <a:ext cx="4637016" cy="3307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6070" y="1949209"/>
            <a:ext cx="4823791" cy="34716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961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76172" y="592433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Reinforcement Details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986" y="4454537"/>
            <a:ext cx="2099336" cy="2217417"/>
          </a:xfrm>
          <a:prstGeom prst="rect">
            <a:avLst/>
          </a:prstGeom>
        </p:spPr>
      </p:pic>
      <p:sp>
        <p:nvSpPr>
          <p:cNvPr id="12" name="Striped Right Arrow 11"/>
          <p:cNvSpPr/>
          <p:nvPr/>
        </p:nvSpPr>
        <p:spPr>
          <a:xfrm rot="2208315">
            <a:off x="3830564" y="4336864"/>
            <a:ext cx="871369" cy="9961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triped Right Arrow 17"/>
          <p:cNvSpPr/>
          <p:nvPr/>
        </p:nvSpPr>
        <p:spPr>
          <a:xfrm rot="2061794">
            <a:off x="3479586" y="4489527"/>
            <a:ext cx="871369" cy="9961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593" y="1093155"/>
            <a:ext cx="9483522" cy="286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44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86277" y="60288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Details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1562" y="1371883"/>
            <a:ext cx="4378816" cy="31564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622" y="1371883"/>
            <a:ext cx="5482940" cy="3380717"/>
          </a:xfrm>
          <a:prstGeom prst="rect">
            <a:avLst/>
          </a:prstGeom>
        </p:spPr>
      </p:pic>
      <p:pic>
        <p:nvPicPr>
          <p:cNvPr id="10" name="Picture 9" descr="middle slab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806" y="4752600"/>
            <a:ext cx="3866639" cy="167685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2558243" y="6488668"/>
            <a:ext cx="273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Middle of the rib drawing</a:t>
            </a:r>
            <a:endParaRPr lang="en-US" dirty="0"/>
          </a:p>
        </p:txBody>
      </p:sp>
      <p:pic>
        <p:nvPicPr>
          <p:cNvPr id="13" name="Picture 12" descr="edge slab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865" y="4528291"/>
            <a:ext cx="3913865" cy="190116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863785" y="6467117"/>
            <a:ext cx="253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Edge of the rib drawing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12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63709" y="712994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Details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591" y="1470441"/>
            <a:ext cx="5591175" cy="53784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44" y="1470441"/>
            <a:ext cx="5761647" cy="29509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44" y="4421396"/>
            <a:ext cx="5761647" cy="243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0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863709" y="712994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Stair Reinforcement Details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211" y="1495424"/>
            <a:ext cx="8317405" cy="455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18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465" y="356517"/>
            <a:ext cx="4358969" cy="148516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467" y="2211337"/>
            <a:ext cx="4545051" cy="318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53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058031" y="5076700"/>
            <a:ext cx="413795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Floor Properties 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Insulation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383273" y="2481121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Floor Section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051" y="3248024"/>
            <a:ext cx="5188269" cy="3088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739" y="1843247"/>
            <a:ext cx="5278070" cy="31167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411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410388" y="175496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U-Value Of The Other Elements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534739" y="2518750"/>
          <a:ext cx="8128000" cy="247610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64000"/>
                <a:gridCol w="4064000"/>
              </a:tblGrid>
              <a:tr h="49490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Elements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U-Value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External wall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0.51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Ceiling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0.63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Partition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1.94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Roof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0.63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Window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2.41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5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smtClean="0"/>
              <a:t>Zone Management</a:t>
            </a:r>
          </a:p>
          <a:p>
            <a:r>
              <a:rPr lang="en-US" sz="2400" dirty="0"/>
              <a:t>Before calculate of loads, we define the area conditions like thermal and comfort conditions and occupancy and operations for zones</a:t>
            </a:r>
            <a:endParaRPr lang="en-US" sz="2400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/>
              <a:t>zone </a:t>
            </a:r>
            <a:r>
              <a:rPr lang="en-US" sz="2400" b="1" dirty="0" smtClean="0"/>
              <a:t>management part1 (all zones except reception-exception zone)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110" y="2976523"/>
            <a:ext cx="4731912" cy="38814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439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4" y="1491048"/>
            <a:ext cx="6542837" cy="864974"/>
          </a:xfrm>
        </p:spPr>
        <p:txBody>
          <a:bodyPr/>
          <a:lstStyle/>
          <a:p>
            <a:r>
              <a:rPr lang="en-US" b="1" dirty="0"/>
              <a:t>zone management </a:t>
            </a:r>
            <a:r>
              <a:rPr lang="en-US" b="1" dirty="0" smtClean="0"/>
              <a:t>part 2 (</a:t>
            </a:r>
            <a:r>
              <a:rPr lang="en-US" b="1" dirty="0"/>
              <a:t>reception-exception </a:t>
            </a:r>
            <a:r>
              <a:rPr lang="en-US" b="1" dirty="0" smtClean="0"/>
              <a:t>zone)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312" y="2356022"/>
            <a:ext cx="5067087" cy="41742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55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Cooling and heating load for G.F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After adding insulation: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050" y="2561968"/>
            <a:ext cx="7786509" cy="35993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210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63068" y="494852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530966" y="1775742"/>
            <a:ext cx="5582724" cy="410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64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936834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After adding insulation: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594" y="1605518"/>
            <a:ext cx="4730960" cy="525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50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Natural Daylight Analysis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153" y="1450848"/>
            <a:ext cx="6222839" cy="493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03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34558" y="43656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design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23729" y="174755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169267" y="1807774"/>
            <a:ext cx="1980622" cy="8444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779228" y="4017779"/>
            <a:ext cx="1980622" cy="8444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811" y="1747558"/>
            <a:ext cx="5666479" cy="424608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483" y="2004956"/>
            <a:ext cx="3755405" cy="394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90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43651" y="58709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design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low SHGC for windows = 0.25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580" y="2710248"/>
            <a:ext cx="9173827" cy="22567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751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(STC)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685210" y="2183484"/>
          <a:ext cx="8127999" cy="1568064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2709333"/>
                <a:gridCol w="2709333"/>
                <a:gridCol w="2709333"/>
              </a:tblGrid>
              <a:tr h="455544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STC-Values Between Different Spaces </a:t>
                      </a:r>
                      <a:endParaRPr lang="en-US" sz="1800" b="1" u="none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Recommendation</a:t>
                      </a:r>
                      <a:endParaRPr lang="en-US" sz="1800" b="1" u="none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Office - Office</a:t>
                      </a:r>
                      <a:endParaRPr lang="en-US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800" b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8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800" b="0" u="sng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Exception-Office</a:t>
                      </a:r>
                      <a:endParaRPr lang="en-US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8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&gt;=42</a:t>
                      </a:r>
                      <a:endParaRPr lang="en-US" sz="1800" b="0" u="sng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Large office - corridor</a:t>
                      </a:r>
                      <a:endParaRPr 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US" sz="18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&gt;=40</a:t>
                      </a:r>
                      <a:endParaRPr lang="en-US" sz="1800" b="0" u="sng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2142896" y="254768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18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71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5" y="1266181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lvl="2" indent="-342900" defTabSz="4572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ar-JO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2" defTabSz="457200">
              <a:spcBef>
                <a:spcPct val="0"/>
              </a:spcBef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 RT60 for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reception and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exception recommended (0.6-1.2)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values for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reception and exception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improving :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985" y="2547071"/>
            <a:ext cx="7731177" cy="422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9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5" y="1266180"/>
            <a:ext cx="8911687" cy="1644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lvl="2" indent="-342900" defTabSz="4572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(RT</a:t>
            </a:r>
            <a:r>
              <a:rPr lang="ar-JO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2" defTabSz="457200">
              <a:spcBef>
                <a:spcPct val="0"/>
              </a:spcBef>
            </a:pP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Improving RT60 by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gypsum board for ceiling and walls and porous plywood for walls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475" y="3722659"/>
            <a:ext cx="9326277" cy="1314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260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82287" y="53558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06475" y="1266181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lvl="2" indent="-342900" defTabSz="4572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ar-JO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2" defTabSz="457200">
              <a:spcBef>
                <a:spcPct val="0"/>
              </a:spcBef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values for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reception and exception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improving = 0.78 :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1" y="2670048"/>
            <a:ext cx="6096000" cy="33211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535" y="2670048"/>
            <a:ext cx="4881465" cy="13912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073" y="3967658"/>
            <a:ext cx="4198477" cy="1215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58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6" y="1519242"/>
            <a:ext cx="3302298" cy="7005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 (TL)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992644" y="6242296"/>
            <a:ext cx="1987356" cy="5486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TL =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44.1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72" y="2184428"/>
            <a:ext cx="5268189" cy="399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3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062" y="420911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</p:txBody>
      </p:sp>
      <p:pic>
        <p:nvPicPr>
          <p:cNvPr id="7" name="صورة 5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090" y="3116687"/>
            <a:ext cx="4983437" cy="3386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492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638350" y="599425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57006" y="1612437"/>
            <a:ext cx="4464246" cy="328411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094194" y="1880315"/>
            <a:ext cx="4547987" cy="2748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725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Water Supply Design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721055" y="1190625"/>
            <a:ext cx="4286250" cy="566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42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7725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Water Supply System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349" y="1647995"/>
            <a:ext cx="5495925" cy="4229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618" y="1494840"/>
            <a:ext cx="3924300" cy="48291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217625" y="2305806"/>
            <a:ext cx="793034" cy="9654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5215944" y="1751527"/>
            <a:ext cx="2009104" cy="5280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215944" y="3271234"/>
            <a:ext cx="2001681" cy="24212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013806" y="1725282"/>
            <a:ext cx="3202138" cy="39671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1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138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Drainage System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967074" y="151970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Ground Floor 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993" y="662577"/>
            <a:ext cx="4800600" cy="571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9956" y="2103646"/>
            <a:ext cx="2571750" cy="30765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69955" y="2103646"/>
            <a:ext cx="2595227" cy="30994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741706" y="2103646"/>
            <a:ext cx="3603804" cy="5622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741706" y="3412901"/>
            <a:ext cx="3603804" cy="17901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345510" y="2665927"/>
            <a:ext cx="642669" cy="7598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138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Rain Drainage System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6146" y="1669625"/>
            <a:ext cx="4933950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0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82886" y="595101"/>
            <a:ext cx="3588136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H-VAC System</a:t>
            </a:r>
          </a:p>
        </p:txBody>
      </p:sp>
      <p:pic>
        <p:nvPicPr>
          <p:cNvPr id="11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5" y="3052293"/>
            <a:ext cx="3284113" cy="3725868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428396" y="1613215"/>
            <a:ext cx="2036021" cy="34475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VAV system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468" y="863136"/>
            <a:ext cx="4210050" cy="591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9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1837" y="1580010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176287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637820" y="673575"/>
            <a:ext cx="4831842" cy="10532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Sockets Arrangement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19" y="1155527"/>
            <a:ext cx="5848350" cy="5200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0586" y="1385284"/>
            <a:ext cx="5035251" cy="428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9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648884" y="634938"/>
            <a:ext cx="4831842" cy="10532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Lighting arrangement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201" y="1294058"/>
            <a:ext cx="5343525" cy="4991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708" y="1161586"/>
            <a:ext cx="4467225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Artificial Lighting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43813" y="1428560"/>
            <a:ext cx="3749464" cy="56874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u="sng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Reception &amp; Exhibition </a:t>
            </a: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Lighting:  </a:t>
            </a:r>
            <a:endParaRPr lang="en-US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813" y="1804575"/>
            <a:ext cx="5819775" cy="904875"/>
          </a:xfrm>
          <a:prstGeom prst="rect">
            <a:avLst/>
          </a:prstGeom>
        </p:spPr>
      </p:pic>
      <p:pic>
        <p:nvPicPr>
          <p:cNvPr id="9" name="Picture 8" descr="C:\Users\Abed\Desktop\3  2015\sheets\word\pic\H_Combilume_ceilin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588" y="1658259"/>
            <a:ext cx="3551635" cy="1197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Abed\Desktop\3  2015\sheets\word\pic\P_ML_Flat_600x600_Opal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267" y="3023490"/>
            <a:ext cx="1438275" cy="17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C:\Users\Abed\Desktop\exh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96" y="3153115"/>
            <a:ext cx="4648200" cy="3486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218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675" y="1396844"/>
            <a:ext cx="8911687" cy="1280890"/>
          </a:xfrm>
        </p:spPr>
        <p:txBody>
          <a:bodyPr>
            <a:normAutofit/>
          </a:bodyPr>
          <a:lstStyle/>
          <a:p>
            <a:r>
              <a:rPr lang="en-US" sz="1900" b="1" u="sng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Conference Room &amp; </a:t>
            </a:r>
            <a:r>
              <a:rPr lang="en-US" sz="19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offices lighting:</a:t>
            </a:r>
            <a:endParaRPr lang="en-US" sz="1900" b="1" u="sng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Artificial Lighting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675" y="1906626"/>
            <a:ext cx="4953000" cy="742950"/>
          </a:xfrm>
          <a:prstGeom prst="rect">
            <a:avLst/>
          </a:prstGeom>
        </p:spPr>
      </p:pic>
      <p:pic>
        <p:nvPicPr>
          <p:cNvPr id="6" name="Picture 5" descr="C:\Users\Abed\Desktop\3  2015\sheets\word\pic\conferance\H_Clarico_down_HB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675" y="1628664"/>
            <a:ext cx="4160970" cy="1280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Abed\Desktop\3  2015\sheets\word\pic\conferance\P_Claric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79" y="3179056"/>
            <a:ext cx="1757697" cy="1805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Abed\AppData\Local\Microsoft\Windows\INetCache\Content.Word\confirance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5" y="2955696"/>
            <a:ext cx="4686300" cy="3514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950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72732" y="412124"/>
            <a:ext cx="8203842" cy="2756079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517" y="1146220"/>
            <a:ext cx="7260944" cy="544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48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7" y="625736"/>
            <a:ext cx="2751076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Artificial Lighting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75" y="625736"/>
            <a:ext cx="6419850" cy="1104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975" y="1730636"/>
            <a:ext cx="641985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3975" y="3254636"/>
            <a:ext cx="6419850" cy="1895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3975" y="5150111"/>
            <a:ext cx="64198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5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1762" y="505032"/>
            <a:ext cx="6379285" cy="196265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Cost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0160">
            <a:off x="882696" y="2254963"/>
            <a:ext cx="7978821" cy="414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6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17762" y="1822018"/>
            <a:ext cx="7477793" cy="3513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lnSpc>
                <a:spcPct val="200000"/>
              </a:lnSpc>
              <a:spcBef>
                <a:spcPct val="0"/>
              </a:spcBef>
            </a:pPr>
            <a:endParaRPr 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-232987" y="536529"/>
            <a:ext cx="6379285" cy="196265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Cost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17762" y="1643605"/>
            <a:ext cx="8147837" cy="1493134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Building is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6.3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million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217761" y="3176355"/>
            <a:ext cx="8147837" cy="1756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per meter square for the building is about 2625 NIS.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95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17762" y="1822018"/>
            <a:ext cx="7477793" cy="3513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lnSpc>
                <a:spcPct val="200000"/>
              </a:lnSpc>
              <a:spcBef>
                <a:spcPct val="0"/>
              </a:spcBef>
            </a:pPr>
            <a:endParaRPr 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17762" y="2933532"/>
            <a:ext cx="6379285" cy="196265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9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Thank You</a:t>
            </a:r>
            <a:endParaRPr lang="en-US" sz="96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6388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3372" y="617656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646" y="1258101"/>
            <a:ext cx="4248754" cy="52319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126" y="1104162"/>
            <a:ext cx="3769908" cy="527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2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53372" y="617656"/>
            <a:ext cx="8911687" cy="128089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Master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810" y="1258101"/>
            <a:ext cx="3856417" cy="559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57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4817</TotalTime>
  <Words>762</Words>
  <Application>Microsoft Office PowerPoint</Application>
  <PresentationFormat>Custom</PresentationFormat>
  <Paragraphs>232</Paragraphs>
  <Slides>73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Wisp</vt:lpstr>
      <vt:lpstr>PowerPoint Presentation</vt:lpstr>
      <vt:lpstr>PowerPoint Presentation</vt:lpstr>
      <vt:lpstr>INTRODUCTION</vt:lpstr>
      <vt:lpstr>Site Selected</vt:lpstr>
      <vt:lpstr>Site Selected</vt:lpstr>
      <vt:lpstr>Site Analysis</vt:lpstr>
      <vt:lpstr>Architectural Design</vt:lpstr>
      <vt:lpstr>Site Plan</vt:lpstr>
      <vt:lpstr>Master Plan</vt:lpstr>
      <vt:lpstr>Plans</vt:lpstr>
      <vt:lpstr>Plans</vt:lpstr>
      <vt:lpstr>Plans</vt:lpstr>
      <vt:lpstr>Plans </vt:lpstr>
      <vt:lpstr>Plans </vt:lpstr>
      <vt:lpstr>Plans</vt:lpstr>
      <vt:lpstr>Elevations</vt:lpstr>
      <vt:lpstr>Elevations</vt:lpstr>
      <vt:lpstr>Elevations</vt:lpstr>
      <vt:lpstr>PowerPoint Presentation</vt:lpstr>
      <vt:lpstr>Sections</vt:lpstr>
      <vt:lpstr>PowerPoint Presentation</vt:lpstr>
      <vt:lpstr>Rendered Views </vt:lpstr>
      <vt:lpstr>Rendered Views </vt:lpstr>
      <vt:lpstr>Rendered Views </vt:lpstr>
      <vt:lpstr>STRUCTURAL DESIGN</vt:lpstr>
      <vt:lpstr>PowerPoint Presentation</vt:lpstr>
      <vt:lpstr>PowerPoint Presentation</vt:lpstr>
      <vt:lpstr>PowerPoint Presentation</vt:lpstr>
      <vt:lpstr>PowerPoint Presentation</vt:lpstr>
      <vt:lpstr>Design and Reinforcement of Structural Elements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DESIGN</vt:lpstr>
      <vt:lpstr>PowerPoint Presentation</vt:lpstr>
      <vt:lpstr>PowerPoint Presentation</vt:lpstr>
      <vt:lpstr>PowerPoint Presentation</vt:lpstr>
      <vt:lpstr>Thermal Insulation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Electrical DESIGN</vt:lpstr>
      <vt:lpstr>PowerPoint Presentation</vt:lpstr>
      <vt:lpstr>PowerPoint Presentation</vt:lpstr>
      <vt:lpstr>PowerPoint Presentation</vt:lpstr>
      <vt:lpstr>Conference Room &amp; offices lighting:</vt:lpstr>
      <vt:lpstr>PowerPoint Presentation</vt:lpstr>
      <vt:lpstr>Estimated Cost</vt:lpstr>
      <vt:lpstr>Estimated Cost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Faculty of Engineering  Building Engineering Department</dc:title>
  <dc:creator>angham abd-aldaim</dc:creator>
  <cp:lastModifiedBy>fast 2</cp:lastModifiedBy>
  <cp:revision>303</cp:revision>
  <dcterms:created xsi:type="dcterms:W3CDTF">2015-05-08T09:09:44Z</dcterms:created>
  <dcterms:modified xsi:type="dcterms:W3CDTF">2016-05-19T09:33:36Z</dcterms:modified>
</cp:coreProperties>
</file>