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7" r:id="rId1"/>
  </p:sldMasterIdLst>
  <p:notesMasterIdLst>
    <p:notesMasterId r:id="rId35"/>
  </p:notesMasterIdLst>
  <p:sldIdLst>
    <p:sldId id="256" r:id="rId2"/>
    <p:sldId id="258" r:id="rId3"/>
    <p:sldId id="266" r:id="rId4"/>
    <p:sldId id="352" r:id="rId5"/>
    <p:sldId id="268" r:id="rId6"/>
    <p:sldId id="271" r:id="rId7"/>
    <p:sldId id="272" r:id="rId8"/>
    <p:sldId id="279" r:id="rId9"/>
    <p:sldId id="273" r:id="rId10"/>
    <p:sldId id="275" r:id="rId11"/>
    <p:sldId id="274" r:id="rId12"/>
    <p:sldId id="286" r:id="rId13"/>
    <p:sldId id="278" r:id="rId14"/>
    <p:sldId id="303" r:id="rId15"/>
    <p:sldId id="353" r:id="rId16"/>
    <p:sldId id="354" r:id="rId17"/>
    <p:sldId id="355" r:id="rId18"/>
    <p:sldId id="356" r:id="rId19"/>
    <p:sldId id="358" r:id="rId20"/>
    <p:sldId id="359" r:id="rId21"/>
    <p:sldId id="360" r:id="rId22"/>
    <p:sldId id="361" r:id="rId23"/>
    <p:sldId id="362" r:id="rId24"/>
    <p:sldId id="363" r:id="rId25"/>
    <p:sldId id="364" r:id="rId26"/>
    <p:sldId id="298" r:id="rId27"/>
    <p:sldId id="309" r:id="rId28"/>
    <p:sldId id="310" r:id="rId29"/>
    <p:sldId id="293" r:id="rId30"/>
    <p:sldId id="302" r:id="rId31"/>
    <p:sldId id="294" r:id="rId32"/>
    <p:sldId id="365" r:id="rId33"/>
    <p:sldId id="317" r:id="rId34"/>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Cambria Math" panose="02040503050406030204" pitchFamily="18" charset="0"/>
      <p:regular r:id="rId40"/>
    </p:embeddedFont>
    <p:embeddedFont>
      <p:font typeface="DM Sans" panose="020B0604020202020204" charset="0"/>
      <p:regular r:id="rId41"/>
      <p:bold r:id="rId42"/>
      <p:italic r:id="rId43"/>
      <p:boldItalic r:id="rId44"/>
    </p:embeddedFont>
    <p:embeddedFont>
      <p:font typeface="Poppins" panose="020B0604020202020204" charset="0"/>
      <p:regular r:id="rId45"/>
      <p:bold r:id="rId46"/>
      <p:italic r:id="rId47"/>
      <p:boldItalic r:id="rId48"/>
    </p:embeddedFont>
    <p:embeddedFont>
      <p:font typeface="Poppins ExtraBold" panose="020B0604020202020204" charset="0"/>
      <p:bold r:id="rId49"/>
      <p:boldItalic r:id="rId50"/>
    </p:embeddedFont>
    <p:embeddedFont>
      <p:font typeface="Poppins Light" panose="020B0604020202020204" charset="0"/>
      <p:regular r:id="rId51"/>
      <p:bold r:id="rId52"/>
      <p:italic r:id="rId53"/>
      <p:boldItalic r:id="rId54"/>
    </p:embeddedFont>
    <p:embeddedFont>
      <p:font typeface="Poppins SemiBold" panose="020B0604020202020204"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66">
          <p15:clr>
            <a:srgbClr val="9AA0A6"/>
          </p15:clr>
        </p15:guide>
        <p15:guide id="2" pos="455">
          <p15:clr>
            <a:srgbClr val="9AA0A6"/>
          </p15:clr>
        </p15:guide>
        <p15:guide id="3" pos="5305">
          <p15:clr>
            <a:srgbClr val="9AA0A6"/>
          </p15:clr>
        </p15:guide>
        <p15:guide id="4" orient="horz" pos="17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AC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CE90C0C-8D0D-4CED-BAE6-76FDC336492E}">
  <a:tblStyle styleId="{BCE90C0C-8D0D-4CED-BAE6-76FDC336492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14"/>
      </p:cViewPr>
      <p:guideLst>
        <p:guide orient="horz" pos="466"/>
        <p:guide pos="455"/>
        <p:guide pos="5305"/>
        <p:guide orient="horz" pos="1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55" Type="http://schemas.openxmlformats.org/officeDocument/2006/relationships/font" Target="fonts/font20.fntdata"/><Relationship Id="rId63"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6.fntdata"/><Relationship Id="rId54" Type="http://schemas.openxmlformats.org/officeDocument/2006/relationships/font" Target="fonts/font19.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font" Target="fonts/font18.fntdata"/><Relationship Id="rId58" Type="http://schemas.openxmlformats.org/officeDocument/2006/relationships/font" Target="fonts/font2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font" Target="fonts/font14.fntdata"/><Relationship Id="rId57" Type="http://schemas.openxmlformats.org/officeDocument/2006/relationships/font" Target="fonts/font22.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52" Type="http://schemas.openxmlformats.org/officeDocument/2006/relationships/font" Target="fonts/font17.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56" Type="http://schemas.openxmlformats.org/officeDocument/2006/relationships/font" Target="fonts/font21.fntdata"/><Relationship Id="rId8" Type="http://schemas.openxmlformats.org/officeDocument/2006/relationships/slide" Target="slides/slide7.xml"/><Relationship Id="rId51"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5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moud Masoud" userId="728b43800bf1abc7" providerId="LiveId" clId="{44BD4527-E4AE-4644-8A10-5B950831B430}"/>
    <pc:docChg chg="custSel addSld delSld modSld sldOrd">
      <pc:chgData name="Mahmoud Masoud" userId="728b43800bf1abc7" providerId="LiveId" clId="{44BD4527-E4AE-4644-8A10-5B950831B430}" dt="2023-06-10T19:40:49.318" v="136" actId="2696"/>
      <pc:docMkLst>
        <pc:docMk/>
      </pc:docMkLst>
      <pc:sldChg chg="addSp modSp mod">
        <pc:chgData name="Mahmoud Masoud" userId="728b43800bf1abc7" providerId="LiveId" clId="{44BD4527-E4AE-4644-8A10-5B950831B430}" dt="2023-06-10T19:32:42.148" v="33" actId="1076"/>
        <pc:sldMkLst>
          <pc:docMk/>
          <pc:sldMk cId="0" sldId="293"/>
        </pc:sldMkLst>
        <pc:spChg chg="add mod">
          <ac:chgData name="Mahmoud Masoud" userId="728b43800bf1abc7" providerId="LiveId" clId="{44BD4527-E4AE-4644-8A10-5B950831B430}" dt="2023-06-10T19:32:39.237" v="32" actId="1076"/>
          <ac:spMkLst>
            <pc:docMk/>
            <pc:sldMk cId="0" sldId="293"/>
            <ac:spMk id="2" creationId="{F5801A63-415A-B667-22E0-980E7B5B2A7B}"/>
          </ac:spMkLst>
        </pc:spChg>
        <pc:spChg chg="mod">
          <ac:chgData name="Mahmoud Masoud" userId="728b43800bf1abc7" providerId="LiveId" clId="{44BD4527-E4AE-4644-8A10-5B950831B430}" dt="2023-06-10T19:31:34.075" v="26" actId="20577"/>
          <ac:spMkLst>
            <pc:docMk/>
            <pc:sldMk cId="0" sldId="293"/>
            <ac:spMk id="19054" creationId="{00000000-0000-0000-0000-000000000000}"/>
          </ac:spMkLst>
        </pc:spChg>
        <pc:spChg chg="mod">
          <ac:chgData name="Mahmoud Masoud" userId="728b43800bf1abc7" providerId="LiveId" clId="{44BD4527-E4AE-4644-8A10-5B950831B430}" dt="2023-06-10T19:32:42.148" v="33" actId="1076"/>
          <ac:spMkLst>
            <pc:docMk/>
            <pc:sldMk cId="0" sldId="293"/>
            <ac:spMk id="19055" creationId="{00000000-0000-0000-0000-000000000000}"/>
          </ac:spMkLst>
        </pc:spChg>
      </pc:sldChg>
      <pc:sldChg chg="addSp delSp modSp mod ord">
        <pc:chgData name="Mahmoud Masoud" userId="728b43800bf1abc7" providerId="LiveId" clId="{44BD4527-E4AE-4644-8A10-5B950831B430}" dt="2023-06-10T19:40:45.417" v="135" actId="1076"/>
        <pc:sldMkLst>
          <pc:docMk/>
          <pc:sldMk cId="0" sldId="294"/>
        </pc:sldMkLst>
        <pc:spChg chg="add mod">
          <ac:chgData name="Mahmoud Masoud" userId="728b43800bf1abc7" providerId="LiveId" clId="{44BD4527-E4AE-4644-8A10-5B950831B430}" dt="2023-06-10T19:40:17.872" v="125" actId="1076"/>
          <ac:spMkLst>
            <pc:docMk/>
            <pc:sldMk cId="0" sldId="294"/>
            <ac:spMk id="2" creationId="{9AF11757-8786-399A-CE8D-F30C3459186A}"/>
          </ac:spMkLst>
        </pc:spChg>
        <pc:spChg chg="add mod">
          <ac:chgData name="Mahmoud Masoud" userId="728b43800bf1abc7" providerId="LiveId" clId="{44BD4527-E4AE-4644-8A10-5B950831B430}" dt="2023-06-10T19:40:45.417" v="135" actId="1076"/>
          <ac:spMkLst>
            <pc:docMk/>
            <pc:sldMk cId="0" sldId="294"/>
            <ac:spMk id="3" creationId="{401A928D-E69D-2DA0-ADCF-0162DD1A0A85}"/>
          </ac:spMkLst>
        </pc:spChg>
        <pc:spChg chg="mod">
          <ac:chgData name="Mahmoud Masoud" userId="728b43800bf1abc7" providerId="LiveId" clId="{44BD4527-E4AE-4644-8A10-5B950831B430}" dt="2023-06-10T19:40:21.019" v="126" actId="14100"/>
          <ac:spMkLst>
            <pc:docMk/>
            <pc:sldMk cId="0" sldId="294"/>
            <ac:spMk id="19064" creationId="{00000000-0000-0000-0000-000000000000}"/>
          </ac:spMkLst>
        </pc:spChg>
        <pc:spChg chg="del mod">
          <ac:chgData name="Mahmoud Masoud" userId="728b43800bf1abc7" providerId="LiveId" clId="{44BD4527-E4AE-4644-8A10-5B950831B430}" dt="2023-06-10T19:39:34.380" v="119" actId="478"/>
          <ac:spMkLst>
            <pc:docMk/>
            <pc:sldMk cId="0" sldId="294"/>
            <ac:spMk id="19065" creationId="{00000000-0000-0000-0000-000000000000}"/>
          </ac:spMkLst>
        </pc:spChg>
      </pc:sldChg>
      <pc:sldChg chg="addSp delSp modSp mod ord delAnim">
        <pc:chgData name="Mahmoud Masoud" userId="728b43800bf1abc7" providerId="LiveId" clId="{44BD4527-E4AE-4644-8A10-5B950831B430}" dt="2023-06-10T19:37:44.633" v="94" actId="20577"/>
        <pc:sldMkLst>
          <pc:docMk/>
          <pc:sldMk cId="0" sldId="302"/>
        </pc:sldMkLst>
        <pc:spChg chg="add del mod">
          <ac:chgData name="Mahmoud Masoud" userId="728b43800bf1abc7" providerId="LiveId" clId="{44BD4527-E4AE-4644-8A10-5B950831B430}" dt="2023-06-10T19:36:59.402" v="73" actId="478"/>
          <ac:spMkLst>
            <pc:docMk/>
            <pc:sldMk cId="0" sldId="302"/>
            <ac:spMk id="3" creationId="{10EE6223-6988-6E17-338F-384377034827}"/>
          </ac:spMkLst>
        </pc:spChg>
        <pc:spChg chg="add mod">
          <ac:chgData name="Mahmoud Masoud" userId="728b43800bf1abc7" providerId="LiveId" clId="{44BD4527-E4AE-4644-8A10-5B950831B430}" dt="2023-06-10T19:37:44.633" v="94" actId="20577"/>
          <ac:spMkLst>
            <pc:docMk/>
            <pc:sldMk cId="0" sldId="302"/>
            <ac:spMk id="4" creationId="{2197B1BA-783A-26AD-DDC6-764E1CE5CA43}"/>
          </ac:spMkLst>
        </pc:spChg>
        <pc:spChg chg="add mod">
          <ac:chgData name="Mahmoud Masoud" userId="728b43800bf1abc7" providerId="LiveId" clId="{44BD4527-E4AE-4644-8A10-5B950831B430}" dt="2023-06-10T19:37:32.703" v="81" actId="1076"/>
          <ac:spMkLst>
            <pc:docMk/>
            <pc:sldMk cId="0" sldId="302"/>
            <ac:spMk id="5" creationId="{2621A186-878A-1258-BEC0-B229D8C66A33}"/>
          </ac:spMkLst>
        </pc:spChg>
        <pc:spChg chg="mod">
          <ac:chgData name="Mahmoud Masoud" userId="728b43800bf1abc7" providerId="LiveId" clId="{44BD4527-E4AE-4644-8A10-5B950831B430}" dt="2023-06-10T19:36:05.019" v="71" actId="14100"/>
          <ac:spMkLst>
            <pc:docMk/>
            <pc:sldMk cId="0" sldId="302"/>
            <ac:spMk id="21980" creationId="{00000000-0000-0000-0000-000000000000}"/>
          </ac:spMkLst>
        </pc:spChg>
        <pc:spChg chg="del mod">
          <ac:chgData name="Mahmoud Masoud" userId="728b43800bf1abc7" providerId="LiveId" clId="{44BD4527-E4AE-4644-8A10-5B950831B430}" dt="2023-06-10T19:36:56.231" v="72" actId="478"/>
          <ac:spMkLst>
            <pc:docMk/>
            <pc:sldMk cId="0" sldId="302"/>
            <ac:spMk id="21981" creationId="{00000000-0000-0000-0000-000000000000}"/>
          </ac:spMkLst>
        </pc:spChg>
        <pc:grpChg chg="mod">
          <ac:chgData name="Mahmoud Masoud" userId="728b43800bf1abc7" providerId="LiveId" clId="{44BD4527-E4AE-4644-8A10-5B950831B430}" dt="2023-06-10T19:37:21.569" v="78" actId="1076"/>
          <ac:grpSpMkLst>
            <pc:docMk/>
            <pc:sldMk cId="0" sldId="302"/>
            <ac:grpSpMk id="21995" creationId="{00000000-0000-0000-0000-000000000000}"/>
          </ac:grpSpMkLst>
        </pc:grpChg>
      </pc:sldChg>
      <pc:sldChg chg="del">
        <pc:chgData name="Mahmoud Masoud" userId="728b43800bf1abc7" providerId="LiveId" clId="{44BD4527-E4AE-4644-8A10-5B950831B430}" dt="2023-06-10T19:34:25.927" v="46" actId="2696"/>
        <pc:sldMkLst>
          <pc:docMk/>
          <pc:sldMk cId="3657089405" sldId="304"/>
        </pc:sldMkLst>
      </pc:sldChg>
      <pc:sldChg chg="addSp delSp modSp del mod">
        <pc:chgData name="Mahmoud Masoud" userId="728b43800bf1abc7" providerId="LiveId" clId="{44BD4527-E4AE-4644-8A10-5B950831B430}" dt="2023-06-10T19:40:49.318" v="136" actId="2696"/>
        <pc:sldMkLst>
          <pc:docMk/>
          <pc:sldMk cId="1252779137" sldId="305"/>
        </pc:sldMkLst>
        <pc:spChg chg="add del mod ord">
          <ac:chgData name="Mahmoud Masoud" userId="728b43800bf1abc7" providerId="LiveId" clId="{44BD4527-E4AE-4644-8A10-5B950831B430}" dt="2023-06-10T19:34:12.009" v="45" actId="478"/>
          <ac:spMkLst>
            <pc:docMk/>
            <pc:sldMk cId="1252779137" sldId="305"/>
            <ac:spMk id="2" creationId="{73992161-8CED-389D-9BAB-B10F1037EB9E}"/>
          </ac:spMkLst>
        </pc:spChg>
        <pc:spChg chg="mod">
          <ac:chgData name="Mahmoud Masoud" userId="728b43800bf1abc7" providerId="LiveId" clId="{44BD4527-E4AE-4644-8A10-5B950831B430}" dt="2023-06-10T19:33:15.753" v="36" actId="1076"/>
          <ac:spMkLst>
            <pc:docMk/>
            <pc:sldMk cId="1252779137" sldId="305"/>
            <ac:spMk id="413" creationId="{00000000-0000-0000-0000-000000000000}"/>
          </ac:spMkLst>
        </pc:spChg>
        <pc:spChg chg="mod">
          <ac:chgData name="Mahmoud Masoud" userId="728b43800bf1abc7" providerId="LiveId" clId="{44BD4527-E4AE-4644-8A10-5B950831B430}" dt="2023-06-10T19:33:46.738" v="43" actId="1076"/>
          <ac:spMkLst>
            <pc:docMk/>
            <pc:sldMk cId="1252779137" sldId="305"/>
            <ac:spMk id="414" creationId="{00000000-0000-0000-0000-000000000000}"/>
          </ac:spMkLst>
        </pc:spChg>
        <pc:cxnChg chg="del">
          <ac:chgData name="Mahmoud Masoud" userId="728b43800bf1abc7" providerId="LiveId" clId="{44BD4527-E4AE-4644-8A10-5B950831B430}" dt="2023-06-10T19:33:10.391" v="34" actId="478"/>
          <ac:cxnSpMkLst>
            <pc:docMk/>
            <pc:sldMk cId="1252779137" sldId="305"/>
            <ac:cxnSpMk id="416" creationId="{00000000-0000-0000-0000-000000000000}"/>
          </ac:cxnSpMkLst>
        </pc:cxnChg>
      </pc:sldChg>
      <pc:sldChg chg="del">
        <pc:chgData name="Mahmoud Masoud" userId="728b43800bf1abc7" providerId="LiveId" clId="{44BD4527-E4AE-4644-8A10-5B950831B430}" dt="2023-06-10T19:39:24.943" v="117" actId="2696"/>
        <pc:sldMkLst>
          <pc:docMk/>
          <pc:sldMk cId="2298624022" sldId="306"/>
        </pc:sldMkLst>
      </pc:sldChg>
      <pc:sldChg chg="addSp delSp modSp new mod">
        <pc:chgData name="Mahmoud Masoud" userId="728b43800bf1abc7" providerId="LiveId" clId="{44BD4527-E4AE-4644-8A10-5B950831B430}" dt="2023-06-10T19:39:09.636" v="116" actId="20577"/>
        <pc:sldMkLst>
          <pc:docMk/>
          <pc:sldMk cId="2202293500" sldId="365"/>
        </pc:sldMkLst>
        <pc:spChg chg="del">
          <ac:chgData name="Mahmoud Masoud" userId="728b43800bf1abc7" providerId="LiveId" clId="{44BD4527-E4AE-4644-8A10-5B950831B430}" dt="2023-06-10T19:38:34.796" v="99"/>
          <ac:spMkLst>
            <pc:docMk/>
            <pc:sldMk cId="2202293500" sldId="365"/>
            <ac:spMk id="2" creationId="{39D306BA-D221-EEC1-84FA-88FCA5FFD62C}"/>
          </ac:spMkLst>
        </pc:spChg>
        <pc:spChg chg="del">
          <ac:chgData name="Mahmoud Masoud" userId="728b43800bf1abc7" providerId="LiveId" clId="{44BD4527-E4AE-4644-8A10-5B950831B430}" dt="2023-06-10T19:38:51.196" v="106" actId="478"/>
          <ac:spMkLst>
            <pc:docMk/>
            <pc:sldMk cId="2202293500" sldId="365"/>
            <ac:spMk id="3" creationId="{6068BA6D-6760-CFBC-7AFA-A79C0D94E631}"/>
          </ac:spMkLst>
        </pc:spChg>
        <pc:spChg chg="add mod">
          <ac:chgData name="Mahmoud Masoud" userId="728b43800bf1abc7" providerId="LiveId" clId="{44BD4527-E4AE-4644-8A10-5B950831B430}" dt="2023-06-10T19:39:03.226" v="109" actId="1076"/>
          <ac:spMkLst>
            <pc:docMk/>
            <pc:sldMk cId="2202293500" sldId="365"/>
            <ac:spMk id="4" creationId="{39024108-6FF3-D205-9F15-13B7FDBBD580}"/>
          </ac:spMkLst>
        </pc:spChg>
        <pc:spChg chg="add mod">
          <ac:chgData name="Mahmoud Masoud" userId="728b43800bf1abc7" providerId="LiveId" clId="{44BD4527-E4AE-4644-8A10-5B950831B430}" dt="2023-06-10T19:39:09.636" v="116" actId="20577"/>
          <ac:spMkLst>
            <pc:docMk/>
            <pc:sldMk cId="2202293500" sldId="365"/>
            <ac:spMk id="5" creationId="{691C4B13-4DCE-AD84-C80C-61ED950E480B}"/>
          </ac:spMkLst>
        </pc:spChg>
      </pc:sldChg>
      <pc:sldChg chg="del">
        <pc:chgData name="Mahmoud Masoud" userId="728b43800bf1abc7" providerId="LiveId" clId="{44BD4527-E4AE-4644-8A10-5B950831B430}" dt="2023-06-10T19:37:51.781" v="95" actId="2696"/>
        <pc:sldMkLst>
          <pc:docMk/>
          <pc:sldMk cId="3776696273" sldId="366"/>
        </pc:sldMkLst>
      </pc:sldChg>
      <pc:sldMasterChg chg="delSldLayout">
        <pc:chgData name="Mahmoud Masoud" userId="728b43800bf1abc7" providerId="LiveId" clId="{44BD4527-E4AE-4644-8A10-5B950831B430}" dt="2023-06-10T19:40:49.318" v="136" actId="2696"/>
        <pc:sldMasterMkLst>
          <pc:docMk/>
          <pc:sldMasterMk cId="0" sldId="2147483697"/>
        </pc:sldMasterMkLst>
        <pc:sldLayoutChg chg="del">
          <pc:chgData name="Mahmoud Masoud" userId="728b43800bf1abc7" providerId="LiveId" clId="{44BD4527-E4AE-4644-8A10-5B950831B430}" dt="2023-06-10T19:40:49.318" v="136" actId="2696"/>
          <pc:sldLayoutMkLst>
            <pc:docMk/>
            <pc:sldMasterMk cId="0" sldId="2147483697"/>
            <pc:sldLayoutMk cId="3717007905" sldId="214748369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4"/>
        <p:cNvGrpSpPr/>
        <p:nvPr/>
      </p:nvGrpSpPr>
      <p:grpSpPr>
        <a:xfrm>
          <a:off x="0" y="0"/>
          <a:ext cx="0" cy="0"/>
          <a:chOff x="0" y="0"/>
          <a:chExt cx="0" cy="0"/>
        </a:xfrm>
      </p:grpSpPr>
      <p:sp>
        <p:nvSpPr>
          <p:cNvPr id="11415" name="Google Shape;1141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16" name="Google Shape;1141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67"/>
        <p:cNvGrpSpPr/>
        <p:nvPr/>
      </p:nvGrpSpPr>
      <p:grpSpPr>
        <a:xfrm>
          <a:off x="0" y="0"/>
          <a:ext cx="0" cy="0"/>
          <a:chOff x="0" y="0"/>
          <a:chExt cx="0" cy="0"/>
        </a:xfrm>
      </p:grpSpPr>
      <p:sp>
        <p:nvSpPr>
          <p:cNvPr id="13568" name="Google Shape;13568;ga5475f15f3_2_46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69" name="Google Shape;13569;ga5475f15f3_2_46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86"/>
        <p:cNvGrpSpPr/>
        <p:nvPr/>
      </p:nvGrpSpPr>
      <p:grpSpPr>
        <a:xfrm>
          <a:off x="0" y="0"/>
          <a:ext cx="0" cy="0"/>
          <a:chOff x="0" y="0"/>
          <a:chExt cx="0" cy="0"/>
        </a:xfrm>
      </p:grpSpPr>
      <p:sp>
        <p:nvSpPr>
          <p:cNvPr id="16187" name="Google Shape;16187;ga5475f15f3_2_78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88" name="Google Shape;16188;ga5475f15f3_2_78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41"/>
        <p:cNvGrpSpPr/>
        <p:nvPr/>
      </p:nvGrpSpPr>
      <p:grpSpPr>
        <a:xfrm>
          <a:off x="0" y="0"/>
          <a:ext cx="0" cy="0"/>
          <a:chOff x="0" y="0"/>
          <a:chExt cx="0" cy="0"/>
        </a:xfrm>
      </p:grpSpPr>
      <p:sp>
        <p:nvSpPr>
          <p:cNvPr id="14842" name="Google Shape;14842;ga5475f15f3_2_5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43" name="Google Shape;14843;ga5475f15f3_2_5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72"/>
        <p:cNvGrpSpPr/>
        <p:nvPr/>
      </p:nvGrpSpPr>
      <p:grpSpPr>
        <a:xfrm>
          <a:off x="0" y="0"/>
          <a:ext cx="0" cy="0"/>
          <a:chOff x="0" y="0"/>
          <a:chExt cx="0" cy="0"/>
        </a:xfrm>
      </p:grpSpPr>
      <p:sp>
        <p:nvSpPr>
          <p:cNvPr id="22773" name="Google Shape;22773;gbfd77e2179_0_8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74" name="Google Shape;22774;gbfd77e2179_0_8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50"/>
        <p:cNvGrpSpPr/>
        <p:nvPr/>
      </p:nvGrpSpPr>
      <p:grpSpPr>
        <a:xfrm>
          <a:off x="0" y="0"/>
          <a:ext cx="0" cy="0"/>
          <a:chOff x="0" y="0"/>
          <a:chExt cx="0" cy="0"/>
        </a:xfrm>
      </p:grpSpPr>
      <p:sp>
        <p:nvSpPr>
          <p:cNvPr id="19051" name="Google Shape;19051;ga5475f15f3_2_10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52" name="Google Shape;19052;ga5475f15f3_2_10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76"/>
        <p:cNvGrpSpPr/>
        <p:nvPr/>
      </p:nvGrpSpPr>
      <p:grpSpPr>
        <a:xfrm>
          <a:off x="0" y="0"/>
          <a:ext cx="0" cy="0"/>
          <a:chOff x="0" y="0"/>
          <a:chExt cx="0" cy="0"/>
        </a:xfrm>
      </p:grpSpPr>
      <p:sp>
        <p:nvSpPr>
          <p:cNvPr id="21977" name="Google Shape;21977;gbfa63c2aac_0_1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78" name="Google Shape;21978;gbfa63c2aac_0_1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60"/>
        <p:cNvGrpSpPr/>
        <p:nvPr/>
      </p:nvGrpSpPr>
      <p:grpSpPr>
        <a:xfrm>
          <a:off x="0" y="0"/>
          <a:ext cx="0" cy="0"/>
          <a:chOff x="0" y="0"/>
          <a:chExt cx="0" cy="0"/>
        </a:xfrm>
      </p:grpSpPr>
      <p:sp>
        <p:nvSpPr>
          <p:cNvPr id="19061" name="Google Shape;19061;g9ee0db1fe8_5_1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62" name="Google Shape;19062;g9ee0db1fe8_5_1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48"/>
        <p:cNvGrpSpPr/>
        <p:nvPr/>
      </p:nvGrpSpPr>
      <p:grpSpPr>
        <a:xfrm>
          <a:off x="0" y="0"/>
          <a:ext cx="0" cy="0"/>
          <a:chOff x="0" y="0"/>
          <a:chExt cx="0" cy="0"/>
        </a:xfrm>
      </p:grpSpPr>
      <p:sp>
        <p:nvSpPr>
          <p:cNvPr id="24349" name="Google Shape;24349;ga5475f15f3_2_129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50" name="Google Shape;24350;ga5475f15f3_2_129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26"/>
        <p:cNvGrpSpPr/>
        <p:nvPr/>
      </p:nvGrpSpPr>
      <p:grpSpPr>
        <a:xfrm>
          <a:off x="0" y="0"/>
          <a:ext cx="0" cy="0"/>
          <a:chOff x="0" y="0"/>
          <a:chExt cx="0" cy="0"/>
        </a:xfrm>
      </p:grpSpPr>
      <p:sp>
        <p:nvSpPr>
          <p:cNvPr id="11427" name="Google Shape;11427;ga5475f15f3_2_39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28" name="Google Shape;11428;ga5475f15f3_2_39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98"/>
        <p:cNvGrpSpPr/>
        <p:nvPr/>
      </p:nvGrpSpPr>
      <p:grpSpPr>
        <a:xfrm>
          <a:off x="0" y="0"/>
          <a:ext cx="0" cy="0"/>
          <a:chOff x="0" y="0"/>
          <a:chExt cx="0" cy="0"/>
        </a:xfrm>
      </p:grpSpPr>
      <p:sp>
        <p:nvSpPr>
          <p:cNvPr id="12999" name="Google Shape;12999;ga5475f15f3_2_4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00" name="Google Shape;13000;ga5475f15f3_2_4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04"/>
        <p:cNvGrpSpPr/>
        <p:nvPr/>
      </p:nvGrpSpPr>
      <p:grpSpPr>
        <a:xfrm>
          <a:off x="0" y="0"/>
          <a:ext cx="0" cy="0"/>
          <a:chOff x="0" y="0"/>
          <a:chExt cx="0" cy="0"/>
        </a:xfrm>
      </p:grpSpPr>
      <p:sp>
        <p:nvSpPr>
          <p:cNvPr id="13305" name="Google Shape;13305;ga142f89b98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06" name="Google Shape;13306;ga142f89b98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3"/>
        <p:cNvGrpSpPr/>
        <p:nvPr/>
      </p:nvGrpSpPr>
      <p:grpSpPr>
        <a:xfrm>
          <a:off x="0" y="0"/>
          <a:ext cx="0" cy="0"/>
          <a:chOff x="0" y="0"/>
          <a:chExt cx="0" cy="0"/>
        </a:xfrm>
      </p:grpSpPr>
      <p:sp>
        <p:nvSpPr>
          <p:cNvPr id="13414" name="Google Shape;13414;ga5475f15f3_2_4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15" name="Google Shape;13415;ga5475f15f3_2_4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85"/>
        <p:cNvGrpSpPr/>
        <p:nvPr/>
      </p:nvGrpSpPr>
      <p:grpSpPr>
        <a:xfrm>
          <a:off x="0" y="0"/>
          <a:ext cx="0" cy="0"/>
          <a:chOff x="0" y="0"/>
          <a:chExt cx="0" cy="0"/>
        </a:xfrm>
      </p:grpSpPr>
      <p:sp>
        <p:nvSpPr>
          <p:cNvPr id="13486" name="Google Shape;13486;ga5475f15f3_2_45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87" name="Google Shape;13487;ga5475f15f3_2_45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53"/>
        <p:cNvGrpSpPr/>
        <p:nvPr/>
      </p:nvGrpSpPr>
      <p:grpSpPr>
        <a:xfrm>
          <a:off x="0" y="0"/>
          <a:ext cx="0" cy="0"/>
          <a:chOff x="0" y="0"/>
          <a:chExt cx="0" cy="0"/>
        </a:xfrm>
      </p:grpSpPr>
      <p:sp>
        <p:nvSpPr>
          <p:cNvPr id="14854" name="Google Shape;14854;g9f4e9fce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55" name="Google Shape;14855;g9f4e9fce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57"/>
        <p:cNvGrpSpPr/>
        <p:nvPr/>
      </p:nvGrpSpPr>
      <p:grpSpPr>
        <a:xfrm>
          <a:off x="0" y="0"/>
          <a:ext cx="0" cy="0"/>
          <a:chOff x="0" y="0"/>
          <a:chExt cx="0" cy="0"/>
        </a:xfrm>
      </p:grpSpPr>
      <p:sp>
        <p:nvSpPr>
          <p:cNvPr id="13558" name="Google Shape;13558;ga5475f15f3_2_46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59" name="Google Shape;13559;ga5475f15f3_2_46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77"/>
        <p:cNvGrpSpPr/>
        <p:nvPr/>
      </p:nvGrpSpPr>
      <p:grpSpPr>
        <a:xfrm>
          <a:off x="0" y="0"/>
          <a:ext cx="0" cy="0"/>
          <a:chOff x="0" y="0"/>
          <a:chExt cx="0" cy="0"/>
        </a:xfrm>
      </p:grpSpPr>
      <p:sp>
        <p:nvSpPr>
          <p:cNvPr id="13578" name="Google Shape;13578;ga74c21d089_0_3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79" name="Google Shape;13579;ga74c21d089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2"/>
        </a:solidFill>
        <a:effectLst/>
      </p:bgPr>
    </p:bg>
    <p:spTree>
      <p:nvGrpSpPr>
        <p:cNvPr id="1" name="Shape 8"/>
        <p:cNvGrpSpPr/>
        <p:nvPr/>
      </p:nvGrpSpPr>
      <p:grpSpPr>
        <a:xfrm>
          <a:off x="0" y="0"/>
          <a:ext cx="0" cy="0"/>
          <a:chOff x="0" y="0"/>
          <a:chExt cx="0" cy="0"/>
        </a:xfrm>
      </p:grpSpPr>
      <p:sp>
        <p:nvSpPr>
          <p:cNvPr id="9" name="Google Shape;9;p2"/>
          <p:cNvSpPr/>
          <p:nvPr/>
        </p:nvSpPr>
        <p:spPr>
          <a:xfrm>
            <a:off x="6531844" y="-140930"/>
            <a:ext cx="1685899" cy="982051"/>
          </a:xfrm>
          <a:custGeom>
            <a:avLst/>
            <a:gdLst/>
            <a:ahLst/>
            <a:cxnLst/>
            <a:rect l="l" t="t" r="r" b="b"/>
            <a:pathLst>
              <a:path w="40306" h="23480" extrusionOk="0">
                <a:moveTo>
                  <a:pt x="39942" y="0"/>
                </a:moveTo>
                <a:lnTo>
                  <a:pt x="26630" y="23061"/>
                </a:lnTo>
                <a:lnTo>
                  <a:pt x="1" y="23061"/>
                </a:lnTo>
                <a:lnTo>
                  <a:pt x="210" y="23479"/>
                </a:lnTo>
                <a:lnTo>
                  <a:pt x="26871" y="23479"/>
                </a:lnTo>
                <a:lnTo>
                  <a:pt x="40306" y="209"/>
                </a:lnTo>
                <a:lnTo>
                  <a:pt x="39942"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027125" y="-1061650"/>
            <a:ext cx="2075899" cy="1797680"/>
          </a:xfrm>
          <a:custGeom>
            <a:avLst/>
            <a:gdLst/>
            <a:ahLst/>
            <a:cxnLst/>
            <a:rect l="l" t="t" r="r" b="b"/>
            <a:pathLst>
              <a:path w="49630" h="42981" extrusionOk="0">
                <a:moveTo>
                  <a:pt x="12407" y="0"/>
                </a:moveTo>
                <a:lnTo>
                  <a:pt x="0" y="21490"/>
                </a:lnTo>
                <a:lnTo>
                  <a:pt x="12407" y="42980"/>
                </a:lnTo>
                <a:lnTo>
                  <a:pt x="37222" y="42980"/>
                </a:lnTo>
                <a:lnTo>
                  <a:pt x="49629" y="21490"/>
                </a:lnTo>
                <a:lnTo>
                  <a:pt x="372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5954876" y="961438"/>
            <a:ext cx="2002360" cy="28725"/>
            <a:chOff x="6505625" y="2212725"/>
            <a:chExt cx="876575" cy="12575"/>
          </a:xfrm>
        </p:grpSpPr>
        <p:sp>
          <p:nvSpPr>
            <p:cNvPr id="12" name="Google Shape;12;p2"/>
            <p:cNvSpPr/>
            <p:nvPr/>
          </p:nvSpPr>
          <p:spPr>
            <a:xfrm>
              <a:off x="7132475"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5" y="501"/>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054100" y="2212725"/>
              <a:ext cx="14700" cy="12575"/>
            </a:xfrm>
            <a:custGeom>
              <a:avLst/>
              <a:gdLst/>
              <a:ahLst/>
              <a:cxnLst/>
              <a:rect l="l" t="t" r="r" b="b"/>
              <a:pathLst>
                <a:path w="588" h="503" extrusionOk="0">
                  <a:moveTo>
                    <a:pt x="253" y="0"/>
                  </a:moveTo>
                  <a:cubicBezTo>
                    <a:pt x="124" y="0"/>
                    <a:pt x="0" y="100"/>
                    <a:pt x="0" y="251"/>
                  </a:cubicBezTo>
                  <a:cubicBezTo>
                    <a:pt x="0" y="389"/>
                    <a:pt x="113" y="503"/>
                    <a:pt x="252" y="503"/>
                  </a:cubicBezTo>
                  <a:cubicBezTo>
                    <a:pt x="475" y="501"/>
                    <a:pt x="587" y="232"/>
                    <a:pt x="429" y="74"/>
                  </a:cubicBezTo>
                  <a:cubicBezTo>
                    <a:pt x="378" y="23"/>
                    <a:pt x="315"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975775"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897400" y="2212725"/>
              <a:ext cx="14675" cy="12575"/>
            </a:xfrm>
            <a:custGeom>
              <a:avLst/>
              <a:gdLst/>
              <a:ahLst/>
              <a:cxnLst/>
              <a:rect l="l" t="t" r="r" b="b"/>
              <a:pathLst>
                <a:path w="587" h="503" extrusionOk="0">
                  <a:moveTo>
                    <a:pt x="253" y="0"/>
                  </a:moveTo>
                  <a:cubicBezTo>
                    <a:pt x="124" y="0"/>
                    <a:pt x="0" y="100"/>
                    <a:pt x="0" y="251"/>
                  </a:cubicBezTo>
                  <a:cubicBezTo>
                    <a:pt x="0" y="389"/>
                    <a:pt x="113" y="503"/>
                    <a:pt x="252" y="503"/>
                  </a:cubicBezTo>
                  <a:cubicBezTo>
                    <a:pt x="475" y="503"/>
                    <a:pt x="587" y="232"/>
                    <a:pt x="429" y="74"/>
                  </a:cubicBezTo>
                  <a:cubicBezTo>
                    <a:pt x="378" y="23"/>
                    <a:pt x="315"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367550"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7"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289175" y="2212725"/>
              <a:ext cx="14675" cy="12575"/>
            </a:xfrm>
            <a:custGeom>
              <a:avLst/>
              <a:gdLst/>
              <a:ahLst/>
              <a:cxnLst/>
              <a:rect l="l" t="t" r="r" b="b"/>
              <a:pathLst>
                <a:path w="587" h="503" extrusionOk="0">
                  <a:moveTo>
                    <a:pt x="254" y="0"/>
                  </a:moveTo>
                  <a:cubicBezTo>
                    <a:pt x="125" y="0"/>
                    <a:pt x="2" y="100"/>
                    <a:pt x="2" y="251"/>
                  </a:cubicBezTo>
                  <a:cubicBezTo>
                    <a:pt x="0" y="389"/>
                    <a:pt x="114" y="503"/>
                    <a:pt x="252" y="503"/>
                  </a:cubicBezTo>
                  <a:cubicBezTo>
                    <a:pt x="475" y="503"/>
                    <a:pt x="587" y="232"/>
                    <a:pt x="429" y="74"/>
                  </a:cubicBezTo>
                  <a:cubicBezTo>
                    <a:pt x="378" y="23"/>
                    <a:pt x="316"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7210800" y="2212725"/>
              <a:ext cx="14700" cy="12575"/>
            </a:xfrm>
            <a:custGeom>
              <a:avLst/>
              <a:gdLst/>
              <a:ahLst/>
              <a:cxnLst/>
              <a:rect l="l" t="t" r="r" b="b"/>
              <a:pathLst>
                <a:path w="588" h="503" extrusionOk="0">
                  <a:moveTo>
                    <a:pt x="255" y="0"/>
                  </a:moveTo>
                  <a:cubicBezTo>
                    <a:pt x="126" y="0"/>
                    <a:pt x="2" y="100"/>
                    <a:pt x="2" y="251"/>
                  </a:cubicBezTo>
                  <a:cubicBezTo>
                    <a:pt x="0" y="389"/>
                    <a:pt x="113" y="503"/>
                    <a:pt x="252" y="503"/>
                  </a:cubicBezTo>
                  <a:cubicBezTo>
                    <a:pt x="475" y="501"/>
                    <a:pt x="587" y="232"/>
                    <a:pt x="429" y="74"/>
                  </a:cubicBezTo>
                  <a:cubicBezTo>
                    <a:pt x="379" y="23"/>
                    <a:pt x="316" y="0"/>
                    <a:pt x="25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819025" y="2212725"/>
              <a:ext cx="14700" cy="12575"/>
            </a:xfrm>
            <a:custGeom>
              <a:avLst/>
              <a:gdLst/>
              <a:ahLst/>
              <a:cxnLst/>
              <a:rect l="l" t="t" r="r" b="b"/>
              <a:pathLst>
                <a:path w="588" h="503" extrusionOk="0">
                  <a:moveTo>
                    <a:pt x="254" y="0"/>
                  </a:moveTo>
                  <a:cubicBezTo>
                    <a:pt x="125" y="0"/>
                    <a:pt x="1" y="100"/>
                    <a:pt x="1" y="251"/>
                  </a:cubicBezTo>
                  <a:cubicBezTo>
                    <a:pt x="1" y="389"/>
                    <a:pt x="113" y="503"/>
                    <a:pt x="252" y="503"/>
                  </a:cubicBezTo>
                  <a:cubicBezTo>
                    <a:pt x="475" y="503"/>
                    <a:pt x="587" y="232"/>
                    <a:pt x="430" y="74"/>
                  </a:cubicBezTo>
                  <a:cubicBezTo>
                    <a:pt x="379" y="23"/>
                    <a:pt x="316"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740700" y="2212725"/>
              <a:ext cx="14650" cy="12575"/>
            </a:xfrm>
            <a:custGeom>
              <a:avLst/>
              <a:gdLst/>
              <a:ahLst/>
              <a:cxnLst/>
              <a:rect l="l" t="t" r="r" b="b"/>
              <a:pathLst>
                <a:path w="586" h="503" extrusionOk="0">
                  <a:moveTo>
                    <a:pt x="253" y="0"/>
                  </a:moveTo>
                  <a:cubicBezTo>
                    <a:pt x="124" y="0"/>
                    <a:pt x="0" y="100"/>
                    <a:pt x="0" y="251"/>
                  </a:cubicBezTo>
                  <a:cubicBezTo>
                    <a:pt x="0" y="389"/>
                    <a:pt x="113" y="503"/>
                    <a:pt x="250" y="503"/>
                  </a:cubicBezTo>
                  <a:cubicBezTo>
                    <a:pt x="475" y="501"/>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662325" y="2212725"/>
              <a:ext cx="14700" cy="12575"/>
            </a:xfrm>
            <a:custGeom>
              <a:avLst/>
              <a:gdLst/>
              <a:ahLst/>
              <a:cxnLst/>
              <a:rect l="l" t="t" r="r" b="b"/>
              <a:pathLst>
                <a:path w="588" h="503" extrusionOk="0">
                  <a:moveTo>
                    <a:pt x="254" y="0"/>
                  </a:moveTo>
                  <a:cubicBezTo>
                    <a:pt x="124" y="0"/>
                    <a:pt x="1" y="100"/>
                    <a:pt x="1" y="251"/>
                  </a:cubicBezTo>
                  <a:cubicBezTo>
                    <a:pt x="1" y="389"/>
                    <a:pt x="113" y="503"/>
                    <a:pt x="252" y="503"/>
                  </a:cubicBezTo>
                  <a:cubicBezTo>
                    <a:pt x="475" y="501"/>
                    <a:pt x="587" y="232"/>
                    <a:pt x="430" y="74"/>
                  </a:cubicBezTo>
                  <a:cubicBezTo>
                    <a:pt x="378" y="23"/>
                    <a:pt x="315"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584000"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505625" y="2212725"/>
              <a:ext cx="14700" cy="12575"/>
            </a:xfrm>
            <a:custGeom>
              <a:avLst/>
              <a:gdLst/>
              <a:ahLst/>
              <a:cxnLst/>
              <a:rect l="l" t="t" r="r" b="b"/>
              <a:pathLst>
                <a:path w="588" h="503" extrusionOk="0">
                  <a:moveTo>
                    <a:pt x="254" y="0"/>
                  </a:moveTo>
                  <a:cubicBezTo>
                    <a:pt x="124" y="0"/>
                    <a:pt x="1" y="100"/>
                    <a:pt x="1" y="251"/>
                  </a:cubicBezTo>
                  <a:cubicBezTo>
                    <a:pt x="1" y="389"/>
                    <a:pt x="113" y="503"/>
                    <a:pt x="252" y="503"/>
                  </a:cubicBezTo>
                  <a:cubicBezTo>
                    <a:pt x="475" y="503"/>
                    <a:pt x="587" y="232"/>
                    <a:pt x="429" y="74"/>
                  </a:cubicBezTo>
                  <a:cubicBezTo>
                    <a:pt x="378" y="23"/>
                    <a:pt x="315"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Google Shape;24;p2"/>
          <p:cNvSpPr/>
          <p:nvPr/>
        </p:nvSpPr>
        <p:spPr>
          <a:xfrm>
            <a:off x="8240751" y="532575"/>
            <a:ext cx="1136717" cy="1296439"/>
          </a:xfrm>
          <a:custGeom>
            <a:avLst/>
            <a:gdLst/>
            <a:ahLst/>
            <a:cxnLst/>
            <a:rect l="l" t="t" r="r" b="b"/>
            <a:pathLst>
              <a:path w="24667" h="28133" extrusionOk="0">
                <a:moveTo>
                  <a:pt x="24457" y="361"/>
                </a:moveTo>
                <a:lnTo>
                  <a:pt x="24457" y="27772"/>
                </a:lnTo>
                <a:lnTo>
                  <a:pt x="422" y="14066"/>
                </a:lnTo>
                <a:lnTo>
                  <a:pt x="24457" y="361"/>
                </a:lnTo>
                <a:close/>
                <a:moveTo>
                  <a:pt x="24667" y="0"/>
                </a:moveTo>
                <a:lnTo>
                  <a:pt x="1" y="14066"/>
                </a:lnTo>
                <a:lnTo>
                  <a:pt x="24667" y="28133"/>
                </a:lnTo>
                <a:lnTo>
                  <a:pt x="246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278216" y="969619"/>
            <a:ext cx="1136717" cy="1296439"/>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528581" y="1695921"/>
            <a:ext cx="278062" cy="278108"/>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134532" y="1350120"/>
            <a:ext cx="107096" cy="103087"/>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2"/>
          <p:cNvGrpSpPr/>
          <p:nvPr/>
        </p:nvGrpSpPr>
        <p:grpSpPr>
          <a:xfrm>
            <a:off x="7488698" y="1836772"/>
            <a:ext cx="274836" cy="1611920"/>
            <a:chOff x="4769975" y="2151700"/>
            <a:chExt cx="149100" cy="874475"/>
          </a:xfrm>
        </p:grpSpPr>
        <p:sp>
          <p:nvSpPr>
            <p:cNvPr id="29" name="Google Shape;29;p2"/>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 name="Google Shape;62;p2"/>
          <p:cNvSpPr/>
          <p:nvPr/>
        </p:nvSpPr>
        <p:spPr>
          <a:xfrm>
            <a:off x="7873200" y="2434527"/>
            <a:ext cx="2057538" cy="2057538"/>
          </a:xfrm>
          <a:custGeom>
            <a:avLst/>
            <a:gdLst/>
            <a:ahLst/>
            <a:cxnLst/>
            <a:rect l="l" t="t" r="r" b="b"/>
            <a:pathLst>
              <a:path w="44649" h="44649" extrusionOk="0">
                <a:moveTo>
                  <a:pt x="22324" y="296"/>
                </a:moveTo>
                <a:lnTo>
                  <a:pt x="44353" y="22325"/>
                </a:lnTo>
                <a:lnTo>
                  <a:pt x="22324" y="44351"/>
                </a:lnTo>
                <a:lnTo>
                  <a:pt x="296" y="22325"/>
                </a:lnTo>
                <a:lnTo>
                  <a:pt x="22324" y="296"/>
                </a:lnTo>
                <a:close/>
                <a:moveTo>
                  <a:pt x="22324" y="1"/>
                </a:moveTo>
                <a:lnTo>
                  <a:pt x="0" y="22325"/>
                </a:lnTo>
                <a:lnTo>
                  <a:pt x="22324" y="44648"/>
                </a:lnTo>
                <a:lnTo>
                  <a:pt x="44648" y="22325"/>
                </a:lnTo>
                <a:lnTo>
                  <a:pt x="223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8272456" y="2400472"/>
            <a:ext cx="1692334" cy="2105233"/>
          </a:xfrm>
          <a:custGeom>
            <a:avLst/>
            <a:gdLst/>
            <a:ahLst/>
            <a:cxnLst/>
            <a:rect l="l" t="t" r="r" b="b"/>
            <a:pathLst>
              <a:path w="36724" h="45684" extrusionOk="0">
                <a:moveTo>
                  <a:pt x="13660" y="0"/>
                </a:moveTo>
                <a:lnTo>
                  <a:pt x="1" y="13659"/>
                </a:lnTo>
                <a:lnTo>
                  <a:pt x="888" y="14548"/>
                </a:lnTo>
                <a:lnTo>
                  <a:pt x="13660" y="1775"/>
                </a:lnTo>
                <a:lnTo>
                  <a:pt x="34947" y="23064"/>
                </a:lnTo>
                <a:lnTo>
                  <a:pt x="13216" y="44795"/>
                </a:lnTo>
                <a:lnTo>
                  <a:pt x="14104" y="45683"/>
                </a:lnTo>
                <a:lnTo>
                  <a:pt x="36724" y="23064"/>
                </a:lnTo>
                <a:lnTo>
                  <a:pt x="13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8176927" y="2738255"/>
            <a:ext cx="1450078" cy="1450078"/>
          </a:xfrm>
          <a:custGeom>
            <a:avLst/>
            <a:gdLst/>
            <a:ahLst/>
            <a:cxnLst/>
            <a:rect l="l" t="t" r="r" b="b"/>
            <a:pathLst>
              <a:path w="31467" h="31467" extrusionOk="0">
                <a:moveTo>
                  <a:pt x="31362" y="105"/>
                </a:moveTo>
                <a:lnTo>
                  <a:pt x="31362" y="31362"/>
                </a:lnTo>
                <a:lnTo>
                  <a:pt x="105" y="31362"/>
                </a:lnTo>
                <a:lnTo>
                  <a:pt x="105" y="105"/>
                </a:lnTo>
                <a:close/>
                <a:moveTo>
                  <a:pt x="0" y="1"/>
                </a:moveTo>
                <a:lnTo>
                  <a:pt x="0" y="31467"/>
                </a:lnTo>
                <a:lnTo>
                  <a:pt x="31466" y="31467"/>
                </a:lnTo>
                <a:lnTo>
                  <a:pt x="314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 name="Google Shape;65;p2"/>
          <p:cNvGrpSpPr/>
          <p:nvPr/>
        </p:nvGrpSpPr>
        <p:grpSpPr>
          <a:xfrm>
            <a:off x="8252330" y="2815089"/>
            <a:ext cx="1299260" cy="1296418"/>
            <a:chOff x="6378300" y="2596400"/>
            <a:chExt cx="754375" cy="752725"/>
          </a:xfrm>
        </p:grpSpPr>
        <p:sp>
          <p:nvSpPr>
            <p:cNvPr id="66" name="Google Shape;66;p2"/>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8" name="Google Shape;248;p2"/>
          <p:cNvGrpSpPr/>
          <p:nvPr/>
        </p:nvGrpSpPr>
        <p:grpSpPr>
          <a:xfrm>
            <a:off x="6513030" y="4379548"/>
            <a:ext cx="1136960" cy="1115243"/>
            <a:chOff x="5930025" y="3771375"/>
            <a:chExt cx="668800" cy="656025"/>
          </a:xfrm>
        </p:grpSpPr>
        <p:sp>
          <p:nvSpPr>
            <p:cNvPr id="249" name="Google Shape;249;p2"/>
            <p:cNvSpPr/>
            <p:nvPr/>
          </p:nvSpPr>
          <p:spPr>
            <a:xfrm>
              <a:off x="6046675" y="43317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6067350" y="4331700"/>
              <a:ext cx="18250" cy="15650"/>
            </a:xfrm>
            <a:custGeom>
              <a:avLst/>
              <a:gdLst/>
              <a:ahLst/>
              <a:cxnLst/>
              <a:rect l="l" t="t" r="r" b="b"/>
              <a:pathLst>
                <a:path w="730" h="626" extrusionOk="0">
                  <a:moveTo>
                    <a:pt x="418" y="1"/>
                  </a:moveTo>
                  <a:cubicBezTo>
                    <a:pt x="140" y="1"/>
                    <a:pt x="1" y="337"/>
                    <a:pt x="198" y="534"/>
                  </a:cubicBezTo>
                  <a:cubicBezTo>
                    <a:pt x="261" y="597"/>
                    <a:pt x="339" y="625"/>
                    <a:pt x="415" y="625"/>
                  </a:cubicBezTo>
                  <a:cubicBezTo>
                    <a:pt x="575"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60933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61166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613997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6160650" y="4331700"/>
              <a:ext cx="18300" cy="15650"/>
            </a:xfrm>
            <a:custGeom>
              <a:avLst/>
              <a:gdLst/>
              <a:ahLst/>
              <a:cxnLst/>
              <a:rect l="l" t="t" r="r" b="b"/>
              <a:pathLst>
                <a:path w="732" h="626" extrusionOk="0">
                  <a:moveTo>
                    <a:pt x="419" y="1"/>
                  </a:moveTo>
                  <a:cubicBezTo>
                    <a:pt x="140" y="1"/>
                    <a:pt x="1" y="337"/>
                    <a:pt x="198" y="534"/>
                  </a:cubicBezTo>
                  <a:cubicBezTo>
                    <a:pt x="261" y="597"/>
                    <a:pt x="339" y="625"/>
                    <a:pt x="416"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61866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620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6233275" y="43317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62566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627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630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6323950" y="4331700"/>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634990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637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639660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64199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644325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646655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6023325"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6046675" y="431170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6067350" y="431170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60933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61166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613997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6160650" y="431170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61866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6067350" y="435172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60933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61166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613997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6160650" y="435172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61866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620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6233275" y="4351725"/>
              <a:ext cx="15625" cy="15625"/>
            </a:xfrm>
            <a:custGeom>
              <a:avLst/>
              <a:gdLst/>
              <a:ahLst/>
              <a:cxnLst/>
              <a:rect l="l" t="t" r="r" b="b"/>
              <a:pathLst>
                <a:path w="625" h="625" extrusionOk="0">
                  <a:moveTo>
                    <a:pt x="312" y="0"/>
                  </a:moveTo>
                  <a:cubicBezTo>
                    <a:pt x="141" y="0"/>
                    <a:pt x="0" y="139"/>
                    <a:pt x="0" y="312"/>
                  </a:cubicBezTo>
                  <a:cubicBezTo>
                    <a:pt x="0" y="485"/>
                    <a:pt x="141"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62566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627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630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6323950" y="435172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6349900" y="4351725"/>
              <a:ext cx="15650" cy="15625"/>
            </a:xfrm>
            <a:custGeom>
              <a:avLst/>
              <a:gdLst/>
              <a:ahLst/>
              <a:cxnLst/>
              <a:rect l="l" t="t" r="r" b="b"/>
              <a:pathLst>
                <a:path w="626" h="625" extrusionOk="0">
                  <a:moveTo>
                    <a:pt x="313" y="0"/>
                  </a:moveTo>
                  <a:cubicBezTo>
                    <a:pt x="142" y="0"/>
                    <a:pt x="1" y="139"/>
                    <a:pt x="1" y="312"/>
                  </a:cubicBezTo>
                  <a:cubicBezTo>
                    <a:pt x="1" y="485"/>
                    <a:pt x="142"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637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639660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64199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644325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5" y="625"/>
                    <a:pt x="625" y="485"/>
                    <a:pt x="625" y="312"/>
                  </a:cubicBezTo>
                  <a:cubicBezTo>
                    <a:pt x="625" y="139"/>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620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6233275" y="431170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62566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627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630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6323950" y="431170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634990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637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639660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64199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644325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646655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6487275" y="431170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5999975" y="42916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6023325"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6046675" y="42916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6067350" y="429167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60933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61166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613997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6160650" y="4291675"/>
              <a:ext cx="18300" cy="15675"/>
            </a:xfrm>
            <a:custGeom>
              <a:avLst/>
              <a:gdLst/>
              <a:ahLst/>
              <a:cxnLst/>
              <a:rect l="l" t="t" r="r" b="b"/>
              <a:pathLst>
                <a:path w="732" h="627"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61866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620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6233275" y="42916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62566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627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630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6323950" y="429167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634990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637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639660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64199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644325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646655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6487275" y="429167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6513250"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5999975" y="4271675"/>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6023325"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6046675" y="4271675"/>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6067350" y="427167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60933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61166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613997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6160650" y="427167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61866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620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6233275" y="4271675"/>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62566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627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630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6323950" y="4271675"/>
              <a:ext cx="18300" cy="15625"/>
            </a:xfrm>
            <a:custGeom>
              <a:avLst/>
              <a:gdLst/>
              <a:ahLst/>
              <a:cxnLst/>
              <a:rect l="l" t="t" r="r" b="b"/>
              <a:pathLst>
                <a:path w="732" h="625" extrusionOk="0">
                  <a:moveTo>
                    <a:pt x="419" y="1"/>
                  </a:moveTo>
                  <a:cubicBezTo>
                    <a:pt x="140" y="1"/>
                    <a:pt x="1" y="336"/>
                    <a:pt x="198" y="533"/>
                  </a:cubicBezTo>
                  <a:cubicBezTo>
                    <a:pt x="261" y="596"/>
                    <a:pt x="340" y="625"/>
                    <a:pt x="417" y="625"/>
                  </a:cubicBezTo>
                  <a:cubicBezTo>
                    <a:pt x="577" y="625"/>
                    <a:pt x="731" y="500"/>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634990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637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639660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64199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644325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646655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6487275" y="427167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6513250"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597667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5999975" y="4251675"/>
              <a:ext cx="15650" cy="15625"/>
            </a:xfrm>
            <a:custGeom>
              <a:avLst/>
              <a:gdLst/>
              <a:ahLst/>
              <a:cxnLst/>
              <a:rect l="l" t="t" r="r" b="b"/>
              <a:pathLst>
                <a:path w="626" h="625" extrusionOk="0">
                  <a:moveTo>
                    <a:pt x="313" y="0"/>
                  </a:moveTo>
                  <a:cubicBezTo>
                    <a:pt x="141" y="0"/>
                    <a:pt x="1" y="140"/>
                    <a:pt x="1" y="312"/>
                  </a:cubicBezTo>
                  <a:cubicBezTo>
                    <a:pt x="1" y="484"/>
                    <a:pt x="141"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602332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6046675" y="4251675"/>
              <a:ext cx="15625" cy="15625"/>
            </a:xfrm>
            <a:custGeom>
              <a:avLst/>
              <a:gdLst/>
              <a:ahLst/>
              <a:cxnLst/>
              <a:rect l="l" t="t" r="r" b="b"/>
              <a:pathLst>
                <a:path w="625" h="625" extrusionOk="0">
                  <a:moveTo>
                    <a:pt x="312" y="0"/>
                  </a:moveTo>
                  <a:cubicBezTo>
                    <a:pt x="139" y="0"/>
                    <a:pt x="0" y="140"/>
                    <a:pt x="0" y="312"/>
                  </a:cubicBezTo>
                  <a:cubicBezTo>
                    <a:pt x="0" y="484"/>
                    <a:pt x="139"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6067350" y="425167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60933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61166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613997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6160650" y="425167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61866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620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6233275" y="4251675"/>
              <a:ext cx="15625" cy="15625"/>
            </a:xfrm>
            <a:custGeom>
              <a:avLst/>
              <a:gdLst/>
              <a:ahLst/>
              <a:cxnLst/>
              <a:rect l="l" t="t" r="r" b="b"/>
              <a:pathLst>
                <a:path w="625" h="625" extrusionOk="0">
                  <a:moveTo>
                    <a:pt x="312" y="0"/>
                  </a:moveTo>
                  <a:cubicBezTo>
                    <a:pt x="141" y="0"/>
                    <a:pt x="0" y="140"/>
                    <a:pt x="0" y="312"/>
                  </a:cubicBezTo>
                  <a:cubicBezTo>
                    <a:pt x="0" y="484"/>
                    <a:pt x="141"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62566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627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630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6323950" y="4251675"/>
              <a:ext cx="18300" cy="15625"/>
            </a:xfrm>
            <a:custGeom>
              <a:avLst/>
              <a:gdLst/>
              <a:ahLst/>
              <a:cxnLst/>
              <a:rect l="l" t="t" r="r" b="b"/>
              <a:pathLst>
                <a:path w="732" h="625" extrusionOk="0">
                  <a:moveTo>
                    <a:pt x="419" y="0"/>
                  </a:moveTo>
                  <a:cubicBezTo>
                    <a:pt x="140" y="0"/>
                    <a:pt x="1" y="335"/>
                    <a:pt x="198" y="532"/>
                  </a:cubicBezTo>
                  <a:cubicBezTo>
                    <a:pt x="261" y="596"/>
                    <a:pt x="340" y="625"/>
                    <a:pt x="417" y="625"/>
                  </a:cubicBezTo>
                  <a:cubicBezTo>
                    <a:pt x="577" y="625"/>
                    <a:pt x="731" y="500"/>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634990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637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639660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64199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64432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646655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6487275" y="425167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6513250"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4" y="625"/>
                    <a:pt x="625" y="484"/>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597667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5999975" y="423165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602332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6046675" y="423165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6067350" y="4231650"/>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60933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61166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613997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6160650" y="4231650"/>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61866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620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6233275" y="423165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62566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627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630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6323950" y="42316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634990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637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639660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64199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64432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646655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6487275" y="4231650"/>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6513250"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5953325" y="4211650"/>
              <a:ext cx="15650" cy="15600"/>
            </a:xfrm>
            <a:custGeom>
              <a:avLst/>
              <a:gdLst/>
              <a:ahLst/>
              <a:cxnLst/>
              <a:rect l="l" t="t" r="r" b="b"/>
              <a:pathLst>
                <a:path w="626" h="624" extrusionOk="0">
                  <a:moveTo>
                    <a:pt x="313" y="0"/>
                  </a:moveTo>
                  <a:cubicBezTo>
                    <a:pt x="141" y="0"/>
                    <a:pt x="0" y="140"/>
                    <a:pt x="0" y="313"/>
                  </a:cubicBezTo>
                  <a:cubicBezTo>
                    <a:pt x="0" y="484"/>
                    <a:pt x="141"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597667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5999975" y="4211650"/>
              <a:ext cx="15650" cy="15600"/>
            </a:xfrm>
            <a:custGeom>
              <a:avLst/>
              <a:gdLst/>
              <a:ahLst/>
              <a:cxnLst/>
              <a:rect l="l" t="t" r="r" b="b"/>
              <a:pathLst>
                <a:path w="626" h="624" extrusionOk="0">
                  <a:moveTo>
                    <a:pt x="313" y="0"/>
                  </a:moveTo>
                  <a:cubicBezTo>
                    <a:pt x="141" y="0"/>
                    <a:pt x="1" y="140"/>
                    <a:pt x="1" y="313"/>
                  </a:cubicBezTo>
                  <a:cubicBezTo>
                    <a:pt x="1" y="484"/>
                    <a:pt x="141"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602332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6046675" y="4211650"/>
              <a:ext cx="15625" cy="15600"/>
            </a:xfrm>
            <a:custGeom>
              <a:avLst/>
              <a:gdLst/>
              <a:ahLst/>
              <a:cxnLst/>
              <a:rect l="l" t="t" r="r" b="b"/>
              <a:pathLst>
                <a:path w="625" h="624" extrusionOk="0">
                  <a:moveTo>
                    <a:pt x="312" y="0"/>
                  </a:moveTo>
                  <a:cubicBezTo>
                    <a:pt x="139" y="0"/>
                    <a:pt x="0" y="140"/>
                    <a:pt x="0" y="313"/>
                  </a:cubicBezTo>
                  <a:cubicBezTo>
                    <a:pt x="0" y="484"/>
                    <a:pt x="139"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6067350" y="4211650"/>
              <a:ext cx="18250" cy="15625"/>
            </a:xfrm>
            <a:custGeom>
              <a:avLst/>
              <a:gdLst/>
              <a:ahLst/>
              <a:cxnLst/>
              <a:rect l="l" t="t" r="r" b="b"/>
              <a:pathLst>
                <a:path w="730" h="625" extrusionOk="0">
                  <a:moveTo>
                    <a:pt x="418" y="0"/>
                  </a:moveTo>
                  <a:cubicBezTo>
                    <a:pt x="140" y="0"/>
                    <a:pt x="1" y="335"/>
                    <a:pt x="198" y="533"/>
                  </a:cubicBezTo>
                  <a:cubicBezTo>
                    <a:pt x="261" y="596"/>
                    <a:pt x="339" y="625"/>
                    <a:pt x="416" y="625"/>
                  </a:cubicBezTo>
                  <a:cubicBezTo>
                    <a:pt x="576"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60933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61166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613997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6160650" y="4211650"/>
              <a:ext cx="18300" cy="15625"/>
            </a:xfrm>
            <a:custGeom>
              <a:avLst/>
              <a:gdLst/>
              <a:ahLst/>
              <a:cxnLst/>
              <a:rect l="l" t="t" r="r" b="b"/>
              <a:pathLst>
                <a:path w="732" h="625" extrusionOk="0">
                  <a:moveTo>
                    <a:pt x="419" y="0"/>
                  </a:moveTo>
                  <a:cubicBezTo>
                    <a:pt x="140" y="0"/>
                    <a:pt x="1" y="335"/>
                    <a:pt x="198" y="533"/>
                  </a:cubicBezTo>
                  <a:cubicBezTo>
                    <a:pt x="262" y="596"/>
                    <a:pt x="340" y="625"/>
                    <a:pt x="417"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61866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620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6233275" y="4211650"/>
              <a:ext cx="15625" cy="15600"/>
            </a:xfrm>
            <a:custGeom>
              <a:avLst/>
              <a:gdLst/>
              <a:ahLst/>
              <a:cxnLst/>
              <a:rect l="l" t="t" r="r" b="b"/>
              <a:pathLst>
                <a:path w="625" h="624" extrusionOk="0">
                  <a:moveTo>
                    <a:pt x="312" y="0"/>
                  </a:moveTo>
                  <a:cubicBezTo>
                    <a:pt x="141" y="0"/>
                    <a:pt x="0" y="140"/>
                    <a:pt x="0" y="313"/>
                  </a:cubicBezTo>
                  <a:cubicBezTo>
                    <a:pt x="0" y="484"/>
                    <a:pt x="141"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62566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627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630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6323950" y="421165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3"/>
                  </a:cubicBezTo>
                  <a:cubicBezTo>
                    <a:pt x="261" y="596"/>
                    <a:pt x="340" y="625"/>
                    <a:pt x="417" y="625"/>
                  </a:cubicBezTo>
                  <a:cubicBezTo>
                    <a:pt x="577" y="625"/>
                    <a:pt x="731" y="500"/>
                    <a:pt x="731" y="313"/>
                  </a:cubicBezTo>
                  <a:cubicBezTo>
                    <a:pt x="731" y="141"/>
                    <a:pt x="593" y="0"/>
                    <a:pt x="42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634990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
            <p:cNvSpPr/>
            <p:nvPr/>
          </p:nvSpPr>
          <p:spPr>
            <a:xfrm>
              <a:off x="637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639660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64199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64432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
            <p:cNvSpPr/>
            <p:nvPr/>
          </p:nvSpPr>
          <p:spPr>
            <a:xfrm>
              <a:off x="646655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
            <p:cNvSpPr/>
            <p:nvPr/>
          </p:nvSpPr>
          <p:spPr>
            <a:xfrm>
              <a:off x="6487275" y="4211650"/>
              <a:ext cx="18250" cy="15625"/>
            </a:xfrm>
            <a:custGeom>
              <a:avLst/>
              <a:gdLst/>
              <a:ahLst/>
              <a:cxnLst/>
              <a:rect l="l" t="t" r="r" b="b"/>
              <a:pathLst>
                <a:path w="730" h="625" extrusionOk="0">
                  <a:moveTo>
                    <a:pt x="418" y="0"/>
                  </a:moveTo>
                  <a:cubicBezTo>
                    <a:pt x="139" y="0"/>
                    <a:pt x="1" y="335"/>
                    <a:pt x="196" y="533"/>
                  </a:cubicBezTo>
                  <a:cubicBezTo>
                    <a:pt x="260" y="596"/>
                    <a:pt x="339" y="625"/>
                    <a:pt x="415"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651325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4" y="623"/>
                    <a:pt x="625" y="484"/>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5953325" y="4191600"/>
              <a:ext cx="15650" cy="15650"/>
            </a:xfrm>
            <a:custGeom>
              <a:avLst/>
              <a:gdLst/>
              <a:ahLst/>
              <a:cxnLst/>
              <a:rect l="l" t="t" r="r" b="b"/>
              <a:pathLst>
                <a:path w="626" h="626" extrusionOk="0">
                  <a:moveTo>
                    <a:pt x="313" y="1"/>
                  </a:moveTo>
                  <a:cubicBezTo>
                    <a:pt x="141" y="1"/>
                    <a:pt x="0" y="142"/>
                    <a:pt x="0" y="313"/>
                  </a:cubicBezTo>
                  <a:cubicBezTo>
                    <a:pt x="0"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597667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5999975" y="419160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602332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6046675" y="419160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6067350" y="4191600"/>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2"/>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60933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61166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613997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6160650" y="4191600"/>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2"/>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61866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620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6233275" y="419160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62566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627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630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6323950" y="4191600"/>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2"/>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634990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637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639660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64199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64432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646655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6487275" y="4191600"/>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2"/>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651325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5953325" y="4171600"/>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597667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5999975" y="4171600"/>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602332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6046675" y="4171600"/>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6067350" y="417160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60933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61166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613997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6160650" y="417160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61866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620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6233275" y="41716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62566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627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630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6323950" y="417160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634990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637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639660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64199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64432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646655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6487275" y="417160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651325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5953325" y="415157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597667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59300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5999975" y="41515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60233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6046675" y="41515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6067350"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60933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61166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613997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6160650" y="415157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61866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620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6233275" y="41515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62566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627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630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6323950" y="415157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634990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637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639660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64199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64432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646655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6487275" y="415157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651325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59300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5953325" y="4131575"/>
              <a:ext cx="15650" cy="15625"/>
            </a:xfrm>
            <a:custGeom>
              <a:avLst/>
              <a:gdLst/>
              <a:ahLst/>
              <a:cxnLst/>
              <a:rect l="l" t="t" r="r" b="b"/>
              <a:pathLst>
                <a:path w="626" h="625" extrusionOk="0">
                  <a:moveTo>
                    <a:pt x="313" y="0"/>
                  </a:moveTo>
                  <a:cubicBezTo>
                    <a:pt x="141" y="0"/>
                    <a:pt x="0" y="140"/>
                    <a:pt x="0" y="313"/>
                  </a:cubicBezTo>
                  <a:cubicBezTo>
                    <a:pt x="0" y="486"/>
                    <a:pt x="141"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597667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5999975" y="4131575"/>
              <a:ext cx="15650" cy="15625"/>
            </a:xfrm>
            <a:custGeom>
              <a:avLst/>
              <a:gdLst/>
              <a:ahLst/>
              <a:cxnLst/>
              <a:rect l="l" t="t" r="r" b="b"/>
              <a:pathLst>
                <a:path w="626" h="625" extrusionOk="0">
                  <a:moveTo>
                    <a:pt x="313" y="0"/>
                  </a:moveTo>
                  <a:cubicBezTo>
                    <a:pt x="141" y="0"/>
                    <a:pt x="1" y="140"/>
                    <a:pt x="1" y="313"/>
                  </a:cubicBezTo>
                  <a:cubicBezTo>
                    <a:pt x="1" y="486"/>
                    <a:pt x="141"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60233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6046675" y="4131575"/>
              <a:ext cx="15625" cy="15625"/>
            </a:xfrm>
            <a:custGeom>
              <a:avLst/>
              <a:gdLst/>
              <a:ahLst/>
              <a:cxnLst/>
              <a:rect l="l" t="t" r="r" b="b"/>
              <a:pathLst>
                <a:path w="625" h="625" extrusionOk="0">
                  <a:moveTo>
                    <a:pt x="312" y="0"/>
                  </a:moveTo>
                  <a:cubicBezTo>
                    <a:pt x="139" y="0"/>
                    <a:pt x="0" y="140"/>
                    <a:pt x="0" y="313"/>
                  </a:cubicBezTo>
                  <a:cubicBezTo>
                    <a:pt x="0" y="486"/>
                    <a:pt x="139"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6067350"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60933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61166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613997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6160650" y="4131575"/>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61866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620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6233275" y="4131575"/>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62566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627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630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6323950" y="413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634990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
            <p:cNvSpPr/>
            <p:nvPr/>
          </p:nvSpPr>
          <p:spPr>
            <a:xfrm>
              <a:off x="637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
            <p:cNvSpPr/>
            <p:nvPr/>
          </p:nvSpPr>
          <p:spPr>
            <a:xfrm>
              <a:off x="639660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64199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64432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646655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6487275" y="413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
            <p:cNvSpPr/>
            <p:nvPr/>
          </p:nvSpPr>
          <p:spPr>
            <a:xfrm>
              <a:off x="651325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4" y="625"/>
                    <a:pt x="625" y="486"/>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
            <p:cNvSpPr/>
            <p:nvPr/>
          </p:nvSpPr>
          <p:spPr>
            <a:xfrm>
              <a:off x="59300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
            <p:cNvSpPr/>
            <p:nvPr/>
          </p:nvSpPr>
          <p:spPr>
            <a:xfrm>
              <a:off x="5953325" y="4111575"/>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
            <p:cNvSpPr/>
            <p:nvPr/>
          </p:nvSpPr>
          <p:spPr>
            <a:xfrm>
              <a:off x="597667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
            <p:cNvSpPr/>
            <p:nvPr/>
          </p:nvSpPr>
          <p:spPr>
            <a:xfrm>
              <a:off x="5999975" y="4111575"/>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
            <p:cNvSpPr/>
            <p:nvPr/>
          </p:nvSpPr>
          <p:spPr>
            <a:xfrm>
              <a:off x="60233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
            <p:cNvSpPr/>
            <p:nvPr/>
          </p:nvSpPr>
          <p:spPr>
            <a:xfrm>
              <a:off x="6046675" y="411157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
            <p:cNvSpPr/>
            <p:nvPr/>
          </p:nvSpPr>
          <p:spPr>
            <a:xfrm>
              <a:off x="6067350"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
            <p:cNvSpPr/>
            <p:nvPr/>
          </p:nvSpPr>
          <p:spPr>
            <a:xfrm>
              <a:off x="60933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
            <p:cNvSpPr/>
            <p:nvPr/>
          </p:nvSpPr>
          <p:spPr>
            <a:xfrm>
              <a:off x="61166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
            <p:cNvSpPr/>
            <p:nvPr/>
          </p:nvSpPr>
          <p:spPr>
            <a:xfrm>
              <a:off x="613997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
            <p:cNvSpPr/>
            <p:nvPr/>
          </p:nvSpPr>
          <p:spPr>
            <a:xfrm>
              <a:off x="6160650" y="4111575"/>
              <a:ext cx="18300" cy="15650"/>
            </a:xfrm>
            <a:custGeom>
              <a:avLst/>
              <a:gdLst/>
              <a:ahLst/>
              <a:cxnLst/>
              <a:rect l="l" t="t" r="r" b="b"/>
              <a:pathLst>
                <a:path w="732" h="626"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
            <p:cNvSpPr/>
            <p:nvPr/>
          </p:nvSpPr>
          <p:spPr>
            <a:xfrm>
              <a:off x="61866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
            <p:cNvSpPr/>
            <p:nvPr/>
          </p:nvSpPr>
          <p:spPr>
            <a:xfrm>
              <a:off x="620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
            <p:cNvSpPr/>
            <p:nvPr/>
          </p:nvSpPr>
          <p:spPr>
            <a:xfrm>
              <a:off x="6233275" y="411157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
            <p:cNvSpPr/>
            <p:nvPr/>
          </p:nvSpPr>
          <p:spPr>
            <a:xfrm>
              <a:off x="62566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
            <p:cNvSpPr/>
            <p:nvPr/>
          </p:nvSpPr>
          <p:spPr>
            <a:xfrm>
              <a:off x="627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
            <p:cNvSpPr/>
            <p:nvPr/>
          </p:nvSpPr>
          <p:spPr>
            <a:xfrm>
              <a:off x="630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
            <p:cNvSpPr/>
            <p:nvPr/>
          </p:nvSpPr>
          <p:spPr>
            <a:xfrm>
              <a:off x="6323950" y="411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
            <p:cNvSpPr/>
            <p:nvPr/>
          </p:nvSpPr>
          <p:spPr>
            <a:xfrm>
              <a:off x="634990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
            <p:cNvSpPr/>
            <p:nvPr/>
          </p:nvSpPr>
          <p:spPr>
            <a:xfrm>
              <a:off x="637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
            <p:cNvSpPr/>
            <p:nvPr/>
          </p:nvSpPr>
          <p:spPr>
            <a:xfrm>
              <a:off x="639660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
            <p:cNvSpPr/>
            <p:nvPr/>
          </p:nvSpPr>
          <p:spPr>
            <a:xfrm>
              <a:off x="64199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
            <p:cNvSpPr/>
            <p:nvPr/>
          </p:nvSpPr>
          <p:spPr>
            <a:xfrm>
              <a:off x="64432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
            <p:cNvSpPr/>
            <p:nvPr/>
          </p:nvSpPr>
          <p:spPr>
            <a:xfrm>
              <a:off x="646655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
            <p:cNvSpPr/>
            <p:nvPr/>
          </p:nvSpPr>
          <p:spPr>
            <a:xfrm>
              <a:off x="6487275" y="411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
            <p:cNvSpPr/>
            <p:nvPr/>
          </p:nvSpPr>
          <p:spPr>
            <a:xfrm>
              <a:off x="651325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
            <p:cNvSpPr/>
            <p:nvPr/>
          </p:nvSpPr>
          <p:spPr>
            <a:xfrm>
              <a:off x="59300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
            <p:cNvSpPr/>
            <p:nvPr/>
          </p:nvSpPr>
          <p:spPr>
            <a:xfrm>
              <a:off x="5953325" y="4091550"/>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
            <p:cNvSpPr/>
            <p:nvPr/>
          </p:nvSpPr>
          <p:spPr>
            <a:xfrm>
              <a:off x="597667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
            <p:cNvSpPr/>
            <p:nvPr/>
          </p:nvSpPr>
          <p:spPr>
            <a:xfrm>
              <a:off x="5999975" y="4091550"/>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
            <p:cNvSpPr/>
            <p:nvPr/>
          </p:nvSpPr>
          <p:spPr>
            <a:xfrm>
              <a:off x="60233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
            <p:cNvSpPr/>
            <p:nvPr/>
          </p:nvSpPr>
          <p:spPr>
            <a:xfrm>
              <a:off x="6046675" y="409155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
            <p:cNvSpPr/>
            <p:nvPr/>
          </p:nvSpPr>
          <p:spPr>
            <a:xfrm>
              <a:off x="6067350"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
            <p:cNvSpPr/>
            <p:nvPr/>
          </p:nvSpPr>
          <p:spPr>
            <a:xfrm>
              <a:off x="60933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
            <p:cNvSpPr/>
            <p:nvPr/>
          </p:nvSpPr>
          <p:spPr>
            <a:xfrm>
              <a:off x="61166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
            <p:cNvSpPr/>
            <p:nvPr/>
          </p:nvSpPr>
          <p:spPr>
            <a:xfrm>
              <a:off x="613997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
            <p:cNvSpPr/>
            <p:nvPr/>
          </p:nvSpPr>
          <p:spPr>
            <a:xfrm>
              <a:off x="6160650" y="4091550"/>
              <a:ext cx="18300" cy="15650"/>
            </a:xfrm>
            <a:custGeom>
              <a:avLst/>
              <a:gdLst/>
              <a:ahLst/>
              <a:cxnLst/>
              <a:rect l="l" t="t" r="r" b="b"/>
              <a:pathLst>
                <a:path w="732" h="626"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
            <p:cNvSpPr/>
            <p:nvPr/>
          </p:nvSpPr>
          <p:spPr>
            <a:xfrm>
              <a:off x="61866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
            <p:cNvSpPr/>
            <p:nvPr/>
          </p:nvSpPr>
          <p:spPr>
            <a:xfrm>
              <a:off x="620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
            <p:cNvSpPr/>
            <p:nvPr/>
          </p:nvSpPr>
          <p:spPr>
            <a:xfrm>
              <a:off x="6233275" y="409155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
            <p:cNvSpPr/>
            <p:nvPr/>
          </p:nvSpPr>
          <p:spPr>
            <a:xfrm>
              <a:off x="62566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
            <p:cNvSpPr/>
            <p:nvPr/>
          </p:nvSpPr>
          <p:spPr>
            <a:xfrm>
              <a:off x="627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
            <p:cNvSpPr/>
            <p:nvPr/>
          </p:nvSpPr>
          <p:spPr>
            <a:xfrm>
              <a:off x="630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
            <p:cNvSpPr/>
            <p:nvPr/>
          </p:nvSpPr>
          <p:spPr>
            <a:xfrm>
              <a:off x="6323950" y="4091550"/>
              <a:ext cx="18300" cy="15650"/>
            </a:xfrm>
            <a:custGeom>
              <a:avLst/>
              <a:gdLst/>
              <a:ahLst/>
              <a:cxnLst/>
              <a:rect l="l" t="t" r="r" b="b"/>
              <a:pathLst>
                <a:path w="732" h="626"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
            <p:cNvSpPr/>
            <p:nvPr/>
          </p:nvSpPr>
          <p:spPr>
            <a:xfrm>
              <a:off x="634990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
            <p:cNvSpPr/>
            <p:nvPr/>
          </p:nvSpPr>
          <p:spPr>
            <a:xfrm>
              <a:off x="637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
            <p:cNvSpPr/>
            <p:nvPr/>
          </p:nvSpPr>
          <p:spPr>
            <a:xfrm>
              <a:off x="639660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
            <p:cNvSpPr/>
            <p:nvPr/>
          </p:nvSpPr>
          <p:spPr>
            <a:xfrm>
              <a:off x="64199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
            <p:cNvSpPr/>
            <p:nvPr/>
          </p:nvSpPr>
          <p:spPr>
            <a:xfrm>
              <a:off x="64432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
            <p:cNvSpPr/>
            <p:nvPr/>
          </p:nvSpPr>
          <p:spPr>
            <a:xfrm>
              <a:off x="646655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
            <p:cNvSpPr/>
            <p:nvPr/>
          </p:nvSpPr>
          <p:spPr>
            <a:xfrm>
              <a:off x="6487275" y="4091550"/>
              <a:ext cx="18250" cy="15650"/>
            </a:xfrm>
            <a:custGeom>
              <a:avLst/>
              <a:gdLst/>
              <a:ahLst/>
              <a:cxnLst/>
              <a:rect l="l" t="t" r="r" b="b"/>
              <a:pathLst>
                <a:path w="730" h="626"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
            <p:cNvSpPr/>
            <p:nvPr/>
          </p:nvSpPr>
          <p:spPr>
            <a:xfrm>
              <a:off x="651325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
            <p:cNvSpPr/>
            <p:nvPr/>
          </p:nvSpPr>
          <p:spPr>
            <a:xfrm>
              <a:off x="59300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
            <p:cNvSpPr/>
            <p:nvPr/>
          </p:nvSpPr>
          <p:spPr>
            <a:xfrm>
              <a:off x="5953325" y="4071550"/>
              <a:ext cx="15650" cy="15625"/>
            </a:xfrm>
            <a:custGeom>
              <a:avLst/>
              <a:gdLst/>
              <a:ahLst/>
              <a:cxnLst/>
              <a:rect l="l" t="t" r="r" b="b"/>
              <a:pathLst>
                <a:path w="626" h="625" extrusionOk="0">
                  <a:moveTo>
                    <a:pt x="313" y="0"/>
                  </a:moveTo>
                  <a:cubicBezTo>
                    <a:pt x="141" y="0"/>
                    <a:pt x="0" y="140"/>
                    <a:pt x="0" y="313"/>
                  </a:cubicBezTo>
                  <a:cubicBezTo>
                    <a:pt x="0" y="485"/>
                    <a:pt x="141"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
            <p:cNvSpPr/>
            <p:nvPr/>
          </p:nvSpPr>
          <p:spPr>
            <a:xfrm>
              <a:off x="597667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
            <p:cNvSpPr/>
            <p:nvPr/>
          </p:nvSpPr>
          <p:spPr>
            <a:xfrm>
              <a:off x="5999975" y="4071550"/>
              <a:ext cx="15650" cy="15625"/>
            </a:xfrm>
            <a:custGeom>
              <a:avLst/>
              <a:gdLst/>
              <a:ahLst/>
              <a:cxnLst/>
              <a:rect l="l" t="t" r="r" b="b"/>
              <a:pathLst>
                <a:path w="626" h="625" extrusionOk="0">
                  <a:moveTo>
                    <a:pt x="313" y="0"/>
                  </a:moveTo>
                  <a:cubicBezTo>
                    <a:pt x="141" y="0"/>
                    <a:pt x="1" y="140"/>
                    <a:pt x="1" y="313"/>
                  </a:cubicBezTo>
                  <a:cubicBezTo>
                    <a:pt x="1" y="485"/>
                    <a:pt x="141"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
            <p:cNvSpPr/>
            <p:nvPr/>
          </p:nvSpPr>
          <p:spPr>
            <a:xfrm>
              <a:off x="60233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
            <p:cNvSpPr/>
            <p:nvPr/>
          </p:nvSpPr>
          <p:spPr>
            <a:xfrm>
              <a:off x="6046675" y="407155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
            <p:cNvSpPr/>
            <p:nvPr/>
          </p:nvSpPr>
          <p:spPr>
            <a:xfrm>
              <a:off x="6067350" y="407155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
            <p:cNvSpPr/>
            <p:nvPr/>
          </p:nvSpPr>
          <p:spPr>
            <a:xfrm>
              <a:off x="60933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
            <p:cNvSpPr/>
            <p:nvPr/>
          </p:nvSpPr>
          <p:spPr>
            <a:xfrm>
              <a:off x="61166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
            <p:cNvSpPr/>
            <p:nvPr/>
          </p:nvSpPr>
          <p:spPr>
            <a:xfrm>
              <a:off x="613997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
            <p:cNvSpPr/>
            <p:nvPr/>
          </p:nvSpPr>
          <p:spPr>
            <a:xfrm>
              <a:off x="6160650" y="407155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
            <p:cNvSpPr/>
            <p:nvPr/>
          </p:nvSpPr>
          <p:spPr>
            <a:xfrm>
              <a:off x="61866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
            <p:cNvSpPr/>
            <p:nvPr/>
          </p:nvSpPr>
          <p:spPr>
            <a:xfrm>
              <a:off x="620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
            <p:cNvSpPr/>
            <p:nvPr/>
          </p:nvSpPr>
          <p:spPr>
            <a:xfrm>
              <a:off x="6233275" y="407155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
            <p:cNvSpPr/>
            <p:nvPr/>
          </p:nvSpPr>
          <p:spPr>
            <a:xfrm>
              <a:off x="62566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
            <p:cNvSpPr/>
            <p:nvPr/>
          </p:nvSpPr>
          <p:spPr>
            <a:xfrm>
              <a:off x="627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
            <p:cNvSpPr/>
            <p:nvPr/>
          </p:nvSpPr>
          <p:spPr>
            <a:xfrm>
              <a:off x="630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
            <p:cNvSpPr/>
            <p:nvPr/>
          </p:nvSpPr>
          <p:spPr>
            <a:xfrm>
              <a:off x="6323950" y="407155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
            <p:cNvSpPr/>
            <p:nvPr/>
          </p:nvSpPr>
          <p:spPr>
            <a:xfrm>
              <a:off x="634990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
            <p:cNvSpPr/>
            <p:nvPr/>
          </p:nvSpPr>
          <p:spPr>
            <a:xfrm>
              <a:off x="637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
            <p:cNvSpPr/>
            <p:nvPr/>
          </p:nvSpPr>
          <p:spPr>
            <a:xfrm>
              <a:off x="639660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
            <p:cNvSpPr/>
            <p:nvPr/>
          </p:nvSpPr>
          <p:spPr>
            <a:xfrm>
              <a:off x="64199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
            <p:cNvSpPr/>
            <p:nvPr/>
          </p:nvSpPr>
          <p:spPr>
            <a:xfrm>
              <a:off x="64432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
            <p:cNvSpPr/>
            <p:nvPr/>
          </p:nvSpPr>
          <p:spPr>
            <a:xfrm>
              <a:off x="646655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
            <p:cNvSpPr/>
            <p:nvPr/>
          </p:nvSpPr>
          <p:spPr>
            <a:xfrm>
              <a:off x="6487275" y="407155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
            <p:cNvSpPr/>
            <p:nvPr/>
          </p:nvSpPr>
          <p:spPr>
            <a:xfrm>
              <a:off x="651325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4" y="625"/>
                    <a:pt x="625" y="485"/>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
            <p:cNvSpPr/>
            <p:nvPr/>
          </p:nvSpPr>
          <p:spPr>
            <a:xfrm>
              <a:off x="59300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
            <p:cNvSpPr/>
            <p:nvPr/>
          </p:nvSpPr>
          <p:spPr>
            <a:xfrm>
              <a:off x="5953325" y="4051525"/>
              <a:ext cx="15650" cy="15650"/>
            </a:xfrm>
            <a:custGeom>
              <a:avLst/>
              <a:gdLst/>
              <a:ahLst/>
              <a:cxnLst/>
              <a:rect l="l" t="t" r="r" b="b"/>
              <a:pathLst>
                <a:path w="626" h="626" extrusionOk="0">
                  <a:moveTo>
                    <a:pt x="313" y="1"/>
                  </a:moveTo>
                  <a:cubicBezTo>
                    <a:pt x="141" y="1"/>
                    <a:pt x="0" y="140"/>
                    <a:pt x="0" y="313"/>
                  </a:cubicBezTo>
                  <a:cubicBezTo>
                    <a:pt x="0" y="486"/>
                    <a:pt x="141"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
            <p:cNvSpPr/>
            <p:nvPr/>
          </p:nvSpPr>
          <p:spPr>
            <a:xfrm>
              <a:off x="597667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
            <p:cNvSpPr/>
            <p:nvPr/>
          </p:nvSpPr>
          <p:spPr>
            <a:xfrm>
              <a:off x="5999975" y="4051525"/>
              <a:ext cx="15650" cy="15650"/>
            </a:xfrm>
            <a:custGeom>
              <a:avLst/>
              <a:gdLst/>
              <a:ahLst/>
              <a:cxnLst/>
              <a:rect l="l" t="t" r="r" b="b"/>
              <a:pathLst>
                <a:path w="626" h="626" extrusionOk="0">
                  <a:moveTo>
                    <a:pt x="313" y="1"/>
                  </a:moveTo>
                  <a:cubicBezTo>
                    <a:pt x="141" y="1"/>
                    <a:pt x="1" y="140"/>
                    <a:pt x="1" y="313"/>
                  </a:cubicBezTo>
                  <a:cubicBezTo>
                    <a:pt x="1" y="486"/>
                    <a:pt x="141"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
            <p:cNvSpPr/>
            <p:nvPr/>
          </p:nvSpPr>
          <p:spPr>
            <a:xfrm>
              <a:off x="60233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
            <p:cNvSpPr/>
            <p:nvPr/>
          </p:nvSpPr>
          <p:spPr>
            <a:xfrm>
              <a:off x="6046675" y="4051525"/>
              <a:ext cx="15625" cy="15650"/>
            </a:xfrm>
            <a:custGeom>
              <a:avLst/>
              <a:gdLst/>
              <a:ahLst/>
              <a:cxnLst/>
              <a:rect l="l" t="t" r="r" b="b"/>
              <a:pathLst>
                <a:path w="625" h="626" extrusionOk="0">
                  <a:moveTo>
                    <a:pt x="312" y="1"/>
                  </a:moveTo>
                  <a:cubicBezTo>
                    <a:pt x="139" y="1"/>
                    <a:pt x="0" y="140"/>
                    <a:pt x="0" y="313"/>
                  </a:cubicBezTo>
                  <a:cubicBezTo>
                    <a:pt x="0" y="486"/>
                    <a:pt x="139"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
            <p:cNvSpPr/>
            <p:nvPr/>
          </p:nvSpPr>
          <p:spPr>
            <a:xfrm>
              <a:off x="6067350" y="4051525"/>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
            <p:cNvSpPr/>
            <p:nvPr/>
          </p:nvSpPr>
          <p:spPr>
            <a:xfrm>
              <a:off x="60933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
            <p:cNvSpPr/>
            <p:nvPr/>
          </p:nvSpPr>
          <p:spPr>
            <a:xfrm>
              <a:off x="61166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
            <p:cNvSpPr/>
            <p:nvPr/>
          </p:nvSpPr>
          <p:spPr>
            <a:xfrm>
              <a:off x="613997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
            <p:cNvSpPr/>
            <p:nvPr/>
          </p:nvSpPr>
          <p:spPr>
            <a:xfrm>
              <a:off x="6160650" y="4051525"/>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
            <p:cNvSpPr/>
            <p:nvPr/>
          </p:nvSpPr>
          <p:spPr>
            <a:xfrm>
              <a:off x="61866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
            <p:cNvSpPr/>
            <p:nvPr/>
          </p:nvSpPr>
          <p:spPr>
            <a:xfrm>
              <a:off x="620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
            <p:cNvSpPr/>
            <p:nvPr/>
          </p:nvSpPr>
          <p:spPr>
            <a:xfrm>
              <a:off x="6233275" y="4051525"/>
              <a:ext cx="15625" cy="15650"/>
            </a:xfrm>
            <a:custGeom>
              <a:avLst/>
              <a:gdLst/>
              <a:ahLst/>
              <a:cxnLst/>
              <a:rect l="l" t="t" r="r" b="b"/>
              <a:pathLst>
                <a:path w="625" h="626" extrusionOk="0">
                  <a:moveTo>
                    <a:pt x="312" y="1"/>
                  </a:moveTo>
                  <a:cubicBezTo>
                    <a:pt x="141" y="1"/>
                    <a:pt x="0" y="140"/>
                    <a:pt x="0" y="313"/>
                  </a:cubicBezTo>
                  <a:cubicBezTo>
                    <a:pt x="0" y="486"/>
                    <a:pt x="141"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
            <p:cNvSpPr/>
            <p:nvPr/>
          </p:nvSpPr>
          <p:spPr>
            <a:xfrm>
              <a:off x="62566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
            <p:cNvSpPr/>
            <p:nvPr/>
          </p:nvSpPr>
          <p:spPr>
            <a:xfrm>
              <a:off x="627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
            <p:cNvSpPr/>
            <p:nvPr/>
          </p:nvSpPr>
          <p:spPr>
            <a:xfrm>
              <a:off x="630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
            <p:cNvSpPr/>
            <p:nvPr/>
          </p:nvSpPr>
          <p:spPr>
            <a:xfrm>
              <a:off x="6323950" y="4051525"/>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
            <p:cNvSpPr/>
            <p:nvPr/>
          </p:nvSpPr>
          <p:spPr>
            <a:xfrm>
              <a:off x="634990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
            <p:cNvSpPr/>
            <p:nvPr/>
          </p:nvSpPr>
          <p:spPr>
            <a:xfrm>
              <a:off x="637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
            <p:cNvSpPr/>
            <p:nvPr/>
          </p:nvSpPr>
          <p:spPr>
            <a:xfrm>
              <a:off x="639660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
            <p:cNvSpPr/>
            <p:nvPr/>
          </p:nvSpPr>
          <p:spPr>
            <a:xfrm>
              <a:off x="64199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
            <p:cNvSpPr/>
            <p:nvPr/>
          </p:nvSpPr>
          <p:spPr>
            <a:xfrm>
              <a:off x="64432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
            <p:cNvSpPr/>
            <p:nvPr/>
          </p:nvSpPr>
          <p:spPr>
            <a:xfrm>
              <a:off x="646655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
            <p:cNvSpPr/>
            <p:nvPr/>
          </p:nvSpPr>
          <p:spPr>
            <a:xfrm>
              <a:off x="6487275" y="4051525"/>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
            <p:cNvSpPr/>
            <p:nvPr/>
          </p:nvSpPr>
          <p:spPr>
            <a:xfrm>
              <a:off x="651325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4" y="626"/>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
            <p:cNvSpPr/>
            <p:nvPr/>
          </p:nvSpPr>
          <p:spPr>
            <a:xfrm>
              <a:off x="5953325" y="403152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
            <p:cNvSpPr/>
            <p:nvPr/>
          </p:nvSpPr>
          <p:spPr>
            <a:xfrm>
              <a:off x="597667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
            <p:cNvSpPr/>
            <p:nvPr/>
          </p:nvSpPr>
          <p:spPr>
            <a:xfrm>
              <a:off x="59300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
            <p:cNvSpPr/>
            <p:nvPr/>
          </p:nvSpPr>
          <p:spPr>
            <a:xfrm>
              <a:off x="5999975" y="40315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
            <p:cNvSpPr/>
            <p:nvPr/>
          </p:nvSpPr>
          <p:spPr>
            <a:xfrm>
              <a:off x="60233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
            <p:cNvSpPr/>
            <p:nvPr/>
          </p:nvSpPr>
          <p:spPr>
            <a:xfrm>
              <a:off x="6046675" y="40315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
            <p:cNvSpPr/>
            <p:nvPr/>
          </p:nvSpPr>
          <p:spPr>
            <a:xfrm>
              <a:off x="6067350"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
            <p:cNvSpPr/>
            <p:nvPr/>
          </p:nvSpPr>
          <p:spPr>
            <a:xfrm>
              <a:off x="60933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
            <p:cNvSpPr/>
            <p:nvPr/>
          </p:nvSpPr>
          <p:spPr>
            <a:xfrm>
              <a:off x="61166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
            <p:cNvSpPr/>
            <p:nvPr/>
          </p:nvSpPr>
          <p:spPr>
            <a:xfrm>
              <a:off x="613997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
            <p:cNvSpPr/>
            <p:nvPr/>
          </p:nvSpPr>
          <p:spPr>
            <a:xfrm>
              <a:off x="6160650" y="403152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
            <p:cNvSpPr/>
            <p:nvPr/>
          </p:nvSpPr>
          <p:spPr>
            <a:xfrm>
              <a:off x="61866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
            <p:cNvSpPr/>
            <p:nvPr/>
          </p:nvSpPr>
          <p:spPr>
            <a:xfrm>
              <a:off x="620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
            <p:cNvSpPr/>
            <p:nvPr/>
          </p:nvSpPr>
          <p:spPr>
            <a:xfrm>
              <a:off x="6233275" y="40315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
            <p:cNvSpPr/>
            <p:nvPr/>
          </p:nvSpPr>
          <p:spPr>
            <a:xfrm>
              <a:off x="62566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
            <p:cNvSpPr/>
            <p:nvPr/>
          </p:nvSpPr>
          <p:spPr>
            <a:xfrm>
              <a:off x="627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
            <p:cNvSpPr/>
            <p:nvPr/>
          </p:nvSpPr>
          <p:spPr>
            <a:xfrm>
              <a:off x="630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
            <p:cNvSpPr/>
            <p:nvPr/>
          </p:nvSpPr>
          <p:spPr>
            <a:xfrm>
              <a:off x="6323950" y="4031525"/>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0"/>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
            <p:cNvSpPr/>
            <p:nvPr/>
          </p:nvSpPr>
          <p:spPr>
            <a:xfrm>
              <a:off x="634990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
            <p:cNvSpPr/>
            <p:nvPr/>
          </p:nvSpPr>
          <p:spPr>
            <a:xfrm>
              <a:off x="637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
            <p:cNvSpPr/>
            <p:nvPr/>
          </p:nvSpPr>
          <p:spPr>
            <a:xfrm>
              <a:off x="639660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
            <p:cNvSpPr/>
            <p:nvPr/>
          </p:nvSpPr>
          <p:spPr>
            <a:xfrm>
              <a:off x="64199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
            <p:cNvSpPr/>
            <p:nvPr/>
          </p:nvSpPr>
          <p:spPr>
            <a:xfrm>
              <a:off x="64432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
            <p:cNvSpPr/>
            <p:nvPr/>
          </p:nvSpPr>
          <p:spPr>
            <a:xfrm>
              <a:off x="646655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
            <p:cNvSpPr/>
            <p:nvPr/>
          </p:nvSpPr>
          <p:spPr>
            <a:xfrm>
              <a:off x="6487275" y="403152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
            <p:cNvSpPr/>
            <p:nvPr/>
          </p:nvSpPr>
          <p:spPr>
            <a:xfrm>
              <a:off x="651325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
            <p:cNvSpPr/>
            <p:nvPr/>
          </p:nvSpPr>
          <p:spPr>
            <a:xfrm>
              <a:off x="5953325" y="4011525"/>
              <a:ext cx="15650" cy="15625"/>
            </a:xfrm>
            <a:custGeom>
              <a:avLst/>
              <a:gdLst/>
              <a:ahLst/>
              <a:cxnLst/>
              <a:rect l="l" t="t" r="r" b="b"/>
              <a:pathLst>
                <a:path w="626" h="625" extrusionOk="0">
                  <a:moveTo>
                    <a:pt x="313" y="0"/>
                  </a:moveTo>
                  <a:cubicBezTo>
                    <a:pt x="141" y="0"/>
                    <a:pt x="0" y="140"/>
                    <a:pt x="0" y="313"/>
                  </a:cubicBezTo>
                  <a:cubicBezTo>
                    <a:pt x="0" y="484"/>
                    <a:pt x="141"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
            <p:cNvSpPr/>
            <p:nvPr/>
          </p:nvSpPr>
          <p:spPr>
            <a:xfrm>
              <a:off x="597667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
            <p:cNvSpPr/>
            <p:nvPr/>
          </p:nvSpPr>
          <p:spPr>
            <a:xfrm>
              <a:off x="5999975" y="4011525"/>
              <a:ext cx="15650" cy="15625"/>
            </a:xfrm>
            <a:custGeom>
              <a:avLst/>
              <a:gdLst/>
              <a:ahLst/>
              <a:cxnLst/>
              <a:rect l="l" t="t" r="r" b="b"/>
              <a:pathLst>
                <a:path w="626" h="625" extrusionOk="0">
                  <a:moveTo>
                    <a:pt x="313" y="0"/>
                  </a:moveTo>
                  <a:cubicBezTo>
                    <a:pt x="141" y="0"/>
                    <a:pt x="1" y="140"/>
                    <a:pt x="1" y="313"/>
                  </a:cubicBezTo>
                  <a:cubicBezTo>
                    <a:pt x="1" y="484"/>
                    <a:pt x="141"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
            <p:cNvSpPr/>
            <p:nvPr/>
          </p:nvSpPr>
          <p:spPr>
            <a:xfrm>
              <a:off x="602332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
            <p:cNvSpPr/>
            <p:nvPr/>
          </p:nvSpPr>
          <p:spPr>
            <a:xfrm>
              <a:off x="6046675" y="4011525"/>
              <a:ext cx="15625" cy="15625"/>
            </a:xfrm>
            <a:custGeom>
              <a:avLst/>
              <a:gdLst/>
              <a:ahLst/>
              <a:cxnLst/>
              <a:rect l="l" t="t" r="r" b="b"/>
              <a:pathLst>
                <a:path w="625" h="625" extrusionOk="0">
                  <a:moveTo>
                    <a:pt x="312" y="0"/>
                  </a:moveTo>
                  <a:cubicBezTo>
                    <a:pt x="139" y="0"/>
                    <a:pt x="0" y="140"/>
                    <a:pt x="0" y="313"/>
                  </a:cubicBezTo>
                  <a:cubicBezTo>
                    <a:pt x="0" y="484"/>
                    <a:pt x="139"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
            <p:cNvSpPr/>
            <p:nvPr/>
          </p:nvSpPr>
          <p:spPr>
            <a:xfrm>
              <a:off x="6067350" y="401152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
            <p:cNvSpPr/>
            <p:nvPr/>
          </p:nvSpPr>
          <p:spPr>
            <a:xfrm>
              <a:off x="60933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
            <p:cNvSpPr/>
            <p:nvPr/>
          </p:nvSpPr>
          <p:spPr>
            <a:xfrm>
              <a:off x="61166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
            <p:cNvSpPr/>
            <p:nvPr/>
          </p:nvSpPr>
          <p:spPr>
            <a:xfrm>
              <a:off x="613997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
            <p:cNvSpPr/>
            <p:nvPr/>
          </p:nvSpPr>
          <p:spPr>
            <a:xfrm>
              <a:off x="6160650" y="401152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
            <p:cNvSpPr/>
            <p:nvPr/>
          </p:nvSpPr>
          <p:spPr>
            <a:xfrm>
              <a:off x="61866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
            <p:cNvSpPr/>
            <p:nvPr/>
          </p:nvSpPr>
          <p:spPr>
            <a:xfrm>
              <a:off x="620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
            <p:cNvSpPr/>
            <p:nvPr/>
          </p:nvSpPr>
          <p:spPr>
            <a:xfrm>
              <a:off x="6233275" y="4011525"/>
              <a:ext cx="15625" cy="15625"/>
            </a:xfrm>
            <a:custGeom>
              <a:avLst/>
              <a:gdLst/>
              <a:ahLst/>
              <a:cxnLst/>
              <a:rect l="l" t="t" r="r" b="b"/>
              <a:pathLst>
                <a:path w="625" h="625" extrusionOk="0">
                  <a:moveTo>
                    <a:pt x="312" y="0"/>
                  </a:moveTo>
                  <a:cubicBezTo>
                    <a:pt x="141" y="0"/>
                    <a:pt x="0" y="140"/>
                    <a:pt x="0" y="313"/>
                  </a:cubicBezTo>
                  <a:cubicBezTo>
                    <a:pt x="0" y="484"/>
                    <a:pt x="141"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
            <p:cNvSpPr/>
            <p:nvPr/>
          </p:nvSpPr>
          <p:spPr>
            <a:xfrm>
              <a:off x="62566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
            <p:cNvSpPr/>
            <p:nvPr/>
          </p:nvSpPr>
          <p:spPr>
            <a:xfrm>
              <a:off x="627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
            <p:cNvSpPr/>
            <p:nvPr/>
          </p:nvSpPr>
          <p:spPr>
            <a:xfrm>
              <a:off x="630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
            <p:cNvSpPr/>
            <p:nvPr/>
          </p:nvSpPr>
          <p:spPr>
            <a:xfrm>
              <a:off x="6323950" y="401152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
            <p:cNvSpPr/>
            <p:nvPr/>
          </p:nvSpPr>
          <p:spPr>
            <a:xfrm>
              <a:off x="634990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
            <p:cNvSpPr/>
            <p:nvPr/>
          </p:nvSpPr>
          <p:spPr>
            <a:xfrm>
              <a:off x="637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
            <p:cNvSpPr/>
            <p:nvPr/>
          </p:nvSpPr>
          <p:spPr>
            <a:xfrm>
              <a:off x="639660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
            <p:cNvSpPr/>
            <p:nvPr/>
          </p:nvSpPr>
          <p:spPr>
            <a:xfrm>
              <a:off x="64199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
            <p:cNvSpPr/>
            <p:nvPr/>
          </p:nvSpPr>
          <p:spPr>
            <a:xfrm>
              <a:off x="64432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
            <p:cNvSpPr/>
            <p:nvPr/>
          </p:nvSpPr>
          <p:spPr>
            <a:xfrm>
              <a:off x="646655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
            <p:cNvSpPr/>
            <p:nvPr/>
          </p:nvSpPr>
          <p:spPr>
            <a:xfrm>
              <a:off x="6487275" y="401152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
            <p:cNvSpPr/>
            <p:nvPr/>
          </p:nvSpPr>
          <p:spPr>
            <a:xfrm>
              <a:off x="651325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4" y="625"/>
                    <a:pt x="625" y="484"/>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
            <p:cNvSpPr/>
            <p:nvPr/>
          </p:nvSpPr>
          <p:spPr>
            <a:xfrm>
              <a:off x="5953325" y="399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
            <p:cNvSpPr/>
            <p:nvPr/>
          </p:nvSpPr>
          <p:spPr>
            <a:xfrm>
              <a:off x="597667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
            <p:cNvSpPr/>
            <p:nvPr/>
          </p:nvSpPr>
          <p:spPr>
            <a:xfrm>
              <a:off x="5999975" y="399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
            <p:cNvSpPr/>
            <p:nvPr/>
          </p:nvSpPr>
          <p:spPr>
            <a:xfrm>
              <a:off x="602332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
            <p:cNvSpPr/>
            <p:nvPr/>
          </p:nvSpPr>
          <p:spPr>
            <a:xfrm>
              <a:off x="6046675" y="399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
            <p:cNvSpPr/>
            <p:nvPr/>
          </p:nvSpPr>
          <p:spPr>
            <a:xfrm>
              <a:off x="6067350" y="3991500"/>
              <a:ext cx="18250" cy="15650"/>
            </a:xfrm>
            <a:custGeom>
              <a:avLst/>
              <a:gdLst/>
              <a:ahLst/>
              <a:cxnLst/>
              <a:rect l="l" t="t" r="r" b="b"/>
              <a:pathLst>
                <a:path w="730" h="626" extrusionOk="0">
                  <a:moveTo>
                    <a:pt x="418" y="1"/>
                  </a:moveTo>
                  <a:cubicBezTo>
                    <a:pt x="140" y="1"/>
                    <a:pt x="1" y="337"/>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
            <p:cNvSpPr/>
            <p:nvPr/>
          </p:nvSpPr>
          <p:spPr>
            <a:xfrm>
              <a:off x="60933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
            <p:cNvSpPr/>
            <p:nvPr/>
          </p:nvSpPr>
          <p:spPr>
            <a:xfrm>
              <a:off x="61166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
            <p:cNvSpPr/>
            <p:nvPr/>
          </p:nvSpPr>
          <p:spPr>
            <a:xfrm>
              <a:off x="613997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
            <p:cNvSpPr/>
            <p:nvPr/>
          </p:nvSpPr>
          <p:spPr>
            <a:xfrm>
              <a:off x="6160650" y="3991500"/>
              <a:ext cx="18300" cy="15650"/>
            </a:xfrm>
            <a:custGeom>
              <a:avLst/>
              <a:gdLst/>
              <a:ahLst/>
              <a:cxnLst/>
              <a:rect l="l" t="t" r="r" b="b"/>
              <a:pathLst>
                <a:path w="732" h="626" extrusionOk="0">
                  <a:moveTo>
                    <a:pt x="419" y="1"/>
                  </a:moveTo>
                  <a:cubicBezTo>
                    <a:pt x="140" y="1"/>
                    <a:pt x="1" y="337"/>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
            <p:cNvSpPr/>
            <p:nvPr/>
          </p:nvSpPr>
          <p:spPr>
            <a:xfrm>
              <a:off x="61866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
            <p:cNvSpPr/>
            <p:nvPr/>
          </p:nvSpPr>
          <p:spPr>
            <a:xfrm>
              <a:off x="620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
            <p:cNvSpPr/>
            <p:nvPr/>
          </p:nvSpPr>
          <p:spPr>
            <a:xfrm>
              <a:off x="6233275" y="399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
            <p:cNvSpPr/>
            <p:nvPr/>
          </p:nvSpPr>
          <p:spPr>
            <a:xfrm>
              <a:off x="62566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
            <p:cNvSpPr/>
            <p:nvPr/>
          </p:nvSpPr>
          <p:spPr>
            <a:xfrm>
              <a:off x="627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
            <p:cNvSpPr/>
            <p:nvPr/>
          </p:nvSpPr>
          <p:spPr>
            <a:xfrm>
              <a:off x="630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
            <p:cNvSpPr/>
            <p:nvPr/>
          </p:nvSpPr>
          <p:spPr>
            <a:xfrm>
              <a:off x="6323950" y="3991500"/>
              <a:ext cx="18300" cy="15650"/>
            </a:xfrm>
            <a:custGeom>
              <a:avLst/>
              <a:gdLst/>
              <a:ahLst/>
              <a:cxnLst/>
              <a:rect l="l" t="t" r="r" b="b"/>
              <a:pathLst>
                <a:path w="732" h="626" extrusionOk="0">
                  <a:moveTo>
                    <a:pt x="419" y="1"/>
                  </a:moveTo>
                  <a:cubicBezTo>
                    <a:pt x="140" y="1"/>
                    <a:pt x="1" y="336"/>
                    <a:pt x="198" y="533"/>
                  </a:cubicBezTo>
                  <a:cubicBezTo>
                    <a:pt x="261" y="597"/>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
            <p:cNvSpPr/>
            <p:nvPr/>
          </p:nvSpPr>
          <p:spPr>
            <a:xfrm>
              <a:off x="634990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
            <p:cNvSpPr/>
            <p:nvPr/>
          </p:nvSpPr>
          <p:spPr>
            <a:xfrm>
              <a:off x="637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
            <p:cNvSpPr/>
            <p:nvPr/>
          </p:nvSpPr>
          <p:spPr>
            <a:xfrm>
              <a:off x="639660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
            <p:cNvSpPr/>
            <p:nvPr/>
          </p:nvSpPr>
          <p:spPr>
            <a:xfrm>
              <a:off x="64199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
            <p:cNvSpPr/>
            <p:nvPr/>
          </p:nvSpPr>
          <p:spPr>
            <a:xfrm>
              <a:off x="64432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
            <p:cNvSpPr/>
            <p:nvPr/>
          </p:nvSpPr>
          <p:spPr>
            <a:xfrm>
              <a:off x="646655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
            <p:cNvSpPr/>
            <p:nvPr/>
          </p:nvSpPr>
          <p:spPr>
            <a:xfrm>
              <a:off x="6487275" y="3991500"/>
              <a:ext cx="18250" cy="15650"/>
            </a:xfrm>
            <a:custGeom>
              <a:avLst/>
              <a:gdLst/>
              <a:ahLst/>
              <a:cxnLst/>
              <a:rect l="l" t="t" r="r" b="b"/>
              <a:pathLst>
                <a:path w="730" h="626" extrusionOk="0">
                  <a:moveTo>
                    <a:pt x="418" y="1"/>
                  </a:moveTo>
                  <a:cubicBezTo>
                    <a:pt x="139" y="1"/>
                    <a:pt x="1" y="337"/>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
            <p:cNvSpPr/>
            <p:nvPr/>
          </p:nvSpPr>
          <p:spPr>
            <a:xfrm>
              <a:off x="651325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
            <p:cNvSpPr/>
            <p:nvPr/>
          </p:nvSpPr>
          <p:spPr>
            <a:xfrm>
              <a:off x="5953325" y="397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
            <p:cNvSpPr/>
            <p:nvPr/>
          </p:nvSpPr>
          <p:spPr>
            <a:xfrm>
              <a:off x="597667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
            <p:cNvSpPr/>
            <p:nvPr/>
          </p:nvSpPr>
          <p:spPr>
            <a:xfrm>
              <a:off x="5999975" y="397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
            <p:cNvSpPr/>
            <p:nvPr/>
          </p:nvSpPr>
          <p:spPr>
            <a:xfrm>
              <a:off x="602332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
            <p:cNvSpPr/>
            <p:nvPr/>
          </p:nvSpPr>
          <p:spPr>
            <a:xfrm>
              <a:off x="6046675" y="397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
            <p:cNvSpPr/>
            <p:nvPr/>
          </p:nvSpPr>
          <p:spPr>
            <a:xfrm>
              <a:off x="6067350" y="397147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
            <p:cNvSpPr/>
            <p:nvPr/>
          </p:nvSpPr>
          <p:spPr>
            <a:xfrm>
              <a:off x="60933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
            <p:cNvSpPr/>
            <p:nvPr/>
          </p:nvSpPr>
          <p:spPr>
            <a:xfrm>
              <a:off x="61166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
            <p:cNvSpPr/>
            <p:nvPr/>
          </p:nvSpPr>
          <p:spPr>
            <a:xfrm>
              <a:off x="613997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
            <p:cNvSpPr/>
            <p:nvPr/>
          </p:nvSpPr>
          <p:spPr>
            <a:xfrm>
              <a:off x="6160650" y="397147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
            <p:cNvSpPr/>
            <p:nvPr/>
          </p:nvSpPr>
          <p:spPr>
            <a:xfrm>
              <a:off x="61866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
            <p:cNvSpPr/>
            <p:nvPr/>
          </p:nvSpPr>
          <p:spPr>
            <a:xfrm>
              <a:off x="620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
            <p:cNvSpPr/>
            <p:nvPr/>
          </p:nvSpPr>
          <p:spPr>
            <a:xfrm>
              <a:off x="6233275" y="397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
            <p:cNvSpPr/>
            <p:nvPr/>
          </p:nvSpPr>
          <p:spPr>
            <a:xfrm>
              <a:off x="62566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
            <p:cNvSpPr/>
            <p:nvPr/>
          </p:nvSpPr>
          <p:spPr>
            <a:xfrm>
              <a:off x="627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
            <p:cNvSpPr/>
            <p:nvPr/>
          </p:nvSpPr>
          <p:spPr>
            <a:xfrm>
              <a:off x="630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
            <p:cNvSpPr/>
            <p:nvPr/>
          </p:nvSpPr>
          <p:spPr>
            <a:xfrm>
              <a:off x="6323950" y="397147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
            <p:cNvSpPr/>
            <p:nvPr/>
          </p:nvSpPr>
          <p:spPr>
            <a:xfrm>
              <a:off x="634990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
            <p:cNvSpPr/>
            <p:nvPr/>
          </p:nvSpPr>
          <p:spPr>
            <a:xfrm>
              <a:off x="637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
            <p:cNvSpPr/>
            <p:nvPr/>
          </p:nvSpPr>
          <p:spPr>
            <a:xfrm>
              <a:off x="639660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
            <p:cNvSpPr/>
            <p:nvPr/>
          </p:nvSpPr>
          <p:spPr>
            <a:xfrm>
              <a:off x="64199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
            <p:cNvSpPr/>
            <p:nvPr/>
          </p:nvSpPr>
          <p:spPr>
            <a:xfrm>
              <a:off x="64432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
            <p:cNvSpPr/>
            <p:nvPr/>
          </p:nvSpPr>
          <p:spPr>
            <a:xfrm>
              <a:off x="646655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
            <p:cNvSpPr/>
            <p:nvPr/>
          </p:nvSpPr>
          <p:spPr>
            <a:xfrm>
              <a:off x="6487275" y="3971475"/>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6" y="625"/>
                    <a:pt x="730" y="501"/>
                    <a:pt x="730" y="312"/>
                  </a:cubicBezTo>
                  <a:cubicBezTo>
                    <a:pt x="730" y="139"/>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
            <p:cNvSpPr/>
            <p:nvPr/>
          </p:nvSpPr>
          <p:spPr>
            <a:xfrm>
              <a:off x="651325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
            <p:cNvSpPr/>
            <p:nvPr/>
          </p:nvSpPr>
          <p:spPr>
            <a:xfrm>
              <a:off x="597667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
            <p:cNvSpPr/>
            <p:nvPr/>
          </p:nvSpPr>
          <p:spPr>
            <a:xfrm>
              <a:off x="5999975" y="395145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
            <p:cNvSpPr/>
            <p:nvPr/>
          </p:nvSpPr>
          <p:spPr>
            <a:xfrm>
              <a:off x="602332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
            <p:cNvSpPr/>
            <p:nvPr/>
          </p:nvSpPr>
          <p:spPr>
            <a:xfrm>
              <a:off x="6046675" y="395145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
            <p:cNvSpPr/>
            <p:nvPr/>
          </p:nvSpPr>
          <p:spPr>
            <a:xfrm>
              <a:off x="6067350" y="3951500"/>
              <a:ext cx="18250" cy="15625"/>
            </a:xfrm>
            <a:custGeom>
              <a:avLst/>
              <a:gdLst/>
              <a:ahLst/>
              <a:cxnLst/>
              <a:rect l="l" t="t" r="r" b="b"/>
              <a:pathLst>
                <a:path w="730" h="625" extrusionOk="0">
                  <a:moveTo>
                    <a:pt x="418" y="0"/>
                  </a:moveTo>
                  <a:cubicBezTo>
                    <a:pt x="140" y="0"/>
                    <a:pt x="1" y="335"/>
                    <a:pt x="198" y="532"/>
                  </a:cubicBezTo>
                  <a:cubicBezTo>
                    <a:pt x="261" y="596"/>
                    <a:pt x="339" y="625"/>
                    <a:pt x="416" y="625"/>
                  </a:cubicBezTo>
                  <a:cubicBezTo>
                    <a:pt x="576" y="625"/>
                    <a:pt x="730" y="500"/>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
            <p:cNvSpPr/>
            <p:nvPr/>
          </p:nvSpPr>
          <p:spPr>
            <a:xfrm>
              <a:off x="60933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
            <p:cNvSpPr/>
            <p:nvPr/>
          </p:nvSpPr>
          <p:spPr>
            <a:xfrm>
              <a:off x="61166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
            <p:cNvSpPr/>
            <p:nvPr/>
          </p:nvSpPr>
          <p:spPr>
            <a:xfrm>
              <a:off x="613997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
            <p:cNvSpPr/>
            <p:nvPr/>
          </p:nvSpPr>
          <p:spPr>
            <a:xfrm>
              <a:off x="6160650" y="3951500"/>
              <a:ext cx="18300" cy="15625"/>
            </a:xfrm>
            <a:custGeom>
              <a:avLst/>
              <a:gdLst/>
              <a:ahLst/>
              <a:cxnLst/>
              <a:rect l="l" t="t" r="r" b="b"/>
              <a:pathLst>
                <a:path w="732" h="625" extrusionOk="0">
                  <a:moveTo>
                    <a:pt x="419" y="0"/>
                  </a:moveTo>
                  <a:cubicBezTo>
                    <a:pt x="140" y="0"/>
                    <a:pt x="1" y="335"/>
                    <a:pt x="198" y="532"/>
                  </a:cubicBezTo>
                  <a:cubicBezTo>
                    <a:pt x="262" y="596"/>
                    <a:pt x="340" y="625"/>
                    <a:pt x="417" y="625"/>
                  </a:cubicBezTo>
                  <a:cubicBezTo>
                    <a:pt x="577" y="625"/>
                    <a:pt x="731" y="500"/>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
            <p:cNvSpPr/>
            <p:nvPr/>
          </p:nvSpPr>
          <p:spPr>
            <a:xfrm>
              <a:off x="61866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
            <p:cNvSpPr/>
            <p:nvPr/>
          </p:nvSpPr>
          <p:spPr>
            <a:xfrm>
              <a:off x="620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
            <p:cNvSpPr/>
            <p:nvPr/>
          </p:nvSpPr>
          <p:spPr>
            <a:xfrm>
              <a:off x="6233275" y="395145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
            <p:cNvSpPr/>
            <p:nvPr/>
          </p:nvSpPr>
          <p:spPr>
            <a:xfrm>
              <a:off x="62566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
            <p:cNvSpPr/>
            <p:nvPr/>
          </p:nvSpPr>
          <p:spPr>
            <a:xfrm>
              <a:off x="627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
            <p:cNvSpPr/>
            <p:nvPr/>
          </p:nvSpPr>
          <p:spPr>
            <a:xfrm>
              <a:off x="630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
            <p:cNvSpPr/>
            <p:nvPr/>
          </p:nvSpPr>
          <p:spPr>
            <a:xfrm>
              <a:off x="6323950" y="395150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2"/>
                  </a:cubicBezTo>
                  <a:cubicBezTo>
                    <a:pt x="261" y="596"/>
                    <a:pt x="340" y="625"/>
                    <a:pt x="417" y="625"/>
                  </a:cubicBezTo>
                  <a:cubicBezTo>
                    <a:pt x="577" y="625"/>
                    <a:pt x="731" y="500"/>
                    <a:pt x="731" y="312"/>
                  </a:cubicBezTo>
                  <a:cubicBezTo>
                    <a:pt x="731" y="141"/>
                    <a:pt x="593" y="0"/>
                    <a:pt x="42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
            <p:cNvSpPr/>
            <p:nvPr/>
          </p:nvSpPr>
          <p:spPr>
            <a:xfrm>
              <a:off x="634990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
            <p:cNvSpPr/>
            <p:nvPr/>
          </p:nvSpPr>
          <p:spPr>
            <a:xfrm>
              <a:off x="637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
            <p:cNvSpPr/>
            <p:nvPr/>
          </p:nvSpPr>
          <p:spPr>
            <a:xfrm>
              <a:off x="639660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
            <p:cNvSpPr/>
            <p:nvPr/>
          </p:nvSpPr>
          <p:spPr>
            <a:xfrm>
              <a:off x="64199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
            <p:cNvSpPr/>
            <p:nvPr/>
          </p:nvSpPr>
          <p:spPr>
            <a:xfrm>
              <a:off x="64432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
            <p:cNvSpPr/>
            <p:nvPr/>
          </p:nvSpPr>
          <p:spPr>
            <a:xfrm>
              <a:off x="646655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
            <p:cNvSpPr/>
            <p:nvPr/>
          </p:nvSpPr>
          <p:spPr>
            <a:xfrm>
              <a:off x="6487275" y="3951500"/>
              <a:ext cx="18250" cy="15625"/>
            </a:xfrm>
            <a:custGeom>
              <a:avLst/>
              <a:gdLst/>
              <a:ahLst/>
              <a:cxnLst/>
              <a:rect l="l" t="t" r="r" b="b"/>
              <a:pathLst>
                <a:path w="730" h="625" extrusionOk="0">
                  <a:moveTo>
                    <a:pt x="418" y="0"/>
                  </a:moveTo>
                  <a:cubicBezTo>
                    <a:pt x="139" y="0"/>
                    <a:pt x="1" y="335"/>
                    <a:pt x="196" y="532"/>
                  </a:cubicBezTo>
                  <a:cubicBezTo>
                    <a:pt x="260" y="596"/>
                    <a:pt x="339" y="625"/>
                    <a:pt x="415" y="625"/>
                  </a:cubicBezTo>
                  <a:cubicBezTo>
                    <a:pt x="576" y="625"/>
                    <a:pt x="730" y="500"/>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
            <p:cNvSpPr/>
            <p:nvPr/>
          </p:nvSpPr>
          <p:spPr>
            <a:xfrm>
              <a:off x="6513250"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
            <p:cNvSpPr/>
            <p:nvPr/>
          </p:nvSpPr>
          <p:spPr>
            <a:xfrm>
              <a:off x="597667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
            <p:cNvSpPr/>
            <p:nvPr/>
          </p:nvSpPr>
          <p:spPr>
            <a:xfrm>
              <a:off x="5999975" y="3931450"/>
              <a:ext cx="15650" cy="15625"/>
            </a:xfrm>
            <a:custGeom>
              <a:avLst/>
              <a:gdLst/>
              <a:ahLst/>
              <a:cxnLst/>
              <a:rect l="l" t="t" r="r" b="b"/>
              <a:pathLst>
                <a:path w="626" h="625" extrusionOk="0">
                  <a:moveTo>
                    <a:pt x="313" y="0"/>
                  </a:moveTo>
                  <a:cubicBezTo>
                    <a:pt x="141" y="0"/>
                    <a:pt x="1" y="141"/>
                    <a:pt x="1" y="313"/>
                  </a:cubicBezTo>
                  <a:cubicBezTo>
                    <a:pt x="1" y="485"/>
                    <a:pt x="141"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
            <p:cNvSpPr/>
            <p:nvPr/>
          </p:nvSpPr>
          <p:spPr>
            <a:xfrm>
              <a:off x="602332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
            <p:cNvSpPr/>
            <p:nvPr/>
          </p:nvSpPr>
          <p:spPr>
            <a:xfrm>
              <a:off x="6046675" y="3931450"/>
              <a:ext cx="15625" cy="15625"/>
            </a:xfrm>
            <a:custGeom>
              <a:avLst/>
              <a:gdLst/>
              <a:ahLst/>
              <a:cxnLst/>
              <a:rect l="l" t="t" r="r" b="b"/>
              <a:pathLst>
                <a:path w="625" h="625" extrusionOk="0">
                  <a:moveTo>
                    <a:pt x="312" y="0"/>
                  </a:moveTo>
                  <a:cubicBezTo>
                    <a:pt x="139" y="0"/>
                    <a:pt x="0" y="141"/>
                    <a:pt x="0" y="313"/>
                  </a:cubicBezTo>
                  <a:cubicBezTo>
                    <a:pt x="0" y="485"/>
                    <a:pt x="139"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
            <p:cNvSpPr/>
            <p:nvPr/>
          </p:nvSpPr>
          <p:spPr>
            <a:xfrm>
              <a:off x="6067350" y="393145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3"/>
                  </a:cubicBezTo>
                  <a:cubicBezTo>
                    <a:pt x="730" y="141"/>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
            <p:cNvSpPr/>
            <p:nvPr/>
          </p:nvSpPr>
          <p:spPr>
            <a:xfrm>
              <a:off x="60933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
            <p:cNvSpPr/>
            <p:nvPr/>
          </p:nvSpPr>
          <p:spPr>
            <a:xfrm>
              <a:off x="61166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
            <p:cNvSpPr/>
            <p:nvPr/>
          </p:nvSpPr>
          <p:spPr>
            <a:xfrm>
              <a:off x="613997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
            <p:cNvSpPr/>
            <p:nvPr/>
          </p:nvSpPr>
          <p:spPr>
            <a:xfrm>
              <a:off x="6160650" y="393145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3"/>
                  </a:cubicBezTo>
                  <a:cubicBezTo>
                    <a:pt x="731" y="141"/>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
            <p:cNvSpPr/>
            <p:nvPr/>
          </p:nvSpPr>
          <p:spPr>
            <a:xfrm>
              <a:off x="61866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
            <p:cNvSpPr/>
            <p:nvPr/>
          </p:nvSpPr>
          <p:spPr>
            <a:xfrm>
              <a:off x="620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
            <p:cNvSpPr/>
            <p:nvPr/>
          </p:nvSpPr>
          <p:spPr>
            <a:xfrm>
              <a:off x="6233275" y="3931450"/>
              <a:ext cx="15625" cy="15625"/>
            </a:xfrm>
            <a:custGeom>
              <a:avLst/>
              <a:gdLst/>
              <a:ahLst/>
              <a:cxnLst/>
              <a:rect l="l" t="t" r="r" b="b"/>
              <a:pathLst>
                <a:path w="625" h="625" extrusionOk="0">
                  <a:moveTo>
                    <a:pt x="312" y="0"/>
                  </a:moveTo>
                  <a:cubicBezTo>
                    <a:pt x="141" y="0"/>
                    <a:pt x="0" y="141"/>
                    <a:pt x="0" y="313"/>
                  </a:cubicBezTo>
                  <a:cubicBezTo>
                    <a:pt x="0" y="485"/>
                    <a:pt x="141"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
            <p:cNvSpPr/>
            <p:nvPr/>
          </p:nvSpPr>
          <p:spPr>
            <a:xfrm>
              <a:off x="62566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
            <p:cNvSpPr/>
            <p:nvPr/>
          </p:nvSpPr>
          <p:spPr>
            <a:xfrm>
              <a:off x="627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
            <p:cNvSpPr/>
            <p:nvPr/>
          </p:nvSpPr>
          <p:spPr>
            <a:xfrm>
              <a:off x="630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
            <p:cNvSpPr/>
            <p:nvPr/>
          </p:nvSpPr>
          <p:spPr>
            <a:xfrm>
              <a:off x="6323950" y="393145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3"/>
                  </a:cubicBezTo>
                  <a:cubicBezTo>
                    <a:pt x="731" y="141"/>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
            <p:cNvSpPr/>
            <p:nvPr/>
          </p:nvSpPr>
          <p:spPr>
            <a:xfrm>
              <a:off x="634990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
            <p:cNvSpPr/>
            <p:nvPr/>
          </p:nvSpPr>
          <p:spPr>
            <a:xfrm>
              <a:off x="637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
            <p:cNvSpPr/>
            <p:nvPr/>
          </p:nvSpPr>
          <p:spPr>
            <a:xfrm>
              <a:off x="639660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
            <p:cNvSpPr/>
            <p:nvPr/>
          </p:nvSpPr>
          <p:spPr>
            <a:xfrm>
              <a:off x="64199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
            <p:cNvSpPr/>
            <p:nvPr/>
          </p:nvSpPr>
          <p:spPr>
            <a:xfrm>
              <a:off x="64432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
            <p:cNvSpPr/>
            <p:nvPr/>
          </p:nvSpPr>
          <p:spPr>
            <a:xfrm>
              <a:off x="646655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
            <p:cNvSpPr/>
            <p:nvPr/>
          </p:nvSpPr>
          <p:spPr>
            <a:xfrm>
              <a:off x="6487275" y="393145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3"/>
                  </a:cubicBezTo>
                  <a:cubicBezTo>
                    <a:pt x="730" y="141"/>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
            <p:cNvSpPr/>
            <p:nvPr/>
          </p:nvSpPr>
          <p:spPr>
            <a:xfrm>
              <a:off x="6513250"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4" y="625"/>
                    <a:pt x="625" y="485"/>
                    <a:pt x="625" y="313"/>
                  </a:cubicBezTo>
                  <a:cubicBezTo>
                    <a:pt x="625" y="141"/>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
            <p:cNvSpPr/>
            <p:nvPr/>
          </p:nvSpPr>
          <p:spPr>
            <a:xfrm>
              <a:off x="5999975" y="3911425"/>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
            <p:cNvSpPr/>
            <p:nvPr/>
          </p:nvSpPr>
          <p:spPr>
            <a:xfrm>
              <a:off x="6023325"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
            <p:cNvSpPr/>
            <p:nvPr/>
          </p:nvSpPr>
          <p:spPr>
            <a:xfrm>
              <a:off x="6046675" y="3911425"/>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
            <p:cNvSpPr/>
            <p:nvPr/>
          </p:nvSpPr>
          <p:spPr>
            <a:xfrm>
              <a:off x="6067350" y="391142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2"/>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
            <p:cNvSpPr/>
            <p:nvPr/>
          </p:nvSpPr>
          <p:spPr>
            <a:xfrm>
              <a:off x="60933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
            <p:cNvSpPr/>
            <p:nvPr/>
          </p:nvSpPr>
          <p:spPr>
            <a:xfrm>
              <a:off x="61166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
            <p:cNvSpPr/>
            <p:nvPr/>
          </p:nvSpPr>
          <p:spPr>
            <a:xfrm>
              <a:off x="613997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
            <p:cNvSpPr/>
            <p:nvPr/>
          </p:nvSpPr>
          <p:spPr>
            <a:xfrm>
              <a:off x="6160650" y="39114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2"/>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
            <p:cNvSpPr/>
            <p:nvPr/>
          </p:nvSpPr>
          <p:spPr>
            <a:xfrm>
              <a:off x="61866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
            <p:cNvSpPr/>
            <p:nvPr/>
          </p:nvSpPr>
          <p:spPr>
            <a:xfrm>
              <a:off x="620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
            <p:cNvSpPr/>
            <p:nvPr/>
          </p:nvSpPr>
          <p:spPr>
            <a:xfrm>
              <a:off x="6233275" y="3911425"/>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
            <p:cNvSpPr/>
            <p:nvPr/>
          </p:nvSpPr>
          <p:spPr>
            <a:xfrm>
              <a:off x="62566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
            <p:cNvSpPr/>
            <p:nvPr/>
          </p:nvSpPr>
          <p:spPr>
            <a:xfrm>
              <a:off x="627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
            <p:cNvSpPr/>
            <p:nvPr/>
          </p:nvSpPr>
          <p:spPr>
            <a:xfrm>
              <a:off x="630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
            <p:cNvSpPr/>
            <p:nvPr/>
          </p:nvSpPr>
          <p:spPr>
            <a:xfrm>
              <a:off x="6323950" y="39114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2"/>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
            <p:cNvSpPr/>
            <p:nvPr/>
          </p:nvSpPr>
          <p:spPr>
            <a:xfrm>
              <a:off x="634990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
            <p:cNvSpPr/>
            <p:nvPr/>
          </p:nvSpPr>
          <p:spPr>
            <a:xfrm>
              <a:off x="637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
            <p:cNvSpPr/>
            <p:nvPr/>
          </p:nvSpPr>
          <p:spPr>
            <a:xfrm>
              <a:off x="639660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
            <p:cNvSpPr/>
            <p:nvPr/>
          </p:nvSpPr>
          <p:spPr>
            <a:xfrm>
              <a:off x="64199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
            <p:cNvSpPr/>
            <p:nvPr/>
          </p:nvSpPr>
          <p:spPr>
            <a:xfrm>
              <a:off x="644325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
            <p:cNvSpPr/>
            <p:nvPr/>
          </p:nvSpPr>
          <p:spPr>
            <a:xfrm>
              <a:off x="646655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
            <p:cNvSpPr/>
            <p:nvPr/>
          </p:nvSpPr>
          <p:spPr>
            <a:xfrm>
              <a:off x="6487275" y="391142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2"/>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
            <p:cNvSpPr/>
            <p:nvPr/>
          </p:nvSpPr>
          <p:spPr>
            <a:xfrm>
              <a:off x="6513250"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
            <p:cNvSpPr/>
            <p:nvPr/>
          </p:nvSpPr>
          <p:spPr>
            <a:xfrm>
              <a:off x="5999975" y="38914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
            <p:cNvSpPr/>
            <p:nvPr/>
          </p:nvSpPr>
          <p:spPr>
            <a:xfrm>
              <a:off x="6023325"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
            <p:cNvSpPr/>
            <p:nvPr/>
          </p:nvSpPr>
          <p:spPr>
            <a:xfrm>
              <a:off x="6046675" y="38914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
            <p:cNvSpPr/>
            <p:nvPr/>
          </p:nvSpPr>
          <p:spPr>
            <a:xfrm>
              <a:off x="6067350" y="389142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
            <p:cNvSpPr/>
            <p:nvPr/>
          </p:nvSpPr>
          <p:spPr>
            <a:xfrm>
              <a:off x="60933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
            <p:cNvSpPr/>
            <p:nvPr/>
          </p:nvSpPr>
          <p:spPr>
            <a:xfrm>
              <a:off x="61166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
            <p:cNvSpPr/>
            <p:nvPr/>
          </p:nvSpPr>
          <p:spPr>
            <a:xfrm>
              <a:off x="613997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
            <p:cNvSpPr/>
            <p:nvPr/>
          </p:nvSpPr>
          <p:spPr>
            <a:xfrm>
              <a:off x="6160650" y="3891425"/>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
            <p:cNvSpPr/>
            <p:nvPr/>
          </p:nvSpPr>
          <p:spPr>
            <a:xfrm>
              <a:off x="61866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
            <p:cNvSpPr/>
            <p:nvPr/>
          </p:nvSpPr>
          <p:spPr>
            <a:xfrm>
              <a:off x="620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
            <p:cNvSpPr/>
            <p:nvPr/>
          </p:nvSpPr>
          <p:spPr>
            <a:xfrm>
              <a:off x="6233275" y="38914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
            <p:cNvSpPr/>
            <p:nvPr/>
          </p:nvSpPr>
          <p:spPr>
            <a:xfrm>
              <a:off x="62566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
            <p:cNvSpPr/>
            <p:nvPr/>
          </p:nvSpPr>
          <p:spPr>
            <a:xfrm>
              <a:off x="627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
            <p:cNvSpPr/>
            <p:nvPr/>
          </p:nvSpPr>
          <p:spPr>
            <a:xfrm>
              <a:off x="630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
            <p:cNvSpPr/>
            <p:nvPr/>
          </p:nvSpPr>
          <p:spPr>
            <a:xfrm>
              <a:off x="6323950" y="389142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
            <p:cNvSpPr/>
            <p:nvPr/>
          </p:nvSpPr>
          <p:spPr>
            <a:xfrm>
              <a:off x="634990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
            <p:cNvSpPr/>
            <p:nvPr/>
          </p:nvSpPr>
          <p:spPr>
            <a:xfrm>
              <a:off x="637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
            <p:cNvSpPr/>
            <p:nvPr/>
          </p:nvSpPr>
          <p:spPr>
            <a:xfrm>
              <a:off x="639660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
            <p:cNvSpPr/>
            <p:nvPr/>
          </p:nvSpPr>
          <p:spPr>
            <a:xfrm>
              <a:off x="64199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
            <p:cNvSpPr/>
            <p:nvPr/>
          </p:nvSpPr>
          <p:spPr>
            <a:xfrm>
              <a:off x="644325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
            <p:cNvSpPr/>
            <p:nvPr/>
          </p:nvSpPr>
          <p:spPr>
            <a:xfrm>
              <a:off x="646655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
            <p:cNvSpPr/>
            <p:nvPr/>
          </p:nvSpPr>
          <p:spPr>
            <a:xfrm>
              <a:off x="6487275" y="389142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
            <p:cNvSpPr/>
            <p:nvPr/>
          </p:nvSpPr>
          <p:spPr>
            <a:xfrm>
              <a:off x="6513250"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
            <p:cNvSpPr/>
            <p:nvPr/>
          </p:nvSpPr>
          <p:spPr>
            <a:xfrm>
              <a:off x="6023325"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
            <p:cNvSpPr/>
            <p:nvPr/>
          </p:nvSpPr>
          <p:spPr>
            <a:xfrm>
              <a:off x="6046675" y="387142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
            <p:cNvSpPr/>
            <p:nvPr/>
          </p:nvSpPr>
          <p:spPr>
            <a:xfrm>
              <a:off x="6067350" y="3871425"/>
              <a:ext cx="18250" cy="15675"/>
            </a:xfrm>
            <a:custGeom>
              <a:avLst/>
              <a:gdLst/>
              <a:ahLst/>
              <a:cxnLst/>
              <a:rect l="l" t="t" r="r" b="b"/>
              <a:pathLst>
                <a:path w="730" h="627"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
            <p:cNvSpPr/>
            <p:nvPr/>
          </p:nvSpPr>
          <p:spPr>
            <a:xfrm>
              <a:off x="60933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
            <p:cNvSpPr/>
            <p:nvPr/>
          </p:nvSpPr>
          <p:spPr>
            <a:xfrm>
              <a:off x="61166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
            <p:cNvSpPr/>
            <p:nvPr/>
          </p:nvSpPr>
          <p:spPr>
            <a:xfrm>
              <a:off x="613997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
            <p:cNvSpPr/>
            <p:nvPr/>
          </p:nvSpPr>
          <p:spPr>
            <a:xfrm>
              <a:off x="6160650" y="3871425"/>
              <a:ext cx="18300" cy="15675"/>
            </a:xfrm>
            <a:custGeom>
              <a:avLst/>
              <a:gdLst/>
              <a:ahLst/>
              <a:cxnLst/>
              <a:rect l="l" t="t" r="r" b="b"/>
              <a:pathLst>
                <a:path w="732" h="627"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
            <p:cNvSpPr/>
            <p:nvPr/>
          </p:nvSpPr>
          <p:spPr>
            <a:xfrm>
              <a:off x="61866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
            <p:cNvSpPr/>
            <p:nvPr/>
          </p:nvSpPr>
          <p:spPr>
            <a:xfrm>
              <a:off x="620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
            <p:cNvSpPr/>
            <p:nvPr/>
          </p:nvSpPr>
          <p:spPr>
            <a:xfrm>
              <a:off x="6233275" y="387142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
            <p:cNvSpPr/>
            <p:nvPr/>
          </p:nvSpPr>
          <p:spPr>
            <a:xfrm>
              <a:off x="62566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
            <p:cNvSpPr/>
            <p:nvPr/>
          </p:nvSpPr>
          <p:spPr>
            <a:xfrm>
              <a:off x="627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
            <p:cNvSpPr/>
            <p:nvPr/>
          </p:nvSpPr>
          <p:spPr>
            <a:xfrm>
              <a:off x="630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
            <p:cNvSpPr/>
            <p:nvPr/>
          </p:nvSpPr>
          <p:spPr>
            <a:xfrm>
              <a:off x="6323950" y="3871425"/>
              <a:ext cx="18300" cy="15675"/>
            </a:xfrm>
            <a:custGeom>
              <a:avLst/>
              <a:gdLst/>
              <a:ahLst/>
              <a:cxnLst/>
              <a:rect l="l" t="t" r="r" b="b"/>
              <a:pathLst>
                <a:path w="732" h="627"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
            <p:cNvSpPr/>
            <p:nvPr/>
          </p:nvSpPr>
          <p:spPr>
            <a:xfrm>
              <a:off x="634990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
            <p:cNvSpPr/>
            <p:nvPr/>
          </p:nvSpPr>
          <p:spPr>
            <a:xfrm>
              <a:off x="637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
            <p:cNvSpPr/>
            <p:nvPr/>
          </p:nvSpPr>
          <p:spPr>
            <a:xfrm>
              <a:off x="639660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
            <p:cNvSpPr/>
            <p:nvPr/>
          </p:nvSpPr>
          <p:spPr>
            <a:xfrm>
              <a:off x="64199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
            <p:cNvSpPr/>
            <p:nvPr/>
          </p:nvSpPr>
          <p:spPr>
            <a:xfrm>
              <a:off x="644325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
            <p:cNvSpPr/>
            <p:nvPr/>
          </p:nvSpPr>
          <p:spPr>
            <a:xfrm>
              <a:off x="646655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
            <p:cNvSpPr/>
            <p:nvPr/>
          </p:nvSpPr>
          <p:spPr>
            <a:xfrm>
              <a:off x="6487275" y="3871425"/>
              <a:ext cx="18250" cy="15675"/>
            </a:xfrm>
            <a:custGeom>
              <a:avLst/>
              <a:gdLst/>
              <a:ahLst/>
              <a:cxnLst/>
              <a:rect l="l" t="t" r="r" b="b"/>
              <a:pathLst>
                <a:path w="730" h="627"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
            <p:cNvSpPr/>
            <p:nvPr/>
          </p:nvSpPr>
          <p:spPr>
            <a:xfrm>
              <a:off x="6046675" y="38514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
            <p:cNvSpPr/>
            <p:nvPr/>
          </p:nvSpPr>
          <p:spPr>
            <a:xfrm>
              <a:off x="6067350" y="3851400"/>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
            <p:cNvSpPr/>
            <p:nvPr/>
          </p:nvSpPr>
          <p:spPr>
            <a:xfrm>
              <a:off x="60933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
            <p:cNvSpPr/>
            <p:nvPr/>
          </p:nvSpPr>
          <p:spPr>
            <a:xfrm>
              <a:off x="61166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
            <p:cNvSpPr/>
            <p:nvPr/>
          </p:nvSpPr>
          <p:spPr>
            <a:xfrm>
              <a:off x="613997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
            <p:cNvSpPr/>
            <p:nvPr/>
          </p:nvSpPr>
          <p:spPr>
            <a:xfrm>
              <a:off x="6160650" y="3851400"/>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
            <p:cNvSpPr/>
            <p:nvPr/>
          </p:nvSpPr>
          <p:spPr>
            <a:xfrm>
              <a:off x="61866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
            <p:cNvSpPr/>
            <p:nvPr/>
          </p:nvSpPr>
          <p:spPr>
            <a:xfrm>
              <a:off x="620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
            <p:cNvSpPr/>
            <p:nvPr/>
          </p:nvSpPr>
          <p:spPr>
            <a:xfrm>
              <a:off x="6233275" y="38514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
            <p:cNvSpPr/>
            <p:nvPr/>
          </p:nvSpPr>
          <p:spPr>
            <a:xfrm>
              <a:off x="62566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
            <p:cNvSpPr/>
            <p:nvPr/>
          </p:nvSpPr>
          <p:spPr>
            <a:xfrm>
              <a:off x="627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
            <p:cNvSpPr/>
            <p:nvPr/>
          </p:nvSpPr>
          <p:spPr>
            <a:xfrm>
              <a:off x="630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
            <p:cNvSpPr/>
            <p:nvPr/>
          </p:nvSpPr>
          <p:spPr>
            <a:xfrm>
              <a:off x="6323950" y="3851400"/>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
            <p:cNvSpPr/>
            <p:nvPr/>
          </p:nvSpPr>
          <p:spPr>
            <a:xfrm>
              <a:off x="634990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
            <p:cNvSpPr/>
            <p:nvPr/>
          </p:nvSpPr>
          <p:spPr>
            <a:xfrm>
              <a:off x="637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
            <p:cNvSpPr/>
            <p:nvPr/>
          </p:nvSpPr>
          <p:spPr>
            <a:xfrm>
              <a:off x="639660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
            <p:cNvSpPr/>
            <p:nvPr/>
          </p:nvSpPr>
          <p:spPr>
            <a:xfrm>
              <a:off x="64199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
            <p:cNvSpPr/>
            <p:nvPr/>
          </p:nvSpPr>
          <p:spPr>
            <a:xfrm>
              <a:off x="644325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
            <p:cNvSpPr/>
            <p:nvPr/>
          </p:nvSpPr>
          <p:spPr>
            <a:xfrm>
              <a:off x="646655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
            <p:cNvSpPr/>
            <p:nvPr/>
          </p:nvSpPr>
          <p:spPr>
            <a:xfrm>
              <a:off x="6067350" y="3831400"/>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
            <p:cNvSpPr/>
            <p:nvPr/>
          </p:nvSpPr>
          <p:spPr>
            <a:xfrm>
              <a:off x="60933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
            <p:cNvSpPr/>
            <p:nvPr/>
          </p:nvSpPr>
          <p:spPr>
            <a:xfrm>
              <a:off x="61166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
            <p:cNvSpPr/>
            <p:nvPr/>
          </p:nvSpPr>
          <p:spPr>
            <a:xfrm>
              <a:off x="613997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
            <p:cNvSpPr/>
            <p:nvPr/>
          </p:nvSpPr>
          <p:spPr>
            <a:xfrm>
              <a:off x="6160650" y="3831400"/>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
            <p:cNvSpPr/>
            <p:nvPr/>
          </p:nvSpPr>
          <p:spPr>
            <a:xfrm>
              <a:off x="61866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
            <p:cNvSpPr/>
            <p:nvPr/>
          </p:nvSpPr>
          <p:spPr>
            <a:xfrm>
              <a:off x="620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
            <p:cNvSpPr/>
            <p:nvPr/>
          </p:nvSpPr>
          <p:spPr>
            <a:xfrm>
              <a:off x="6233275" y="3831400"/>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
            <p:cNvSpPr/>
            <p:nvPr/>
          </p:nvSpPr>
          <p:spPr>
            <a:xfrm>
              <a:off x="62566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
            <p:cNvSpPr/>
            <p:nvPr/>
          </p:nvSpPr>
          <p:spPr>
            <a:xfrm>
              <a:off x="627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
            <p:cNvSpPr/>
            <p:nvPr/>
          </p:nvSpPr>
          <p:spPr>
            <a:xfrm>
              <a:off x="630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
            <p:cNvSpPr/>
            <p:nvPr/>
          </p:nvSpPr>
          <p:spPr>
            <a:xfrm>
              <a:off x="6323950" y="383140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
            <p:cNvSpPr/>
            <p:nvPr/>
          </p:nvSpPr>
          <p:spPr>
            <a:xfrm>
              <a:off x="6349900" y="3831400"/>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
            <p:cNvSpPr/>
            <p:nvPr/>
          </p:nvSpPr>
          <p:spPr>
            <a:xfrm>
              <a:off x="637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
            <p:cNvSpPr/>
            <p:nvPr/>
          </p:nvSpPr>
          <p:spPr>
            <a:xfrm>
              <a:off x="639660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
            <p:cNvSpPr/>
            <p:nvPr/>
          </p:nvSpPr>
          <p:spPr>
            <a:xfrm>
              <a:off x="64199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
            <p:cNvSpPr/>
            <p:nvPr/>
          </p:nvSpPr>
          <p:spPr>
            <a:xfrm>
              <a:off x="644325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
            <p:cNvSpPr/>
            <p:nvPr/>
          </p:nvSpPr>
          <p:spPr>
            <a:xfrm>
              <a:off x="60933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
            <p:cNvSpPr/>
            <p:nvPr/>
          </p:nvSpPr>
          <p:spPr>
            <a:xfrm>
              <a:off x="61166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
            <p:cNvSpPr/>
            <p:nvPr/>
          </p:nvSpPr>
          <p:spPr>
            <a:xfrm>
              <a:off x="613997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
            <p:cNvSpPr/>
            <p:nvPr/>
          </p:nvSpPr>
          <p:spPr>
            <a:xfrm>
              <a:off x="6160650" y="3811400"/>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
            <p:cNvSpPr/>
            <p:nvPr/>
          </p:nvSpPr>
          <p:spPr>
            <a:xfrm>
              <a:off x="61866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
            <p:cNvSpPr/>
            <p:nvPr/>
          </p:nvSpPr>
          <p:spPr>
            <a:xfrm>
              <a:off x="620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
            <p:cNvSpPr/>
            <p:nvPr/>
          </p:nvSpPr>
          <p:spPr>
            <a:xfrm>
              <a:off x="6233275" y="38114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
            <p:cNvSpPr/>
            <p:nvPr/>
          </p:nvSpPr>
          <p:spPr>
            <a:xfrm>
              <a:off x="62566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
            <p:cNvSpPr/>
            <p:nvPr/>
          </p:nvSpPr>
          <p:spPr>
            <a:xfrm>
              <a:off x="627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
            <p:cNvSpPr/>
            <p:nvPr/>
          </p:nvSpPr>
          <p:spPr>
            <a:xfrm>
              <a:off x="630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
            <p:cNvSpPr/>
            <p:nvPr/>
          </p:nvSpPr>
          <p:spPr>
            <a:xfrm>
              <a:off x="6323950" y="3811400"/>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
            <p:cNvSpPr/>
            <p:nvPr/>
          </p:nvSpPr>
          <p:spPr>
            <a:xfrm>
              <a:off x="6349900" y="38114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
            <p:cNvSpPr/>
            <p:nvPr/>
          </p:nvSpPr>
          <p:spPr>
            <a:xfrm>
              <a:off x="637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
            <p:cNvSpPr/>
            <p:nvPr/>
          </p:nvSpPr>
          <p:spPr>
            <a:xfrm>
              <a:off x="6396600" y="38114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
            <p:cNvSpPr/>
            <p:nvPr/>
          </p:nvSpPr>
          <p:spPr>
            <a:xfrm>
              <a:off x="64199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
            <p:cNvSpPr/>
            <p:nvPr/>
          </p:nvSpPr>
          <p:spPr>
            <a:xfrm>
              <a:off x="613997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
            <p:cNvSpPr/>
            <p:nvPr/>
          </p:nvSpPr>
          <p:spPr>
            <a:xfrm>
              <a:off x="6160650" y="3791375"/>
              <a:ext cx="18300" cy="15650"/>
            </a:xfrm>
            <a:custGeom>
              <a:avLst/>
              <a:gdLst/>
              <a:ahLst/>
              <a:cxnLst/>
              <a:rect l="l" t="t" r="r" b="b"/>
              <a:pathLst>
                <a:path w="732" h="626" extrusionOk="0">
                  <a:moveTo>
                    <a:pt x="419" y="1"/>
                  </a:moveTo>
                  <a:cubicBezTo>
                    <a:pt x="140" y="1"/>
                    <a:pt x="1" y="337"/>
                    <a:pt x="198" y="534"/>
                  </a:cubicBezTo>
                  <a:cubicBezTo>
                    <a:pt x="261" y="597"/>
                    <a:pt x="339" y="626"/>
                    <a:pt x="416" y="626"/>
                  </a:cubicBezTo>
                  <a:cubicBezTo>
                    <a:pt x="577" y="626"/>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
            <p:cNvSpPr/>
            <p:nvPr/>
          </p:nvSpPr>
          <p:spPr>
            <a:xfrm>
              <a:off x="618662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
            <p:cNvSpPr/>
            <p:nvPr/>
          </p:nvSpPr>
          <p:spPr>
            <a:xfrm>
              <a:off x="620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
            <p:cNvSpPr/>
            <p:nvPr/>
          </p:nvSpPr>
          <p:spPr>
            <a:xfrm>
              <a:off x="6233275" y="37913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
            <p:cNvSpPr/>
            <p:nvPr/>
          </p:nvSpPr>
          <p:spPr>
            <a:xfrm>
              <a:off x="625660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
            <p:cNvSpPr/>
            <p:nvPr/>
          </p:nvSpPr>
          <p:spPr>
            <a:xfrm>
              <a:off x="627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
            <p:cNvSpPr/>
            <p:nvPr/>
          </p:nvSpPr>
          <p:spPr>
            <a:xfrm>
              <a:off x="630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
            <p:cNvSpPr/>
            <p:nvPr/>
          </p:nvSpPr>
          <p:spPr>
            <a:xfrm>
              <a:off x="6323950" y="3791375"/>
              <a:ext cx="18300" cy="15650"/>
            </a:xfrm>
            <a:custGeom>
              <a:avLst/>
              <a:gdLst/>
              <a:ahLst/>
              <a:cxnLst/>
              <a:rect l="l" t="t" r="r" b="b"/>
              <a:pathLst>
                <a:path w="732" h="626" extrusionOk="0">
                  <a:moveTo>
                    <a:pt x="419" y="1"/>
                  </a:moveTo>
                  <a:cubicBezTo>
                    <a:pt x="140" y="1"/>
                    <a:pt x="1" y="337"/>
                    <a:pt x="198" y="533"/>
                  </a:cubicBezTo>
                  <a:cubicBezTo>
                    <a:pt x="261" y="597"/>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
            <p:cNvSpPr/>
            <p:nvPr/>
          </p:nvSpPr>
          <p:spPr>
            <a:xfrm>
              <a:off x="6349900" y="37913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
            <p:cNvSpPr/>
            <p:nvPr/>
          </p:nvSpPr>
          <p:spPr>
            <a:xfrm>
              <a:off x="637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
            <p:cNvSpPr/>
            <p:nvPr/>
          </p:nvSpPr>
          <p:spPr>
            <a:xfrm>
              <a:off x="6186625" y="377137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
            <p:cNvSpPr/>
            <p:nvPr/>
          </p:nvSpPr>
          <p:spPr>
            <a:xfrm>
              <a:off x="620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
            <p:cNvSpPr/>
            <p:nvPr/>
          </p:nvSpPr>
          <p:spPr>
            <a:xfrm>
              <a:off x="6233275" y="377137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
            <p:cNvSpPr/>
            <p:nvPr/>
          </p:nvSpPr>
          <p:spPr>
            <a:xfrm>
              <a:off x="625660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
            <p:cNvSpPr/>
            <p:nvPr/>
          </p:nvSpPr>
          <p:spPr>
            <a:xfrm>
              <a:off x="627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
            <p:cNvSpPr/>
            <p:nvPr/>
          </p:nvSpPr>
          <p:spPr>
            <a:xfrm>
              <a:off x="63032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
            <p:cNvSpPr/>
            <p:nvPr/>
          </p:nvSpPr>
          <p:spPr>
            <a:xfrm>
              <a:off x="6323950" y="377137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
            <p:cNvSpPr/>
            <p:nvPr/>
          </p:nvSpPr>
          <p:spPr>
            <a:xfrm>
              <a:off x="613997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
            <p:cNvSpPr/>
            <p:nvPr/>
          </p:nvSpPr>
          <p:spPr>
            <a:xfrm>
              <a:off x="6160650" y="43917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
            <p:cNvSpPr/>
            <p:nvPr/>
          </p:nvSpPr>
          <p:spPr>
            <a:xfrm>
              <a:off x="618662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
            <p:cNvSpPr/>
            <p:nvPr/>
          </p:nvSpPr>
          <p:spPr>
            <a:xfrm>
              <a:off x="620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
            <p:cNvSpPr/>
            <p:nvPr/>
          </p:nvSpPr>
          <p:spPr>
            <a:xfrm>
              <a:off x="6233275" y="43917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
            <p:cNvSpPr/>
            <p:nvPr/>
          </p:nvSpPr>
          <p:spPr>
            <a:xfrm>
              <a:off x="625660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
            <p:cNvSpPr/>
            <p:nvPr/>
          </p:nvSpPr>
          <p:spPr>
            <a:xfrm>
              <a:off x="627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
            <p:cNvSpPr/>
            <p:nvPr/>
          </p:nvSpPr>
          <p:spPr>
            <a:xfrm>
              <a:off x="630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
            <p:cNvSpPr/>
            <p:nvPr/>
          </p:nvSpPr>
          <p:spPr>
            <a:xfrm>
              <a:off x="6323950" y="43917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
            <p:cNvSpPr/>
            <p:nvPr/>
          </p:nvSpPr>
          <p:spPr>
            <a:xfrm>
              <a:off x="6349900" y="43917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
            <p:cNvSpPr/>
            <p:nvPr/>
          </p:nvSpPr>
          <p:spPr>
            <a:xfrm>
              <a:off x="637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
            <p:cNvSpPr/>
            <p:nvPr/>
          </p:nvSpPr>
          <p:spPr>
            <a:xfrm>
              <a:off x="60933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
            <p:cNvSpPr/>
            <p:nvPr/>
          </p:nvSpPr>
          <p:spPr>
            <a:xfrm>
              <a:off x="61166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
            <p:cNvSpPr/>
            <p:nvPr/>
          </p:nvSpPr>
          <p:spPr>
            <a:xfrm>
              <a:off x="613997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
            <p:cNvSpPr/>
            <p:nvPr/>
          </p:nvSpPr>
          <p:spPr>
            <a:xfrm>
              <a:off x="6160650" y="4371750"/>
              <a:ext cx="18300" cy="15650"/>
            </a:xfrm>
            <a:custGeom>
              <a:avLst/>
              <a:gdLst/>
              <a:ahLst/>
              <a:cxnLst/>
              <a:rect l="l" t="t" r="r" b="b"/>
              <a:pathLst>
                <a:path w="732" h="626" extrusionOk="0">
                  <a:moveTo>
                    <a:pt x="422" y="1"/>
                  </a:moveTo>
                  <a:cubicBezTo>
                    <a:pt x="421" y="1"/>
                    <a:pt x="420" y="1"/>
                    <a:pt x="419" y="1"/>
                  </a:cubicBezTo>
                  <a:cubicBezTo>
                    <a:pt x="140" y="1"/>
                    <a:pt x="1" y="336"/>
                    <a:pt x="198" y="533"/>
                  </a:cubicBezTo>
                  <a:cubicBezTo>
                    <a:pt x="262" y="597"/>
                    <a:pt x="340" y="625"/>
                    <a:pt x="417" y="625"/>
                  </a:cubicBezTo>
                  <a:cubicBezTo>
                    <a:pt x="577" y="625"/>
                    <a:pt x="731" y="501"/>
                    <a:pt x="731" y="313"/>
                  </a:cubicBezTo>
                  <a:cubicBezTo>
                    <a:pt x="731" y="141"/>
                    <a:pt x="592"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
            <p:cNvSpPr/>
            <p:nvPr/>
          </p:nvSpPr>
          <p:spPr>
            <a:xfrm>
              <a:off x="61866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
            <p:cNvSpPr/>
            <p:nvPr/>
          </p:nvSpPr>
          <p:spPr>
            <a:xfrm>
              <a:off x="6186625" y="441175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
            <p:cNvSpPr/>
            <p:nvPr/>
          </p:nvSpPr>
          <p:spPr>
            <a:xfrm>
              <a:off x="620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
            <p:cNvSpPr/>
            <p:nvPr/>
          </p:nvSpPr>
          <p:spPr>
            <a:xfrm>
              <a:off x="6233275" y="441175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
            <p:cNvSpPr/>
            <p:nvPr/>
          </p:nvSpPr>
          <p:spPr>
            <a:xfrm>
              <a:off x="625660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
            <p:cNvSpPr/>
            <p:nvPr/>
          </p:nvSpPr>
          <p:spPr>
            <a:xfrm>
              <a:off x="627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
            <p:cNvSpPr/>
            <p:nvPr/>
          </p:nvSpPr>
          <p:spPr>
            <a:xfrm>
              <a:off x="63032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
            <p:cNvSpPr/>
            <p:nvPr/>
          </p:nvSpPr>
          <p:spPr>
            <a:xfrm>
              <a:off x="6323950" y="441175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
            <p:cNvSpPr/>
            <p:nvPr/>
          </p:nvSpPr>
          <p:spPr>
            <a:xfrm>
              <a:off x="620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
            <p:cNvSpPr/>
            <p:nvPr/>
          </p:nvSpPr>
          <p:spPr>
            <a:xfrm>
              <a:off x="6233275" y="437172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
            <p:cNvSpPr/>
            <p:nvPr/>
          </p:nvSpPr>
          <p:spPr>
            <a:xfrm>
              <a:off x="62566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
            <p:cNvSpPr/>
            <p:nvPr/>
          </p:nvSpPr>
          <p:spPr>
            <a:xfrm>
              <a:off x="627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
            <p:cNvSpPr/>
            <p:nvPr/>
          </p:nvSpPr>
          <p:spPr>
            <a:xfrm>
              <a:off x="630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
            <p:cNvSpPr/>
            <p:nvPr/>
          </p:nvSpPr>
          <p:spPr>
            <a:xfrm>
              <a:off x="6323950" y="43717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
            <p:cNvSpPr/>
            <p:nvPr/>
          </p:nvSpPr>
          <p:spPr>
            <a:xfrm>
              <a:off x="6349900" y="4371725"/>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
            <p:cNvSpPr/>
            <p:nvPr/>
          </p:nvSpPr>
          <p:spPr>
            <a:xfrm>
              <a:off x="637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
            <p:cNvSpPr/>
            <p:nvPr/>
          </p:nvSpPr>
          <p:spPr>
            <a:xfrm>
              <a:off x="6396600" y="4371725"/>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
            <p:cNvSpPr/>
            <p:nvPr/>
          </p:nvSpPr>
          <p:spPr>
            <a:xfrm>
              <a:off x="64199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
            <p:cNvSpPr/>
            <p:nvPr/>
          </p:nvSpPr>
          <p:spPr>
            <a:xfrm>
              <a:off x="65365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
            <p:cNvSpPr/>
            <p:nvPr/>
          </p:nvSpPr>
          <p:spPr>
            <a:xfrm>
              <a:off x="65365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
            <p:cNvSpPr/>
            <p:nvPr/>
          </p:nvSpPr>
          <p:spPr>
            <a:xfrm>
              <a:off x="65365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
            <p:cNvSpPr/>
            <p:nvPr/>
          </p:nvSpPr>
          <p:spPr>
            <a:xfrm>
              <a:off x="655990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
            <p:cNvSpPr/>
            <p:nvPr/>
          </p:nvSpPr>
          <p:spPr>
            <a:xfrm>
              <a:off x="65365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
            <p:cNvSpPr/>
            <p:nvPr/>
          </p:nvSpPr>
          <p:spPr>
            <a:xfrm>
              <a:off x="655990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
            <p:cNvSpPr/>
            <p:nvPr/>
          </p:nvSpPr>
          <p:spPr>
            <a:xfrm>
              <a:off x="65365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
            <p:cNvSpPr/>
            <p:nvPr/>
          </p:nvSpPr>
          <p:spPr>
            <a:xfrm>
              <a:off x="655990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
            <p:cNvSpPr/>
            <p:nvPr/>
          </p:nvSpPr>
          <p:spPr>
            <a:xfrm>
              <a:off x="65365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
            <p:cNvSpPr/>
            <p:nvPr/>
          </p:nvSpPr>
          <p:spPr>
            <a:xfrm>
              <a:off x="655990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
            <p:cNvSpPr/>
            <p:nvPr/>
          </p:nvSpPr>
          <p:spPr>
            <a:xfrm>
              <a:off x="6580575"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
            <p:cNvSpPr/>
            <p:nvPr/>
          </p:nvSpPr>
          <p:spPr>
            <a:xfrm>
              <a:off x="65365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
            <p:cNvSpPr/>
            <p:nvPr/>
          </p:nvSpPr>
          <p:spPr>
            <a:xfrm>
              <a:off x="655990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
            <p:cNvSpPr/>
            <p:nvPr/>
          </p:nvSpPr>
          <p:spPr>
            <a:xfrm>
              <a:off x="6580575"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
            <p:cNvSpPr/>
            <p:nvPr/>
          </p:nvSpPr>
          <p:spPr>
            <a:xfrm>
              <a:off x="65365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
            <p:cNvSpPr/>
            <p:nvPr/>
          </p:nvSpPr>
          <p:spPr>
            <a:xfrm>
              <a:off x="655990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
            <p:cNvSpPr/>
            <p:nvPr/>
          </p:nvSpPr>
          <p:spPr>
            <a:xfrm>
              <a:off x="6580575"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
            <p:cNvSpPr/>
            <p:nvPr/>
          </p:nvSpPr>
          <p:spPr>
            <a:xfrm>
              <a:off x="65365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
            <p:cNvSpPr/>
            <p:nvPr/>
          </p:nvSpPr>
          <p:spPr>
            <a:xfrm>
              <a:off x="655990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
            <p:cNvSpPr/>
            <p:nvPr/>
          </p:nvSpPr>
          <p:spPr>
            <a:xfrm>
              <a:off x="6580575"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
            <p:cNvSpPr/>
            <p:nvPr/>
          </p:nvSpPr>
          <p:spPr>
            <a:xfrm>
              <a:off x="65365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
            <p:cNvSpPr/>
            <p:nvPr/>
          </p:nvSpPr>
          <p:spPr>
            <a:xfrm>
              <a:off x="655990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
            <p:cNvSpPr/>
            <p:nvPr/>
          </p:nvSpPr>
          <p:spPr>
            <a:xfrm>
              <a:off x="6580575" y="4071550"/>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
            <p:cNvSpPr/>
            <p:nvPr/>
          </p:nvSpPr>
          <p:spPr>
            <a:xfrm>
              <a:off x="65365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
            <p:cNvSpPr/>
            <p:nvPr/>
          </p:nvSpPr>
          <p:spPr>
            <a:xfrm>
              <a:off x="655990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
            <p:cNvSpPr/>
            <p:nvPr/>
          </p:nvSpPr>
          <p:spPr>
            <a:xfrm>
              <a:off x="6580600" y="4051525"/>
              <a:ext cx="18225" cy="15650"/>
            </a:xfrm>
            <a:custGeom>
              <a:avLst/>
              <a:gdLst/>
              <a:ahLst/>
              <a:cxnLst/>
              <a:rect l="l" t="t" r="r" b="b"/>
              <a:pathLst>
                <a:path w="729" h="626" extrusionOk="0">
                  <a:moveTo>
                    <a:pt x="419" y="1"/>
                  </a:moveTo>
                  <a:cubicBezTo>
                    <a:pt x="419" y="1"/>
                    <a:pt x="418" y="1"/>
                    <a:pt x="417" y="1"/>
                  </a:cubicBezTo>
                  <a:cubicBezTo>
                    <a:pt x="416" y="1"/>
                    <a:pt x="415" y="1"/>
                    <a:pt x="415" y="1"/>
                  </a:cubicBezTo>
                  <a:cubicBezTo>
                    <a:pt x="139" y="1"/>
                    <a:pt x="0" y="336"/>
                    <a:pt x="197" y="533"/>
                  </a:cubicBezTo>
                  <a:cubicBezTo>
                    <a:pt x="260" y="597"/>
                    <a:pt x="338" y="625"/>
                    <a:pt x="415" y="625"/>
                  </a:cubicBezTo>
                  <a:cubicBezTo>
                    <a:pt x="575" y="625"/>
                    <a:pt x="729" y="501"/>
                    <a:pt x="729" y="313"/>
                  </a:cubicBezTo>
                  <a:cubicBezTo>
                    <a:pt x="729" y="141"/>
                    <a:pt x="591"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
            <p:cNvSpPr/>
            <p:nvPr/>
          </p:nvSpPr>
          <p:spPr>
            <a:xfrm>
              <a:off x="65365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
            <p:cNvSpPr/>
            <p:nvPr/>
          </p:nvSpPr>
          <p:spPr>
            <a:xfrm>
              <a:off x="655990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
            <p:cNvSpPr/>
            <p:nvPr/>
          </p:nvSpPr>
          <p:spPr>
            <a:xfrm>
              <a:off x="6580575"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
            <p:cNvSpPr/>
            <p:nvPr/>
          </p:nvSpPr>
          <p:spPr>
            <a:xfrm>
              <a:off x="65365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
            <p:cNvSpPr/>
            <p:nvPr/>
          </p:nvSpPr>
          <p:spPr>
            <a:xfrm>
              <a:off x="655990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
            <p:cNvSpPr/>
            <p:nvPr/>
          </p:nvSpPr>
          <p:spPr>
            <a:xfrm>
              <a:off x="65365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
            <p:cNvSpPr/>
            <p:nvPr/>
          </p:nvSpPr>
          <p:spPr>
            <a:xfrm>
              <a:off x="655990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
            <p:cNvSpPr/>
            <p:nvPr/>
          </p:nvSpPr>
          <p:spPr>
            <a:xfrm>
              <a:off x="65365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
            <p:cNvSpPr/>
            <p:nvPr/>
          </p:nvSpPr>
          <p:spPr>
            <a:xfrm>
              <a:off x="655990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
            <p:cNvSpPr/>
            <p:nvPr/>
          </p:nvSpPr>
          <p:spPr>
            <a:xfrm>
              <a:off x="65365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
            <p:cNvSpPr/>
            <p:nvPr/>
          </p:nvSpPr>
          <p:spPr>
            <a:xfrm>
              <a:off x="65365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6" name="Google Shape;986;p2"/>
          <p:cNvGrpSpPr/>
          <p:nvPr/>
        </p:nvGrpSpPr>
        <p:grpSpPr>
          <a:xfrm>
            <a:off x="3490929" y="4281490"/>
            <a:ext cx="1490178" cy="21378"/>
            <a:chOff x="2940000" y="3484425"/>
            <a:chExt cx="876575" cy="12575"/>
          </a:xfrm>
        </p:grpSpPr>
        <p:sp>
          <p:nvSpPr>
            <p:cNvPr id="987" name="Google Shape;987;p2"/>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2"/>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2"/>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9" name="Google Shape;999;p2"/>
          <p:cNvSpPr/>
          <p:nvPr/>
        </p:nvSpPr>
        <p:spPr>
          <a:xfrm>
            <a:off x="4370697" y="4177725"/>
            <a:ext cx="3232040" cy="3232125"/>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
          <p:cNvSpPr/>
          <p:nvPr/>
        </p:nvSpPr>
        <p:spPr>
          <a:xfrm>
            <a:off x="3631386" y="4527363"/>
            <a:ext cx="1900005" cy="1900005"/>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1" name="Google Shape;1001;p2"/>
          <p:cNvGrpSpPr/>
          <p:nvPr/>
        </p:nvGrpSpPr>
        <p:grpSpPr>
          <a:xfrm>
            <a:off x="1448644" y="4527366"/>
            <a:ext cx="3123368" cy="3058236"/>
            <a:chOff x="236475" y="527300"/>
            <a:chExt cx="1124525" cy="1101075"/>
          </a:xfrm>
        </p:grpSpPr>
        <p:sp>
          <p:nvSpPr>
            <p:cNvPr id="1002" name="Google Shape;1002;p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6" name="Google Shape;1736;p2"/>
          <p:cNvSpPr/>
          <p:nvPr/>
        </p:nvSpPr>
        <p:spPr>
          <a:xfrm>
            <a:off x="134148" y="4324586"/>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2"/>
          <p:cNvSpPr/>
          <p:nvPr/>
        </p:nvSpPr>
        <p:spPr>
          <a:xfrm>
            <a:off x="0" y="419083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2"/>
          <p:cNvSpPr/>
          <p:nvPr/>
        </p:nvSpPr>
        <p:spPr>
          <a:xfrm>
            <a:off x="652062" y="4589288"/>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2"/>
          <p:cNvSpPr/>
          <p:nvPr/>
        </p:nvSpPr>
        <p:spPr>
          <a:xfrm>
            <a:off x="-244675" y="1453189"/>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2"/>
          <p:cNvSpPr/>
          <p:nvPr/>
        </p:nvSpPr>
        <p:spPr>
          <a:xfrm>
            <a:off x="678022" y="2230316"/>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1" name="Google Shape;1741;p2"/>
          <p:cNvGrpSpPr/>
          <p:nvPr/>
        </p:nvGrpSpPr>
        <p:grpSpPr>
          <a:xfrm>
            <a:off x="635480" y="2997806"/>
            <a:ext cx="1019815" cy="944312"/>
            <a:chOff x="2113525" y="2880575"/>
            <a:chExt cx="609500" cy="564375"/>
          </a:xfrm>
        </p:grpSpPr>
        <p:sp>
          <p:nvSpPr>
            <p:cNvPr id="1742" name="Google Shape;1742;p2"/>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2"/>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2"/>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2"/>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6" name="Google Shape;1746;p2"/>
          <p:cNvGrpSpPr/>
          <p:nvPr/>
        </p:nvGrpSpPr>
        <p:grpSpPr>
          <a:xfrm>
            <a:off x="181799" y="1836767"/>
            <a:ext cx="349968" cy="2052568"/>
            <a:chOff x="1037125" y="2236325"/>
            <a:chExt cx="149100" cy="874475"/>
          </a:xfrm>
        </p:grpSpPr>
        <p:sp>
          <p:nvSpPr>
            <p:cNvPr id="1747" name="Google Shape;1747;p2"/>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2"/>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2"/>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2"/>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2"/>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2"/>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2"/>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2"/>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2"/>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2"/>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2"/>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2"/>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2"/>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2"/>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2"/>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2"/>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2"/>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2"/>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2"/>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2"/>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2"/>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2"/>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2"/>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2"/>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2"/>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2"/>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2"/>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2"/>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2"/>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2"/>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2"/>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2"/>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2"/>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2"/>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2"/>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2"/>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3" name="Google Shape;1783;p2"/>
          <p:cNvSpPr/>
          <p:nvPr/>
        </p:nvSpPr>
        <p:spPr>
          <a:xfrm>
            <a:off x="531775" y="-489552"/>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2"/>
          <p:cNvSpPr/>
          <p:nvPr/>
        </p:nvSpPr>
        <p:spPr>
          <a:xfrm>
            <a:off x="796150" y="-506867"/>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85" name="Google Shape;1785;p2"/>
          <p:cNvGrpSpPr/>
          <p:nvPr/>
        </p:nvGrpSpPr>
        <p:grpSpPr>
          <a:xfrm>
            <a:off x="858989" y="-149437"/>
            <a:ext cx="1236640" cy="1210852"/>
            <a:chOff x="236475" y="527300"/>
            <a:chExt cx="1124525" cy="1101075"/>
          </a:xfrm>
        </p:grpSpPr>
        <p:sp>
          <p:nvSpPr>
            <p:cNvPr id="1786" name="Google Shape;1786;p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20" name="Google Shape;2520;p2"/>
          <p:cNvSpPr/>
          <p:nvPr/>
        </p:nvSpPr>
        <p:spPr>
          <a:xfrm>
            <a:off x="2492561" y="-1061662"/>
            <a:ext cx="1900005" cy="1900005"/>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2"/>
          <p:cNvSpPr/>
          <p:nvPr/>
        </p:nvSpPr>
        <p:spPr>
          <a:xfrm>
            <a:off x="3796563" y="285639"/>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2"/>
          <p:cNvSpPr/>
          <p:nvPr/>
        </p:nvSpPr>
        <p:spPr>
          <a:xfrm>
            <a:off x="5221247" y="223854"/>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23" name="Google Shape;2523;p2"/>
          <p:cNvGrpSpPr/>
          <p:nvPr/>
        </p:nvGrpSpPr>
        <p:grpSpPr>
          <a:xfrm>
            <a:off x="1655304" y="1607140"/>
            <a:ext cx="1490178" cy="21378"/>
            <a:chOff x="2940000" y="3484425"/>
            <a:chExt cx="876575" cy="12575"/>
          </a:xfrm>
        </p:grpSpPr>
        <p:sp>
          <p:nvSpPr>
            <p:cNvPr id="2524" name="Google Shape;2524;p2"/>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2"/>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2"/>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2"/>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2"/>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2"/>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2"/>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2"/>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2"/>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2"/>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2"/>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2"/>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36" name="Google Shape;2536;p2"/>
          <p:cNvSpPr/>
          <p:nvPr/>
        </p:nvSpPr>
        <p:spPr>
          <a:xfrm>
            <a:off x="8421482" y="4766695"/>
            <a:ext cx="107096" cy="103087"/>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2"/>
          <p:cNvSpPr txBox="1">
            <a:spLocks noGrp="1"/>
          </p:cNvSpPr>
          <p:nvPr>
            <p:ph type="ctrTitle"/>
          </p:nvPr>
        </p:nvSpPr>
        <p:spPr>
          <a:xfrm>
            <a:off x="2743201" y="1500680"/>
            <a:ext cx="3657600" cy="2052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4"/>
              </a:buClr>
              <a:buSzPts val="3300"/>
              <a:buFont typeface="Poppins Light"/>
              <a:buNone/>
              <a:defRPr sz="3300" b="0">
                <a:solidFill>
                  <a:schemeClr val="accent4"/>
                </a:solidFill>
                <a:latin typeface="Poppins Light"/>
                <a:ea typeface="Poppins Light"/>
                <a:cs typeface="Poppins Light"/>
                <a:sym typeface="Poppins Light"/>
              </a:defRPr>
            </a:lvl1pPr>
            <a:lvl2pPr lvl="1" algn="ctr">
              <a:spcBef>
                <a:spcPts val="0"/>
              </a:spcBef>
              <a:spcAft>
                <a:spcPts val="0"/>
              </a:spcAft>
              <a:buClr>
                <a:schemeClr val="accent4"/>
              </a:buClr>
              <a:buSzPts val="5200"/>
              <a:buNone/>
              <a:defRPr sz="5200">
                <a:solidFill>
                  <a:schemeClr val="accent4"/>
                </a:solidFill>
              </a:defRPr>
            </a:lvl2pPr>
            <a:lvl3pPr lvl="2" algn="ctr">
              <a:spcBef>
                <a:spcPts val="0"/>
              </a:spcBef>
              <a:spcAft>
                <a:spcPts val="0"/>
              </a:spcAft>
              <a:buClr>
                <a:schemeClr val="accent4"/>
              </a:buClr>
              <a:buSzPts val="5200"/>
              <a:buNone/>
              <a:defRPr sz="5200">
                <a:solidFill>
                  <a:schemeClr val="accent4"/>
                </a:solidFill>
              </a:defRPr>
            </a:lvl3pPr>
            <a:lvl4pPr lvl="3" algn="ctr">
              <a:spcBef>
                <a:spcPts val="0"/>
              </a:spcBef>
              <a:spcAft>
                <a:spcPts val="0"/>
              </a:spcAft>
              <a:buClr>
                <a:schemeClr val="accent4"/>
              </a:buClr>
              <a:buSzPts val="5200"/>
              <a:buNone/>
              <a:defRPr sz="5200">
                <a:solidFill>
                  <a:schemeClr val="accent4"/>
                </a:solidFill>
              </a:defRPr>
            </a:lvl4pPr>
            <a:lvl5pPr lvl="4" algn="ctr">
              <a:spcBef>
                <a:spcPts val="0"/>
              </a:spcBef>
              <a:spcAft>
                <a:spcPts val="0"/>
              </a:spcAft>
              <a:buClr>
                <a:schemeClr val="accent4"/>
              </a:buClr>
              <a:buSzPts val="5200"/>
              <a:buNone/>
              <a:defRPr sz="5200">
                <a:solidFill>
                  <a:schemeClr val="accent4"/>
                </a:solidFill>
              </a:defRPr>
            </a:lvl5pPr>
            <a:lvl6pPr lvl="5" algn="ctr">
              <a:spcBef>
                <a:spcPts val="0"/>
              </a:spcBef>
              <a:spcAft>
                <a:spcPts val="0"/>
              </a:spcAft>
              <a:buClr>
                <a:schemeClr val="accent4"/>
              </a:buClr>
              <a:buSzPts val="5200"/>
              <a:buNone/>
              <a:defRPr sz="5200">
                <a:solidFill>
                  <a:schemeClr val="accent4"/>
                </a:solidFill>
              </a:defRPr>
            </a:lvl6pPr>
            <a:lvl7pPr lvl="6" algn="ctr">
              <a:spcBef>
                <a:spcPts val="0"/>
              </a:spcBef>
              <a:spcAft>
                <a:spcPts val="0"/>
              </a:spcAft>
              <a:buClr>
                <a:schemeClr val="accent4"/>
              </a:buClr>
              <a:buSzPts val="5200"/>
              <a:buNone/>
              <a:defRPr sz="5200">
                <a:solidFill>
                  <a:schemeClr val="accent4"/>
                </a:solidFill>
              </a:defRPr>
            </a:lvl7pPr>
            <a:lvl8pPr lvl="7" algn="ctr">
              <a:spcBef>
                <a:spcPts val="0"/>
              </a:spcBef>
              <a:spcAft>
                <a:spcPts val="0"/>
              </a:spcAft>
              <a:buClr>
                <a:schemeClr val="accent4"/>
              </a:buClr>
              <a:buSzPts val="5200"/>
              <a:buNone/>
              <a:defRPr sz="5200">
                <a:solidFill>
                  <a:schemeClr val="accent4"/>
                </a:solidFill>
              </a:defRPr>
            </a:lvl8pPr>
            <a:lvl9pPr lvl="8" algn="ctr">
              <a:spcBef>
                <a:spcPts val="0"/>
              </a:spcBef>
              <a:spcAft>
                <a:spcPts val="0"/>
              </a:spcAft>
              <a:buClr>
                <a:schemeClr val="accent4"/>
              </a:buClr>
              <a:buSzPts val="5200"/>
              <a:buNone/>
              <a:defRPr sz="5200">
                <a:solidFill>
                  <a:schemeClr val="accent4"/>
                </a:solidFill>
              </a:defRPr>
            </a:lvl9pPr>
          </a:lstStyle>
          <a:p>
            <a:endParaRPr/>
          </a:p>
        </p:txBody>
      </p:sp>
      <p:sp>
        <p:nvSpPr>
          <p:cNvPr id="2538" name="Google Shape;2538;p2"/>
          <p:cNvSpPr txBox="1">
            <a:spLocks noGrp="1"/>
          </p:cNvSpPr>
          <p:nvPr>
            <p:ph type="subTitle" idx="1"/>
          </p:nvPr>
        </p:nvSpPr>
        <p:spPr>
          <a:xfrm>
            <a:off x="1700775" y="3152292"/>
            <a:ext cx="5742900" cy="678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Font typeface="Poppins"/>
              <a:buNone/>
              <a:defRPr b="1">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2">
  <p:cSld name="CUSTOM_17_1">
    <p:bg>
      <p:bgPr>
        <a:noFill/>
        <a:effectLst/>
      </p:bgPr>
    </p:bg>
    <p:spTree>
      <p:nvGrpSpPr>
        <p:cNvPr id="1" name="Shape 4106"/>
        <p:cNvGrpSpPr/>
        <p:nvPr/>
      </p:nvGrpSpPr>
      <p:grpSpPr>
        <a:xfrm>
          <a:off x="0" y="0"/>
          <a:ext cx="0" cy="0"/>
          <a:chOff x="0" y="0"/>
          <a:chExt cx="0" cy="0"/>
        </a:xfrm>
      </p:grpSpPr>
      <p:sp>
        <p:nvSpPr>
          <p:cNvPr id="4107" name="Google Shape;4107;p17"/>
          <p:cNvSpPr/>
          <p:nvPr/>
        </p:nvSpPr>
        <p:spPr>
          <a:xfrm>
            <a:off x="2546400" y="0"/>
            <a:ext cx="4025400" cy="251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17"/>
          <p:cNvSpPr txBox="1">
            <a:spLocks noGrp="1"/>
          </p:cNvSpPr>
          <p:nvPr>
            <p:ph type="subTitle" idx="1"/>
          </p:nvPr>
        </p:nvSpPr>
        <p:spPr>
          <a:xfrm>
            <a:off x="2201175" y="1156612"/>
            <a:ext cx="4741500" cy="6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3"/>
              </a:buClr>
              <a:buSzPts val="3300"/>
              <a:buNone/>
              <a:defRPr sz="3300">
                <a:latin typeface="Poppins"/>
                <a:ea typeface="Poppins"/>
                <a:cs typeface="Poppins"/>
                <a:sym typeface="Poppins"/>
              </a:defRPr>
            </a:lvl1pPr>
            <a:lvl2pPr lvl="1" algn="ctr" rtl="0">
              <a:spcBef>
                <a:spcPts val="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2pPr>
            <a:lvl3pPr lvl="2"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3pPr>
            <a:lvl4pPr lvl="3"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4pPr>
            <a:lvl5pPr lvl="4"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5pPr>
            <a:lvl6pPr lvl="5"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6pPr>
            <a:lvl7pPr lvl="6"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7pPr>
            <a:lvl8pPr lvl="7" algn="ctr" rtl="0">
              <a:spcBef>
                <a:spcPts val="1600"/>
              </a:spcBef>
              <a:spcAft>
                <a:spcPts val="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8pPr>
            <a:lvl9pPr lvl="8" algn="ctr" rtl="0">
              <a:spcBef>
                <a:spcPts val="1600"/>
              </a:spcBef>
              <a:spcAft>
                <a:spcPts val="1600"/>
              </a:spcAft>
              <a:buClr>
                <a:schemeClr val="accent3"/>
              </a:buClr>
              <a:buSzPts val="3300"/>
              <a:buFont typeface="Poppins Light"/>
              <a:buNone/>
              <a:defRPr sz="3300">
                <a:solidFill>
                  <a:schemeClr val="accent3"/>
                </a:solidFill>
                <a:latin typeface="Poppins Light"/>
                <a:ea typeface="Poppins Light"/>
                <a:cs typeface="Poppins Light"/>
                <a:sym typeface="Poppins Light"/>
              </a:defRPr>
            </a:lvl9pPr>
          </a:lstStyle>
          <a:p>
            <a:endParaRPr/>
          </a:p>
        </p:txBody>
      </p:sp>
      <p:sp>
        <p:nvSpPr>
          <p:cNvPr id="4109" name="Google Shape;4109;p17"/>
          <p:cNvSpPr txBox="1">
            <a:spLocks noGrp="1"/>
          </p:cNvSpPr>
          <p:nvPr>
            <p:ph type="subTitle" idx="2"/>
          </p:nvPr>
        </p:nvSpPr>
        <p:spPr>
          <a:xfrm>
            <a:off x="3012500" y="1797662"/>
            <a:ext cx="3119100" cy="5619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b="1">
                <a:solidFill>
                  <a:schemeClr val="dk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110" name="Google Shape;4110;p17"/>
          <p:cNvSpPr txBox="1">
            <a:spLocks noGrp="1"/>
          </p:cNvSpPr>
          <p:nvPr>
            <p:ph type="title" hasCustomPrompt="1"/>
          </p:nvPr>
        </p:nvSpPr>
        <p:spPr>
          <a:xfrm>
            <a:off x="2758700" y="454527"/>
            <a:ext cx="3626700" cy="2214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12000"/>
              <a:buFont typeface="Poppins SemiBold"/>
              <a:buNone/>
              <a:defRPr sz="15000" b="0">
                <a:solidFill>
                  <a:schemeClr val="accent3"/>
                </a:solidFill>
                <a:latin typeface="Poppins SemiBold"/>
                <a:ea typeface="Poppins SemiBold"/>
                <a:cs typeface="Poppins SemiBold"/>
                <a:sym typeface="Poppins SemiBold"/>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CUSTOM_16">
    <p:spTree>
      <p:nvGrpSpPr>
        <p:cNvPr id="1" name="Shape 4115"/>
        <p:cNvGrpSpPr/>
        <p:nvPr/>
      </p:nvGrpSpPr>
      <p:grpSpPr>
        <a:xfrm>
          <a:off x="0" y="0"/>
          <a:ext cx="0" cy="0"/>
          <a:chOff x="0" y="0"/>
          <a:chExt cx="0" cy="0"/>
        </a:xfrm>
      </p:grpSpPr>
      <p:sp>
        <p:nvSpPr>
          <p:cNvPr id="4116" name="Google Shape;4116;p19"/>
          <p:cNvSpPr txBox="1">
            <a:spLocks noGrp="1"/>
          </p:cNvSpPr>
          <p:nvPr>
            <p:ph type="subTitle" idx="1"/>
          </p:nvPr>
        </p:nvSpPr>
        <p:spPr>
          <a:xfrm>
            <a:off x="723025" y="1782275"/>
            <a:ext cx="3680400" cy="488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Font typeface="Poppins SemiBold"/>
              <a:buNone/>
              <a:defRPr sz="1600">
                <a:latin typeface="Poppins SemiBold"/>
                <a:ea typeface="Poppins SemiBold"/>
                <a:cs typeface="Poppins SemiBold"/>
                <a:sym typeface="Poppins SemiBold"/>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4117" name="Google Shape;4117;p19"/>
          <p:cNvSpPr txBox="1">
            <a:spLocks noGrp="1"/>
          </p:cNvSpPr>
          <p:nvPr>
            <p:ph type="subTitle" idx="2"/>
          </p:nvPr>
        </p:nvSpPr>
        <p:spPr>
          <a:xfrm>
            <a:off x="723025" y="2080359"/>
            <a:ext cx="3680400" cy="76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Font typeface="Poppins Light"/>
              <a:buNone/>
              <a:defRPr>
                <a:latin typeface="Poppins Light"/>
                <a:ea typeface="Poppins Light"/>
                <a:cs typeface="Poppins Light"/>
                <a:sym typeface="Poppins Light"/>
              </a:defRPr>
            </a:lvl2pPr>
            <a:lvl3pPr lvl="2" rtl="0">
              <a:spcBef>
                <a:spcPts val="1600"/>
              </a:spcBef>
              <a:spcAft>
                <a:spcPts val="0"/>
              </a:spcAft>
              <a:buSzPts val="1400"/>
              <a:buFont typeface="Poppins Light"/>
              <a:buNone/>
              <a:defRPr>
                <a:latin typeface="Poppins Light"/>
                <a:ea typeface="Poppins Light"/>
                <a:cs typeface="Poppins Light"/>
                <a:sym typeface="Poppins Light"/>
              </a:defRPr>
            </a:lvl3pPr>
            <a:lvl4pPr lvl="3" rtl="0">
              <a:spcBef>
                <a:spcPts val="1600"/>
              </a:spcBef>
              <a:spcAft>
                <a:spcPts val="0"/>
              </a:spcAft>
              <a:buSzPts val="1400"/>
              <a:buFont typeface="Poppins Light"/>
              <a:buNone/>
              <a:defRPr>
                <a:latin typeface="Poppins Light"/>
                <a:ea typeface="Poppins Light"/>
                <a:cs typeface="Poppins Light"/>
                <a:sym typeface="Poppins Light"/>
              </a:defRPr>
            </a:lvl4pPr>
            <a:lvl5pPr lvl="4" rtl="0">
              <a:spcBef>
                <a:spcPts val="1600"/>
              </a:spcBef>
              <a:spcAft>
                <a:spcPts val="0"/>
              </a:spcAft>
              <a:buSzPts val="1400"/>
              <a:buFont typeface="Poppins Light"/>
              <a:buNone/>
              <a:defRPr>
                <a:latin typeface="Poppins Light"/>
                <a:ea typeface="Poppins Light"/>
                <a:cs typeface="Poppins Light"/>
                <a:sym typeface="Poppins Light"/>
              </a:defRPr>
            </a:lvl5pPr>
            <a:lvl6pPr lvl="5" rtl="0">
              <a:spcBef>
                <a:spcPts val="1600"/>
              </a:spcBef>
              <a:spcAft>
                <a:spcPts val="0"/>
              </a:spcAft>
              <a:buSzPts val="1400"/>
              <a:buFont typeface="Poppins Light"/>
              <a:buNone/>
              <a:defRPr>
                <a:latin typeface="Poppins Light"/>
                <a:ea typeface="Poppins Light"/>
                <a:cs typeface="Poppins Light"/>
                <a:sym typeface="Poppins Light"/>
              </a:defRPr>
            </a:lvl6pPr>
            <a:lvl7pPr lvl="6" rtl="0">
              <a:spcBef>
                <a:spcPts val="1600"/>
              </a:spcBef>
              <a:spcAft>
                <a:spcPts val="0"/>
              </a:spcAft>
              <a:buSzPts val="1400"/>
              <a:buFont typeface="Poppins Light"/>
              <a:buNone/>
              <a:defRPr>
                <a:latin typeface="Poppins Light"/>
                <a:ea typeface="Poppins Light"/>
                <a:cs typeface="Poppins Light"/>
                <a:sym typeface="Poppins Light"/>
              </a:defRPr>
            </a:lvl7pPr>
            <a:lvl8pPr lvl="7" rtl="0">
              <a:spcBef>
                <a:spcPts val="1600"/>
              </a:spcBef>
              <a:spcAft>
                <a:spcPts val="0"/>
              </a:spcAft>
              <a:buSzPts val="1400"/>
              <a:buFont typeface="Poppins Light"/>
              <a:buNone/>
              <a:defRPr>
                <a:latin typeface="Poppins Light"/>
                <a:ea typeface="Poppins Light"/>
                <a:cs typeface="Poppins Light"/>
                <a:sym typeface="Poppins Light"/>
              </a:defRPr>
            </a:lvl8pPr>
            <a:lvl9pPr lvl="8" rtl="0">
              <a:spcBef>
                <a:spcPts val="1600"/>
              </a:spcBef>
              <a:spcAft>
                <a:spcPts val="1600"/>
              </a:spcAft>
              <a:buSzPts val="1400"/>
              <a:buFont typeface="Poppins Light"/>
              <a:buNone/>
              <a:defRPr>
                <a:latin typeface="Poppins Light"/>
                <a:ea typeface="Poppins Light"/>
                <a:cs typeface="Poppins Light"/>
                <a:sym typeface="Poppins Light"/>
              </a:defRPr>
            </a:lvl9pPr>
          </a:lstStyle>
          <a:p>
            <a:endParaRPr/>
          </a:p>
        </p:txBody>
      </p:sp>
      <p:sp>
        <p:nvSpPr>
          <p:cNvPr id="4118" name="Google Shape;4118;p19"/>
          <p:cNvSpPr txBox="1">
            <a:spLocks noGrp="1"/>
          </p:cNvSpPr>
          <p:nvPr>
            <p:ph type="title"/>
          </p:nvPr>
        </p:nvSpPr>
        <p:spPr>
          <a:xfrm>
            <a:off x="723400" y="1124100"/>
            <a:ext cx="3848700" cy="572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a:lvl1pPr>
            <a:lvl2pPr lvl="1" rtl="0">
              <a:spcBef>
                <a:spcPts val="0"/>
              </a:spcBef>
              <a:spcAft>
                <a:spcPts val="0"/>
              </a:spcAft>
              <a:buSzPts val="1800"/>
              <a:buNone/>
              <a:defRPr>
                <a:latin typeface="Poppins Light"/>
                <a:ea typeface="Poppins Light"/>
                <a:cs typeface="Poppins Light"/>
                <a:sym typeface="Poppins Light"/>
              </a:defRPr>
            </a:lvl2pPr>
            <a:lvl3pPr lvl="2" rtl="0">
              <a:spcBef>
                <a:spcPts val="0"/>
              </a:spcBef>
              <a:spcAft>
                <a:spcPts val="0"/>
              </a:spcAft>
              <a:buSzPts val="1800"/>
              <a:buNone/>
              <a:defRPr>
                <a:latin typeface="Poppins Light"/>
                <a:ea typeface="Poppins Light"/>
                <a:cs typeface="Poppins Light"/>
                <a:sym typeface="Poppins Light"/>
              </a:defRPr>
            </a:lvl3pPr>
            <a:lvl4pPr lvl="3" rtl="0">
              <a:spcBef>
                <a:spcPts val="0"/>
              </a:spcBef>
              <a:spcAft>
                <a:spcPts val="0"/>
              </a:spcAft>
              <a:buSzPts val="1800"/>
              <a:buNone/>
              <a:defRPr>
                <a:latin typeface="Poppins Light"/>
                <a:ea typeface="Poppins Light"/>
                <a:cs typeface="Poppins Light"/>
                <a:sym typeface="Poppins Light"/>
              </a:defRPr>
            </a:lvl4pPr>
            <a:lvl5pPr lvl="4" rtl="0">
              <a:spcBef>
                <a:spcPts val="0"/>
              </a:spcBef>
              <a:spcAft>
                <a:spcPts val="0"/>
              </a:spcAft>
              <a:buSzPts val="1800"/>
              <a:buNone/>
              <a:defRPr>
                <a:latin typeface="Poppins Light"/>
                <a:ea typeface="Poppins Light"/>
                <a:cs typeface="Poppins Light"/>
                <a:sym typeface="Poppins Light"/>
              </a:defRPr>
            </a:lvl5pPr>
            <a:lvl6pPr lvl="5" rtl="0">
              <a:spcBef>
                <a:spcPts val="0"/>
              </a:spcBef>
              <a:spcAft>
                <a:spcPts val="0"/>
              </a:spcAft>
              <a:buSzPts val="1800"/>
              <a:buNone/>
              <a:defRPr>
                <a:latin typeface="Poppins Light"/>
                <a:ea typeface="Poppins Light"/>
                <a:cs typeface="Poppins Light"/>
                <a:sym typeface="Poppins Light"/>
              </a:defRPr>
            </a:lvl6pPr>
            <a:lvl7pPr lvl="6" rtl="0">
              <a:spcBef>
                <a:spcPts val="0"/>
              </a:spcBef>
              <a:spcAft>
                <a:spcPts val="0"/>
              </a:spcAft>
              <a:buSzPts val="1800"/>
              <a:buNone/>
              <a:defRPr>
                <a:latin typeface="Poppins Light"/>
                <a:ea typeface="Poppins Light"/>
                <a:cs typeface="Poppins Light"/>
                <a:sym typeface="Poppins Light"/>
              </a:defRPr>
            </a:lvl7pPr>
            <a:lvl8pPr lvl="7" rtl="0">
              <a:spcBef>
                <a:spcPts val="0"/>
              </a:spcBef>
              <a:spcAft>
                <a:spcPts val="0"/>
              </a:spcAft>
              <a:buSzPts val="1800"/>
              <a:buNone/>
              <a:defRPr>
                <a:latin typeface="Poppins Light"/>
                <a:ea typeface="Poppins Light"/>
                <a:cs typeface="Poppins Light"/>
                <a:sym typeface="Poppins Light"/>
              </a:defRPr>
            </a:lvl8pPr>
            <a:lvl9pPr lvl="8"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4119" name="Google Shape;4119;p19"/>
          <p:cNvSpPr txBox="1">
            <a:spLocks noGrp="1"/>
          </p:cNvSpPr>
          <p:nvPr>
            <p:ph type="subTitle" idx="3"/>
          </p:nvPr>
        </p:nvSpPr>
        <p:spPr>
          <a:xfrm>
            <a:off x="723025" y="3067775"/>
            <a:ext cx="3680400" cy="48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Poppins SemiBold"/>
              <a:buNone/>
              <a:defRPr sz="1600">
                <a:latin typeface="Poppins SemiBold"/>
                <a:ea typeface="Poppins SemiBold"/>
                <a:cs typeface="Poppins SemiBold"/>
                <a:sym typeface="Poppins SemiBol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120" name="Google Shape;4120;p19"/>
          <p:cNvSpPr txBox="1">
            <a:spLocks noGrp="1"/>
          </p:cNvSpPr>
          <p:nvPr>
            <p:ph type="subTitle" idx="4"/>
          </p:nvPr>
        </p:nvSpPr>
        <p:spPr>
          <a:xfrm>
            <a:off x="723025" y="3365859"/>
            <a:ext cx="3680400" cy="76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spcBef>
                <a:spcPts val="0"/>
              </a:spcBef>
              <a:spcAft>
                <a:spcPts val="0"/>
              </a:spcAft>
              <a:buSzPts val="1400"/>
              <a:buFont typeface="Poppins Light"/>
              <a:buNone/>
              <a:defRPr>
                <a:latin typeface="Poppins Light"/>
                <a:ea typeface="Poppins Light"/>
                <a:cs typeface="Poppins Light"/>
                <a:sym typeface="Poppins Light"/>
              </a:defRPr>
            </a:lvl2pPr>
            <a:lvl3pPr lvl="2" rtl="0">
              <a:spcBef>
                <a:spcPts val="1600"/>
              </a:spcBef>
              <a:spcAft>
                <a:spcPts val="0"/>
              </a:spcAft>
              <a:buSzPts val="1400"/>
              <a:buFont typeface="Poppins Light"/>
              <a:buNone/>
              <a:defRPr>
                <a:latin typeface="Poppins Light"/>
                <a:ea typeface="Poppins Light"/>
                <a:cs typeface="Poppins Light"/>
                <a:sym typeface="Poppins Light"/>
              </a:defRPr>
            </a:lvl3pPr>
            <a:lvl4pPr lvl="3" rtl="0">
              <a:spcBef>
                <a:spcPts val="1600"/>
              </a:spcBef>
              <a:spcAft>
                <a:spcPts val="0"/>
              </a:spcAft>
              <a:buSzPts val="1400"/>
              <a:buFont typeface="Poppins Light"/>
              <a:buNone/>
              <a:defRPr>
                <a:latin typeface="Poppins Light"/>
                <a:ea typeface="Poppins Light"/>
                <a:cs typeface="Poppins Light"/>
                <a:sym typeface="Poppins Light"/>
              </a:defRPr>
            </a:lvl4pPr>
            <a:lvl5pPr lvl="4" rtl="0">
              <a:spcBef>
                <a:spcPts val="1600"/>
              </a:spcBef>
              <a:spcAft>
                <a:spcPts val="0"/>
              </a:spcAft>
              <a:buSzPts val="1400"/>
              <a:buFont typeface="Poppins Light"/>
              <a:buNone/>
              <a:defRPr>
                <a:latin typeface="Poppins Light"/>
                <a:ea typeface="Poppins Light"/>
                <a:cs typeface="Poppins Light"/>
                <a:sym typeface="Poppins Light"/>
              </a:defRPr>
            </a:lvl5pPr>
            <a:lvl6pPr lvl="5" rtl="0">
              <a:spcBef>
                <a:spcPts val="1600"/>
              </a:spcBef>
              <a:spcAft>
                <a:spcPts val="0"/>
              </a:spcAft>
              <a:buSzPts val="1400"/>
              <a:buFont typeface="Poppins Light"/>
              <a:buNone/>
              <a:defRPr>
                <a:latin typeface="Poppins Light"/>
                <a:ea typeface="Poppins Light"/>
                <a:cs typeface="Poppins Light"/>
                <a:sym typeface="Poppins Light"/>
              </a:defRPr>
            </a:lvl6pPr>
            <a:lvl7pPr lvl="6" rtl="0">
              <a:spcBef>
                <a:spcPts val="1600"/>
              </a:spcBef>
              <a:spcAft>
                <a:spcPts val="0"/>
              </a:spcAft>
              <a:buSzPts val="1400"/>
              <a:buFont typeface="Poppins Light"/>
              <a:buNone/>
              <a:defRPr>
                <a:latin typeface="Poppins Light"/>
                <a:ea typeface="Poppins Light"/>
                <a:cs typeface="Poppins Light"/>
                <a:sym typeface="Poppins Light"/>
              </a:defRPr>
            </a:lvl7pPr>
            <a:lvl8pPr lvl="7" rtl="0">
              <a:spcBef>
                <a:spcPts val="1600"/>
              </a:spcBef>
              <a:spcAft>
                <a:spcPts val="0"/>
              </a:spcAft>
              <a:buSzPts val="1400"/>
              <a:buFont typeface="Poppins Light"/>
              <a:buNone/>
              <a:defRPr>
                <a:latin typeface="Poppins Light"/>
                <a:ea typeface="Poppins Light"/>
                <a:cs typeface="Poppins Light"/>
                <a:sym typeface="Poppins Light"/>
              </a:defRPr>
            </a:lvl8pPr>
            <a:lvl9pPr lvl="8" rtl="0">
              <a:spcBef>
                <a:spcPts val="1600"/>
              </a:spcBef>
              <a:spcAft>
                <a:spcPts val="1600"/>
              </a:spcAft>
              <a:buSzPts val="1400"/>
              <a:buFont typeface="Poppins Light"/>
              <a:buNone/>
              <a:defRPr>
                <a:latin typeface="Poppins Light"/>
                <a:ea typeface="Poppins Light"/>
                <a:cs typeface="Poppins Light"/>
                <a:sym typeface="Poppins Light"/>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2">
    <p:bg>
      <p:bgPr>
        <a:solidFill>
          <a:schemeClr val="accent1"/>
        </a:solidFill>
        <a:effectLst/>
      </p:bgPr>
    </p:bg>
    <p:spTree>
      <p:nvGrpSpPr>
        <p:cNvPr id="1" name="Shape 4125"/>
        <p:cNvGrpSpPr/>
        <p:nvPr/>
      </p:nvGrpSpPr>
      <p:grpSpPr>
        <a:xfrm>
          <a:off x="0" y="0"/>
          <a:ext cx="0" cy="0"/>
          <a:chOff x="0" y="0"/>
          <a:chExt cx="0" cy="0"/>
        </a:xfrm>
      </p:grpSpPr>
      <p:grpSp>
        <p:nvGrpSpPr>
          <p:cNvPr id="4126" name="Google Shape;4126;p21"/>
          <p:cNvGrpSpPr/>
          <p:nvPr/>
        </p:nvGrpSpPr>
        <p:grpSpPr>
          <a:xfrm>
            <a:off x="787213" y="130520"/>
            <a:ext cx="8163193" cy="5012975"/>
            <a:chOff x="787213" y="130520"/>
            <a:chExt cx="8163193" cy="5012975"/>
          </a:xfrm>
        </p:grpSpPr>
        <p:sp>
          <p:nvSpPr>
            <p:cNvPr id="4127" name="Google Shape;4127;p21"/>
            <p:cNvSpPr/>
            <p:nvPr/>
          </p:nvSpPr>
          <p:spPr>
            <a:xfrm rot="-5400000">
              <a:off x="7089981" y="4079075"/>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21"/>
            <p:cNvSpPr/>
            <p:nvPr/>
          </p:nvSpPr>
          <p:spPr>
            <a:xfrm>
              <a:off x="7050408" y="3650816"/>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21"/>
            <p:cNvSpPr/>
            <p:nvPr/>
          </p:nvSpPr>
          <p:spPr>
            <a:xfrm>
              <a:off x="7702470" y="4049266"/>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21"/>
            <p:cNvSpPr/>
            <p:nvPr/>
          </p:nvSpPr>
          <p:spPr>
            <a:xfrm rot="-5400000">
              <a:off x="844168" y="4109299"/>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21"/>
            <p:cNvSpPr/>
            <p:nvPr/>
          </p:nvSpPr>
          <p:spPr>
            <a:xfrm rot="-5400000">
              <a:off x="5857144" y="802969"/>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32" name="Google Shape;4132;p21"/>
            <p:cNvGrpSpPr/>
            <p:nvPr/>
          </p:nvGrpSpPr>
          <p:grpSpPr>
            <a:xfrm rot="-5400000">
              <a:off x="3654410" y="3725785"/>
              <a:ext cx="1019815" cy="944312"/>
              <a:chOff x="2113525" y="2880575"/>
              <a:chExt cx="609500" cy="564375"/>
            </a:xfrm>
          </p:grpSpPr>
          <p:sp>
            <p:nvSpPr>
              <p:cNvPr id="4133" name="Google Shape;4133;p21"/>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21"/>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21"/>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21"/>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37" name="Google Shape;4137;p21"/>
            <p:cNvGrpSpPr/>
            <p:nvPr/>
          </p:nvGrpSpPr>
          <p:grpSpPr>
            <a:xfrm rot="-5400000">
              <a:off x="7372398" y="-410563"/>
              <a:ext cx="349968" cy="2052568"/>
              <a:chOff x="1037125" y="2236325"/>
              <a:chExt cx="149100" cy="874475"/>
            </a:xfrm>
          </p:grpSpPr>
          <p:sp>
            <p:nvSpPr>
              <p:cNvPr id="4138" name="Google Shape;4138;p21"/>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21"/>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21"/>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21"/>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21"/>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21"/>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21"/>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21"/>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21"/>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21"/>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21"/>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21"/>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21"/>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21"/>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21"/>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21"/>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21"/>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21"/>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21"/>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21"/>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21"/>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21"/>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21"/>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21"/>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21"/>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21"/>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21"/>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21"/>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21"/>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21"/>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21"/>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21"/>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21"/>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21"/>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21"/>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21"/>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74" name="Google Shape;4174;p21"/>
            <p:cNvGrpSpPr/>
            <p:nvPr/>
          </p:nvGrpSpPr>
          <p:grpSpPr>
            <a:xfrm>
              <a:off x="787213" y="130520"/>
              <a:ext cx="1908398" cy="2002309"/>
              <a:chOff x="1978188" y="2669545"/>
              <a:chExt cx="1908398" cy="2002309"/>
            </a:xfrm>
          </p:grpSpPr>
          <p:sp>
            <p:nvSpPr>
              <p:cNvPr id="4175" name="Google Shape;4175;p21"/>
              <p:cNvSpPr/>
              <p:nvPr/>
            </p:nvSpPr>
            <p:spPr>
              <a:xfrm rot="-5400000">
                <a:off x="1995503" y="2780771"/>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21"/>
              <p:cNvSpPr/>
              <p:nvPr/>
            </p:nvSpPr>
            <p:spPr>
              <a:xfrm rot="-5400000">
                <a:off x="1931235" y="271649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77" name="Google Shape;4177;p21"/>
              <p:cNvGrpSpPr/>
              <p:nvPr/>
            </p:nvGrpSpPr>
            <p:grpSpPr>
              <a:xfrm rot="-5400000">
                <a:off x="2322724" y="3120894"/>
                <a:ext cx="1236640" cy="1210852"/>
                <a:chOff x="236475" y="527300"/>
                <a:chExt cx="1124525" cy="1101075"/>
              </a:xfrm>
            </p:grpSpPr>
            <p:sp>
              <p:nvSpPr>
                <p:cNvPr id="4178" name="Google Shape;4178;p21"/>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21"/>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21"/>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21"/>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21"/>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21"/>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21"/>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21"/>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21"/>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21"/>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21"/>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21"/>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21"/>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21"/>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21"/>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21"/>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21"/>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21"/>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21"/>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21"/>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21"/>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21"/>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21"/>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21"/>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21"/>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21"/>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21"/>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21"/>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21"/>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21"/>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8" name="Google Shape;4208;p21"/>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9" name="Google Shape;4209;p21"/>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0" name="Google Shape;4210;p21"/>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1" name="Google Shape;4211;p21"/>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21"/>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21"/>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4" name="Google Shape;4214;p21"/>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5" name="Google Shape;4215;p21"/>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21"/>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21"/>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21"/>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9" name="Google Shape;4219;p21"/>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0" name="Google Shape;4220;p21"/>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1" name="Google Shape;4221;p21"/>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21"/>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21"/>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21"/>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21"/>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21"/>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21"/>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21"/>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21"/>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21"/>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21"/>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21"/>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21"/>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21"/>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21"/>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21"/>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21"/>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21"/>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21"/>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21"/>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21"/>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21"/>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3" name="Google Shape;4243;p21"/>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21"/>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21"/>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6" name="Google Shape;4246;p21"/>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7" name="Google Shape;4247;p21"/>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21"/>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9" name="Google Shape;4249;p21"/>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0" name="Google Shape;4250;p21"/>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1" name="Google Shape;4251;p21"/>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21"/>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21"/>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21"/>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21"/>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21"/>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21"/>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21"/>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21"/>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21"/>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21"/>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21"/>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21"/>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21"/>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21"/>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21"/>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21"/>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21"/>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21"/>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21"/>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21"/>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21"/>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21"/>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21"/>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21"/>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21"/>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21"/>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21"/>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21"/>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21"/>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21"/>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21"/>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21"/>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21"/>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21"/>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21"/>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21"/>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21"/>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21"/>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21"/>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21"/>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21"/>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21"/>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21"/>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21"/>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21"/>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21"/>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21"/>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21"/>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21"/>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21"/>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21"/>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21"/>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21"/>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21"/>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21"/>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21"/>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21"/>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21"/>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21"/>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21"/>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21"/>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21"/>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21"/>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21"/>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21"/>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21"/>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21"/>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21"/>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21"/>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21"/>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21"/>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21"/>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21"/>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21"/>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21"/>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21"/>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21"/>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21"/>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21"/>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21"/>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21"/>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21"/>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21"/>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21"/>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21"/>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21"/>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21"/>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21"/>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0" name="Google Shape;4340;p21"/>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1" name="Google Shape;4341;p21"/>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21"/>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21"/>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21"/>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21"/>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21"/>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21"/>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21"/>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21"/>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21"/>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21"/>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21"/>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21"/>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21"/>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21"/>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21"/>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21"/>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21"/>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21"/>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21"/>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21"/>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21"/>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21"/>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21"/>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21"/>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21"/>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21"/>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21"/>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21"/>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21"/>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21"/>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21"/>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21"/>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21"/>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21"/>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21"/>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21"/>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21"/>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21"/>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21"/>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21"/>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21"/>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21"/>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21"/>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21"/>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21"/>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21"/>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21"/>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21"/>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21"/>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21"/>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21"/>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21"/>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21"/>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21"/>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21"/>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21"/>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21"/>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21"/>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21"/>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21"/>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21"/>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21"/>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21"/>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21"/>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21"/>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21"/>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21"/>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21"/>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21"/>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21"/>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21"/>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21"/>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21"/>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21"/>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21"/>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21"/>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21"/>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21"/>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21"/>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21"/>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21"/>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21"/>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21"/>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21"/>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21"/>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21"/>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21"/>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21"/>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21"/>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21"/>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21"/>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21"/>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21"/>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21"/>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21"/>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21"/>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21"/>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21"/>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21"/>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21"/>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21"/>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21"/>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21"/>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21"/>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21"/>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21"/>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21"/>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21"/>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21"/>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21"/>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21"/>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21"/>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21"/>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21"/>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21"/>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21"/>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21"/>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21"/>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21"/>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21"/>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21"/>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21"/>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21"/>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21"/>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21"/>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21"/>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21"/>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21"/>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21"/>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21"/>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21"/>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21"/>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21"/>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21"/>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21"/>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21"/>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21"/>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21"/>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21"/>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21"/>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21"/>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21"/>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21"/>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21"/>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21"/>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21"/>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21"/>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21"/>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21"/>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21"/>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21"/>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21"/>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21"/>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21"/>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21"/>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21"/>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21"/>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21"/>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21"/>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21"/>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21"/>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21"/>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21"/>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21"/>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21"/>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21"/>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21"/>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21"/>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21"/>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21"/>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21"/>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21"/>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21"/>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21"/>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21"/>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21"/>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21"/>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21"/>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21"/>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21"/>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21"/>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21"/>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21"/>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21"/>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21"/>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21"/>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21"/>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21"/>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21"/>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21"/>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21"/>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21"/>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21"/>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21"/>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21"/>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21"/>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21"/>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21"/>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21"/>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21"/>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21"/>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21"/>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21"/>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21"/>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21"/>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21"/>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21"/>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21"/>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21"/>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21"/>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21"/>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21"/>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21"/>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21"/>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21"/>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21"/>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21"/>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21"/>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21"/>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21"/>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21"/>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21"/>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21"/>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21"/>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21"/>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21"/>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21"/>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21"/>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21"/>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21"/>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21"/>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21"/>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21"/>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21"/>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21"/>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21"/>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21"/>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21"/>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21"/>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21"/>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21"/>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21"/>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21"/>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21"/>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21"/>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21"/>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21"/>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21"/>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21"/>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21"/>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21"/>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21"/>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21"/>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21"/>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21"/>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21"/>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21"/>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21"/>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21"/>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21"/>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21"/>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21"/>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21"/>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21"/>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21"/>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21"/>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21"/>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21"/>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21"/>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21"/>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21"/>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21"/>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21"/>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21"/>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21"/>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21"/>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21"/>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21"/>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21"/>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21"/>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21"/>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21"/>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21"/>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21"/>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21"/>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21"/>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21"/>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21"/>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21"/>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21"/>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21"/>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21"/>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21"/>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21"/>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21"/>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21"/>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21"/>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21"/>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21"/>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21"/>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21"/>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21"/>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21"/>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21"/>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6" name="Google Shape;4646;p21"/>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7" name="Google Shape;4647;p21"/>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21"/>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9" name="Google Shape;4649;p21"/>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0" name="Google Shape;4650;p21"/>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21"/>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2" name="Google Shape;4652;p21"/>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21"/>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21"/>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21"/>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21"/>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21"/>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21"/>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9" name="Google Shape;4659;p21"/>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21"/>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21"/>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2" name="Google Shape;4662;p21"/>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3" name="Google Shape;4663;p21"/>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4" name="Google Shape;4664;p21"/>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5" name="Google Shape;4665;p21"/>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21"/>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21"/>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21"/>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21"/>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21"/>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21"/>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21"/>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21"/>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21"/>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21"/>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21"/>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21"/>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21"/>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21"/>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21"/>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21"/>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21"/>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21"/>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21"/>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21"/>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21"/>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21"/>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21"/>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21"/>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21"/>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21"/>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21"/>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21"/>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21"/>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21"/>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21"/>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21"/>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8" name="Google Shape;4698;p21"/>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9" name="Google Shape;4699;p21"/>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0" name="Google Shape;4700;p21"/>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1" name="Google Shape;4701;p21"/>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2" name="Google Shape;4702;p21"/>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3" name="Google Shape;4703;p21"/>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4" name="Google Shape;4704;p21"/>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5" name="Google Shape;4705;p21"/>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6" name="Google Shape;4706;p21"/>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21"/>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21"/>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21"/>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21"/>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21"/>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21"/>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3" name="Google Shape;4713;p21"/>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4" name="Google Shape;4714;p21"/>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5" name="Google Shape;4715;p21"/>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6" name="Google Shape;4716;p21"/>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7" name="Google Shape;4717;p21"/>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21"/>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21"/>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21"/>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1" name="Google Shape;4721;p21"/>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2" name="Google Shape;4722;p21"/>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3" name="Google Shape;4723;p21"/>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4" name="Google Shape;4724;p21"/>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5" name="Google Shape;4725;p21"/>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6" name="Google Shape;4726;p21"/>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7" name="Google Shape;4727;p21"/>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21"/>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9" name="Google Shape;4729;p21"/>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0" name="Google Shape;4730;p21"/>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1" name="Google Shape;4731;p21"/>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2" name="Google Shape;4732;p21"/>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3" name="Google Shape;4733;p21"/>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4" name="Google Shape;4734;p21"/>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5" name="Google Shape;4735;p21"/>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6" name="Google Shape;4736;p21"/>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7" name="Google Shape;4737;p21"/>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8" name="Google Shape;4738;p21"/>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9" name="Google Shape;4739;p21"/>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0" name="Google Shape;4740;p21"/>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1" name="Google Shape;4741;p21"/>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2" name="Google Shape;4742;p21"/>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3" name="Google Shape;4743;p21"/>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4" name="Google Shape;4744;p21"/>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5" name="Google Shape;4745;p21"/>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6" name="Google Shape;4746;p21"/>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7" name="Google Shape;4747;p21"/>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8" name="Google Shape;4748;p21"/>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9" name="Google Shape;4749;p21"/>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0" name="Google Shape;4750;p21"/>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1" name="Google Shape;4751;p21"/>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2" name="Google Shape;4752;p21"/>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21"/>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4" name="Google Shape;4754;p21"/>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5" name="Google Shape;4755;p21"/>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6" name="Google Shape;4756;p21"/>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7" name="Google Shape;4757;p21"/>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8" name="Google Shape;4758;p21"/>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9" name="Google Shape;4759;p21"/>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0" name="Google Shape;4760;p21"/>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1" name="Google Shape;4761;p21"/>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2" name="Google Shape;4762;p21"/>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3" name="Google Shape;4763;p21"/>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4" name="Google Shape;4764;p21"/>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21"/>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6" name="Google Shape;4766;p21"/>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7" name="Google Shape;4767;p21"/>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8" name="Google Shape;4768;p21"/>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9" name="Google Shape;4769;p21"/>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0" name="Google Shape;4770;p21"/>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21"/>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21"/>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21"/>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4" name="Google Shape;4774;p21"/>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5" name="Google Shape;4775;p21"/>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6" name="Google Shape;4776;p21"/>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7" name="Google Shape;4777;p21"/>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8" name="Google Shape;4778;p21"/>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9" name="Google Shape;4779;p21"/>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0" name="Google Shape;4780;p21"/>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1" name="Google Shape;4781;p21"/>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2" name="Google Shape;4782;p21"/>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3" name="Google Shape;4783;p21"/>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4" name="Google Shape;4784;p21"/>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5" name="Google Shape;4785;p21"/>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6" name="Google Shape;4786;p21"/>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7" name="Google Shape;4787;p21"/>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8" name="Google Shape;4788;p21"/>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9" name="Google Shape;4789;p21"/>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0" name="Google Shape;4790;p21"/>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1" name="Google Shape;4791;p21"/>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2" name="Google Shape;4792;p21"/>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3" name="Google Shape;4793;p21"/>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4" name="Google Shape;4794;p21"/>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5" name="Google Shape;4795;p21"/>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6" name="Google Shape;4796;p21"/>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7" name="Google Shape;4797;p21"/>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8" name="Google Shape;4798;p21"/>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9" name="Google Shape;4799;p21"/>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0" name="Google Shape;4800;p21"/>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1" name="Google Shape;4801;p21"/>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2" name="Google Shape;4802;p21"/>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3" name="Google Shape;4803;p21"/>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4" name="Google Shape;4804;p21"/>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5" name="Google Shape;4805;p21"/>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6" name="Google Shape;4806;p21"/>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7" name="Google Shape;4807;p21"/>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8" name="Google Shape;4808;p21"/>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9" name="Google Shape;4809;p21"/>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0" name="Google Shape;4810;p21"/>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1" name="Google Shape;4811;p21"/>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2" name="Google Shape;4812;p21"/>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3" name="Google Shape;4813;p21"/>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4" name="Google Shape;4814;p21"/>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5" name="Google Shape;4815;p21"/>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6" name="Google Shape;4816;p21"/>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7" name="Google Shape;4817;p21"/>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8" name="Google Shape;4818;p21"/>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9" name="Google Shape;4819;p21"/>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0" name="Google Shape;4820;p21"/>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1" name="Google Shape;4821;p21"/>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2" name="Google Shape;4822;p21"/>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3" name="Google Shape;4823;p21"/>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4" name="Google Shape;4824;p21"/>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5" name="Google Shape;4825;p21"/>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6" name="Google Shape;4826;p21"/>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7" name="Google Shape;4827;p21"/>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8" name="Google Shape;4828;p21"/>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9" name="Google Shape;4829;p21"/>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0" name="Google Shape;4830;p21"/>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1" name="Google Shape;4831;p21"/>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2" name="Google Shape;4832;p21"/>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3" name="Google Shape;4833;p21"/>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4" name="Google Shape;4834;p21"/>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5" name="Google Shape;4835;p21"/>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6" name="Google Shape;4836;p21"/>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7" name="Google Shape;4837;p21"/>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8" name="Google Shape;4838;p21"/>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9" name="Google Shape;4839;p21"/>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0" name="Google Shape;4840;p21"/>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1" name="Google Shape;4841;p21"/>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2" name="Google Shape;4842;p21"/>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3" name="Google Shape;4843;p21"/>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4" name="Google Shape;4844;p21"/>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5" name="Google Shape;4845;p21"/>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6" name="Google Shape;4846;p21"/>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7" name="Google Shape;4847;p21"/>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8" name="Google Shape;4848;p21"/>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9" name="Google Shape;4849;p21"/>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0" name="Google Shape;4850;p21"/>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1" name="Google Shape;4851;p21"/>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2" name="Google Shape;4852;p21"/>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3" name="Google Shape;4853;p21"/>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4" name="Google Shape;4854;p21"/>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5" name="Google Shape;4855;p21"/>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6" name="Google Shape;4856;p21"/>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7" name="Google Shape;4857;p21"/>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8" name="Google Shape;4858;p21"/>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9" name="Google Shape;4859;p21"/>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0" name="Google Shape;4860;p21"/>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1" name="Google Shape;4861;p21"/>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2" name="Google Shape;4862;p21"/>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3" name="Google Shape;4863;p21"/>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4" name="Google Shape;4864;p21"/>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5" name="Google Shape;4865;p21"/>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6" name="Google Shape;4866;p21"/>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7" name="Google Shape;4867;p21"/>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8" name="Google Shape;4868;p21"/>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9" name="Google Shape;4869;p21"/>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0" name="Google Shape;4870;p21"/>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1" name="Google Shape;4871;p21"/>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2" name="Google Shape;4872;p21"/>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3" name="Google Shape;4873;p21"/>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4" name="Google Shape;4874;p21"/>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5" name="Google Shape;4875;p21"/>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6" name="Google Shape;4876;p21"/>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7" name="Google Shape;4877;p21"/>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8" name="Google Shape;4878;p21"/>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9" name="Google Shape;4879;p21"/>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0" name="Google Shape;4880;p21"/>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1" name="Google Shape;4881;p21"/>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2" name="Google Shape;4882;p21"/>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3" name="Google Shape;4883;p21"/>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4" name="Google Shape;4884;p21"/>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5" name="Google Shape;4885;p21"/>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6" name="Google Shape;4886;p21"/>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7" name="Google Shape;4887;p21"/>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8" name="Google Shape;4888;p21"/>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9" name="Google Shape;4889;p21"/>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0" name="Google Shape;4890;p21"/>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1" name="Google Shape;4891;p21"/>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2" name="Google Shape;4892;p21"/>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3" name="Google Shape;4893;p21"/>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4" name="Google Shape;4894;p21"/>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5" name="Google Shape;4895;p21"/>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6" name="Google Shape;4896;p21"/>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7" name="Google Shape;4897;p21"/>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8" name="Google Shape;4898;p21"/>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9" name="Google Shape;4899;p21"/>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0" name="Google Shape;4900;p21"/>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1" name="Google Shape;4901;p21"/>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2" name="Google Shape;4902;p21"/>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3" name="Google Shape;4903;p21"/>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4" name="Google Shape;4904;p21"/>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5" name="Google Shape;4905;p21"/>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6" name="Google Shape;4906;p21"/>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7" name="Google Shape;4907;p21"/>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8" name="Google Shape;4908;p21"/>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9" name="Google Shape;4909;p21"/>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0" name="Google Shape;4910;p21"/>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1" name="Google Shape;4911;p21"/>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4912" name="Google Shape;4912;p21"/>
          <p:cNvSpPr/>
          <p:nvPr/>
        </p:nvSpPr>
        <p:spPr>
          <a:xfrm>
            <a:off x="-13350" y="1275750"/>
            <a:ext cx="9170700" cy="2592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3" name="Google Shape;4913;p21"/>
          <p:cNvSpPr txBox="1">
            <a:spLocks noGrp="1"/>
          </p:cNvSpPr>
          <p:nvPr>
            <p:ph type="title"/>
          </p:nvPr>
        </p:nvSpPr>
        <p:spPr>
          <a:xfrm>
            <a:off x="1700775" y="1876642"/>
            <a:ext cx="5742600" cy="9807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1800"/>
              <a:buNone/>
              <a:defRPr b="0">
                <a:solidFill>
                  <a:schemeClr val="lt1"/>
                </a:solidFill>
                <a:latin typeface="Poppins ExtraBold"/>
                <a:ea typeface="Poppins ExtraBold"/>
                <a:cs typeface="Poppins ExtraBold"/>
                <a:sym typeface="Poppins ExtraBold"/>
              </a:defRPr>
            </a:lvl1pPr>
            <a:lvl2pPr lvl="1">
              <a:spcBef>
                <a:spcPts val="0"/>
              </a:spcBef>
              <a:spcAft>
                <a:spcPts val="0"/>
              </a:spcAft>
              <a:buSzPts val="1800"/>
              <a:buNone/>
              <a:defRPr>
                <a:latin typeface="Poppins Light"/>
                <a:ea typeface="Poppins Light"/>
                <a:cs typeface="Poppins Light"/>
                <a:sym typeface="Poppins Light"/>
              </a:defRPr>
            </a:lvl2pPr>
            <a:lvl3pPr lvl="2">
              <a:spcBef>
                <a:spcPts val="0"/>
              </a:spcBef>
              <a:spcAft>
                <a:spcPts val="0"/>
              </a:spcAft>
              <a:buSzPts val="1800"/>
              <a:buNone/>
              <a:defRPr>
                <a:latin typeface="Poppins Light"/>
                <a:ea typeface="Poppins Light"/>
                <a:cs typeface="Poppins Light"/>
                <a:sym typeface="Poppins Light"/>
              </a:defRPr>
            </a:lvl3pPr>
            <a:lvl4pPr lvl="3">
              <a:spcBef>
                <a:spcPts val="0"/>
              </a:spcBef>
              <a:spcAft>
                <a:spcPts val="0"/>
              </a:spcAft>
              <a:buSzPts val="1800"/>
              <a:buNone/>
              <a:defRPr>
                <a:latin typeface="Poppins Light"/>
                <a:ea typeface="Poppins Light"/>
                <a:cs typeface="Poppins Light"/>
                <a:sym typeface="Poppins Light"/>
              </a:defRPr>
            </a:lvl4pPr>
            <a:lvl5pPr lvl="4">
              <a:spcBef>
                <a:spcPts val="0"/>
              </a:spcBef>
              <a:spcAft>
                <a:spcPts val="0"/>
              </a:spcAft>
              <a:buSzPts val="1800"/>
              <a:buNone/>
              <a:defRPr>
                <a:latin typeface="Poppins Light"/>
                <a:ea typeface="Poppins Light"/>
                <a:cs typeface="Poppins Light"/>
                <a:sym typeface="Poppins Light"/>
              </a:defRPr>
            </a:lvl5pPr>
            <a:lvl6pPr lvl="5">
              <a:spcBef>
                <a:spcPts val="0"/>
              </a:spcBef>
              <a:spcAft>
                <a:spcPts val="0"/>
              </a:spcAft>
              <a:buSzPts val="1800"/>
              <a:buNone/>
              <a:defRPr>
                <a:latin typeface="Poppins Light"/>
                <a:ea typeface="Poppins Light"/>
                <a:cs typeface="Poppins Light"/>
                <a:sym typeface="Poppins Light"/>
              </a:defRPr>
            </a:lvl6pPr>
            <a:lvl7pPr lvl="6">
              <a:spcBef>
                <a:spcPts val="0"/>
              </a:spcBef>
              <a:spcAft>
                <a:spcPts val="0"/>
              </a:spcAft>
              <a:buSzPts val="1800"/>
              <a:buNone/>
              <a:defRPr>
                <a:latin typeface="Poppins Light"/>
                <a:ea typeface="Poppins Light"/>
                <a:cs typeface="Poppins Light"/>
                <a:sym typeface="Poppins Light"/>
              </a:defRPr>
            </a:lvl7pPr>
            <a:lvl8pPr lvl="7">
              <a:spcBef>
                <a:spcPts val="0"/>
              </a:spcBef>
              <a:spcAft>
                <a:spcPts val="0"/>
              </a:spcAft>
              <a:buSzPts val="1800"/>
              <a:buNone/>
              <a:defRPr>
                <a:latin typeface="Poppins Light"/>
                <a:ea typeface="Poppins Light"/>
                <a:cs typeface="Poppins Light"/>
                <a:sym typeface="Poppins Light"/>
              </a:defRPr>
            </a:lvl8pPr>
            <a:lvl9pPr lvl="8">
              <a:spcBef>
                <a:spcPts val="0"/>
              </a:spcBef>
              <a:spcAft>
                <a:spcPts val="0"/>
              </a:spcAft>
              <a:buSzPts val="1800"/>
              <a:buNone/>
              <a:defRPr>
                <a:latin typeface="Poppins Light"/>
                <a:ea typeface="Poppins Light"/>
                <a:cs typeface="Poppins Light"/>
                <a:sym typeface="Poppins Light"/>
              </a:defRPr>
            </a:lvl9pPr>
          </a:lstStyle>
          <a:p>
            <a:endParaRPr/>
          </a:p>
        </p:txBody>
      </p:sp>
      <p:sp>
        <p:nvSpPr>
          <p:cNvPr id="4914" name="Google Shape;4914;p21"/>
          <p:cNvSpPr txBox="1">
            <a:spLocks noGrp="1"/>
          </p:cNvSpPr>
          <p:nvPr>
            <p:ph type="subTitle" idx="1"/>
          </p:nvPr>
        </p:nvSpPr>
        <p:spPr>
          <a:xfrm>
            <a:off x="1711850" y="2899103"/>
            <a:ext cx="5742600" cy="423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Font typeface="Poppins"/>
              <a:buNone/>
              <a:defRPr>
                <a:solidFill>
                  <a:schemeClr val="lt1"/>
                </a:solidFill>
                <a:latin typeface="Poppins"/>
                <a:ea typeface="Poppins"/>
                <a:cs typeface="Poppins"/>
                <a:sym typeface="Poppins"/>
              </a:defRPr>
            </a:lvl1pPr>
            <a:lvl2pPr lvl="1" algn="ctr">
              <a:spcBef>
                <a:spcPts val="0"/>
              </a:spcBef>
              <a:spcAft>
                <a:spcPts val="0"/>
              </a:spcAft>
              <a:buClr>
                <a:schemeClr val="lt1"/>
              </a:buClr>
              <a:buSzPts val="1400"/>
              <a:buNone/>
              <a:defRPr>
                <a:solidFill>
                  <a:schemeClr val="lt1"/>
                </a:solidFill>
              </a:defRPr>
            </a:lvl2pPr>
            <a:lvl3pPr lvl="2" algn="ctr">
              <a:spcBef>
                <a:spcPts val="1600"/>
              </a:spcBef>
              <a:spcAft>
                <a:spcPts val="0"/>
              </a:spcAft>
              <a:buClr>
                <a:schemeClr val="lt1"/>
              </a:buClr>
              <a:buSzPts val="1400"/>
              <a:buNone/>
              <a:defRPr>
                <a:solidFill>
                  <a:schemeClr val="lt1"/>
                </a:solidFill>
              </a:defRPr>
            </a:lvl3pPr>
            <a:lvl4pPr lvl="3" algn="ctr">
              <a:spcBef>
                <a:spcPts val="1600"/>
              </a:spcBef>
              <a:spcAft>
                <a:spcPts val="0"/>
              </a:spcAft>
              <a:buClr>
                <a:schemeClr val="lt1"/>
              </a:buClr>
              <a:buSzPts val="1400"/>
              <a:buNone/>
              <a:defRPr>
                <a:solidFill>
                  <a:schemeClr val="lt1"/>
                </a:solidFill>
              </a:defRPr>
            </a:lvl4pPr>
            <a:lvl5pPr lvl="4" algn="ctr">
              <a:spcBef>
                <a:spcPts val="1600"/>
              </a:spcBef>
              <a:spcAft>
                <a:spcPts val="0"/>
              </a:spcAft>
              <a:buClr>
                <a:schemeClr val="lt1"/>
              </a:buClr>
              <a:buSzPts val="1400"/>
              <a:buNone/>
              <a:defRPr>
                <a:solidFill>
                  <a:schemeClr val="lt1"/>
                </a:solidFill>
              </a:defRPr>
            </a:lvl5pPr>
            <a:lvl6pPr lvl="5" algn="ctr">
              <a:spcBef>
                <a:spcPts val="1600"/>
              </a:spcBef>
              <a:spcAft>
                <a:spcPts val="0"/>
              </a:spcAft>
              <a:buClr>
                <a:schemeClr val="lt1"/>
              </a:buClr>
              <a:buSzPts val="1400"/>
              <a:buNone/>
              <a:defRPr>
                <a:solidFill>
                  <a:schemeClr val="lt1"/>
                </a:solidFill>
              </a:defRPr>
            </a:lvl6pPr>
            <a:lvl7pPr lvl="6" algn="ctr">
              <a:spcBef>
                <a:spcPts val="1600"/>
              </a:spcBef>
              <a:spcAft>
                <a:spcPts val="0"/>
              </a:spcAft>
              <a:buClr>
                <a:schemeClr val="lt1"/>
              </a:buClr>
              <a:buSzPts val="1400"/>
              <a:buNone/>
              <a:defRPr>
                <a:solidFill>
                  <a:schemeClr val="lt1"/>
                </a:solidFill>
              </a:defRPr>
            </a:lvl7pPr>
            <a:lvl8pPr lvl="7" algn="ctr">
              <a:spcBef>
                <a:spcPts val="1600"/>
              </a:spcBef>
              <a:spcAft>
                <a:spcPts val="0"/>
              </a:spcAft>
              <a:buClr>
                <a:schemeClr val="lt1"/>
              </a:buClr>
              <a:buSzPts val="1400"/>
              <a:buNone/>
              <a:defRPr>
                <a:solidFill>
                  <a:schemeClr val="lt1"/>
                </a:solidFill>
              </a:defRPr>
            </a:lvl8pPr>
            <a:lvl9pPr lvl="8" algn="ctr">
              <a:spcBef>
                <a:spcPts val="1600"/>
              </a:spcBef>
              <a:spcAft>
                <a:spcPts val="1600"/>
              </a:spcAft>
              <a:buClr>
                <a:schemeClr val="lt1"/>
              </a:buClr>
              <a:buSzPts val="1400"/>
              <a:buNone/>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1">
  <p:cSld name="CUSTOM_2_1">
    <p:bg>
      <p:bgPr>
        <a:solidFill>
          <a:schemeClr val="accent1"/>
        </a:solidFill>
        <a:effectLst/>
      </p:bgPr>
    </p:bg>
    <p:spTree>
      <p:nvGrpSpPr>
        <p:cNvPr id="1" name="Shape 4915"/>
        <p:cNvGrpSpPr/>
        <p:nvPr/>
      </p:nvGrpSpPr>
      <p:grpSpPr>
        <a:xfrm>
          <a:off x="0" y="0"/>
          <a:ext cx="0" cy="0"/>
          <a:chOff x="0" y="0"/>
          <a:chExt cx="0" cy="0"/>
        </a:xfrm>
      </p:grpSpPr>
      <p:sp>
        <p:nvSpPr>
          <p:cNvPr id="4916" name="Google Shape;4916;p22"/>
          <p:cNvSpPr/>
          <p:nvPr/>
        </p:nvSpPr>
        <p:spPr>
          <a:xfrm>
            <a:off x="0" y="1806925"/>
            <a:ext cx="6929400" cy="26589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7" name="Google Shape;4917;p22"/>
          <p:cNvSpPr txBox="1">
            <a:spLocks noGrp="1"/>
          </p:cNvSpPr>
          <p:nvPr>
            <p:ph type="title"/>
          </p:nvPr>
        </p:nvSpPr>
        <p:spPr>
          <a:xfrm>
            <a:off x="710100" y="1910100"/>
            <a:ext cx="6022200" cy="1789800"/>
          </a:xfrm>
          <a:prstGeom prst="rect">
            <a:avLst/>
          </a:prstGeom>
        </p:spPr>
        <p:txBody>
          <a:bodyPr spcFirstLastPara="1" wrap="square" lIns="91425" tIns="91425" rIns="91425" bIns="91425" anchor="t" anchorCtr="0">
            <a:noAutofit/>
          </a:bodyPr>
          <a:lstStyle>
            <a:lvl1pPr lvl="0" algn="l" rtl="0">
              <a:spcBef>
                <a:spcPts val="0"/>
              </a:spcBef>
              <a:spcAft>
                <a:spcPts val="0"/>
              </a:spcAft>
              <a:buClr>
                <a:schemeClr val="accent3"/>
              </a:buClr>
              <a:buSzPts val="1800"/>
              <a:buNone/>
              <a:defRPr sz="3000" b="0">
                <a:solidFill>
                  <a:schemeClr val="accent1"/>
                </a:solidFill>
              </a:defRPr>
            </a:lvl1pPr>
            <a:lvl2pPr lvl="1" rtl="0">
              <a:spcBef>
                <a:spcPts val="0"/>
              </a:spcBef>
              <a:spcAft>
                <a:spcPts val="0"/>
              </a:spcAft>
              <a:buSzPts val="1800"/>
              <a:buNone/>
              <a:defRPr>
                <a:latin typeface="Poppins Light"/>
                <a:ea typeface="Poppins Light"/>
                <a:cs typeface="Poppins Light"/>
                <a:sym typeface="Poppins Light"/>
              </a:defRPr>
            </a:lvl2pPr>
            <a:lvl3pPr lvl="2" rtl="0">
              <a:spcBef>
                <a:spcPts val="0"/>
              </a:spcBef>
              <a:spcAft>
                <a:spcPts val="0"/>
              </a:spcAft>
              <a:buSzPts val="1800"/>
              <a:buNone/>
              <a:defRPr>
                <a:latin typeface="Poppins Light"/>
                <a:ea typeface="Poppins Light"/>
                <a:cs typeface="Poppins Light"/>
                <a:sym typeface="Poppins Light"/>
              </a:defRPr>
            </a:lvl3pPr>
            <a:lvl4pPr lvl="3" rtl="0">
              <a:spcBef>
                <a:spcPts val="0"/>
              </a:spcBef>
              <a:spcAft>
                <a:spcPts val="0"/>
              </a:spcAft>
              <a:buSzPts val="1800"/>
              <a:buNone/>
              <a:defRPr>
                <a:latin typeface="Poppins Light"/>
                <a:ea typeface="Poppins Light"/>
                <a:cs typeface="Poppins Light"/>
                <a:sym typeface="Poppins Light"/>
              </a:defRPr>
            </a:lvl4pPr>
            <a:lvl5pPr lvl="4" rtl="0">
              <a:spcBef>
                <a:spcPts val="0"/>
              </a:spcBef>
              <a:spcAft>
                <a:spcPts val="0"/>
              </a:spcAft>
              <a:buSzPts val="1800"/>
              <a:buNone/>
              <a:defRPr>
                <a:latin typeface="Poppins Light"/>
                <a:ea typeface="Poppins Light"/>
                <a:cs typeface="Poppins Light"/>
                <a:sym typeface="Poppins Light"/>
              </a:defRPr>
            </a:lvl5pPr>
            <a:lvl6pPr lvl="5" rtl="0">
              <a:spcBef>
                <a:spcPts val="0"/>
              </a:spcBef>
              <a:spcAft>
                <a:spcPts val="0"/>
              </a:spcAft>
              <a:buSzPts val="1800"/>
              <a:buNone/>
              <a:defRPr>
                <a:latin typeface="Poppins Light"/>
                <a:ea typeface="Poppins Light"/>
                <a:cs typeface="Poppins Light"/>
                <a:sym typeface="Poppins Light"/>
              </a:defRPr>
            </a:lvl6pPr>
            <a:lvl7pPr lvl="6" rtl="0">
              <a:spcBef>
                <a:spcPts val="0"/>
              </a:spcBef>
              <a:spcAft>
                <a:spcPts val="0"/>
              </a:spcAft>
              <a:buSzPts val="1800"/>
              <a:buNone/>
              <a:defRPr>
                <a:latin typeface="Poppins Light"/>
                <a:ea typeface="Poppins Light"/>
                <a:cs typeface="Poppins Light"/>
                <a:sym typeface="Poppins Light"/>
              </a:defRPr>
            </a:lvl7pPr>
            <a:lvl8pPr lvl="7" rtl="0">
              <a:spcBef>
                <a:spcPts val="0"/>
              </a:spcBef>
              <a:spcAft>
                <a:spcPts val="0"/>
              </a:spcAft>
              <a:buSzPts val="1800"/>
              <a:buNone/>
              <a:defRPr>
                <a:latin typeface="Poppins Light"/>
                <a:ea typeface="Poppins Light"/>
                <a:cs typeface="Poppins Light"/>
                <a:sym typeface="Poppins Light"/>
              </a:defRPr>
            </a:lvl8pPr>
            <a:lvl9pPr lvl="8"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4918" name="Google Shape;4918;p22"/>
          <p:cNvSpPr txBox="1">
            <a:spLocks noGrp="1"/>
          </p:cNvSpPr>
          <p:nvPr>
            <p:ph type="subTitle" idx="1"/>
          </p:nvPr>
        </p:nvSpPr>
        <p:spPr>
          <a:xfrm>
            <a:off x="721250" y="3965903"/>
            <a:ext cx="5742600" cy="42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400"/>
              <a:buFont typeface="Poppins"/>
              <a:buNone/>
              <a:defRPr>
                <a:solidFill>
                  <a:schemeClr val="accent1"/>
                </a:solidFill>
                <a:latin typeface="Poppins"/>
                <a:ea typeface="Poppins"/>
                <a:cs typeface="Poppins"/>
                <a:sym typeface="Poppins"/>
              </a:defRPr>
            </a:lvl1pPr>
            <a:lvl2pPr lvl="1" algn="ctr" rtl="0">
              <a:spcBef>
                <a:spcPts val="0"/>
              </a:spcBef>
              <a:spcAft>
                <a:spcPts val="0"/>
              </a:spcAft>
              <a:buClr>
                <a:schemeClr val="lt1"/>
              </a:buClr>
              <a:buSzPts val="1400"/>
              <a:buNone/>
              <a:defRPr>
                <a:solidFill>
                  <a:schemeClr val="lt1"/>
                </a:solidFill>
              </a:defRPr>
            </a:lvl2pPr>
            <a:lvl3pPr lvl="2" algn="ctr" rtl="0">
              <a:spcBef>
                <a:spcPts val="1600"/>
              </a:spcBef>
              <a:spcAft>
                <a:spcPts val="0"/>
              </a:spcAft>
              <a:buClr>
                <a:schemeClr val="lt1"/>
              </a:buClr>
              <a:buSzPts val="1400"/>
              <a:buNone/>
              <a:defRPr>
                <a:solidFill>
                  <a:schemeClr val="lt1"/>
                </a:solidFill>
              </a:defRPr>
            </a:lvl3pPr>
            <a:lvl4pPr lvl="3" algn="ctr" rtl="0">
              <a:spcBef>
                <a:spcPts val="1600"/>
              </a:spcBef>
              <a:spcAft>
                <a:spcPts val="0"/>
              </a:spcAft>
              <a:buClr>
                <a:schemeClr val="lt1"/>
              </a:buClr>
              <a:buSzPts val="1400"/>
              <a:buNone/>
              <a:defRPr>
                <a:solidFill>
                  <a:schemeClr val="lt1"/>
                </a:solidFill>
              </a:defRPr>
            </a:lvl4pPr>
            <a:lvl5pPr lvl="4" algn="ctr" rtl="0">
              <a:spcBef>
                <a:spcPts val="1600"/>
              </a:spcBef>
              <a:spcAft>
                <a:spcPts val="0"/>
              </a:spcAft>
              <a:buClr>
                <a:schemeClr val="lt1"/>
              </a:buClr>
              <a:buSzPts val="1400"/>
              <a:buNone/>
              <a:defRPr>
                <a:solidFill>
                  <a:schemeClr val="lt1"/>
                </a:solidFill>
              </a:defRPr>
            </a:lvl5pPr>
            <a:lvl6pPr lvl="5" algn="ctr" rtl="0">
              <a:spcBef>
                <a:spcPts val="1600"/>
              </a:spcBef>
              <a:spcAft>
                <a:spcPts val="0"/>
              </a:spcAft>
              <a:buClr>
                <a:schemeClr val="lt1"/>
              </a:buClr>
              <a:buSzPts val="1400"/>
              <a:buNone/>
              <a:defRPr>
                <a:solidFill>
                  <a:schemeClr val="lt1"/>
                </a:solidFill>
              </a:defRPr>
            </a:lvl6pPr>
            <a:lvl7pPr lvl="6" algn="ctr" rtl="0">
              <a:spcBef>
                <a:spcPts val="1600"/>
              </a:spcBef>
              <a:spcAft>
                <a:spcPts val="0"/>
              </a:spcAft>
              <a:buClr>
                <a:schemeClr val="lt1"/>
              </a:buClr>
              <a:buSzPts val="1400"/>
              <a:buNone/>
              <a:defRPr>
                <a:solidFill>
                  <a:schemeClr val="lt1"/>
                </a:solidFill>
              </a:defRPr>
            </a:lvl7pPr>
            <a:lvl8pPr lvl="7" algn="ctr" rtl="0">
              <a:spcBef>
                <a:spcPts val="1600"/>
              </a:spcBef>
              <a:spcAft>
                <a:spcPts val="0"/>
              </a:spcAft>
              <a:buClr>
                <a:schemeClr val="lt1"/>
              </a:buClr>
              <a:buSzPts val="1400"/>
              <a:buNone/>
              <a:defRPr>
                <a:solidFill>
                  <a:schemeClr val="lt1"/>
                </a:solidFill>
              </a:defRPr>
            </a:lvl8pPr>
            <a:lvl9pPr lvl="8" algn="ctr" rtl="0">
              <a:spcBef>
                <a:spcPts val="1600"/>
              </a:spcBef>
              <a:spcAft>
                <a:spcPts val="1600"/>
              </a:spcAft>
              <a:buClr>
                <a:schemeClr val="lt1"/>
              </a:buClr>
              <a:buSzPts val="1400"/>
              <a:buNone/>
              <a:defRPr>
                <a:solidFill>
                  <a:schemeClr val="lt1"/>
                </a:solidFill>
              </a:defRPr>
            </a:lvl9pPr>
          </a:lstStyle>
          <a:p>
            <a:endParaRPr/>
          </a:p>
        </p:txBody>
      </p:sp>
      <p:sp>
        <p:nvSpPr>
          <p:cNvPr id="4919" name="Google Shape;4919;p22"/>
          <p:cNvSpPr/>
          <p:nvPr/>
        </p:nvSpPr>
        <p:spPr>
          <a:xfrm>
            <a:off x="8051123" y="4308011"/>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0" name="Google Shape;4920;p22"/>
          <p:cNvSpPr/>
          <p:nvPr/>
        </p:nvSpPr>
        <p:spPr>
          <a:xfrm>
            <a:off x="7461175" y="3719350"/>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1" name="Google Shape;4921;p22"/>
          <p:cNvSpPr/>
          <p:nvPr/>
        </p:nvSpPr>
        <p:spPr>
          <a:xfrm>
            <a:off x="8134137" y="4117800"/>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2" name="Google Shape;4922;p22"/>
          <p:cNvSpPr/>
          <p:nvPr/>
        </p:nvSpPr>
        <p:spPr>
          <a:xfrm>
            <a:off x="6834100" y="336464"/>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3" name="Google Shape;4923;p22"/>
          <p:cNvSpPr/>
          <p:nvPr/>
        </p:nvSpPr>
        <p:spPr>
          <a:xfrm>
            <a:off x="8594997" y="2213741"/>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24" name="Google Shape;4924;p22"/>
          <p:cNvGrpSpPr/>
          <p:nvPr/>
        </p:nvGrpSpPr>
        <p:grpSpPr>
          <a:xfrm>
            <a:off x="8309355" y="1921156"/>
            <a:ext cx="1019815" cy="944312"/>
            <a:chOff x="2113525" y="2880575"/>
            <a:chExt cx="609500" cy="564375"/>
          </a:xfrm>
        </p:grpSpPr>
        <p:sp>
          <p:nvSpPr>
            <p:cNvPr id="4925" name="Google Shape;4925;p22"/>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6" name="Google Shape;4926;p22"/>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7" name="Google Shape;4927;p22"/>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8" name="Google Shape;4928;p22"/>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29" name="Google Shape;4929;p22"/>
          <p:cNvGrpSpPr/>
          <p:nvPr/>
        </p:nvGrpSpPr>
        <p:grpSpPr>
          <a:xfrm>
            <a:off x="7260574" y="905792"/>
            <a:ext cx="349968" cy="2052568"/>
            <a:chOff x="1037125" y="2236325"/>
            <a:chExt cx="149100" cy="874475"/>
          </a:xfrm>
        </p:grpSpPr>
        <p:sp>
          <p:nvSpPr>
            <p:cNvPr id="4930" name="Google Shape;4930;p22"/>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1" name="Google Shape;4931;p22"/>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2" name="Google Shape;4932;p22"/>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3" name="Google Shape;4933;p22"/>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4" name="Google Shape;4934;p22"/>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5" name="Google Shape;4935;p22"/>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6" name="Google Shape;4936;p22"/>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7" name="Google Shape;4937;p22"/>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8" name="Google Shape;4938;p22"/>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9" name="Google Shape;4939;p22"/>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0" name="Google Shape;4940;p22"/>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1" name="Google Shape;4941;p22"/>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2" name="Google Shape;4942;p22"/>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3" name="Google Shape;4943;p22"/>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4" name="Google Shape;4944;p22"/>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5" name="Google Shape;4945;p22"/>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6" name="Google Shape;4946;p22"/>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7" name="Google Shape;4947;p22"/>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8" name="Google Shape;4948;p22"/>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9" name="Google Shape;4949;p22"/>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0" name="Google Shape;4950;p22"/>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1" name="Google Shape;4951;p22"/>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2" name="Google Shape;4952;p22"/>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3" name="Google Shape;4953;p22"/>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4" name="Google Shape;4954;p22"/>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5" name="Google Shape;4955;p22"/>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6" name="Google Shape;4956;p22"/>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7" name="Google Shape;4957;p22"/>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8" name="Google Shape;4958;p22"/>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9" name="Google Shape;4959;p22"/>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0" name="Google Shape;4960;p22"/>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1" name="Google Shape;4961;p22"/>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2" name="Google Shape;4962;p22"/>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3" name="Google Shape;4963;p22"/>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4" name="Google Shape;4964;p22"/>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5" name="Google Shape;4965;p22"/>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66" name="Google Shape;4966;p22"/>
          <p:cNvSpPr/>
          <p:nvPr/>
        </p:nvSpPr>
        <p:spPr>
          <a:xfrm>
            <a:off x="-392825" y="-622827"/>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7" name="Google Shape;4967;p22"/>
          <p:cNvSpPr/>
          <p:nvPr/>
        </p:nvSpPr>
        <p:spPr>
          <a:xfrm>
            <a:off x="-128450" y="-640142"/>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68" name="Google Shape;4968;p22"/>
          <p:cNvGrpSpPr/>
          <p:nvPr/>
        </p:nvGrpSpPr>
        <p:grpSpPr>
          <a:xfrm>
            <a:off x="-65611" y="-282712"/>
            <a:ext cx="1236640" cy="1210852"/>
            <a:chOff x="236475" y="527300"/>
            <a:chExt cx="1124525" cy="1101075"/>
          </a:xfrm>
        </p:grpSpPr>
        <p:sp>
          <p:nvSpPr>
            <p:cNvPr id="4969" name="Google Shape;4969;p2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0" name="Google Shape;4970;p2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1" name="Google Shape;4971;p2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2" name="Google Shape;4972;p2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3" name="Google Shape;4973;p2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4" name="Google Shape;4974;p2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5" name="Google Shape;4975;p2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6" name="Google Shape;4976;p2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7" name="Google Shape;4977;p2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8" name="Google Shape;4978;p2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9" name="Google Shape;4979;p2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0" name="Google Shape;4980;p2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1" name="Google Shape;4981;p2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2" name="Google Shape;4982;p2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3" name="Google Shape;4983;p2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4" name="Google Shape;4984;p2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5" name="Google Shape;4985;p2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6" name="Google Shape;4986;p2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7" name="Google Shape;4987;p2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8" name="Google Shape;4988;p2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9" name="Google Shape;4989;p2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0" name="Google Shape;4990;p2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1" name="Google Shape;4991;p2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2" name="Google Shape;4992;p2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3" name="Google Shape;4993;p2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4" name="Google Shape;4994;p2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5" name="Google Shape;4995;p2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6" name="Google Shape;4996;p2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7" name="Google Shape;4997;p2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8" name="Google Shape;4998;p2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9" name="Google Shape;4999;p2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0" name="Google Shape;5000;p2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1" name="Google Shape;5001;p2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2" name="Google Shape;5002;p2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3" name="Google Shape;5003;p2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4" name="Google Shape;5004;p2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5" name="Google Shape;5005;p2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6" name="Google Shape;5006;p2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7" name="Google Shape;5007;p2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8" name="Google Shape;5008;p2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9" name="Google Shape;5009;p2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0" name="Google Shape;5010;p2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1" name="Google Shape;5011;p2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2" name="Google Shape;5012;p2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3" name="Google Shape;5013;p2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4" name="Google Shape;5014;p2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5" name="Google Shape;5015;p2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6" name="Google Shape;5016;p2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7" name="Google Shape;5017;p2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8" name="Google Shape;5018;p2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9" name="Google Shape;5019;p2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0" name="Google Shape;5020;p2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1" name="Google Shape;5021;p2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2" name="Google Shape;5022;p2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3" name="Google Shape;5023;p2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4" name="Google Shape;5024;p2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5" name="Google Shape;5025;p2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6" name="Google Shape;5026;p2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7" name="Google Shape;5027;p2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8" name="Google Shape;5028;p2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9" name="Google Shape;5029;p2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0" name="Google Shape;5030;p2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1" name="Google Shape;5031;p2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2" name="Google Shape;5032;p2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3" name="Google Shape;5033;p2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4" name="Google Shape;5034;p2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5" name="Google Shape;5035;p2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6" name="Google Shape;5036;p2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7" name="Google Shape;5037;p2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8" name="Google Shape;5038;p2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9" name="Google Shape;5039;p2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0" name="Google Shape;5040;p2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1" name="Google Shape;5041;p2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2" name="Google Shape;5042;p2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3" name="Google Shape;5043;p2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4" name="Google Shape;5044;p2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5" name="Google Shape;5045;p2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6" name="Google Shape;5046;p2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7" name="Google Shape;5047;p2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8" name="Google Shape;5048;p2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9" name="Google Shape;5049;p2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0" name="Google Shape;5050;p2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1" name="Google Shape;5051;p2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2" name="Google Shape;5052;p2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3" name="Google Shape;5053;p2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4" name="Google Shape;5054;p2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5" name="Google Shape;5055;p2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6" name="Google Shape;5056;p2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7" name="Google Shape;5057;p2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8" name="Google Shape;5058;p2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9" name="Google Shape;5059;p2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0" name="Google Shape;5060;p2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1" name="Google Shape;5061;p2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2" name="Google Shape;5062;p2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3" name="Google Shape;5063;p2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4" name="Google Shape;5064;p2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5" name="Google Shape;5065;p2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6" name="Google Shape;5066;p2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7" name="Google Shape;5067;p2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8" name="Google Shape;5068;p2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9" name="Google Shape;5069;p2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0" name="Google Shape;5070;p2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1" name="Google Shape;5071;p2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2" name="Google Shape;5072;p2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3" name="Google Shape;5073;p2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4" name="Google Shape;5074;p2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5" name="Google Shape;5075;p2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6" name="Google Shape;5076;p2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7" name="Google Shape;5077;p2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8" name="Google Shape;5078;p2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9" name="Google Shape;5079;p2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0" name="Google Shape;5080;p2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1" name="Google Shape;5081;p2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2" name="Google Shape;5082;p2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3" name="Google Shape;5083;p2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4" name="Google Shape;5084;p2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5" name="Google Shape;5085;p2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6" name="Google Shape;5086;p2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7" name="Google Shape;5087;p2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8" name="Google Shape;5088;p2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9" name="Google Shape;5089;p2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0" name="Google Shape;5090;p2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1" name="Google Shape;5091;p2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2" name="Google Shape;5092;p2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3" name="Google Shape;5093;p2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4" name="Google Shape;5094;p2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5" name="Google Shape;5095;p2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6" name="Google Shape;5096;p2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7" name="Google Shape;5097;p2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8" name="Google Shape;5098;p2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9" name="Google Shape;5099;p2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0" name="Google Shape;5100;p2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1" name="Google Shape;5101;p2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2" name="Google Shape;5102;p2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3" name="Google Shape;5103;p2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4" name="Google Shape;5104;p2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5" name="Google Shape;5105;p2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6" name="Google Shape;5106;p2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7" name="Google Shape;5107;p2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8" name="Google Shape;5108;p2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9" name="Google Shape;5109;p2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0" name="Google Shape;5110;p2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1" name="Google Shape;5111;p2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2" name="Google Shape;5112;p2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3" name="Google Shape;5113;p2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4" name="Google Shape;5114;p2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5" name="Google Shape;5115;p2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6" name="Google Shape;5116;p2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7" name="Google Shape;5117;p2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8" name="Google Shape;5118;p2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9" name="Google Shape;5119;p2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0" name="Google Shape;5120;p2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1" name="Google Shape;5121;p2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2" name="Google Shape;5122;p2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3" name="Google Shape;5123;p2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4" name="Google Shape;5124;p2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5" name="Google Shape;5125;p2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6" name="Google Shape;5126;p2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7" name="Google Shape;5127;p2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8" name="Google Shape;5128;p2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9" name="Google Shape;5129;p2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0" name="Google Shape;5130;p2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1" name="Google Shape;5131;p2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2" name="Google Shape;5132;p2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3" name="Google Shape;5133;p2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4" name="Google Shape;5134;p2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5" name="Google Shape;5135;p2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6" name="Google Shape;5136;p2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7" name="Google Shape;5137;p2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8" name="Google Shape;5138;p2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9" name="Google Shape;5139;p2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0" name="Google Shape;5140;p2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1" name="Google Shape;5141;p2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2" name="Google Shape;5142;p2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3" name="Google Shape;5143;p2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4" name="Google Shape;5144;p2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5" name="Google Shape;5145;p2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6" name="Google Shape;5146;p2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7" name="Google Shape;5147;p2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8" name="Google Shape;5148;p2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9" name="Google Shape;5149;p2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0" name="Google Shape;5150;p2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1" name="Google Shape;5151;p2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2" name="Google Shape;5152;p2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3" name="Google Shape;5153;p2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4" name="Google Shape;5154;p2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5" name="Google Shape;5155;p2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6" name="Google Shape;5156;p2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7" name="Google Shape;5157;p2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8" name="Google Shape;5158;p2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9" name="Google Shape;5159;p2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0" name="Google Shape;5160;p2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1" name="Google Shape;5161;p2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2" name="Google Shape;5162;p2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3" name="Google Shape;5163;p2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4" name="Google Shape;5164;p2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5" name="Google Shape;5165;p2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6" name="Google Shape;5166;p2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7" name="Google Shape;5167;p2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8" name="Google Shape;5168;p2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9" name="Google Shape;5169;p2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0" name="Google Shape;5170;p2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1" name="Google Shape;5171;p2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2" name="Google Shape;5172;p2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3" name="Google Shape;5173;p2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4" name="Google Shape;5174;p2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5" name="Google Shape;5175;p2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6" name="Google Shape;5176;p2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7" name="Google Shape;5177;p2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8" name="Google Shape;5178;p2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9" name="Google Shape;5179;p2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0" name="Google Shape;5180;p2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1" name="Google Shape;5181;p2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2" name="Google Shape;5182;p2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3" name="Google Shape;5183;p2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4" name="Google Shape;5184;p2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5" name="Google Shape;5185;p2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6" name="Google Shape;5186;p2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7" name="Google Shape;5187;p2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8" name="Google Shape;5188;p2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9" name="Google Shape;5189;p2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0" name="Google Shape;5190;p2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1" name="Google Shape;5191;p2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2" name="Google Shape;5192;p2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3" name="Google Shape;5193;p2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4" name="Google Shape;5194;p2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5" name="Google Shape;5195;p2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6" name="Google Shape;5196;p2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7" name="Google Shape;5197;p2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8" name="Google Shape;5198;p2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9" name="Google Shape;5199;p2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0" name="Google Shape;5200;p2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1" name="Google Shape;5201;p2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2" name="Google Shape;5202;p2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3" name="Google Shape;5203;p2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4" name="Google Shape;5204;p2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5" name="Google Shape;5205;p2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6" name="Google Shape;5206;p2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7" name="Google Shape;5207;p2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8" name="Google Shape;5208;p2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9" name="Google Shape;5209;p2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0" name="Google Shape;5210;p2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1" name="Google Shape;5211;p2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2" name="Google Shape;5212;p2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3" name="Google Shape;5213;p2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4" name="Google Shape;5214;p2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5" name="Google Shape;5215;p2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6" name="Google Shape;5216;p2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7" name="Google Shape;5217;p2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8" name="Google Shape;5218;p2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9" name="Google Shape;5219;p2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0" name="Google Shape;5220;p2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1" name="Google Shape;5221;p2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2" name="Google Shape;5222;p2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3" name="Google Shape;5223;p2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4" name="Google Shape;5224;p2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5" name="Google Shape;5225;p2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6" name="Google Shape;5226;p2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7" name="Google Shape;5227;p2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8" name="Google Shape;5228;p2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9" name="Google Shape;5229;p2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0" name="Google Shape;5230;p2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1" name="Google Shape;5231;p2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2" name="Google Shape;5232;p2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3" name="Google Shape;5233;p2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4" name="Google Shape;5234;p2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5" name="Google Shape;5235;p2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6" name="Google Shape;5236;p2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7" name="Google Shape;5237;p2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8" name="Google Shape;5238;p2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9" name="Google Shape;5239;p2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0" name="Google Shape;5240;p2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1" name="Google Shape;5241;p2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2" name="Google Shape;5242;p2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3" name="Google Shape;5243;p2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4" name="Google Shape;5244;p2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5" name="Google Shape;5245;p2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6" name="Google Shape;5246;p2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7" name="Google Shape;5247;p2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8" name="Google Shape;5248;p2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9" name="Google Shape;5249;p2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0" name="Google Shape;5250;p2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1" name="Google Shape;5251;p2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2" name="Google Shape;5252;p2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3" name="Google Shape;5253;p2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4" name="Google Shape;5254;p2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5" name="Google Shape;5255;p2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6" name="Google Shape;5256;p2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7" name="Google Shape;5257;p2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8" name="Google Shape;5258;p2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9" name="Google Shape;5259;p2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0" name="Google Shape;5260;p2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1" name="Google Shape;5261;p2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2" name="Google Shape;5262;p2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3" name="Google Shape;5263;p2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4" name="Google Shape;5264;p2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5" name="Google Shape;5265;p2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6" name="Google Shape;5266;p2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7" name="Google Shape;5267;p2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8" name="Google Shape;5268;p2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9" name="Google Shape;5269;p2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0" name="Google Shape;5270;p2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1" name="Google Shape;5271;p2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2" name="Google Shape;5272;p2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3" name="Google Shape;5273;p2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4" name="Google Shape;5274;p2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5" name="Google Shape;5275;p2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6" name="Google Shape;5276;p2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7" name="Google Shape;5277;p2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8" name="Google Shape;5278;p2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9" name="Google Shape;5279;p2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0" name="Google Shape;5280;p2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1" name="Google Shape;5281;p2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2" name="Google Shape;5282;p2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3" name="Google Shape;5283;p2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4" name="Google Shape;5284;p2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5" name="Google Shape;5285;p2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6" name="Google Shape;5286;p2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7" name="Google Shape;5287;p2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8" name="Google Shape;5288;p2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9" name="Google Shape;5289;p2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0" name="Google Shape;5290;p2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1" name="Google Shape;5291;p2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2" name="Google Shape;5292;p2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3" name="Google Shape;5293;p2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4" name="Google Shape;5294;p2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5" name="Google Shape;5295;p2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6" name="Google Shape;5296;p2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7" name="Google Shape;5297;p2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8" name="Google Shape;5298;p2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9" name="Google Shape;5299;p2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0" name="Google Shape;5300;p2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1" name="Google Shape;5301;p2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2" name="Google Shape;5302;p2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3" name="Google Shape;5303;p2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4" name="Google Shape;5304;p2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5" name="Google Shape;5305;p2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6" name="Google Shape;5306;p2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7" name="Google Shape;5307;p2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8" name="Google Shape;5308;p2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9" name="Google Shape;5309;p2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0" name="Google Shape;5310;p2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1" name="Google Shape;5311;p2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2" name="Google Shape;5312;p2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3" name="Google Shape;5313;p2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4" name="Google Shape;5314;p2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5" name="Google Shape;5315;p2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6" name="Google Shape;5316;p2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7" name="Google Shape;5317;p2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8" name="Google Shape;5318;p2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9" name="Google Shape;5319;p2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0" name="Google Shape;5320;p2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1" name="Google Shape;5321;p2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2" name="Google Shape;5322;p2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3" name="Google Shape;5323;p2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4" name="Google Shape;5324;p2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5" name="Google Shape;5325;p2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6" name="Google Shape;5326;p2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7" name="Google Shape;5327;p2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8" name="Google Shape;5328;p2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9" name="Google Shape;5329;p2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0" name="Google Shape;5330;p2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1" name="Google Shape;5331;p2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2" name="Google Shape;5332;p2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3" name="Google Shape;5333;p2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4" name="Google Shape;5334;p2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5" name="Google Shape;5335;p2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6" name="Google Shape;5336;p2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7" name="Google Shape;5337;p2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8" name="Google Shape;5338;p2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9" name="Google Shape;5339;p2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0" name="Google Shape;5340;p2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1" name="Google Shape;5341;p2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2" name="Google Shape;5342;p2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3" name="Google Shape;5343;p2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4" name="Google Shape;5344;p2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5" name="Google Shape;5345;p2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6" name="Google Shape;5346;p2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7" name="Google Shape;5347;p2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8" name="Google Shape;5348;p2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9" name="Google Shape;5349;p2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0" name="Google Shape;5350;p2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1" name="Google Shape;5351;p2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2" name="Google Shape;5352;p2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3" name="Google Shape;5353;p2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4" name="Google Shape;5354;p2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5" name="Google Shape;5355;p2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6" name="Google Shape;5356;p2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7" name="Google Shape;5357;p2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8" name="Google Shape;5358;p2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9" name="Google Shape;5359;p2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0" name="Google Shape;5360;p2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1" name="Google Shape;5361;p2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2" name="Google Shape;5362;p2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3" name="Google Shape;5363;p2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4" name="Google Shape;5364;p2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5" name="Google Shape;5365;p2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6" name="Google Shape;5366;p2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7" name="Google Shape;5367;p2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8" name="Google Shape;5368;p2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9" name="Google Shape;5369;p2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0" name="Google Shape;5370;p2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1" name="Google Shape;5371;p2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2" name="Google Shape;5372;p2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3" name="Google Shape;5373;p2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4" name="Google Shape;5374;p2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5" name="Google Shape;5375;p2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6" name="Google Shape;5376;p2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7" name="Google Shape;5377;p2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8" name="Google Shape;5378;p2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9" name="Google Shape;5379;p2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0" name="Google Shape;5380;p2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1" name="Google Shape;5381;p2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2" name="Google Shape;5382;p2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3" name="Google Shape;5383;p2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4" name="Google Shape;5384;p2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5" name="Google Shape;5385;p2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6" name="Google Shape;5386;p2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7" name="Google Shape;5387;p2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8" name="Google Shape;5388;p2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9" name="Google Shape;5389;p2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0" name="Google Shape;5390;p2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1" name="Google Shape;5391;p2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2" name="Google Shape;5392;p2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3" name="Google Shape;5393;p2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4" name="Google Shape;5394;p2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5" name="Google Shape;5395;p2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6" name="Google Shape;5396;p2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7" name="Google Shape;5397;p2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8" name="Google Shape;5398;p2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9" name="Google Shape;5399;p2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0" name="Google Shape;5400;p2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1" name="Google Shape;5401;p2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2" name="Google Shape;5402;p2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3" name="Google Shape;5403;p2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4" name="Google Shape;5404;p2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5" name="Google Shape;5405;p2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6" name="Google Shape;5406;p2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7" name="Google Shape;5407;p2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8" name="Google Shape;5408;p2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9" name="Google Shape;5409;p2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0" name="Google Shape;5410;p2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1" name="Google Shape;5411;p2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2" name="Google Shape;5412;p2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3" name="Google Shape;5413;p2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4" name="Google Shape;5414;p2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5" name="Google Shape;5415;p2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6" name="Google Shape;5416;p2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7" name="Google Shape;5417;p2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8" name="Google Shape;5418;p2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9" name="Google Shape;5419;p2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0" name="Google Shape;5420;p2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1" name="Google Shape;5421;p2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2" name="Google Shape;5422;p2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3" name="Google Shape;5423;p2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4" name="Google Shape;5424;p2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5" name="Google Shape;5425;p2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6" name="Google Shape;5426;p2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7" name="Google Shape;5427;p2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8" name="Google Shape;5428;p2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9" name="Google Shape;5429;p2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0" name="Google Shape;5430;p2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1" name="Google Shape;5431;p2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2" name="Google Shape;5432;p2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3" name="Google Shape;5433;p2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4" name="Google Shape;5434;p2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5" name="Google Shape;5435;p2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6" name="Google Shape;5436;p2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7" name="Google Shape;5437;p2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8" name="Google Shape;5438;p2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9" name="Google Shape;5439;p2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0" name="Google Shape;5440;p2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1" name="Google Shape;5441;p2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2" name="Google Shape;5442;p2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3" name="Google Shape;5443;p2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4" name="Google Shape;5444;p2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5" name="Google Shape;5445;p2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6" name="Google Shape;5446;p2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7" name="Google Shape;5447;p2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8" name="Google Shape;5448;p2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9" name="Google Shape;5449;p2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0" name="Google Shape;5450;p2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1" name="Google Shape;5451;p2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2" name="Google Shape;5452;p2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3" name="Google Shape;5453;p2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4" name="Google Shape;5454;p2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5" name="Google Shape;5455;p2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6" name="Google Shape;5456;p2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7" name="Google Shape;5457;p2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8" name="Google Shape;5458;p2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9" name="Google Shape;5459;p2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0" name="Google Shape;5460;p2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1" name="Google Shape;5461;p2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2" name="Google Shape;5462;p2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3" name="Google Shape;5463;p2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4" name="Google Shape;5464;p2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5" name="Google Shape;5465;p2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6" name="Google Shape;5466;p2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7" name="Google Shape;5467;p2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8" name="Google Shape;5468;p2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9" name="Google Shape;5469;p2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0" name="Google Shape;5470;p2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1" name="Google Shape;5471;p2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2" name="Google Shape;5472;p2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3" name="Google Shape;5473;p2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4" name="Google Shape;5474;p2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5" name="Google Shape;5475;p2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6" name="Google Shape;5476;p2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7" name="Google Shape;5477;p2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8" name="Google Shape;5478;p2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9" name="Google Shape;5479;p2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0" name="Google Shape;5480;p2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1" name="Google Shape;5481;p2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2" name="Google Shape;5482;p2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3" name="Google Shape;5483;p2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4" name="Google Shape;5484;p2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5" name="Google Shape;5485;p2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6" name="Google Shape;5486;p2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7" name="Google Shape;5487;p2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8" name="Google Shape;5488;p2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9" name="Google Shape;5489;p2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0" name="Google Shape;5490;p2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1" name="Google Shape;5491;p2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2" name="Google Shape;5492;p2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3" name="Google Shape;5493;p2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4" name="Google Shape;5494;p2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5" name="Google Shape;5495;p2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6" name="Google Shape;5496;p2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7" name="Google Shape;5497;p2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8" name="Google Shape;5498;p2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9" name="Google Shape;5499;p2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0" name="Google Shape;5500;p2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1" name="Google Shape;5501;p2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2" name="Google Shape;5502;p2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3" name="Google Shape;5503;p2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4" name="Google Shape;5504;p2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5" name="Google Shape;5505;p2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6" name="Google Shape;5506;p2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7" name="Google Shape;5507;p2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8" name="Google Shape;5508;p2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9" name="Google Shape;5509;p2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0" name="Google Shape;5510;p2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1" name="Google Shape;5511;p2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2" name="Google Shape;5512;p2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3" name="Google Shape;5513;p2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4" name="Google Shape;5514;p2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5" name="Google Shape;5515;p2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6" name="Google Shape;5516;p2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7" name="Google Shape;5517;p2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8" name="Google Shape;5518;p2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9" name="Google Shape;5519;p2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0" name="Google Shape;5520;p2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1" name="Google Shape;5521;p2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2" name="Google Shape;5522;p2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3" name="Google Shape;5523;p2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4" name="Google Shape;5524;p2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5" name="Google Shape;5525;p2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6" name="Google Shape;5526;p2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7" name="Google Shape;5527;p2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8" name="Google Shape;5528;p2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9" name="Google Shape;5529;p2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0" name="Google Shape;5530;p2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1" name="Google Shape;5531;p2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2" name="Google Shape;5532;p2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3" name="Google Shape;5533;p2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4" name="Google Shape;5534;p2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5" name="Google Shape;5535;p2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6" name="Google Shape;5536;p2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7" name="Google Shape;5537;p2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8" name="Google Shape;5538;p2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9" name="Google Shape;5539;p2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0" name="Google Shape;5540;p2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1" name="Google Shape;5541;p2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2" name="Google Shape;5542;p2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3" name="Google Shape;5543;p2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4" name="Google Shape;5544;p2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5" name="Google Shape;5545;p2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6" name="Google Shape;5546;p2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7" name="Google Shape;5547;p2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8" name="Google Shape;5548;p2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9" name="Google Shape;5549;p2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0" name="Google Shape;5550;p2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1" name="Google Shape;5551;p2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2" name="Google Shape;5552;p2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3" name="Google Shape;5553;p2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4" name="Google Shape;5554;p2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5" name="Google Shape;5555;p2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6" name="Google Shape;5556;p2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7" name="Google Shape;5557;p2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8" name="Google Shape;5558;p2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9" name="Google Shape;5559;p2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0" name="Google Shape;5560;p2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1" name="Google Shape;5561;p2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2" name="Google Shape;5562;p2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3" name="Google Shape;5563;p2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4" name="Google Shape;5564;p2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5" name="Google Shape;5565;p2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6" name="Google Shape;5566;p2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7" name="Google Shape;5567;p2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8" name="Google Shape;5568;p2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9" name="Google Shape;5569;p2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0" name="Google Shape;5570;p2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1" name="Google Shape;5571;p2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2" name="Google Shape;5572;p2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3" name="Google Shape;5573;p2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4" name="Google Shape;5574;p2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5" name="Google Shape;5575;p2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6" name="Google Shape;5576;p2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7" name="Google Shape;5577;p2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8" name="Google Shape;5578;p2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9" name="Google Shape;5579;p2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0" name="Google Shape;5580;p2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1" name="Google Shape;5581;p2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2" name="Google Shape;5582;p2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3" name="Google Shape;5583;p2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4" name="Google Shape;5584;p2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5" name="Google Shape;5585;p2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6" name="Google Shape;5586;p2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7" name="Google Shape;5587;p2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8" name="Google Shape;5588;p2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9" name="Google Shape;5589;p2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0" name="Google Shape;5590;p2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1" name="Google Shape;5591;p2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2" name="Google Shape;5592;p2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3" name="Google Shape;5593;p2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4" name="Google Shape;5594;p2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5" name="Google Shape;5595;p2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6" name="Google Shape;5596;p2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7" name="Google Shape;5597;p2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8" name="Google Shape;5598;p2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9" name="Google Shape;5599;p2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0" name="Google Shape;5600;p2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1" name="Google Shape;5601;p2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2" name="Google Shape;5602;p2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3" name="Google Shape;5603;p2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4" name="Google Shape;5604;p2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5" name="Google Shape;5605;p2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6" name="Google Shape;5606;p2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7" name="Google Shape;5607;p2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8" name="Google Shape;5608;p2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9" name="Google Shape;5609;p2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0" name="Google Shape;5610;p2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1" name="Google Shape;5611;p2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2" name="Google Shape;5612;p2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3" name="Google Shape;5613;p2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4" name="Google Shape;5614;p2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5" name="Google Shape;5615;p2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6" name="Google Shape;5616;p2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7" name="Google Shape;5617;p2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8" name="Google Shape;5618;p2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9" name="Google Shape;5619;p2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0" name="Google Shape;5620;p2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1" name="Google Shape;5621;p2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2" name="Google Shape;5622;p2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3" name="Google Shape;5623;p2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4" name="Google Shape;5624;p2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5" name="Google Shape;5625;p2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6" name="Google Shape;5626;p2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7" name="Google Shape;5627;p2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8" name="Google Shape;5628;p2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9" name="Google Shape;5629;p2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0" name="Google Shape;5630;p2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1" name="Google Shape;5631;p2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2" name="Google Shape;5632;p2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3" name="Google Shape;5633;p2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4" name="Google Shape;5634;p2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5" name="Google Shape;5635;p2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6" name="Google Shape;5636;p2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7" name="Google Shape;5637;p2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8" name="Google Shape;5638;p2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9" name="Google Shape;5639;p2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0" name="Google Shape;5640;p2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1" name="Google Shape;5641;p2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2" name="Google Shape;5642;p2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3" name="Google Shape;5643;p2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4" name="Google Shape;5644;p2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5" name="Google Shape;5645;p2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6" name="Google Shape;5646;p2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7" name="Google Shape;5647;p2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8" name="Google Shape;5648;p2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9" name="Google Shape;5649;p2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0" name="Google Shape;5650;p2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1" name="Google Shape;5651;p2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2" name="Google Shape;5652;p2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3" name="Google Shape;5653;p2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4" name="Google Shape;5654;p2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5" name="Google Shape;5655;p2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6" name="Google Shape;5656;p2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7" name="Google Shape;5657;p2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8" name="Google Shape;5658;p2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9" name="Google Shape;5659;p2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0" name="Google Shape;5660;p2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1" name="Google Shape;5661;p2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2" name="Google Shape;5662;p2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3" name="Google Shape;5663;p2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4" name="Google Shape;5664;p2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5" name="Google Shape;5665;p2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6" name="Google Shape;5666;p2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7" name="Google Shape;5667;p2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8" name="Google Shape;5668;p2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9" name="Google Shape;5669;p2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0" name="Google Shape;5670;p2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1" name="Google Shape;5671;p2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2" name="Google Shape;5672;p2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3" name="Google Shape;5673;p2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4" name="Google Shape;5674;p2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5" name="Google Shape;5675;p2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6" name="Google Shape;5676;p2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7" name="Google Shape;5677;p2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8" name="Google Shape;5678;p2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9" name="Google Shape;5679;p2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0" name="Google Shape;5680;p2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1" name="Google Shape;5681;p2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2" name="Google Shape;5682;p2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3" name="Google Shape;5683;p2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4" name="Google Shape;5684;p2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5" name="Google Shape;5685;p2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6" name="Google Shape;5686;p2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7" name="Google Shape;5687;p2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8" name="Google Shape;5688;p2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9" name="Google Shape;5689;p2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0" name="Google Shape;5690;p2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1" name="Google Shape;5691;p2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2" name="Google Shape;5692;p2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3" name="Google Shape;5693;p2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4" name="Google Shape;5694;p2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5" name="Google Shape;5695;p2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6" name="Google Shape;5696;p2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7" name="Google Shape;5697;p2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8" name="Google Shape;5698;p2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9" name="Google Shape;5699;p2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0" name="Google Shape;5700;p2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1" name="Google Shape;5701;p2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2" name="Google Shape;5702;p2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5">
  <p:cSld name="CUSTOM_3_1">
    <p:spTree>
      <p:nvGrpSpPr>
        <p:cNvPr id="1" name="Shape 5756"/>
        <p:cNvGrpSpPr/>
        <p:nvPr/>
      </p:nvGrpSpPr>
      <p:grpSpPr>
        <a:xfrm>
          <a:off x="0" y="0"/>
          <a:ext cx="0" cy="0"/>
          <a:chOff x="0" y="0"/>
          <a:chExt cx="0" cy="0"/>
        </a:xfrm>
      </p:grpSpPr>
      <p:sp>
        <p:nvSpPr>
          <p:cNvPr id="5757" name="Google Shape;5757;p25"/>
          <p:cNvSpPr txBox="1">
            <a:spLocks noGrp="1"/>
          </p:cNvSpPr>
          <p:nvPr>
            <p:ph type="title"/>
          </p:nvPr>
        </p:nvSpPr>
        <p:spPr>
          <a:xfrm>
            <a:off x="722375" y="2656075"/>
            <a:ext cx="2860800" cy="472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Font typeface="Poppins SemiBold"/>
              <a:buNone/>
              <a:defRPr b="0">
                <a:solidFill>
                  <a:schemeClr val="accent1"/>
                </a:solidFill>
                <a:latin typeface="Poppins SemiBold"/>
                <a:ea typeface="Poppins SemiBold"/>
                <a:cs typeface="Poppins SemiBold"/>
                <a:sym typeface="Poppins SemiBold"/>
              </a:defRPr>
            </a:lvl1pPr>
            <a:lvl2pPr lvl="1" rtl="0">
              <a:spcBef>
                <a:spcPts val="0"/>
              </a:spcBef>
              <a:spcAft>
                <a:spcPts val="0"/>
              </a:spcAft>
              <a:buSzPts val="1600"/>
              <a:buFont typeface="Poppins SemiBold"/>
              <a:buNone/>
              <a:defRPr sz="1600" b="0">
                <a:latin typeface="Poppins SemiBold"/>
                <a:ea typeface="Poppins SemiBold"/>
                <a:cs typeface="Poppins SemiBold"/>
                <a:sym typeface="Poppins SemiBold"/>
              </a:defRPr>
            </a:lvl2pPr>
            <a:lvl3pPr lvl="2" rtl="0">
              <a:spcBef>
                <a:spcPts val="0"/>
              </a:spcBef>
              <a:spcAft>
                <a:spcPts val="0"/>
              </a:spcAft>
              <a:buSzPts val="1600"/>
              <a:buFont typeface="Poppins SemiBold"/>
              <a:buNone/>
              <a:defRPr sz="1600" b="0">
                <a:latin typeface="Poppins SemiBold"/>
                <a:ea typeface="Poppins SemiBold"/>
                <a:cs typeface="Poppins SemiBold"/>
                <a:sym typeface="Poppins SemiBold"/>
              </a:defRPr>
            </a:lvl3pPr>
            <a:lvl4pPr lvl="3" rtl="0">
              <a:spcBef>
                <a:spcPts val="0"/>
              </a:spcBef>
              <a:spcAft>
                <a:spcPts val="0"/>
              </a:spcAft>
              <a:buSzPts val="1600"/>
              <a:buFont typeface="Poppins SemiBold"/>
              <a:buNone/>
              <a:defRPr sz="1600" b="0">
                <a:latin typeface="Poppins SemiBold"/>
                <a:ea typeface="Poppins SemiBold"/>
                <a:cs typeface="Poppins SemiBold"/>
                <a:sym typeface="Poppins SemiBold"/>
              </a:defRPr>
            </a:lvl4pPr>
            <a:lvl5pPr lvl="4" rtl="0">
              <a:spcBef>
                <a:spcPts val="0"/>
              </a:spcBef>
              <a:spcAft>
                <a:spcPts val="0"/>
              </a:spcAft>
              <a:buSzPts val="1600"/>
              <a:buFont typeface="Poppins SemiBold"/>
              <a:buNone/>
              <a:defRPr sz="1600" b="0">
                <a:latin typeface="Poppins SemiBold"/>
                <a:ea typeface="Poppins SemiBold"/>
                <a:cs typeface="Poppins SemiBold"/>
                <a:sym typeface="Poppins SemiBold"/>
              </a:defRPr>
            </a:lvl5pPr>
            <a:lvl6pPr lvl="5" rtl="0">
              <a:spcBef>
                <a:spcPts val="0"/>
              </a:spcBef>
              <a:spcAft>
                <a:spcPts val="0"/>
              </a:spcAft>
              <a:buSzPts val="1600"/>
              <a:buFont typeface="Poppins SemiBold"/>
              <a:buNone/>
              <a:defRPr sz="1600" b="0">
                <a:latin typeface="Poppins SemiBold"/>
                <a:ea typeface="Poppins SemiBold"/>
                <a:cs typeface="Poppins SemiBold"/>
                <a:sym typeface="Poppins SemiBold"/>
              </a:defRPr>
            </a:lvl6pPr>
            <a:lvl7pPr lvl="6" rtl="0">
              <a:spcBef>
                <a:spcPts val="0"/>
              </a:spcBef>
              <a:spcAft>
                <a:spcPts val="0"/>
              </a:spcAft>
              <a:buSzPts val="1600"/>
              <a:buFont typeface="Poppins SemiBold"/>
              <a:buNone/>
              <a:defRPr sz="1600" b="0">
                <a:latin typeface="Poppins SemiBold"/>
                <a:ea typeface="Poppins SemiBold"/>
                <a:cs typeface="Poppins SemiBold"/>
                <a:sym typeface="Poppins SemiBold"/>
              </a:defRPr>
            </a:lvl7pPr>
            <a:lvl8pPr lvl="7" rtl="0">
              <a:spcBef>
                <a:spcPts val="0"/>
              </a:spcBef>
              <a:spcAft>
                <a:spcPts val="0"/>
              </a:spcAft>
              <a:buSzPts val="1600"/>
              <a:buFont typeface="Poppins SemiBold"/>
              <a:buNone/>
              <a:defRPr sz="1600" b="0">
                <a:latin typeface="Poppins SemiBold"/>
                <a:ea typeface="Poppins SemiBold"/>
                <a:cs typeface="Poppins SemiBold"/>
                <a:sym typeface="Poppins SemiBold"/>
              </a:defRPr>
            </a:lvl8pPr>
            <a:lvl9pPr lvl="8" rtl="0">
              <a:spcBef>
                <a:spcPts val="0"/>
              </a:spcBef>
              <a:spcAft>
                <a:spcPts val="0"/>
              </a:spcAft>
              <a:buSzPts val="1600"/>
              <a:buFont typeface="Poppins SemiBold"/>
              <a:buNone/>
              <a:defRPr sz="1600" b="0">
                <a:latin typeface="Poppins SemiBold"/>
                <a:ea typeface="Poppins SemiBold"/>
                <a:cs typeface="Poppins SemiBold"/>
                <a:sym typeface="Poppins SemiBold"/>
              </a:defRPr>
            </a:lvl9pPr>
          </a:lstStyle>
          <a:p>
            <a:endParaRPr/>
          </a:p>
        </p:txBody>
      </p:sp>
      <p:sp>
        <p:nvSpPr>
          <p:cNvPr id="5758" name="Google Shape;5758;p25"/>
          <p:cNvSpPr txBox="1">
            <a:spLocks noGrp="1"/>
          </p:cNvSpPr>
          <p:nvPr>
            <p:ph type="subTitle" idx="1"/>
          </p:nvPr>
        </p:nvSpPr>
        <p:spPr>
          <a:xfrm>
            <a:off x="733000" y="3370158"/>
            <a:ext cx="2838000" cy="1095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solidFill>
                  <a:schemeClr val="accent1"/>
                </a:solidFill>
              </a:defRPr>
            </a:lvl1pPr>
            <a:lvl2pPr lvl="1" rtl="0">
              <a:spcBef>
                <a:spcPts val="1600"/>
              </a:spcBef>
              <a:spcAft>
                <a:spcPts val="0"/>
              </a:spcAft>
              <a:buSzPts val="1400"/>
              <a:buFont typeface="Poppins Light"/>
              <a:buNone/>
              <a:defRPr>
                <a:latin typeface="Poppins Light"/>
                <a:ea typeface="Poppins Light"/>
                <a:cs typeface="Poppins Light"/>
                <a:sym typeface="Poppins Light"/>
              </a:defRPr>
            </a:lvl2pPr>
            <a:lvl3pPr lvl="2" rtl="0">
              <a:spcBef>
                <a:spcPts val="1600"/>
              </a:spcBef>
              <a:spcAft>
                <a:spcPts val="0"/>
              </a:spcAft>
              <a:buSzPts val="1400"/>
              <a:buFont typeface="Poppins Light"/>
              <a:buNone/>
              <a:defRPr>
                <a:latin typeface="Poppins Light"/>
                <a:ea typeface="Poppins Light"/>
                <a:cs typeface="Poppins Light"/>
                <a:sym typeface="Poppins Light"/>
              </a:defRPr>
            </a:lvl3pPr>
            <a:lvl4pPr lvl="3" rtl="0">
              <a:spcBef>
                <a:spcPts val="1600"/>
              </a:spcBef>
              <a:spcAft>
                <a:spcPts val="0"/>
              </a:spcAft>
              <a:buSzPts val="1400"/>
              <a:buFont typeface="Poppins Light"/>
              <a:buNone/>
              <a:defRPr>
                <a:latin typeface="Poppins Light"/>
                <a:ea typeface="Poppins Light"/>
                <a:cs typeface="Poppins Light"/>
                <a:sym typeface="Poppins Light"/>
              </a:defRPr>
            </a:lvl4pPr>
            <a:lvl5pPr lvl="4" rtl="0">
              <a:spcBef>
                <a:spcPts val="1600"/>
              </a:spcBef>
              <a:spcAft>
                <a:spcPts val="0"/>
              </a:spcAft>
              <a:buSzPts val="1400"/>
              <a:buFont typeface="Poppins Light"/>
              <a:buNone/>
              <a:defRPr>
                <a:latin typeface="Poppins Light"/>
                <a:ea typeface="Poppins Light"/>
                <a:cs typeface="Poppins Light"/>
                <a:sym typeface="Poppins Light"/>
              </a:defRPr>
            </a:lvl5pPr>
            <a:lvl6pPr lvl="5" rtl="0">
              <a:spcBef>
                <a:spcPts val="1600"/>
              </a:spcBef>
              <a:spcAft>
                <a:spcPts val="0"/>
              </a:spcAft>
              <a:buSzPts val="1400"/>
              <a:buFont typeface="Poppins Light"/>
              <a:buNone/>
              <a:defRPr>
                <a:latin typeface="Poppins Light"/>
                <a:ea typeface="Poppins Light"/>
                <a:cs typeface="Poppins Light"/>
                <a:sym typeface="Poppins Light"/>
              </a:defRPr>
            </a:lvl6pPr>
            <a:lvl7pPr lvl="6" rtl="0">
              <a:spcBef>
                <a:spcPts val="1600"/>
              </a:spcBef>
              <a:spcAft>
                <a:spcPts val="0"/>
              </a:spcAft>
              <a:buSzPts val="1400"/>
              <a:buFont typeface="Poppins Light"/>
              <a:buNone/>
              <a:defRPr>
                <a:latin typeface="Poppins Light"/>
                <a:ea typeface="Poppins Light"/>
                <a:cs typeface="Poppins Light"/>
                <a:sym typeface="Poppins Light"/>
              </a:defRPr>
            </a:lvl7pPr>
            <a:lvl8pPr lvl="7" rtl="0">
              <a:spcBef>
                <a:spcPts val="1600"/>
              </a:spcBef>
              <a:spcAft>
                <a:spcPts val="0"/>
              </a:spcAft>
              <a:buSzPts val="1400"/>
              <a:buFont typeface="Poppins Light"/>
              <a:buNone/>
              <a:defRPr>
                <a:latin typeface="Poppins Light"/>
                <a:ea typeface="Poppins Light"/>
                <a:cs typeface="Poppins Light"/>
                <a:sym typeface="Poppins Light"/>
              </a:defRPr>
            </a:lvl8pPr>
            <a:lvl9pPr lvl="8" rtl="0">
              <a:spcBef>
                <a:spcPts val="1600"/>
              </a:spcBef>
              <a:spcAft>
                <a:spcPts val="1600"/>
              </a:spcAft>
              <a:buSzPts val="1400"/>
              <a:buFont typeface="Poppins Light"/>
              <a:buNone/>
              <a:defRPr>
                <a:latin typeface="Poppins Light"/>
                <a:ea typeface="Poppins Light"/>
                <a:cs typeface="Poppins Light"/>
                <a:sym typeface="Poppins Light"/>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6">
  <p:cSld name="CUSTOM_3_2">
    <p:spTree>
      <p:nvGrpSpPr>
        <p:cNvPr id="1" name="Shape 5759"/>
        <p:cNvGrpSpPr/>
        <p:nvPr/>
      </p:nvGrpSpPr>
      <p:grpSpPr>
        <a:xfrm>
          <a:off x="0" y="0"/>
          <a:ext cx="0" cy="0"/>
          <a:chOff x="0" y="0"/>
          <a:chExt cx="0" cy="0"/>
        </a:xfrm>
      </p:grpSpPr>
      <p:grpSp>
        <p:nvGrpSpPr>
          <p:cNvPr id="5760" name="Google Shape;5760;p26"/>
          <p:cNvGrpSpPr/>
          <p:nvPr/>
        </p:nvGrpSpPr>
        <p:grpSpPr>
          <a:xfrm>
            <a:off x="5920234" y="278227"/>
            <a:ext cx="2842361" cy="4554169"/>
            <a:chOff x="5920234" y="278227"/>
            <a:chExt cx="2842361" cy="4554169"/>
          </a:xfrm>
        </p:grpSpPr>
        <p:grpSp>
          <p:nvGrpSpPr>
            <p:cNvPr id="5761" name="Google Shape;5761;p26"/>
            <p:cNvGrpSpPr/>
            <p:nvPr/>
          </p:nvGrpSpPr>
          <p:grpSpPr>
            <a:xfrm rot="5400000" flipH="1">
              <a:off x="7557130" y="3626931"/>
              <a:ext cx="349968" cy="2060963"/>
              <a:chOff x="1037125" y="2236325"/>
              <a:chExt cx="149100" cy="874475"/>
            </a:xfrm>
          </p:grpSpPr>
          <p:sp>
            <p:nvSpPr>
              <p:cNvPr id="5762" name="Google Shape;5762;p26"/>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3" name="Google Shape;5763;p26"/>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4" name="Google Shape;5764;p26"/>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5" name="Google Shape;5765;p26"/>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6" name="Google Shape;5766;p26"/>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7" name="Google Shape;5767;p26"/>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8" name="Google Shape;5768;p26"/>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9" name="Google Shape;5769;p26"/>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0" name="Google Shape;5770;p26"/>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1" name="Google Shape;5771;p26"/>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2" name="Google Shape;5772;p26"/>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3" name="Google Shape;5773;p26"/>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4" name="Google Shape;5774;p26"/>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5" name="Google Shape;5775;p26"/>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6" name="Google Shape;5776;p26"/>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7" name="Google Shape;5777;p26"/>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8" name="Google Shape;5778;p26"/>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9" name="Google Shape;5779;p26"/>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0" name="Google Shape;5780;p26"/>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1" name="Google Shape;5781;p26"/>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2" name="Google Shape;5782;p26"/>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3" name="Google Shape;5783;p26"/>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4" name="Google Shape;5784;p26"/>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5" name="Google Shape;5785;p26"/>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6" name="Google Shape;5786;p26"/>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7" name="Google Shape;5787;p26"/>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8" name="Google Shape;5788;p26"/>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9" name="Google Shape;5789;p26"/>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0" name="Google Shape;5790;p26"/>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1" name="Google Shape;5791;p26"/>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2" name="Google Shape;5792;p26"/>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3" name="Google Shape;5793;p26"/>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4" name="Google Shape;5794;p26"/>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5" name="Google Shape;5795;p26"/>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6" name="Google Shape;5796;p26"/>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7" name="Google Shape;5797;p26"/>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98" name="Google Shape;5798;p26"/>
            <p:cNvSpPr/>
            <p:nvPr/>
          </p:nvSpPr>
          <p:spPr>
            <a:xfrm flipH="1">
              <a:off x="5920234" y="621800"/>
              <a:ext cx="958246" cy="836766"/>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99" name="Google Shape;5799;p26"/>
            <p:cNvGrpSpPr/>
            <p:nvPr/>
          </p:nvGrpSpPr>
          <p:grpSpPr>
            <a:xfrm flipH="1">
              <a:off x="7632631" y="278227"/>
              <a:ext cx="1033041" cy="1316910"/>
              <a:chOff x="1843774" y="541440"/>
              <a:chExt cx="1028823" cy="1316910"/>
            </a:xfrm>
          </p:grpSpPr>
          <p:sp>
            <p:nvSpPr>
              <p:cNvPr id="5800" name="Google Shape;5800;p26"/>
              <p:cNvSpPr/>
              <p:nvPr/>
            </p:nvSpPr>
            <p:spPr>
              <a:xfrm>
                <a:off x="2150448" y="1225148"/>
                <a:ext cx="722148" cy="633202"/>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01" name="Google Shape;5801;p26"/>
              <p:cNvGrpSpPr/>
              <p:nvPr/>
            </p:nvGrpSpPr>
            <p:grpSpPr>
              <a:xfrm rot="-5400000">
                <a:off x="1806022" y="579191"/>
                <a:ext cx="1019815" cy="944312"/>
                <a:chOff x="2113525" y="2880575"/>
                <a:chExt cx="609500" cy="564375"/>
              </a:xfrm>
            </p:grpSpPr>
            <p:sp>
              <p:nvSpPr>
                <p:cNvPr id="5802" name="Google Shape;5802;p26"/>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3" name="Google Shape;5803;p26"/>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4" name="Google Shape;5804;p26"/>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5" name="Google Shape;5805;p26"/>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5806" name="Google Shape;5806;p26"/>
          <p:cNvSpPr/>
          <p:nvPr/>
        </p:nvSpPr>
        <p:spPr>
          <a:xfrm>
            <a:off x="0" y="0"/>
            <a:ext cx="4572000" cy="5143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7" name="Google Shape;5807;p26"/>
          <p:cNvSpPr txBox="1">
            <a:spLocks noGrp="1"/>
          </p:cNvSpPr>
          <p:nvPr>
            <p:ph type="title"/>
          </p:nvPr>
        </p:nvSpPr>
        <p:spPr>
          <a:xfrm>
            <a:off x="5560825" y="2275075"/>
            <a:ext cx="2860800" cy="4725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600"/>
              <a:buFont typeface="Poppins SemiBold"/>
              <a:buNone/>
              <a:defRPr sz="1600" b="0">
                <a:latin typeface="Poppins SemiBold"/>
                <a:ea typeface="Poppins SemiBold"/>
                <a:cs typeface="Poppins SemiBold"/>
                <a:sym typeface="Poppins SemiBold"/>
              </a:defRPr>
            </a:lvl2pPr>
            <a:lvl3pPr lvl="2" algn="l" rtl="0">
              <a:spcBef>
                <a:spcPts val="0"/>
              </a:spcBef>
              <a:spcAft>
                <a:spcPts val="0"/>
              </a:spcAft>
              <a:buSzPts val="1600"/>
              <a:buFont typeface="Poppins SemiBold"/>
              <a:buNone/>
              <a:defRPr sz="1600" b="0">
                <a:latin typeface="Poppins SemiBold"/>
                <a:ea typeface="Poppins SemiBold"/>
                <a:cs typeface="Poppins SemiBold"/>
                <a:sym typeface="Poppins SemiBold"/>
              </a:defRPr>
            </a:lvl3pPr>
            <a:lvl4pPr lvl="3" algn="l" rtl="0">
              <a:spcBef>
                <a:spcPts val="0"/>
              </a:spcBef>
              <a:spcAft>
                <a:spcPts val="0"/>
              </a:spcAft>
              <a:buSzPts val="1600"/>
              <a:buFont typeface="Poppins SemiBold"/>
              <a:buNone/>
              <a:defRPr sz="1600" b="0">
                <a:latin typeface="Poppins SemiBold"/>
                <a:ea typeface="Poppins SemiBold"/>
                <a:cs typeface="Poppins SemiBold"/>
                <a:sym typeface="Poppins SemiBold"/>
              </a:defRPr>
            </a:lvl4pPr>
            <a:lvl5pPr lvl="4" algn="l" rtl="0">
              <a:spcBef>
                <a:spcPts val="0"/>
              </a:spcBef>
              <a:spcAft>
                <a:spcPts val="0"/>
              </a:spcAft>
              <a:buSzPts val="1600"/>
              <a:buFont typeface="Poppins SemiBold"/>
              <a:buNone/>
              <a:defRPr sz="1600" b="0">
                <a:latin typeface="Poppins SemiBold"/>
                <a:ea typeface="Poppins SemiBold"/>
                <a:cs typeface="Poppins SemiBold"/>
                <a:sym typeface="Poppins SemiBold"/>
              </a:defRPr>
            </a:lvl5pPr>
            <a:lvl6pPr lvl="5" algn="l" rtl="0">
              <a:spcBef>
                <a:spcPts val="0"/>
              </a:spcBef>
              <a:spcAft>
                <a:spcPts val="0"/>
              </a:spcAft>
              <a:buSzPts val="1600"/>
              <a:buFont typeface="Poppins SemiBold"/>
              <a:buNone/>
              <a:defRPr sz="1600" b="0">
                <a:latin typeface="Poppins SemiBold"/>
                <a:ea typeface="Poppins SemiBold"/>
                <a:cs typeface="Poppins SemiBold"/>
                <a:sym typeface="Poppins SemiBold"/>
              </a:defRPr>
            </a:lvl6pPr>
            <a:lvl7pPr lvl="6" algn="l" rtl="0">
              <a:spcBef>
                <a:spcPts val="0"/>
              </a:spcBef>
              <a:spcAft>
                <a:spcPts val="0"/>
              </a:spcAft>
              <a:buSzPts val="1600"/>
              <a:buFont typeface="Poppins SemiBold"/>
              <a:buNone/>
              <a:defRPr sz="1600" b="0">
                <a:latin typeface="Poppins SemiBold"/>
                <a:ea typeface="Poppins SemiBold"/>
                <a:cs typeface="Poppins SemiBold"/>
                <a:sym typeface="Poppins SemiBold"/>
              </a:defRPr>
            </a:lvl7pPr>
            <a:lvl8pPr lvl="7" algn="l" rtl="0">
              <a:spcBef>
                <a:spcPts val="0"/>
              </a:spcBef>
              <a:spcAft>
                <a:spcPts val="0"/>
              </a:spcAft>
              <a:buSzPts val="1600"/>
              <a:buFont typeface="Poppins SemiBold"/>
              <a:buNone/>
              <a:defRPr sz="1600" b="0">
                <a:latin typeface="Poppins SemiBold"/>
                <a:ea typeface="Poppins SemiBold"/>
                <a:cs typeface="Poppins SemiBold"/>
                <a:sym typeface="Poppins SemiBold"/>
              </a:defRPr>
            </a:lvl8pPr>
            <a:lvl9pPr lvl="8" algn="l" rtl="0">
              <a:spcBef>
                <a:spcPts val="0"/>
              </a:spcBef>
              <a:spcAft>
                <a:spcPts val="0"/>
              </a:spcAft>
              <a:buSzPts val="1600"/>
              <a:buFont typeface="Poppins SemiBold"/>
              <a:buNone/>
              <a:defRPr sz="1600" b="0">
                <a:latin typeface="Poppins SemiBold"/>
                <a:ea typeface="Poppins SemiBold"/>
                <a:cs typeface="Poppins SemiBold"/>
                <a:sym typeface="Poppins SemiBold"/>
              </a:defRPr>
            </a:lvl9pPr>
          </a:lstStyle>
          <a:p>
            <a:endParaRPr/>
          </a:p>
        </p:txBody>
      </p:sp>
      <p:sp>
        <p:nvSpPr>
          <p:cNvPr id="5808" name="Google Shape;5808;p26"/>
          <p:cNvSpPr txBox="1">
            <a:spLocks noGrp="1"/>
          </p:cNvSpPr>
          <p:nvPr>
            <p:ph type="subTitle" idx="1"/>
          </p:nvPr>
        </p:nvSpPr>
        <p:spPr>
          <a:xfrm>
            <a:off x="5571450" y="2989158"/>
            <a:ext cx="2838000" cy="109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Font typeface="Poppins Light"/>
              <a:buNone/>
              <a:defRPr>
                <a:latin typeface="Poppins Light"/>
                <a:ea typeface="Poppins Light"/>
                <a:cs typeface="Poppins Light"/>
                <a:sym typeface="Poppins Light"/>
              </a:defRPr>
            </a:lvl2pPr>
            <a:lvl3pPr lvl="2" rtl="0">
              <a:spcBef>
                <a:spcPts val="1600"/>
              </a:spcBef>
              <a:spcAft>
                <a:spcPts val="0"/>
              </a:spcAft>
              <a:buSzPts val="1400"/>
              <a:buFont typeface="Poppins Light"/>
              <a:buNone/>
              <a:defRPr>
                <a:latin typeface="Poppins Light"/>
                <a:ea typeface="Poppins Light"/>
                <a:cs typeface="Poppins Light"/>
                <a:sym typeface="Poppins Light"/>
              </a:defRPr>
            </a:lvl3pPr>
            <a:lvl4pPr lvl="3" rtl="0">
              <a:spcBef>
                <a:spcPts val="1600"/>
              </a:spcBef>
              <a:spcAft>
                <a:spcPts val="0"/>
              </a:spcAft>
              <a:buSzPts val="1400"/>
              <a:buFont typeface="Poppins Light"/>
              <a:buNone/>
              <a:defRPr>
                <a:latin typeface="Poppins Light"/>
                <a:ea typeface="Poppins Light"/>
                <a:cs typeface="Poppins Light"/>
                <a:sym typeface="Poppins Light"/>
              </a:defRPr>
            </a:lvl4pPr>
            <a:lvl5pPr lvl="4" rtl="0">
              <a:spcBef>
                <a:spcPts val="1600"/>
              </a:spcBef>
              <a:spcAft>
                <a:spcPts val="0"/>
              </a:spcAft>
              <a:buSzPts val="1400"/>
              <a:buFont typeface="Poppins Light"/>
              <a:buNone/>
              <a:defRPr>
                <a:latin typeface="Poppins Light"/>
                <a:ea typeface="Poppins Light"/>
                <a:cs typeface="Poppins Light"/>
                <a:sym typeface="Poppins Light"/>
              </a:defRPr>
            </a:lvl5pPr>
            <a:lvl6pPr lvl="5" rtl="0">
              <a:spcBef>
                <a:spcPts val="1600"/>
              </a:spcBef>
              <a:spcAft>
                <a:spcPts val="0"/>
              </a:spcAft>
              <a:buSzPts val="1400"/>
              <a:buFont typeface="Poppins Light"/>
              <a:buNone/>
              <a:defRPr>
                <a:latin typeface="Poppins Light"/>
                <a:ea typeface="Poppins Light"/>
                <a:cs typeface="Poppins Light"/>
                <a:sym typeface="Poppins Light"/>
              </a:defRPr>
            </a:lvl6pPr>
            <a:lvl7pPr lvl="6" rtl="0">
              <a:spcBef>
                <a:spcPts val="1600"/>
              </a:spcBef>
              <a:spcAft>
                <a:spcPts val="0"/>
              </a:spcAft>
              <a:buSzPts val="1400"/>
              <a:buFont typeface="Poppins Light"/>
              <a:buNone/>
              <a:defRPr>
                <a:latin typeface="Poppins Light"/>
                <a:ea typeface="Poppins Light"/>
                <a:cs typeface="Poppins Light"/>
                <a:sym typeface="Poppins Light"/>
              </a:defRPr>
            </a:lvl7pPr>
            <a:lvl8pPr lvl="7" rtl="0">
              <a:spcBef>
                <a:spcPts val="1600"/>
              </a:spcBef>
              <a:spcAft>
                <a:spcPts val="0"/>
              </a:spcAft>
              <a:buSzPts val="1400"/>
              <a:buFont typeface="Poppins Light"/>
              <a:buNone/>
              <a:defRPr>
                <a:latin typeface="Poppins Light"/>
                <a:ea typeface="Poppins Light"/>
                <a:cs typeface="Poppins Light"/>
                <a:sym typeface="Poppins Light"/>
              </a:defRPr>
            </a:lvl8pPr>
            <a:lvl9pPr lvl="8" rtl="0">
              <a:spcBef>
                <a:spcPts val="1600"/>
              </a:spcBef>
              <a:spcAft>
                <a:spcPts val="1600"/>
              </a:spcAft>
              <a:buSzPts val="1400"/>
              <a:buFont typeface="Poppins Light"/>
              <a:buNone/>
              <a:defRPr>
                <a:latin typeface="Poppins Light"/>
                <a:ea typeface="Poppins Light"/>
                <a:cs typeface="Poppins Light"/>
                <a:sym typeface="Poppins Light"/>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1">
  <p:cSld name="MAIN_POINT_1">
    <p:spTree>
      <p:nvGrpSpPr>
        <p:cNvPr id="1" name="Shape 6822"/>
        <p:cNvGrpSpPr/>
        <p:nvPr/>
      </p:nvGrpSpPr>
      <p:grpSpPr>
        <a:xfrm>
          <a:off x="0" y="0"/>
          <a:ext cx="0" cy="0"/>
          <a:chOff x="0" y="0"/>
          <a:chExt cx="0" cy="0"/>
        </a:xfrm>
      </p:grpSpPr>
      <p:sp>
        <p:nvSpPr>
          <p:cNvPr id="6823" name="Google Shape;6823;p34"/>
          <p:cNvSpPr txBox="1">
            <a:spLocks noGrp="1"/>
          </p:cNvSpPr>
          <p:nvPr>
            <p:ph type="title"/>
          </p:nvPr>
        </p:nvSpPr>
        <p:spPr>
          <a:xfrm>
            <a:off x="3900125" y="580675"/>
            <a:ext cx="4521600" cy="16308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accent1"/>
              </a:buClr>
              <a:buSzPts val="4800"/>
              <a:buFont typeface="Poppins SemiBold"/>
              <a:buNone/>
              <a:defRPr sz="3000" b="0">
                <a:latin typeface="Poppins SemiBold"/>
                <a:ea typeface="Poppins SemiBold"/>
                <a:cs typeface="Poppins SemiBold"/>
                <a:sym typeface="Poppins Semi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1">
  <p:cSld name="CUSTOM_23">
    <p:spTree>
      <p:nvGrpSpPr>
        <p:cNvPr id="1" name="Shape 9605"/>
        <p:cNvGrpSpPr/>
        <p:nvPr/>
      </p:nvGrpSpPr>
      <p:grpSpPr>
        <a:xfrm>
          <a:off x="0" y="0"/>
          <a:ext cx="0" cy="0"/>
          <a:chOff x="0" y="0"/>
          <a:chExt cx="0" cy="0"/>
        </a:xfrm>
      </p:grpSpPr>
      <p:sp>
        <p:nvSpPr>
          <p:cNvPr id="9606" name="Google Shape;9606;p48"/>
          <p:cNvSpPr/>
          <p:nvPr/>
        </p:nvSpPr>
        <p:spPr>
          <a:xfrm>
            <a:off x="1782525" y="0"/>
            <a:ext cx="5579100" cy="3966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7" name="Google Shape;9607;p48"/>
          <p:cNvSpPr txBox="1">
            <a:spLocks noGrp="1"/>
          </p:cNvSpPr>
          <p:nvPr>
            <p:ph type="title"/>
          </p:nvPr>
        </p:nvSpPr>
        <p:spPr>
          <a:xfrm>
            <a:off x="2172975" y="1441575"/>
            <a:ext cx="4798200" cy="2197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Font typeface="Poppins SemiBold"/>
              <a:buNone/>
              <a:defRPr sz="6000" b="0">
                <a:latin typeface="Poppins SemiBold"/>
                <a:ea typeface="Poppins SemiBold"/>
                <a:cs typeface="Poppins SemiBold"/>
                <a:sym typeface="Poppins Semi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grpSp>
        <p:nvGrpSpPr>
          <p:cNvPr id="9608" name="Google Shape;9608;p48"/>
          <p:cNvGrpSpPr/>
          <p:nvPr/>
        </p:nvGrpSpPr>
        <p:grpSpPr>
          <a:xfrm rot="5400000">
            <a:off x="311651" y="3454951"/>
            <a:ext cx="1136960" cy="1115243"/>
            <a:chOff x="5930025" y="3771375"/>
            <a:chExt cx="668800" cy="656025"/>
          </a:xfrm>
        </p:grpSpPr>
        <p:sp>
          <p:nvSpPr>
            <p:cNvPr id="9609" name="Google Shape;9609;p48"/>
            <p:cNvSpPr/>
            <p:nvPr/>
          </p:nvSpPr>
          <p:spPr>
            <a:xfrm>
              <a:off x="6046675" y="43317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0" name="Google Shape;9610;p48"/>
            <p:cNvSpPr/>
            <p:nvPr/>
          </p:nvSpPr>
          <p:spPr>
            <a:xfrm>
              <a:off x="6067350" y="4331700"/>
              <a:ext cx="18250" cy="15650"/>
            </a:xfrm>
            <a:custGeom>
              <a:avLst/>
              <a:gdLst/>
              <a:ahLst/>
              <a:cxnLst/>
              <a:rect l="l" t="t" r="r" b="b"/>
              <a:pathLst>
                <a:path w="730" h="626" extrusionOk="0">
                  <a:moveTo>
                    <a:pt x="418" y="1"/>
                  </a:moveTo>
                  <a:cubicBezTo>
                    <a:pt x="140" y="1"/>
                    <a:pt x="1" y="337"/>
                    <a:pt x="198" y="534"/>
                  </a:cubicBezTo>
                  <a:cubicBezTo>
                    <a:pt x="261" y="597"/>
                    <a:pt x="339" y="625"/>
                    <a:pt x="415" y="625"/>
                  </a:cubicBezTo>
                  <a:cubicBezTo>
                    <a:pt x="575" y="625"/>
                    <a:pt x="730" y="501"/>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1" name="Google Shape;9611;p48"/>
            <p:cNvSpPr/>
            <p:nvPr/>
          </p:nvSpPr>
          <p:spPr>
            <a:xfrm>
              <a:off x="60933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2" name="Google Shape;9612;p48"/>
            <p:cNvSpPr/>
            <p:nvPr/>
          </p:nvSpPr>
          <p:spPr>
            <a:xfrm>
              <a:off x="61166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3" name="Google Shape;9613;p48"/>
            <p:cNvSpPr/>
            <p:nvPr/>
          </p:nvSpPr>
          <p:spPr>
            <a:xfrm>
              <a:off x="613997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4" name="Google Shape;9614;p48"/>
            <p:cNvSpPr/>
            <p:nvPr/>
          </p:nvSpPr>
          <p:spPr>
            <a:xfrm>
              <a:off x="6160650" y="4331700"/>
              <a:ext cx="18300" cy="15650"/>
            </a:xfrm>
            <a:custGeom>
              <a:avLst/>
              <a:gdLst/>
              <a:ahLst/>
              <a:cxnLst/>
              <a:rect l="l" t="t" r="r" b="b"/>
              <a:pathLst>
                <a:path w="732" h="626" extrusionOk="0">
                  <a:moveTo>
                    <a:pt x="419" y="1"/>
                  </a:moveTo>
                  <a:cubicBezTo>
                    <a:pt x="140" y="1"/>
                    <a:pt x="1" y="337"/>
                    <a:pt x="198" y="534"/>
                  </a:cubicBezTo>
                  <a:cubicBezTo>
                    <a:pt x="261" y="597"/>
                    <a:pt x="339" y="625"/>
                    <a:pt x="416" y="625"/>
                  </a:cubicBezTo>
                  <a:cubicBezTo>
                    <a:pt x="577" y="625"/>
                    <a:pt x="731" y="501"/>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5" name="Google Shape;9615;p48"/>
            <p:cNvSpPr/>
            <p:nvPr/>
          </p:nvSpPr>
          <p:spPr>
            <a:xfrm>
              <a:off x="61866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6" name="Google Shape;9616;p48"/>
            <p:cNvSpPr/>
            <p:nvPr/>
          </p:nvSpPr>
          <p:spPr>
            <a:xfrm>
              <a:off x="620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7" name="Google Shape;9617;p48"/>
            <p:cNvSpPr/>
            <p:nvPr/>
          </p:nvSpPr>
          <p:spPr>
            <a:xfrm>
              <a:off x="6233275" y="43317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8" name="Google Shape;9618;p48"/>
            <p:cNvSpPr/>
            <p:nvPr/>
          </p:nvSpPr>
          <p:spPr>
            <a:xfrm>
              <a:off x="62566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9" name="Google Shape;9619;p48"/>
            <p:cNvSpPr/>
            <p:nvPr/>
          </p:nvSpPr>
          <p:spPr>
            <a:xfrm>
              <a:off x="627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0" name="Google Shape;9620;p48"/>
            <p:cNvSpPr/>
            <p:nvPr/>
          </p:nvSpPr>
          <p:spPr>
            <a:xfrm>
              <a:off x="630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1" name="Google Shape;9621;p48"/>
            <p:cNvSpPr/>
            <p:nvPr/>
          </p:nvSpPr>
          <p:spPr>
            <a:xfrm>
              <a:off x="6323950" y="4331700"/>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1"/>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2" name="Google Shape;9622;p48"/>
            <p:cNvSpPr/>
            <p:nvPr/>
          </p:nvSpPr>
          <p:spPr>
            <a:xfrm>
              <a:off x="634990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3" name="Google Shape;9623;p48"/>
            <p:cNvSpPr/>
            <p:nvPr/>
          </p:nvSpPr>
          <p:spPr>
            <a:xfrm>
              <a:off x="637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4" name="Google Shape;9624;p48"/>
            <p:cNvSpPr/>
            <p:nvPr/>
          </p:nvSpPr>
          <p:spPr>
            <a:xfrm>
              <a:off x="639660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5" name="Google Shape;9625;p48"/>
            <p:cNvSpPr/>
            <p:nvPr/>
          </p:nvSpPr>
          <p:spPr>
            <a:xfrm>
              <a:off x="64199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6" name="Google Shape;9626;p48"/>
            <p:cNvSpPr/>
            <p:nvPr/>
          </p:nvSpPr>
          <p:spPr>
            <a:xfrm>
              <a:off x="644325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7" name="Google Shape;9627;p48"/>
            <p:cNvSpPr/>
            <p:nvPr/>
          </p:nvSpPr>
          <p:spPr>
            <a:xfrm>
              <a:off x="646655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8" name="Google Shape;9628;p48"/>
            <p:cNvSpPr/>
            <p:nvPr/>
          </p:nvSpPr>
          <p:spPr>
            <a:xfrm>
              <a:off x="6023325"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9" name="Google Shape;9629;p48"/>
            <p:cNvSpPr/>
            <p:nvPr/>
          </p:nvSpPr>
          <p:spPr>
            <a:xfrm>
              <a:off x="6046675" y="431170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0" name="Google Shape;9630;p48"/>
            <p:cNvSpPr/>
            <p:nvPr/>
          </p:nvSpPr>
          <p:spPr>
            <a:xfrm>
              <a:off x="6067350" y="431170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0"/>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1" name="Google Shape;9631;p48"/>
            <p:cNvSpPr/>
            <p:nvPr/>
          </p:nvSpPr>
          <p:spPr>
            <a:xfrm>
              <a:off x="60933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2" name="Google Shape;9632;p48"/>
            <p:cNvSpPr/>
            <p:nvPr/>
          </p:nvSpPr>
          <p:spPr>
            <a:xfrm>
              <a:off x="61166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3" name="Google Shape;9633;p48"/>
            <p:cNvSpPr/>
            <p:nvPr/>
          </p:nvSpPr>
          <p:spPr>
            <a:xfrm>
              <a:off x="613997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4" name="Google Shape;9634;p48"/>
            <p:cNvSpPr/>
            <p:nvPr/>
          </p:nvSpPr>
          <p:spPr>
            <a:xfrm>
              <a:off x="6160650" y="431170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0"/>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5" name="Google Shape;9635;p48"/>
            <p:cNvSpPr/>
            <p:nvPr/>
          </p:nvSpPr>
          <p:spPr>
            <a:xfrm>
              <a:off x="61866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6" name="Google Shape;9636;p48"/>
            <p:cNvSpPr/>
            <p:nvPr/>
          </p:nvSpPr>
          <p:spPr>
            <a:xfrm>
              <a:off x="6067350" y="435172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7" name="Google Shape;9637;p48"/>
            <p:cNvSpPr/>
            <p:nvPr/>
          </p:nvSpPr>
          <p:spPr>
            <a:xfrm>
              <a:off x="60933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8" name="Google Shape;9638;p48"/>
            <p:cNvSpPr/>
            <p:nvPr/>
          </p:nvSpPr>
          <p:spPr>
            <a:xfrm>
              <a:off x="61166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9" name="Google Shape;9639;p48"/>
            <p:cNvSpPr/>
            <p:nvPr/>
          </p:nvSpPr>
          <p:spPr>
            <a:xfrm>
              <a:off x="613997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0" name="Google Shape;9640;p48"/>
            <p:cNvSpPr/>
            <p:nvPr/>
          </p:nvSpPr>
          <p:spPr>
            <a:xfrm>
              <a:off x="6160650" y="435172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1" name="Google Shape;9641;p48"/>
            <p:cNvSpPr/>
            <p:nvPr/>
          </p:nvSpPr>
          <p:spPr>
            <a:xfrm>
              <a:off x="61866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2" name="Google Shape;9642;p48"/>
            <p:cNvSpPr/>
            <p:nvPr/>
          </p:nvSpPr>
          <p:spPr>
            <a:xfrm>
              <a:off x="620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3" name="Google Shape;9643;p48"/>
            <p:cNvSpPr/>
            <p:nvPr/>
          </p:nvSpPr>
          <p:spPr>
            <a:xfrm>
              <a:off x="6233275" y="4351725"/>
              <a:ext cx="15625" cy="15625"/>
            </a:xfrm>
            <a:custGeom>
              <a:avLst/>
              <a:gdLst/>
              <a:ahLst/>
              <a:cxnLst/>
              <a:rect l="l" t="t" r="r" b="b"/>
              <a:pathLst>
                <a:path w="625" h="625" extrusionOk="0">
                  <a:moveTo>
                    <a:pt x="312" y="0"/>
                  </a:moveTo>
                  <a:cubicBezTo>
                    <a:pt x="141" y="0"/>
                    <a:pt x="0" y="139"/>
                    <a:pt x="0" y="312"/>
                  </a:cubicBezTo>
                  <a:cubicBezTo>
                    <a:pt x="0" y="485"/>
                    <a:pt x="141" y="625"/>
                    <a:pt x="312" y="625"/>
                  </a:cubicBezTo>
                  <a:cubicBezTo>
                    <a:pt x="485" y="625"/>
                    <a:pt x="625" y="485"/>
                    <a:pt x="625" y="312"/>
                  </a:cubicBezTo>
                  <a:cubicBezTo>
                    <a:pt x="625" y="139"/>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4" name="Google Shape;9644;p48"/>
            <p:cNvSpPr/>
            <p:nvPr/>
          </p:nvSpPr>
          <p:spPr>
            <a:xfrm>
              <a:off x="62566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5" name="Google Shape;9645;p48"/>
            <p:cNvSpPr/>
            <p:nvPr/>
          </p:nvSpPr>
          <p:spPr>
            <a:xfrm>
              <a:off x="627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6" name="Google Shape;9646;p48"/>
            <p:cNvSpPr/>
            <p:nvPr/>
          </p:nvSpPr>
          <p:spPr>
            <a:xfrm>
              <a:off x="630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7" name="Google Shape;9647;p48"/>
            <p:cNvSpPr/>
            <p:nvPr/>
          </p:nvSpPr>
          <p:spPr>
            <a:xfrm>
              <a:off x="6323950" y="435172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8" name="Google Shape;9648;p48"/>
            <p:cNvSpPr/>
            <p:nvPr/>
          </p:nvSpPr>
          <p:spPr>
            <a:xfrm>
              <a:off x="6349900" y="4351725"/>
              <a:ext cx="15650" cy="15625"/>
            </a:xfrm>
            <a:custGeom>
              <a:avLst/>
              <a:gdLst/>
              <a:ahLst/>
              <a:cxnLst/>
              <a:rect l="l" t="t" r="r" b="b"/>
              <a:pathLst>
                <a:path w="626" h="625" extrusionOk="0">
                  <a:moveTo>
                    <a:pt x="313" y="0"/>
                  </a:moveTo>
                  <a:cubicBezTo>
                    <a:pt x="142" y="0"/>
                    <a:pt x="1" y="139"/>
                    <a:pt x="1" y="312"/>
                  </a:cubicBezTo>
                  <a:cubicBezTo>
                    <a:pt x="1" y="485"/>
                    <a:pt x="142"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9" name="Google Shape;9649;p48"/>
            <p:cNvSpPr/>
            <p:nvPr/>
          </p:nvSpPr>
          <p:spPr>
            <a:xfrm>
              <a:off x="637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0" name="Google Shape;9650;p48"/>
            <p:cNvSpPr/>
            <p:nvPr/>
          </p:nvSpPr>
          <p:spPr>
            <a:xfrm>
              <a:off x="639660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4" y="625"/>
                    <a:pt x="625" y="485"/>
                    <a:pt x="625" y="312"/>
                  </a:cubicBezTo>
                  <a:cubicBezTo>
                    <a:pt x="625" y="139"/>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1" name="Google Shape;9651;p48"/>
            <p:cNvSpPr/>
            <p:nvPr/>
          </p:nvSpPr>
          <p:spPr>
            <a:xfrm>
              <a:off x="64199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2" name="Google Shape;9652;p48"/>
            <p:cNvSpPr/>
            <p:nvPr/>
          </p:nvSpPr>
          <p:spPr>
            <a:xfrm>
              <a:off x="644325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5" y="625"/>
                    <a:pt x="625" y="485"/>
                    <a:pt x="625" y="312"/>
                  </a:cubicBezTo>
                  <a:cubicBezTo>
                    <a:pt x="625" y="139"/>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3" name="Google Shape;9653;p48"/>
            <p:cNvSpPr/>
            <p:nvPr/>
          </p:nvSpPr>
          <p:spPr>
            <a:xfrm>
              <a:off x="620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4" name="Google Shape;9654;p48"/>
            <p:cNvSpPr/>
            <p:nvPr/>
          </p:nvSpPr>
          <p:spPr>
            <a:xfrm>
              <a:off x="6233275" y="431170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5" name="Google Shape;9655;p48"/>
            <p:cNvSpPr/>
            <p:nvPr/>
          </p:nvSpPr>
          <p:spPr>
            <a:xfrm>
              <a:off x="62566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6" name="Google Shape;9656;p48"/>
            <p:cNvSpPr/>
            <p:nvPr/>
          </p:nvSpPr>
          <p:spPr>
            <a:xfrm>
              <a:off x="627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7" name="Google Shape;9657;p48"/>
            <p:cNvSpPr/>
            <p:nvPr/>
          </p:nvSpPr>
          <p:spPr>
            <a:xfrm>
              <a:off x="630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8" name="Google Shape;9658;p48"/>
            <p:cNvSpPr/>
            <p:nvPr/>
          </p:nvSpPr>
          <p:spPr>
            <a:xfrm>
              <a:off x="6323950" y="431170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9" name="Google Shape;9659;p48"/>
            <p:cNvSpPr/>
            <p:nvPr/>
          </p:nvSpPr>
          <p:spPr>
            <a:xfrm>
              <a:off x="634990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0" name="Google Shape;9660;p48"/>
            <p:cNvSpPr/>
            <p:nvPr/>
          </p:nvSpPr>
          <p:spPr>
            <a:xfrm>
              <a:off x="637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1" name="Google Shape;9661;p48"/>
            <p:cNvSpPr/>
            <p:nvPr/>
          </p:nvSpPr>
          <p:spPr>
            <a:xfrm>
              <a:off x="639660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2" name="Google Shape;9662;p48"/>
            <p:cNvSpPr/>
            <p:nvPr/>
          </p:nvSpPr>
          <p:spPr>
            <a:xfrm>
              <a:off x="64199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3" name="Google Shape;9663;p48"/>
            <p:cNvSpPr/>
            <p:nvPr/>
          </p:nvSpPr>
          <p:spPr>
            <a:xfrm>
              <a:off x="644325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4" name="Google Shape;9664;p48"/>
            <p:cNvSpPr/>
            <p:nvPr/>
          </p:nvSpPr>
          <p:spPr>
            <a:xfrm>
              <a:off x="646655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5" name="Google Shape;9665;p48"/>
            <p:cNvSpPr/>
            <p:nvPr/>
          </p:nvSpPr>
          <p:spPr>
            <a:xfrm>
              <a:off x="6487275" y="431170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0"/>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6" name="Google Shape;9666;p48"/>
            <p:cNvSpPr/>
            <p:nvPr/>
          </p:nvSpPr>
          <p:spPr>
            <a:xfrm>
              <a:off x="5999975" y="42916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7" name="Google Shape;9667;p48"/>
            <p:cNvSpPr/>
            <p:nvPr/>
          </p:nvSpPr>
          <p:spPr>
            <a:xfrm>
              <a:off x="6023325"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8" name="Google Shape;9668;p48"/>
            <p:cNvSpPr/>
            <p:nvPr/>
          </p:nvSpPr>
          <p:spPr>
            <a:xfrm>
              <a:off x="6046675" y="42916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9" name="Google Shape;9669;p48"/>
            <p:cNvSpPr/>
            <p:nvPr/>
          </p:nvSpPr>
          <p:spPr>
            <a:xfrm>
              <a:off x="6067350" y="429167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0" name="Google Shape;9670;p48"/>
            <p:cNvSpPr/>
            <p:nvPr/>
          </p:nvSpPr>
          <p:spPr>
            <a:xfrm>
              <a:off x="60933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1" name="Google Shape;9671;p48"/>
            <p:cNvSpPr/>
            <p:nvPr/>
          </p:nvSpPr>
          <p:spPr>
            <a:xfrm>
              <a:off x="61166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2" name="Google Shape;9672;p48"/>
            <p:cNvSpPr/>
            <p:nvPr/>
          </p:nvSpPr>
          <p:spPr>
            <a:xfrm>
              <a:off x="613997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3" name="Google Shape;9673;p48"/>
            <p:cNvSpPr/>
            <p:nvPr/>
          </p:nvSpPr>
          <p:spPr>
            <a:xfrm>
              <a:off x="6160650" y="4291675"/>
              <a:ext cx="18300" cy="15675"/>
            </a:xfrm>
            <a:custGeom>
              <a:avLst/>
              <a:gdLst/>
              <a:ahLst/>
              <a:cxnLst/>
              <a:rect l="l" t="t" r="r" b="b"/>
              <a:pathLst>
                <a:path w="732" h="627"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4" name="Google Shape;9674;p48"/>
            <p:cNvSpPr/>
            <p:nvPr/>
          </p:nvSpPr>
          <p:spPr>
            <a:xfrm>
              <a:off x="61866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5" name="Google Shape;9675;p48"/>
            <p:cNvSpPr/>
            <p:nvPr/>
          </p:nvSpPr>
          <p:spPr>
            <a:xfrm>
              <a:off x="620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6" name="Google Shape;9676;p48"/>
            <p:cNvSpPr/>
            <p:nvPr/>
          </p:nvSpPr>
          <p:spPr>
            <a:xfrm>
              <a:off x="6233275" y="42916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7" name="Google Shape;9677;p48"/>
            <p:cNvSpPr/>
            <p:nvPr/>
          </p:nvSpPr>
          <p:spPr>
            <a:xfrm>
              <a:off x="62566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8" name="Google Shape;9678;p48"/>
            <p:cNvSpPr/>
            <p:nvPr/>
          </p:nvSpPr>
          <p:spPr>
            <a:xfrm>
              <a:off x="627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9" name="Google Shape;9679;p48"/>
            <p:cNvSpPr/>
            <p:nvPr/>
          </p:nvSpPr>
          <p:spPr>
            <a:xfrm>
              <a:off x="630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0" name="Google Shape;9680;p48"/>
            <p:cNvSpPr/>
            <p:nvPr/>
          </p:nvSpPr>
          <p:spPr>
            <a:xfrm>
              <a:off x="6323950" y="429167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1" name="Google Shape;9681;p48"/>
            <p:cNvSpPr/>
            <p:nvPr/>
          </p:nvSpPr>
          <p:spPr>
            <a:xfrm>
              <a:off x="634990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2" name="Google Shape;9682;p48"/>
            <p:cNvSpPr/>
            <p:nvPr/>
          </p:nvSpPr>
          <p:spPr>
            <a:xfrm>
              <a:off x="637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3" name="Google Shape;9683;p48"/>
            <p:cNvSpPr/>
            <p:nvPr/>
          </p:nvSpPr>
          <p:spPr>
            <a:xfrm>
              <a:off x="639660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4" name="Google Shape;9684;p48"/>
            <p:cNvSpPr/>
            <p:nvPr/>
          </p:nvSpPr>
          <p:spPr>
            <a:xfrm>
              <a:off x="64199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5" name="Google Shape;9685;p48"/>
            <p:cNvSpPr/>
            <p:nvPr/>
          </p:nvSpPr>
          <p:spPr>
            <a:xfrm>
              <a:off x="644325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6" name="Google Shape;9686;p48"/>
            <p:cNvSpPr/>
            <p:nvPr/>
          </p:nvSpPr>
          <p:spPr>
            <a:xfrm>
              <a:off x="646655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7" name="Google Shape;9687;p48"/>
            <p:cNvSpPr/>
            <p:nvPr/>
          </p:nvSpPr>
          <p:spPr>
            <a:xfrm>
              <a:off x="6487275" y="429167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8" name="Google Shape;9688;p48"/>
            <p:cNvSpPr/>
            <p:nvPr/>
          </p:nvSpPr>
          <p:spPr>
            <a:xfrm>
              <a:off x="6513250"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9" name="Google Shape;9689;p48"/>
            <p:cNvSpPr/>
            <p:nvPr/>
          </p:nvSpPr>
          <p:spPr>
            <a:xfrm>
              <a:off x="5999975" y="4271675"/>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0" name="Google Shape;9690;p48"/>
            <p:cNvSpPr/>
            <p:nvPr/>
          </p:nvSpPr>
          <p:spPr>
            <a:xfrm>
              <a:off x="6023325"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1" name="Google Shape;9691;p48"/>
            <p:cNvSpPr/>
            <p:nvPr/>
          </p:nvSpPr>
          <p:spPr>
            <a:xfrm>
              <a:off x="6046675" y="4271675"/>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2" name="Google Shape;9692;p48"/>
            <p:cNvSpPr/>
            <p:nvPr/>
          </p:nvSpPr>
          <p:spPr>
            <a:xfrm>
              <a:off x="6067350" y="427167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3" name="Google Shape;9693;p48"/>
            <p:cNvSpPr/>
            <p:nvPr/>
          </p:nvSpPr>
          <p:spPr>
            <a:xfrm>
              <a:off x="60933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4" name="Google Shape;9694;p48"/>
            <p:cNvSpPr/>
            <p:nvPr/>
          </p:nvSpPr>
          <p:spPr>
            <a:xfrm>
              <a:off x="61166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5" name="Google Shape;9695;p48"/>
            <p:cNvSpPr/>
            <p:nvPr/>
          </p:nvSpPr>
          <p:spPr>
            <a:xfrm>
              <a:off x="613997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6" name="Google Shape;9696;p48"/>
            <p:cNvSpPr/>
            <p:nvPr/>
          </p:nvSpPr>
          <p:spPr>
            <a:xfrm>
              <a:off x="6160650" y="427167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7" name="Google Shape;9697;p48"/>
            <p:cNvSpPr/>
            <p:nvPr/>
          </p:nvSpPr>
          <p:spPr>
            <a:xfrm>
              <a:off x="61866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8" name="Google Shape;9698;p48"/>
            <p:cNvSpPr/>
            <p:nvPr/>
          </p:nvSpPr>
          <p:spPr>
            <a:xfrm>
              <a:off x="620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9" name="Google Shape;9699;p48"/>
            <p:cNvSpPr/>
            <p:nvPr/>
          </p:nvSpPr>
          <p:spPr>
            <a:xfrm>
              <a:off x="6233275" y="4271675"/>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0" name="Google Shape;9700;p48"/>
            <p:cNvSpPr/>
            <p:nvPr/>
          </p:nvSpPr>
          <p:spPr>
            <a:xfrm>
              <a:off x="62566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1" name="Google Shape;9701;p48"/>
            <p:cNvSpPr/>
            <p:nvPr/>
          </p:nvSpPr>
          <p:spPr>
            <a:xfrm>
              <a:off x="627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2" name="Google Shape;9702;p48"/>
            <p:cNvSpPr/>
            <p:nvPr/>
          </p:nvSpPr>
          <p:spPr>
            <a:xfrm>
              <a:off x="630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3" name="Google Shape;9703;p48"/>
            <p:cNvSpPr/>
            <p:nvPr/>
          </p:nvSpPr>
          <p:spPr>
            <a:xfrm>
              <a:off x="6323950" y="4271675"/>
              <a:ext cx="18300" cy="15625"/>
            </a:xfrm>
            <a:custGeom>
              <a:avLst/>
              <a:gdLst/>
              <a:ahLst/>
              <a:cxnLst/>
              <a:rect l="l" t="t" r="r" b="b"/>
              <a:pathLst>
                <a:path w="732" h="625" extrusionOk="0">
                  <a:moveTo>
                    <a:pt x="419" y="1"/>
                  </a:moveTo>
                  <a:cubicBezTo>
                    <a:pt x="140" y="1"/>
                    <a:pt x="1" y="336"/>
                    <a:pt x="198" y="533"/>
                  </a:cubicBezTo>
                  <a:cubicBezTo>
                    <a:pt x="261" y="596"/>
                    <a:pt x="340" y="625"/>
                    <a:pt x="417" y="625"/>
                  </a:cubicBezTo>
                  <a:cubicBezTo>
                    <a:pt x="577" y="625"/>
                    <a:pt x="731" y="500"/>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4" name="Google Shape;9704;p48"/>
            <p:cNvSpPr/>
            <p:nvPr/>
          </p:nvSpPr>
          <p:spPr>
            <a:xfrm>
              <a:off x="634990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5" name="Google Shape;9705;p48"/>
            <p:cNvSpPr/>
            <p:nvPr/>
          </p:nvSpPr>
          <p:spPr>
            <a:xfrm>
              <a:off x="637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6" name="Google Shape;9706;p48"/>
            <p:cNvSpPr/>
            <p:nvPr/>
          </p:nvSpPr>
          <p:spPr>
            <a:xfrm>
              <a:off x="639660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7" name="Google Shape;9707;p48"/>
            <p:cNvSpPr/>
            <p:nvPr/>
          </p:nvSpPr>
          <p:spPr>
            <a:xfrm>
              <a:off x="64199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8" name="Google Shape;9708;p48"/>
            <p:cNvSpPr/>
            <p:nvPr/>
          </p:nvSpPr>
          <p:spPr>
            <a:xfrm>
              <a:off x="644325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9" name="Google Shape;9709;p48"/>
            <p:cNvSpPr/>
            <p:nvPr/>
          </p:nvSpPr>
          <p:spPr>
            <a:xfrm>
              <a:off x="646655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0" name="Google Shape;9710;p48"/>
            <p:cNvSpPr/>
            <p:nvPr/>
          </p:nvSpPr>
          <p:spPr>
            <a:xfrm>
              <a:off x="6487275" y="427167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1" name="Google Shape;9711;p48"/>
            <p:cNvSpPr/>
            <p:nvPr/>
          </p:nvSpPr>
          <p:spPr>
            <a:xfrm>
              <a:off x="6513250"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2" name="Google Shape;9712;p48"/>
            <p:cNvSpPr/>
            <p:nvPr/>
          </p:nvSpPr>
          <p:spPr>
            <a:xfrm>
              <a:off x="597667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3" name="Google Shape;9713;p48"/>
            <p:cNvSpPr/>
            <p:nvPr/>
          </p:nvSpPr>
          <p:spPr>
            <a:xfrm>
              <a:off x="5999975" y="4251675"/>
              <a:ext cx="15650" cy="15625"/>
            </a:xfrm>
            <a:custGeom>
              <a:avLst/>
              <a:gdLst/>
              <a:ahLst/>
              <a:cxnLst/>
              <a:rect l="l" t="t" r="r" b="b"/>
              <a:pathLst>
                <a:path w="626" h="625" extrusionOk="0">
                  <a:moveTo>
                    <a:pt x="313" y="0"/>
                  </a:moveTo>
                  <a:cubicBezTo>
                    <a:pt x="141" y="0"/>
                    <a:pt x="1" y="140"/>
                    <a:pt x="1" y="312"/>
                  </a:cubicBezTo>
                  <a:cubicBezTo>
                    <a:pt x="1" y="484"/>
                    <a:pt x="141"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4" name="Google Shape;9714;p48"/>
            <p:cNvSpPr/>
            <p:nvPr/>
          </p:nvSpPr>
          <p:spPr>
            <a:xfrm>
              <a:off x="602332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5" name="Google Shape;9715;p48"/>
            <p:cNvSpPr/>
            <p:nvPr/>
          </p:nvSpPr>
          <p:spPr>
            <a:xfrm>
              <a:off x="6046675" y="4251675"/>
              <a:ext cx="15625" cy="15625"/>
            </a:xfrm>
            <a:custGeom>
              <a:avLst/>
              <a:gdLst/>
              <a:ahLst/>
              <a:cxnLst/>
              <a:rect l="l" t="t" r="r" b="b"/>
              <a:pathLst>
                <a:path w="625" h="625" extrusionOk="0">
                  <a:moveTo>
                    <a:pt x="312" y="0"/>
                  </a:moveTo>
                  <a:cubicBezTo>
                    <a:pt x="139" y="0"/>
                    <a:pt x="0" y="140"/>
                    <a:pt x="0" y="312"/>
                  </a:cubicBezTo>
                  <a:cubicBezTo>
                    <a:pt x="0" y="484"/>
                    <a:pt x="139" y="625"/>
                    <a:pt x="312" y="625"/>
                  </a:cubicBezTo>
                  <a:cubicBezTo>
                    <a:pt x="485" y="625"/>
                    <a:pt x="625" y="484"/>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6" name="Google Shape;9716;p48"/>
            <p:cNvSpPr/>
            <p:nvPr/>
          </p:nvSpPr>
          <p:spPr>
            <a:xfrm>
              <a:off x="6067350" y="425167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2"/>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7" name="Google Shape;9717;p48"/>
            <p:cNvSpPr/>
            <p:nvPr/>
          </p:nvSpPr>
          <p:spPr>
            <a:xfrm>
              <a:off x="60933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8" name="Google Shape;9718;p48"/>
            <p:cNvSpPr/>
            <p:nvPr/>
          </p:nvSpPr>
          <p:spPr>
            <a:xfrm>
              <a:off x="61166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9" name="Google Shape;9719;p48"/>
            <p:cNvSpPr/>
            <p:nvPr/>
          </p:nvSpPr>
          <p:spPr>
            <a:xfrm>
              <a:off x="613997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0" name="Google Shape;9720;p48"/>
            <p:cNvSpPr/>
            <p:nvPr/>
          </p:nvSpPr>
          <p:spPr>
            <a:xfrm>
              <a:off x="6160650" y="425167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1" name="Google Shape;9721;p48"/>
            <p:cNvSpPr/>
            <p:nvPr/>
          </p:nvSpPr>
          <p:spPr>
            <a:xfrm>
              <a:off x="61866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2" name="Google Shape;9722;p48"/>
            <p:cNvSpPr/>
            <p:nvPr/>
          </p:nvSpPr>
          <p:spPr>
            <a:xfrm>
              <a:off x="620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3" name="Google Shape;9723;p48"/>
            <p:cNvSpPr/>
            <p:nvPr/>
          </p:nvSpPr>
          <p:spPr>
            <a:xfrm>
              <a:off x="6233275" y="4251675"/>
              <a:ext cx="15625" cy="15625"/>
            </a:xfrm>
            <a:custGeom>
              <a:avLst/>
              <a:gdLst/>
              <a:ahLst/>
              <a:cxnLst/>
              <a:rect l="l" t="t" r="r" b="b"/>
              <a:pathLst>
                <a:path w="625" h="625" extrusionOk="0">
                  <a:moveTo>
                    <a:pt x="312" y="0"/>
                  </a:moveTo>
                  <a:cubicBezTo>
                    <a:pt x="141" y="0"/>
                    <a:pt x="0" y="140"/>
                    <a:pt x="0" y="312"/>
                  </a:cubicBezTo>
                  <a:cubicBezTo>
                    <a:pt x="0" y="484"/>
                    <a:pt x="141" y="625"/>
                    <a:pt x="312" y="625"/>
                  </a:cubicBezTo>
                  <a:cubicBezTo>
                    <a:pt x="485" y="625"/>
                    <a:pt x="625" y="484"/>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4" name="Google Shape;9724;p48"/>
            <p:cNvSpPr/>
            <p:nvPr/>
          </p:nvSpPr>
          <p:spPr>
            <a:xfrm>
              <a:off x="62566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5" name="Google Shape;9725;p48"/>
            <p:cNvSpPr/>
            <p:nvPr/>
          </p:nvSpPr>
          <p:spPr>
            <a:xfrm>
              <a:off x="627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6" name="Google Shape;9726;p48"/>
            <p:cNvSpPr/>
            <p:nvPr/>
          </p:nvSpPr>
          <p:spPr>
            <a:xfrm>
              <a:off x="630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7" name="Google Shape;9727;p48"/>
            <p:cNvSpPr/>
            <p:nvPr/>
          </p:nvSpPr>
          <p:spPr>
            <a:xfrm>
              <a:off x="6323950" y="4251675"/>
              <a:ext cx="18300" cy="15625"/>
            </a:xfrm>
            <a:custGeom>
              <a:avLst/>
              <a:gdLst/>
              <a:ahLst/>
              <a:cxnLst/>
              <a:rect l="l" t="t" r="r" b="b"/>
              <a:pathLst>
                <a:path w="732" h="625" extrusionOk="0">
                  <a:moveTo>
                    <a:pt x="419" y="0"/>
                  </a:moveTo>
                  <a:cubicBezTo>
                    <a:pt x="140" y="0"/>
                    <a:pt x="1" y="335"/>
                    <a:pt x="198" y="532"/>
                  </a:cubicBezTo>
                  <a:cubicBezTo>
                    <a:pt x="261" y="596"/>
                    <a:pt x="340" y="625"/>
                    <a:pt x="417" y="625"/>
                  </a:cubicBezTo>
                  <a:cubicBezTo>
                    <a:pt x="577" y="625"/>
                    <a:pt x="731" y="500"/>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8" name="Google Shape;9728;p48"/>
            <p:cNvSpPr/>
            <p:nvPr/>
          </p:nvSpPr>
          <p:spPr>
            <a:xfrm>
              <a:off x="634990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9" name="Google Shape;9729;p48"/>
            <p:cNvSpPr/>
            <p:nvPr/>
          </p:nvSpPr>
          <p:spPr>
            <a:xfrm>
              <a:off x="637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0" name="Google Shape;9730;p48"/>
            <p:cNvSpPr/>
            <p:nvPr/>
          </p:nvSpPr>
          <p:spPr>
            <a:xfrm>
              <a:off x="639660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4" y="625"/>
                    <a:pt x="625" y="484"/>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1" name="Google Shape;9731;p48"/>
            <p:cNvSpPr/>
            <p:nvPr/>
          </p:nvSpPr>
          <p:spPr>
            <a:xfrm>
              <a:off x="64199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2" name="Google Shape;9732;p48"/>
            <p:cNvSpPr/>
            <p:nvPr/>
          </p:nvSpPr>
          <p:spPr>
            <a:xfrm>
              <a:off x="64432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3" name="Google Shape;9733;p48"/>
            <p:cNvSpPr/>
            <p:nvPr/>
          </p:nvSpPr>
          <p:spPr>
            <a:xfrm>
              <a:off x="646655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4" name="Google Shape;9734;p48"/>
            <p:cNvSpPr/>
            <p:nvPr/>
          </p:nvSpPr>
          <p:spPr>
            <a:xfrm>
              <a:off x="6487275" y="425167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5" name="Google Shape;9735;p48"/>
            <p:cNvSpPr/>
            <p:nvPr/>
          </p:nvSpPr>
          <p:spPr>
            <a:xfrm>
              <a:off x="6513250"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4" y="625"/>
                    <a:pt x="625" y="484"/>
                    <a:pt x="625" y="312"/>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6" name="Google Shape;9736;p48"/>
            <p:cNvSpPr/>
            <p:nvPr/>
          </p:nvSpPr>
          <p:spPr>
            <a:xfrm>
              <a:off x="597667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7" name="Google Shape;9737;p48"/>
            <p:cNvSpPr/>
            <p:nvPr/>
          </p:nvSpPr>
          <p:spPr>
            <a:xfrm>
              <a:off x="5999975" y="423165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8" name="Google Shape;9738;p48"/>
            <p:cNvSpPr/>
            <p:nvPr/>
          </p:nvSpPr>
          <p:spPr>
            <a:xfrm>
              <a:off x="602332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9" name="Google Shape;9739;p48"/>
            <p:cNvSpPr/>
            <p:nvPr/>
          </p:nvSpPr>
          <p:spPr>
            <a:xfrm>
              <a:off x="6046675" y="423165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0" name="Google Shape;9740;p48"/>
            <p:cNvSpPr/>
            <p:nvPr/>
          </p:nvSpPr>
          <p:spPr>
            <a:xfrm>
              <a:off x="6067350" y="4231650"/>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1" name="Google Shape;9741;p48"/>
            <p:cNvSpPr/>
            <p:nvPr/>
          </p:nvSpPr>
          <p:spPr>
            <a:xfrm>
              <a:off x="60933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2" name="Google Shape;9742;p48"/>
            <p:cNvSpPr/>
            <p:nvPr/>
          </p:nvSpPr>
          <p:spPr>
            <a:xfrm>
              <a:off x="61166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3" name="Google Shape;9743;p48"/>
            <p:cNvSpPr/>
            <p:nvPr/>
          </p:nvSpPr>
          <p:spPr>
            <a:xfrm>
              <a:off x="613997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4" name="Google Shape;9744;p48"/>
            <p:cNvSpPr/>
            <p:nvPr/>
          </p:nvSpPr>
          <p:spPr>
            <a:xfrm>
              <a:off x="6160650" y="4231650"/>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5" name="Google Shape;9745;p48"/>
            <p:cNvSpPr/>
            <p:nvPr/>
          </p:nvSpPr>
          <p:spPr>
            <a:xfrm>
              <a:off x="61866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6" name="Google Shape;9746;p48"/>
            <p:cNvSpPr/>
            <p:nvPr/>
          </p:nvSpPr>
          <p:spPr>
            <a:xfrm>
              <a:off x="620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7" name="Google Shape;9747;p48"/>
            <p:cNvSpPr/>
            <p:nvPr/>
          </p:nvSpPr>
          <p:spPr>
            <a:xfrm>
              <a:off x="6233275" y="423165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8" name="Google Shape;9748;p48"/>
            <p:cNvSpPr/>
            <p:nvPr/>
          </p:nvSpPr>
          <p:spPr>
            <a:xfrm>
              <a:off x="62566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9" name="Google Shape;9749;p48"/>
            <p:cNvSpPr/>
            <p:nvPr/>
          </p:nvSpPr>
          <p:spPr>
            <a:xfrm>
              <a:off x="627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0" name="Google Shape;9750;p48"/>
            <p:cNvSpPr/>
            <p:nvPr/>
          </p:nvSpPr>
          <p:spPr>
            <a:xfrm>
              <a:off x="630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1" name="Google Shape;9751;p48"/>
            <p:cNvSpPr/>
            <p:nvPr/>
          </p:nvSpPr>
          <p:spPr>
            <a:xfrm>
              <a:off x="6323950" y="42316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2" name="Google Shape;9752;p48"/>
            <p:cNvSpPr/>
            <p:nvPr/>
          </p:nvSpPr>
          <p:spPr>
            <a:xfrm>
              <a:off x="634990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3" name="Google Shape;9753;p48"/>
            <p:cNvSpPr/>
            <p:nvPr/>
          </p:nvSpPr>
          <p:spPr>
            <a:xfrm>
              <a:off x="637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4" name="Google Shape;9754;p48"/>
            <p:cNvSpPr/>
            <p:nvPr/>
          </p:nvSpPr>
          <p:spPr>
            <a:xfrm>
              <a:off x="639660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5" name="Google Shape;9755;p48"/>
            <p:cNvSpPr/>
            <p:nvPr/>
          </p:nvSpPr>
          <p:spPr>
            <a:xfrm>
              <a:off x="64199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6" name="Google Shape;9756;p48"/>
            <p:cNvSpPr/>
            <p:nvPr/>
          </p:nvSpPr>
          <p:spPr>
            <a:xfrm>
              <a:off x="64432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7" name="Google Shape;9757;p48"/>
            <p:cNvSpPr/>
            <p:nvPr/>
          </p:nvSpPr>
          <p:spPr>
            <a:xfrm>
              <a:off x="646655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8" name="Google Shape;9758;p48"/>
            <p:cNvSpPr/>
            <p:nvPr/>
          </p:nvSpPr>
          <p:spPr>
            <a:xfrm>
              <a:off x="6487275" y="4231650"/>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9" name="Google Shape;9759;p48"/>
            <p:cNvSpPr/>
            <p:nvPr/>
          </p:nvSpPr>
          <p:spPr>
            <a:xfrm>
              <a:off x="6513250"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0" name="Google Shape;9760;p48"/>
            <p:cNvSpPr/>
            <p:nvPr/>
          </p:nvSpPr>
          <p:spPr>
            <a:xfrm>
              <a:off x="5953325" y="4211650"/>
              <a:ext cx="15650" cy="15600"/>
            </a:xfrm>
            <a:custGeom>
              <a:avLst/>
              <a:gdLst/>
              <a:ahLst/>
              <a:cxnLst/>
              <a:rect l="l" t="t" r="r" b="b"/>
              <a:pathLst>
                <a:path w="626" h="624" extrusionOk="0">
                  <a:moveTo>
                    <a:pt x="313" y="0"/>
                  </a:moveTo>
                  <a:cubicBezTo>
                    <a:pt x="141" y="0"/>
                    <a:pt x="0" y="140"/>
                    <a:pt x="0" y="313"/>
                  </a:cubicBezTo>
                  <a:cubicBezTo>
                    <a:pt x="0" y="484"/>
                    <a:pt x="141"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1" name="Google Shape;9761;p48"/>
            <p:cNvSpPr/>
            <p:nvPr/>
          </p:nvSpPr>
          <p:spPr>
            <a:xfrm>
              <a:off x="597667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2" name="Google Shape;9762;p48"/>
            <p:cNvSpPr/>
            <p:nvPr/>
          </p:nvSpPr>
          <p:spPr>
            <a:xfrm>
              <a:off x="5999975" y="4211650"/>
              <a:ext cx="15650" cy="15600"/>
            </a:xfrm>
            <a:custGeom>
              <a:avLst/>
              <a:gdLst/>
              <a:ahLst/>
              <a:cxnLst/>
              <a:rect l="l" t="t" r="r" b="b"/>
              <a:pathLst>
                <a:path w="626" h="624" extrusionOk="0">
                  <a:moveTo>
                    <a:pt x="313" y="0"/>
                  </a:moveTo>
                  <a:cubicBezTo>
                    <a:pt x="141" y="0"/>
                    <a:pt x="1" y="140"/>
                    <a:pt x="1" y="313"/>
                  </a:cubicBezTo>
                  <a:cubicBezTo>
                    <a:pt x="1" y="484"/>
                    <a:pt x="141"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3" name="Google Shape;9763;p48"/>
            <p:cNvSpPr/>
            <p:nvPr/>
          </p:nvSpPr>
          <p:spPr>
            <a:xfrm>
              <a:off x="602332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4" name="Google Shape;9764;p48"/>
            <p:cNvSpPr/>
            <p:nvPr/>
          </p:nvSpPr>
          <p:spPr>
            <a:xfrm>
              <a:off x="6046675" y="4211650"/>
              <a:ext cx="15625" cy="15600"/>
            </a:xfrm>
            <a:custGeom>
              <a:avLst/>
              <a:gdLst/>
              <a:ahLst/>
              <a:cxnLst/>
              <a:rect l="l" t="t" r="r" b="b"/>
              <a:pathLst>
                <a:path w="625" h="624" extrusionOk="0">
                  <a:moveTo>
                    <a:pt x="312" y="0"/>
                  </a:moveTo>
                  <a:cubicBezTo>
                    <a:pt x="139" y="0"/>
                    <a:pt x="0" y="140"/>
                    <a:pt x="0" y="313"/>
                  </a:cubicBezTo>
                  <a:cubicBezTo>
                    <a:pt x="0" y="484"/>
                    <a:pt x="139"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5" name="Google Shape;9765;p48"/>
            <p:cNvSpPr/>
            <p:nvPr/>
          </p:nvSpPr>
          <p:spPr>
            <a:xfrm>
              <a:off x="6067350" y="4211650"/>
              <a:ext cx="18250" cy="15625"/>
            </a:xfrm>
            <a:custGeom>
              <a:avLst/>
              <a:gdLst/>
              <a:ahLst/>
              <a:cxnLst/>
              <a:rect l="l" t="t" r="r" b="b"/>
              <a:pathLst>
                <a:path w="730" h="625" extrusionOk="0">
                  <a:moveTo>
                    <a:pt x="418" y="0"/>
                  </a:moveTo>
                  <a:cubicBezTo>
                    <a:pt x="140" y="0"/>
                    <a:pt x="1" y="335"/>
                    <a:pt x="198" y="533"/>
                  </a:cubicBezTo>
                  <a:cubicBezTo>
                    <a:pt x="261" y="596"/>
                    <a:pt x="339" y="625"/>
                    <a:pt x="416" y="625"/>
                  </a:cubicBezTo>
                  <a:cubicBezTo>
                    <a:pt x="576" y="625"/>
                    <a:pt x="730" y="500"/>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6" name="Google Shape;9766;p48"/>
            <p:cNvSpPr/>
            <p:nvPr/>
          </p:nvSpPr>
          <p:spPr>
            <a:xfrm>
              <a:off x="60933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7" name="Google Shape;9767;p48"/>
            <p:cNvSpPr/>
            <p:nvPr/>
          </p:nvSpPr>
          <p:spPr>
            <a:xfrm>
              <a:off x="61166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8" name="Google Shape;9768;p48"/>
            <p:cNvSpPr/>
            <p:nvPr/>
          </p:nvSpPr>
          <p:spPr>
            <a:xfrm>
              <a:off x="613997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9" name="Google Shape;9769;p48"/>
            <p:cNvSpPr/>
            <p:nvPr/>
          </p:nvSpPr>
          <p:spPr>
            <a:xfrm>
              <a:off x="6160650" y="4211650"/>
              <a:ext cx="18300" cy="15625"/>
            </a:xfrm>
            <a:custGeom>
              <a:avLst/>
              <a:gdLst/>
              <a:ahLst/>
              <a:cxnLst/>
              <a:rect l="l" t="t" r="r" b="b"/>
              <a:pathLst>
                <a:path w="732" h="625" extrusionOk="0">
                  <a:moveTo>
                    <a:pt x="419" y="0"/>
                  </a:moveTo>
                  <a:cubicBezTo>
                    <a:pt x="140" y="0"/>
                    <a:pt x="1" y="335"/>
                    <a:pt x="198" y="533"/>
                  </a:cubicBezTo>
                  <a:cubicBezTo>
                    <a:pt x="262" y="596"/>
                    <a:pt x="340" y="625"/>
                    <a:pt x="417" y="625"/>
                  </a:cubicBezTo>
                  <a:cubicBezTo>
                    <a:pt x="577" y="625"/>
                    <a:pt x="731" y="500"/>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0" name="Google Shape;9770;p48"/>
            <p:cNvSpPr/>
            <p:nvPr/>
          </p:nvSpPr>
          <p:spPr>
            <a:xfrm>
              <a:off x="61866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1" name="Google Shape;9771;p48"/>
            <p:cNvSpPr/>
            <p:nvPr/>
          </p:nvSpPr>
          <p:spPr>
            <a:xfrm>
              <a:off x="620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2" name="Google Shape;9772;p48"/>
            <p:cNvSpPr/>
            <p:nvPr/>
          </p:nvSpPr>
          <p:spPr>
            <a:xfrm>
              <a:off x="6233275" y="4211650"/>
              <a:ext cx="15625" cy="15600"/>
            </a:xfrm>
            <a:custGeom>
              <a:avLst/>
              <a:gdLst/>
              <a:ahLst/>
              <a:cxnLst/>
              <a:rect l="l" t="t" r="r" b="b"/>
              <a:pathLst>
                <a:path w="625" h="624" extrusionOk="0">
                  <a:moveTo>
                    <a:pt x="312" y="0"/>
                  </a:moveTo>
                  <a:cubicBezTo>
                    <a:pt x="141" y="0"/>
                    <a:pt x="0" y="140"/>
                    <a:pt x="0" y="313"/>
                  </a:cubicBezTo>
                  <a:cubicBezTo>
                    <a:pt x="0" y="484"/>
                    <a:pt x="141"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3" name="Google Shape;9773;p48"/>
            <p:cNvSpPr/>
            <p:nvPr/>
          </p:nvSpPr>
          <p:spPr>
            <a:xfrm>
              <a:off x="62566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4" name="Google Shape;9774;p48"/>
            <p:cNvSpPr/>
            <p:nvPr/>
          </p:nvSpPr>
          <p:spPr>
            <a:xfrm>
              <a:off x="627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5" name="Google Shape;9775;p48"/>
            <p:cNvSpPr/>
            <p:nvPr/>
          </p:nvSpPr>
          <p:spPr>
            <a:xfrm>
              <a:off x="630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6" name="Google Shape;9776;p48"/>
            <p:cNvSpPr/>
            <p:nvPr/>
          </p:nvSpPr>
          <p:spPr>
            <a:xfrm>
              <a:off x="6323950" y="421165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3"/>
                  </a:cubicBezTo>
                  <a:cubicBezTo>
                    <a:pt x="261" y="596"/>
                    <a:pt x="340" y="625"/>
                    <a:pt x="417" y="625"/>
                  </a:cubicBezTo>
                  <a:cubicBezTo>
                    <a:pt x="577" y="625"/>
                    <a:pt x="731" y="500"/>
                    <a:pt x="731" y="313"/>
                  </a:cubicBezTo>
                  <a:cubicBezTo>
                    <a:pt x="731" y="141"/>
                    <a:pt x="593" y="0"/>
                    <a:pt x="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7" name="Google Shape;9777;p48"/>
            <p:cNvSpPr/>
            <p:nvPr/>
          </p:nvSpPr>
          <p:spPr>
            <a:xfrm>
              <a:off x="634990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8" name="Google Shape;9778;p48"/>
            <p:cNvSpPr/>
            <p:nvPr/>
          </p:nvSpPr>
          <p:spPr>
            <a:xfrm>
              <a:off x="637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9" name="Google Shape;9779;p48"/>
            <p:cNvSpPr/>
            <p:nvPr/>
          </p:nvSpPr>
          <p:spPr>
            <a:xfrm>
              <a:off x="639660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4" y="623"/>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0" name="Google Shape;9780;p48"/>
            <p:cNvSpPr/>
            <p:nvPr/>
          </p:nvSpPr>
          <p:spPr>
            <a:xfrm>
              <a:off x="64199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1" name="Google Shape;9781;p48"/>
            <p:cNvSpPr/>
            <p:nvPr/>
          </p:nvSpPr>
          <p:spPr>
            <a:xfrm>
              <a:off x="64432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2" name="Google Shape;9782;p48"/>
            <p:cNvSpPr/>
            <p:nvPr/>
          </p:nvSpPr>
          <p:spPr>
            <a:xfrm>
              <a:off x="646655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3" name="Google Shape;9783;p48"/>
            <p:cNvSpPr/>
            <p:nvPr/>
          </p:nvSpPr>
          <p:spPr>
            <a:xfrm>
              <a:off x="6487275" y="4211650"/>
              <a:ext cx="18250" cy="15625"/>
            </a:xfrm>
            <a:custGeom>
              <a:avLst/>
              <a:gdLst/>
              <a:ahLst/>
              <a:cxnLst/>
              <a:rect l="l" t="t" r="r" b="b"/>
              <a:pathLst>
                <a:path w="730" h="625" extrusionOk="0">
                  <a:moveTo>
                    <a:pt x="418" y="0"/>
                  </a:moveTo>
                  <a:cubicBezTo>
                    <a:pt x="139" y="0"/>
                    <a:pt x="1" y="335"/>
                    <a:pt x="196" y="533"/>
                  </a:cubicBezTo>
                  <a:cubicBezTo>
                    <a:pt x="260" y="596"/>
                    <a:pt x="339" y="625"/>
                    <a:pt x="415" y="625"/>
                  </a:cubicBezTo>
                  <a:cubicBezTo>
                    <a:pt x="576" y="625"/>
                    <a:pt x="730" y="500"/>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4" name="Google Shape;9784;p48"/>
            <p:cNvSpPr/>
            <p:nvPr/>
          </p:nvSpPr>
          <p:spPr>
            <a:xfrm>
              <a:off x="651325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4" y="623"/>
                    <a:pt x="625" y="484"/>
                    <a:pt x="625" y="313"/>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5" name="Google Shape;9785;p48"/>
            <p:cNvSpPr/>
            <p:nvPr/>
          </p:nvSpPr>
          <p:spPr>
            <a:xfrm>
              <a:off x="5953325" y="4191600"/>
              <a:ext cx="15650" cy="15650"/>
            </a:xfrm>
            <a:custGeom>
              <a:avLst/>
              <a:gdLst/>
              <a:ahLst/>
              <a:cxnLst/>
              <a:rect l="l" t="t" r="r" b="b"/>
              <a:pathLst>
                <a:path w="626" h="626" extrusionOk="0">
                  <a:moveTo>
                    <a:pt x="313" y="1"/>
                  </a:moveTo>
                  <a:cubicBezTo>
                    <a:pt x="141" y="1"/>
                    <a:pt x="0" y="142"/>
                    <a:pt x="0" y="313"/>
                  </a:cubicBezTo>
                  <a:cubicBezTo>
                    <a:pt x="0" y="486"/>
                    <a:pt x="141"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6" name="Google Shape;9786;p48"/>
            <p:cNvSpPr/>
            <p:nvPr/>
          </p:nvSpPr>
          <p:spPr>
            <a:xfrm>
              <a:off x="597667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7" name="Google Shape;9787;p48"/>
            <p:cNvSpPr/>
            <p:nvPr/>
          </p:nvSpPr>
          <p:spPr>
            <a:xfrm>
              <a:off x="5999975" y="419160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8" name="Google Shape;9788;p48"/>
            <p:cNvSpPr/>
            <p:nvPr/>
          </p:nvSpPr>
          <p:spPr>
            <a:xfrm>
              <a:off x="602332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9" name="Google Shape;9789;p48"/>
            <p:cNvSpPr/>
            <p:nvPr/>
          </p:nvSpPr>
          <p:spPr>
            <a:xfrm>
              <a:off x="6046675" y="419160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0" name="Google Shape;9790;p48"/>
            <p:cNvSpPr/>
            <p:nvPr/>
          </p:nvSpPr>
          <p:spPr>
            <a:xfrm>
              <a:off x="6067350" y="4191600"/>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2"/>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1" name="Google Shape;9791;p48"/>
            <p:cNvSpPr/>
            <p:nvPr/>
          </p:nvSpPr>
          <p:spPr>
            <a:xfrm>
              <a:off x="60933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2" name="Google Shape;9792;p48"/>
            <p:cNvSpPr/>
            <p:nvPr/>
          </p:nvSpPr>
          <p:spPr>
            <a:xfrm>
              <a:off x="61166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3" name="Google Shape;9793;p48"/>
            <p:cNvSpPr/>
            <p:nvPr/>
          </p:nvSpPr>
          <p:spPr>
            <a:xfrm>
              <a:off x="613997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4" name="Google Shape;9794;p48"/>
            <p:cNvSpPr/>
            <p:nvPr/>
          </p:nvSpPr>
          <p:spPr>
            <a:xfrm>
              <a:off x="6160650" y="4191600"/>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2"/>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5" name="Google Shape;9795;p48"/>
            <p:cNvSpPr/>
            <p:nvPr/>
          </p:nvSpPr>
          <p:spPr>
            <a:xfrm>
              <a:off x="61866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6" name="Google Shape;9796;p48"/>
            <p:cNvSpPr/>
            <p:nvPr/>
          </p:nvSpPr>
          <p:spPr>
            <a:xfrm>
              <a:off x="620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7" name="Google Shape;9797;p48"/>
            <p:cNvSpPr/>
            <p:nvPr/>
          </p:nvSpPr>
          <p:spPr>
            <a:xfrm>
              <a:off x="6233275" y="419160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8" name="Google Shape;9798;p48"/>
            <p:cNvSpPr/>
            <p:nvPr/>
          </p:nvSpPr>
          <p:spPr>
            <a:xfrm>
              <a:off x="62566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9" name="Google Shape;9799;p48"/>
            <p:cNvSpPr/>
            <p:nvPr/>
          </p:nvSpPr>
          <p:spPr>
            <a:xfrm>
              <a:off x="627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0" name="Google Shape;9800;p48"/>
            <p:cNvSpPr/>
            <p:nvPr/>
          </p:nvSpPr>
          <p:spPr>
            <a:xfrm>
              <a:off x="630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1" name="Google Shape;9801;p48"/>
            <p:cNvSpPr/>
            <p:nvPr/>
          </p:nvSpPr>
          <p:spPr>
            <a:xfrm>
              <a:off x="6323950" y="4191600"/>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2"/>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2" name="Google Shape;9802;p48"/>
            <p:cNvSpPr/>
            <p:nvPr/>
          </p:nvSpPr>
          <p:spPr>
            <a:xfrm>
              <a:off x="634990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3" name="Google Shape;9803;p48"/>
            <p:cNvSpPr/>
            <p:nvPr/>
          </p:nvSpPr>
          <p:spPr>
            <a:xfrm>
              <a:off x="637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4" name="Google Shape;9804;p48"/>
            <p:cNvSpPr/>
            <p:nvPr/>
          </p:nvSpPr>
          <p:spPr>
            <a:xfrm>
              <a:off x="639660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5" name="Google Shape;9805;p48"/>
            <p:cNvSpPr/>
            <p:nvPr/>
          </p:nvSpPr>
          <p:spPr>
            <a:xfrm>
              <a:off x="64199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6" name="Google Shape;9806;p48"/>
            <p:cNvSpPr/>
            <p:nvPr/>
          </p:nvSpPr>
          <p:spPr>
            <a:xfrm>
              <a:off x="64432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7" name="Google Shape;9807;p48"/>
            <p:cNvSpPr/>
            <p:nvPr/>
          </p:nvSpPr>
          <p:spPr>
            <a:xfrm>
              <a:off x="646655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8" name="Google Shape;9808;p48"/>
            <p:cNvSpPr/>
            <p:nvPr/>
          </p:nvSpPr>
          <p:spPr>
            <a:xfrm>
              <a:off x="6487275" y="4191600"/>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2"/>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9" name="Google Shape;9809;p48"/>
            <p:cNvSpPr/>
            <p:nvPr/>
          </p:nvSpPr>
          <p:spPr>
            <a:xfrm>
              <a:off x="651325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0" name="Google Shape;9810;p48"/>
            <p:cNvSpPr/>
            <p:nvPr/>
          </p:nvSpPr>
          <p:spPr>
            <a:xfrm>
              <a:off x="5953325" y="4171600"/>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1" name="Google Shape;9811;p48"/>
            <p:cNvSpPr/>
            <p:nvPr/>
          </p:nvSpPr>
          <p:spPr>
            <a:xfrm>
              <a:off x="597667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2" name="Google Shape;9812;p48"/>
            <p:cNvSpPr/>
            <p:nvPr/>
          </p:nvSpPr>
          <p:spPr>
            <a:xfrm>
              <a:off x="5999975" y="4171600"/>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3" name="Google Shape;9813;p48"/>
            <p:cNvSpPr/>
            <p:nvPr/>
          </p:nvSpPr>
          <p:spPr>
            <a:xfrm>
              <a:off x="602332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4" name="Google Shape;9814;p48"/>
            <p:cNvSpPr/>
            <p:nvPr/>
          </p:nvSpPr>
          <p:spPr>
            <a:xfrm>
              <a:off x="6046675" y="4171600"/>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5" name="Google Shape;9815;p48"/>
            <p:cNvSpPr/>
            <p:nvPr/>
          </p:nvSpPr>
          <p:spPr>
            <a:xfrm>
              <a:off x="6067350" y="417160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2"/>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6" name="Google Shape;9816;p48"/>
            <p:cNvSpPr/>
            <p:nvPr/>
          </p:nvSpPr>
          <p:spPr>
            <a:xfrm>
              <a:off x="60933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7" name="Google Shape;9817;p48"/>
            <p:cNvSpPr/>
            <p:nvPr/>
          </p:nvSpPr>
          <p:spPr>
            <a:xfrm>
              <a:off x="61166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8" name="Google Shape;9818;p48"/>
            <p:cNvSpPr/>
            <p:nvPr/>
          </p:nvSpPr>
          <p:spPr>
            <a:xfrm>
              <a:off x="613997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9" name="Google Shape;9819;p48"/>
            <p:cNvSpPr/>
            <p:nvPr/>
          </p:nvSpPr>
          <p:spPr>
            <a:xfrm>
              <a:off x="6160650" y="417160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0" name="Google Shape;9820;p48"/>
            <p:cNvSpPr/>
            <p:nvPr/>
          </p:nvSpPr>
          <p:spPr>
            <a:xfrm>
              <a:off x="61866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1" name="Google Shape;9821;p48"/>
            <p:cNvSpPr/>
            <p:nvPr/>
          </p:nvSpPr>
          <p:spPr>
            <a:xfrm>
              <a:off x="620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2" name="Google Shape;9822;p48"/>
            <p:cNvSpPr/>
            <p:nvPr/>
          </p:nvSpPr>
          <p:spPr>
            <a:xfrm>
              <a:off x="6233275" y="41716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3" name="Google Shape;9823;p48"/>
            <p:cNvSpPr/>
            <p:nvPr/>
          </p:nvSpPr>
          <p:spPr>
            <a:xfrm>
              <a:off x="62566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4" name="Google Shape;9824;p48"/>
            <p:cNvSpPr/>
            <p:nvPr/>
          </p:nvSpPr>
          <p:spPr>
            <a:xfrm>
              <a:off x="627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5" name="Google Shape;9825;p48"/>
            <p:cNvSpPr/>
            <p:nvPr/>
          </p:nvSpPr>
          <p:spPr>
            <a:xfrm>
              <a:off x="630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6" name="Google Shape;9826;p48"/>
            <p:cNvSpPr/>
            <p:nvPr/>
          </p:nvSpPr>
          <p:spPr>
            <a:xfrm>
              <a:off x="6323950" y="417160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7" name="Google Shape;9827;p48"/>
            <p:cNvSpPr/>
            <p:nvPr/>
          </p:nvSpPr>
          <p:spPr>
            <a:xfrm>
              <a:off x="634990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8" name="Google Shape;9828;p48"/>
            <p:cNvSpPr/>
            <p:nvPr/>
          </p:nvSpPr>
          <p:spPr>
            <a:xfrm>
              <a:off x="637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9" name="Google Shape;9829;p48"/>
            <p:cNvSpPr/>
            <p:nvPr/>
          </p:nvSpPr>
          <p:spPr>
            <a:xfrm>
              <a:off x="639660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0" name="Google Shape;9830;p48"/>
            <p:cNvSpPr/>
            <p:nvPr/>
          </p:nvSpPr>
          <p:spPr>
            <a:xfrm>
              <a:off x="64199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1" name="Google Shape;9831;p48"/>
            <p:cNvSpPr/>
            <p:nvPr/>
          </p:nvSpPr>
          <p:spPr>
            <a:xfrm>
              <a:off x="64432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2" name="Google Shape;9832;p48"/>
            <p:cNvSpPr/>
            <p:nvPr/>
          </p:nvSpPr>
          <p:spPr>
            <a:xfrm>
              <a:off x="646655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3" name="Google Shape;9833;p48"/>
            <p:cNvSpPr/>
            <p:nvPr/>
          </p:nvSpPr>
          <p:spPr>
            <a:xfrm>
              <a:off x="6487275" y="417160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4" name="Google Shape;9834;p48"/>
            <p:cNvSpPr/>
            <p:nvPr/>
          </p:nvSpPr>
          <p:spPr>
            <a:xfrm>
              <a:off x="651325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5" name="Google Shape;9835;p48"/>
            <p:cNvSpPr/>
            <p:nvPr/>
          </p:nvSpPr>
          <p:spPr>
            <a:xfrm>
              <a:off x="5953325" y="415157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6" name="Google Shape;9836;p48"/>
            <p:cNvSpPr/>
            <p:nvPr/>
          </p:nvSpPr>
          <p:spPr>
            <a:xfrm>
              <a:off x="597667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7" name="Google Shape;9837;p48"/>
            <p:cNvSpPr/>
            <p:nvPr/>
          </p:nvSpPr>
          <p:spPr>
            <a:xfrm>
              <a:off x="59300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8" name="Google Shape;9838;p48"/>
            <p:cNvSpPr/>
            <p:nvPr/>
          </p:nvSpPr>
          <p:spPr>
            <a:xfrm>
              <a:off x="5999975" y="41515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9" name="Google Shape;9839;p48"/>
            <p:cNvSpPr/>
            <p:nvPr/>
          </p:nvSpPr>
          <p:spPr>
            <a:xfrm>
              <a:off x="60233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0" name="Google Shape;9840;p48"/>
            <p:cNvSpPr/>
            <p:nvPr/>
          </p:nvSpPr>
          <p:spPr>
            <a:xfrm>
              <a:off x="6046675" y="41515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1" name="Google Shape;9841;p48"/>
            <p:cNvSpPr/>
            <p:nvPr/>
          </p:nvSpPr>
          <p:spPr>
            <a:xfrm>
              <a:off x="6067350"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2" name="Google Shape;9842;p48"/>
            <p:cNvSpPr/>
            <p:nvPr/>
          </p:nvSpPr>
          <p:spPr>
            <a:xfrm>
              <a:off x="60933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3" name="Google Shape;9843;p48"/>
            <p:cNvSpPr/>
            <p:nvPr/>
          </p:nvSpPr>
          <p:spPr>
            <a:xfrm>
              <a:off x="61166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4" name="Google Shape;9844;p48"/>
            <p:cNvSpPr/>
            <p:nvPr/>
          </p:nvSpPr>
          <p:spPr>
            <a:xfrm>
              <a:off x="613997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5" name="Google Shape;9845;p48"/>
            <p:cNvSpPr/>
            <p:nvPr/>
          </p:nvSpPr>
          <p:spPr>
            <a:xfrm>
              <a:off x="6160650" y="415157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6" name="Google Shape;9846;p48"/>
            <p:cNvSpPr/>
            <p:nvPr/>
          </p:nvSpPr>
          <p:spPr>
            <a:xfrm>
              <a:off x="61866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7" name="Google Shape;9847;p48"/>
            <p:cNvSpPr/>
            <p:nvPr/>
          </p:nvSpPr>
          <p:spPr>
            <a:xfrm>
              <a:off x="620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8" name="Google Shape;9848;p48"/>
            <p:cNvSpPr/>
            <p:nvPr/>
          </p:nvSpPr>
          <p:spPr>
            <a:xfrm>
              <a:off x="6233275" y="41515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9" name="Google Shape;9849;p48"/>
            <p:cNvSpPr/>
            <p:nvPr/>
          </p:nvSpPr>
          <p:spPr>
            <a:xfrm>
              <a:off x="62566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0" name="Google Shape;9850;p48"/>
            <p:cNvSpPr/>
            <p:nvPr/>
          </p:nvSpPr>
          <p:spPr>
            <a:xfrm>
              <a:off x="627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1" name="Google Shape;9851;p48"/>
            <p:cNvSpPr/>
            <p:nvPr/>
          </p:nvSpPr>
          <p:spPr>
            <a:xfrm>
              <a:off x="630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2" name="Google Shape;9852;p48"/>
            <p:cNvSpPr/>
            <p:nvPr/>
          </p:nvSpPr>
          <p:spPr>
            <a:xfrm>
              <a:off x="6323950" y="415157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3" name="Google Shape;9853;p48"/>
            <p:cNvSpPr/>
            <p:nvPr/>
          </p:nvSpPr>
          <p:spPr>
            <a:xfrm>
              <a:off x="634990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4" name="Google Shape;9854;p48"/>
            <p:cNvSpPr/>
            <p:nvPr/>
          </p:nvSpPr>
          <p:spPr>
            <a:xfrm>
              <a:off x="637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5" name="Google Shape;9855;p48"/>
            <p:cNvSpPr/>
            <p:nvPr/>
          </p:nvSpPr>
          <p:spPr>
            <a:xfrm>
              <a:off x="639660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6" name="Google Shape;9856;p48"/>
            <p:cNvSpPr/>
            <p:nvPr/>
          </p:nvSpPr>
          <p:spPr>
            <a:xfrm>
              <a:off x="64199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7" name="Google Shape;9857;p48"/>
            <p:cNvSpPr/>
            <p:nvPr/>
          </p:nvSpPr>
          <p:spPr>
            <a:xfrm>
              <a:off x="64432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8" name="Google Shape;9858;p48"/>
            <p:cNvSpPr/>
            <p:nvPr/>
          </p:nvSpPr>
          <p:spPr>
            <a:xfrm>
              <a:off x="646655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9" name="Google Shape;9859;p48"/>
            <p:cNvSpPr/>
            <p:nvPr/>
          </p:nvSpPr>
          <p:spPr>
            <a:xfrm>
              <a:off x="6487275" y="415157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0" name="Google Shape;9860;p48"/>
            <p:cNvSpPr/>
            <p:nvPr/>
          </p:nvSpPr>
          <p:spPr>
            <a:xfrm>
              <a:off x="651325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1" name="Google Shape;9861;p48"/>
            <p:cNvSpPr/>
            <p:nvPr/>
          </p:nvSpPr>
          <p:spPr>
            <a:xfrm>
              <a:off x="59300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2" name="Google Shape;9862;p48"/>
            <p:cNvSpPr/>
            <p:nvPr/>
          </p:nvSpPr>
          <p:spPr>
            <a:xfrm>
              <a:off x="5953325" y="4131575"/>
              <a:ext cx="15650" cy="15625"/>
            </a:xfrm>
            <a:custGeom>
              <a:avLst/>
              <a:gdLst/>
              <a:ahLst/>
              <a:cxnLst/>
              <a:rect l="l" t="t" r="r" b="b"/>
              <a:pathLst>
                <a:path w="626" h="625" extrusionOk="0">
                  <a:moveTo>
                    <a:pt x="313" y="0"/>
                  </a:moveTo>
                  <a:cubicBezTo>
                    <a:pt x="141" y="0"/>
                    <a:pt x="0" y="140"/>
                    <a:pt x="0" y="313"/>
                  </a:cubicBezTo>
                  <a:cubicBezTo>
                    <a:pt x="0" y="486"/>
                    <a:pt x="141"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3" name="Google Shape;9863;p48"/>
            <p:cNvSpPr/>
            <p:nvPr/>
          </p:nvSpPr>
          <p:spPr>
            <a:xfrm>
              <a:off x="597667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4" name="Google Shape;9864;p48"/>
            <p:cNvSpPr/>
            <p:nvPr/>
          </p:nvSpPr>
          <p:spPr>
            <a:xfrm>
              <a:off x="5999975" y="4131575"/>
              <a:ext cx="15650" cy="15625"/>
            </a:xfrm>
            <a:custGeom>
              <a:avLst/>
              <a:gdLst/>
              <a:ahLst/>
              <a:cxnLst/>
              <a:rect l="l" t="t" r="r" b="b"/>
              <a:pathLst>
                <a:path w="626" h="625" extrusionOk="0">
                  <a:moveTo>
                    <a:pt x="313" y="0"/>
                  </a:moveTo>
                  <a:cubicBezTo>
                    <a:pt x="141" y="0"/>
                    <a:pt x="1" y="140"/>
                    <a:pt x="1" y="313"/>
                  </a:cubicBezTo>
                  <a:cubicBezTo>
                    <a:pt x="1" y="486"/>
                    <a:pt x="141"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5" name="Google Shape;9865;p48"/>
            <p:cNvSpPr/>
            <p:nvPr/>
          </p:nvSpPr>
          <p:spPr>
            <a:xfrm>
              <a:off x="60233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6" name="Google Shape;9866;p48"/>
            <p:cNvSpPr/>
            <p:nvPr/>
          </p:nvSpPr>
          <p:spPr>
            <a:xfrm>
              <a:off x="6046675" y="4131575"/>
              <a:ext cx="15625" cy="15625"/>
            </a:xfrm>
            <a:custGeom>
              <a:avLst/>
              <a:gdLst/>
              <a:ahLst/>
              <a:cxnLst/>
              <a:rect l="l" t="t" r="r" b="b"/>
              <a:pathLst>
                <a:path w="625" h="625" extrusionOk="0">
                  <a:moveTo>
                    <a:pt x="312" y="0"/>
                  </a:moveTo>
                  <a:cubicBezTo>
                    <a:pt x="139" y="0"/>
                    <a:pt x="0" y="140"/>
                    <a:pt x="0" y="313"/>
                  </a:cubicBezTo>
                  <a:cubicBezTo>
                    <a:pt x="0" y="486"/>
                    <a:pt x="139"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7" name="Google Shape;9867;p48"/>
            <p:cNvSpPr/>
            <p:nvPr/>
          </p:nvSpPr>
          <p:spPr>
            <a:xfrm>
              <a:off x="6067350"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8" name="Google Shape;9868;p48"/>
            <p:cNvSpPr/>
            <p:nvPr/>
          </p:nvSpPr>
          <p:spPr>
            <a:xfrm>
              <a:off x="60933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9" name="Google Shape;9869;p48"/>
            <p:cNvSpPr/>
            <p:nvPr/>
          </p:nvSpPr>
          <p:spPr>
            <a:xfrm>
              <a:off x="61166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0" name="Google Shape;9870;p48"/>
            <p:cNvSpPr/>
            <p:nvPr/>
          </p:nvSpPr>
          <p:spPr>
            <a:xfrm>
              <a:off x="613997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1" name="Google Shape;9871;p48"/>
            <p:cNvSpPr/>
            <p:nvPr/>
          </p:nvSpPr>
          <p:spPr>
            <a:xfrm>
              <a:off x="6160650" y="4131575"/>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2" name="Google Shape;9872;p48"/>
            <p:cNvSpPr/>
            <p:nvPr/>
          </p:nvSpPr>
          <p:spPr>
            <a:xfrm>
              <a:off x="61866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3" name="Google Shape;9873;p48"/>
            <p:cNvSpPr/>
            <p:nvPr/>
          </p:nvSpPr>
          <p:spPr>
            <a:xfrm>
              <a:off x="620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4" name="Google Shape;9874;p48"/>
            <p:cNvSpPr/>
            <p:nvPr/>
          </p:nvSpPr>
          <p:spPr>
            <a:xfrm>
              <a:off x="6233275" y="4131575"/>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5" name="Google Shape;9875;p48"/>
            <p:cNvSpPr/>
            <p:nvPr/>
          </p:nvSpPr>
          <p:spPr>
            <a:xfrm>
              <a:off x="62566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6" name="Google Shape;9876;p48"/>
            <p:cNvSpPr/>
            <p:nvPr/>
          </p:nvSpPr>
          <p:spPr>
            <a:xfrm>
              <a:off x="627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7" name="Google Shape;9877;p48"/>
            <p:cNvSpPr/>
            <p:nvPr/>
          </p:nvSpPr>
          <p:spPr>
            <a:xfrm>
              <a:off x="630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8" name="Google Shape;9878;p48"/>
            <p:cNvSpPr/>
            <p:nvPr/>
          </p:nvSpPr>
          <p:spPr>
            <a:xfrm>
              <a:off x="6323950" y="413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9" name="Google Shape;9879;p48"/>
            <p:cNvSpPr/>
            <p:nvPr/>
          </p:nvSpPr>
          <p:spPr>
            <a:xfrm>
              <a:off x="634990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0" name="Google Shape;9880;p48"/>
            <p:cNvSpPr/>
            <p:nvPr/>
          </p:nvSpPr>
          <p:spPr>
            <a:xfrm>
              <a:off x="637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1" name="Google Shape;9881;p48"/>
            <p:cNvSpPr/>
            <p:nvPr/>
          </p:nvSpPr>
          <p:spPr>
            <a:xfrm>
              <a:off x="639660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2" name="Google Shape;9882;p48"/>
            <p:cNvSpPr/>
            <p:nvPr/>
          </p:nvSpPr>
          <p:spPr>
            <a:xfrm>
              <a:off x="64199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3" name="Google Shape;9883;p48"/>
            <p:cNvSpPr/>
            <p:nvPr/>
          </p:nvSpPr>
          <p:spPr>
            <a:xfrm>
              <a:off x="64432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4" name="Google Shape;9884;p48"/>
            <p:cNvSpPr/>
            <p:nvPr/>
          </p:nvSpPr>
          <p:spPr>
            <a:xfrm>
              <a:off x="646655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5" name="Google Shape;9885;p48"/>
            <p:cNvSpPr/>
            <p:nvPr/>
          </p:nvSpPr>
          <p:spPr>
            <a:xfrm>
              <a:off x="6487275" y="413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6" name="Google Shape;9886;p48"/>
            <p:cNvSpPr/>
            <p:nvPr/>
          </p:nvSpPr>
          <p:spPr>
            <a:xfrm>
              <a:off x="651325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4" y="625"/>
                    <a:pt x="625" y="486"/>
                    <a:pt x="625" y="313"/>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7" name="Google Shape;9887;p48"/>
            <p:cNvSpPr/>
            <p:nvPr/>
          </p:nvSpPr>
          <p:spPr>
            <a:xfrm>
              <a:off x="59300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8" name="Google Shape;9888;p48"/>
            <p:cNvSpPr/>
            <p:nvPr/>
          </p:nvSpPr>
          <p:spPr>
            <a:xfrm>
              <a:off x="5953325" y="4111575"/>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9" name="Google Shape;9889;p48"/>
            <p:cNvSpPr/>
            <p:nvPr/>
          </p:nvSpPr>
          <p:spPr>
            <a:xfrm>
              <a:off x="597667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0" name="Google Shape;9890;p48"/>
            <p:cNvSpPr/>
            <p:nvPr/>
          </p:nvSpPr>
          <p:spPr>
            <a:xfrm>
              <a:off x="5999975" y="4111575"/>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1" name="Google Shape;9891;p48"/>
            <p:cNvSpPr/>
            <p:nvPr/>
          </p:nvSpPr>
          <p:spPr>
            <a:xfrm>
              <a:off x="60233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2" name="Google Shape;9892;p48"/>
            <p:cNvSpPr/>
            <p:nvPr/>
          </p:nvSpPr>
          <p:spPr>
            <a:xfrm>
              <a:off x="6046675" y="411157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3" name="Google Shape;9893;p48"/>
            <p:cNvSpPr/>
            <p:nvPr/>
          </p:nvSpPr>
          <p:spPr>
            <a:xfrm>
              <a:off x="6067350"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4" name="Google Shape;9894;p48"/>
            <p:cNvSpPr/>
            <p:nvPr/>
          </p:nvSpPr>
          <p:spPr>
            <a:xfrm>
              <a:off x="60933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5" name="Google Shape;9895;p48"/>
            <p:cNvSpPr/>
            <p:nvPr/>
          </p:nvSpPr>
          <p:spPr>
            <a:xfrm>
              <a:off x="61166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6" name="Google Shape;9896;p48"/>
            <p:cNvSpPr/>
            <p:nvPr/>
          </p:nvSpPr>
          <p:spPr>
            <a:xfrm>
              <a:off x="613997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7" name="Google Shape;9897;p48"/>
            <p:cNvSpPr/>
            <p:nvPr/>
          </p:nvSpPr>
          <p:spPr>
            <a:xfrm>
              <a:off x="6160650" y="4111575"/>
              <a:ext cx="18300" cy="15650"/>
            </a:xfrm>
            <a:custGeom>
              <a:avLst/>
              <a:gdLst/>
              <a:ahLst/>
              <a:cxnLst/>
              <a:rect l="l" t="t" r="r" b="b"/>
              <a:pathLst>
                <a:path w="732" h="626"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8" name="Google Shape;9898;p48"/>
            <p:cNvSpPr/>
            <p:nvPr/>
          </p:nvSpPr>
          <p:spPr>
            <a:xfrm>
              <a:off x="61866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9" name="Google Shape;9899;p48"/>
            <p:cNvSpPr/>
            <p:nvPr/>
          </p:nvSpPr>
          <p:spPr>
            <a:xfrm>
              <a:off x="620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0" name="Google Shape;9900;p48"/>
            <p:cNvSpPr/>
            <p:nvPr/>
          </p:nvSpPr>
          <p:spPr>
            <a:xfrm>
              <a:off x="6233275" y="411157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1" name="Google Shape;9901;p48"/>
            <p:cNvSpPr/>
            <p:nvPr/>
          </p:nvSpPr>
          <p:spPr>
            <a:xfrm>
              <a:off x="62566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2" name="Google Shape;9902;p48"/>
            <p:cNvSpPr/>
            <p:nvPr/>
          </p:nvSpPr>
          <p:spPr>
            <a:xfrm>
              <a:off x="627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3" name="Google Shape;9903;p48"/>
            <p:cNvSpPr/>
            <p:nvPr/>
          </p:nvSpPr>
          <p:spPr>
            <a:xfrm>
              <a:off x="630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4" name="Google Shape;9904;p48"/>
            <p:cNvSpPr/>
            <p:nvPr/>
          </p:nvSpPr>
          <p:spPr>
            <a:xfrm>
              <a:off x="6323950" y="411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5" name="Google Shape;9905;p48"/>
            <p:cNvSpPr/>
            <p:nvPr/>
          </p:nvSpPr>
          <p:spPr>
            <a:xfrm>
              <a:off x="634990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6" name="Google Shape;9906;p48"/>
            <p:cNvSpPr/>
            <p:nvPr/>
          </p:nvSpPr>
          <p:spPr>
            <a:xfrm>
              <a:off x="637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7" name="Google Shape;9907;p48"/>
            <p:cNvSpPr/>
            <p:nvPr/>
          </p:nvSpPr>
          <p:spPr>
            <a:xfrm>
              <a:off x="639660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8" name="Google Shape;9908;p48"/>
            <p:cNvSpPr/>
            <p:nvPr/>
          </p:nvSpPr>
          <p:spPr>
            <a:xfrm>
              <a:off x="64199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9" name="Google Shape;9909;p48"/>
            <p:cNvSpPr/>
            <p:nvPr/>
          </p:nvSpPr>
          <p:spPr>
            <a:xfrm>
              <a:off x="64432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0" name="Google Shape;9910;p48"/>
            <p:cNvSpPr/>
            <p:nvPr/>
          </p:nvSpPr>
          <p:spPr>
            <a:xfrm>
              <a:off x="646655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1" name="Google Shape;9911;p48"/>
            <p:cNvSpPr/>
            <p:nvPr/>
          </p:nvSpPr>
          <p:spPr>
            <a:xfrm>
              <a:off x="6487275" y="411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2" name="Google Shape;9912;p48"/>
            <p:cNvSpPr/>
            <p:nvPr/>
          </p:nvSpPr>
          <p:spPr>
            <a:xfrm>
              <a:off x="651325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3" name="Google Shape;9913;p48"/>
            <p:cNvSpPr/>
            <p:nvPr/>
          </p:nvSpPr>
          <p:spPr>
            <a:xfrm>
              <a:off x="59300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4" name="Google Shape;9914;p48"/>
            <p:cNvSpPr/>
            <p:nvPr/>
          </p:nvSpPr>
          <p:spPr>
            <a:xfrm>
              <a:off x="5953325" y="4091550"/>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5" name="Google Shape;9915;p48"/>
            <p:cNvSpPr/>
            <p:nvPr/>
          </p:nvSpPr>
          <p:spPr>
            <a:xfrm>
              <a:off x="597667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6" name="Google Shape;9916;p48"/>
            <p:cNvSpPr/>
            <p:nvPr/>
          </p:nvSpPr>
          <p:spPr>
            <a:xfrm>
              <a:off x="5999975" y="4091550"/>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7" name="Google Shape;9917;p48"/>
            <p:cNvSpPr/>
            <p:nvPr/>
          </p:nvSpPr>
          <p:spPr>
            <a:xfrm>
              <a:off x="60233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8" name="Google Shape;9918;p48"/>
            <p:cNvSpPr/>
            <p:nvPr/>
          </p:nvSpPr>
          <p:spPr>
            <a:xfrm>
              <a:off x="6046675" y="409155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9" name="Google Shape;9919;p48"/>
            <p:cNvSpPr/>
            <p:nvPr/>
          </p:nvSpPr>
          <p:spPr>
            <a:xfrm>
              <a:off x="6067350"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0" name="Google Shape;9920;p48"/>
            <p:cNvSpPr/>
            <p:nvPr/>
          </p:nvSpPr>
          <p:spPr>
            <a:xfrm>
              <a:off x="60933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1" name="Google Shape;9921;p48"/>
            <p:cNvSpPr/>
            <p:nvPr/>
          </p:nvSpPr>
          <p:spPr>
            <a:xfrm>
              <a:off x="61166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2" name="Google Shape;9922;p48"/>
            <p:cNvSpPr/>
            <p:nvPr/>
          </p:nvSpPr>
          <p:spPr>
            <a:xfrm>
              <a:off x="613997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3" name="Google Shape;9923;p48"/>
            <p:cNvSpPr/>
            <p:nvPr/>
          </p:nvSpPr>
          <p:spPr>
            <a:xfrm>
              <a:off x="6160650" y="4091550"/>
              <a:ext cx="18300" cy="15650"/>
            </a:xfrm>
            <a:custGeom>
              <a:avLst/>
              <a:gdLst/>
              <a:ahLst/>
              <a:cxnLst/>
              <a:rect l="l" t="t" r="r" b="b"/>
              <a:pathLst>
                <a:path w="732" h="626"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4" name="Google Shape;9924;p48"/>
            <p:cNvSpPr/>
            <p:nvPr/>
          </p:nvSpPr>
          <p:spPr>
            <a:xfrm>
              <a:off x="61866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5" name="Google Shape;9925;p48"/>
            <p:cNvSpPr/>
            <p:nvPr/>
          </p:nvSpPr>
          <p:spPr>
            <a:xfrm>
              <a:off x="620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6" name="Google Shape;9926;p48"/>
            <p:cNvSpPr/>
            <p:nvPr/>
          </p:nvSpPr>
          <p:spPr>
            <a:xfrm>
              <a:off x="6233275" y="409155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7" name="Google Shape;9927;p48"/>
            <p:cNvSpPr/>
            <p:nvPr/>
          </p:nvSpPr>
          <p:spPr>
            <a:xfrm>
              <a:off x="62566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8" name="Google Shape;9928;p48"/>
            <p:cNvSpPr/>
            <p:nvPr/>
          </p:nvSpPr>
          <p:spPr>
            <a:xfrm>
              <a:off x="627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9" name="Google Shape;9929;p48"/>
            <p:cNvSpPr/>
            <p:nvPr/>
          </p:nvSpPr>
          <p:spPr>
            <a:xfrm>
              <a:off x="630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0" name="Google Shape;9930;p48"/>
            <p:cNvSpPr/>
            <p:nvPr/>
          </p:nvSpPr>
          <p:spPr>
            <a:xfrm>
              <a:off x="6323950" y="4091550"/>
              <a:ext cx="18300" cy="15650"/>
            </a:xfrm>
            <a:custGeom>
              <a:avLst/>
              <a:gdLst/>
              <a:ahLst/>
              <a:cxnLst/>
              <a:rect l="l" t="t" r="r" b="b"/>
              <a:pathLst>
                <a:path w="732" h="626"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1" name="Google Shape;9931;p48"/>
            <p:cNvSpPr/>
            <p:nvPr/>
          </p:nvSpPr>
          <p:spPr>
            <a:xfrm>
              <a:off x="634990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2" name="Google Shape;9932;p48"/>
            <p:cNvSpPr/>
            <p:nvPr/>
          </p:nvSpPr>
          <p:spPr>
            <a:xfrm>
              <a:off x="637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3" name="Google Shape;9933;p48"/>
            <p:cNvSpPr/>
            <p:nvPr/>
          </p:nvSpPr>
          <p:spPr>
            <a:xfrm>
              <a:off x="639660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4" name="Google Shape;9934;p48"/>
            <p:cNvSpPr/>
            <p:nvPr/>
          </p:nvSpPr>
          <p:spPr>
            <a:xfrm>
              <a:off x="64199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5" name="Google Shape;9935;p48"/>
            <p:cNvSpPr/>
            <p:nvPr/>
          </p:nvSpPr>
          <p:spPr>
            <a:xfrm>
              <a:off x="64432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6" name="Google Shape;9936;p48"/>
            <p:cNvSpPr/>
            <p:nvPr/>
          </p:nvSpPr>
          <p:spPr>
            <a:xfrm>
              <a:off x="646655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7" name="Google Shape;9937;p48"/>
            <p:cNvSpPr/>
            <p:nvPr/>
          </p:nvSpPr>
          <p:spPr>
            <a:xfrm>
              <a:off x="6487275" y="4091550"/>
              <a:ext cx="18250" cy="15650"/>
            </a:xfrm>
            <a:custGeom>
              <a:avLst/>
              <a:gdLst/>
              <a:ahLst/>
              <a:cxnLst/>
              <a:rect l="l" t="t" r="r" b="b"/>
              <a:pathLst>
                <a:path w="730" h="626"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8" name="Google Shape;9938;p48"/>
            <p:cNvSpPr/>
            <p:nvPr/>
          </p:nvSpPr>
          <p:spPr>
            <a:xfrm>
              <a:off x="651325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9" name="Google Shape;9939;p48"/>
            <p:cNvSpPr/>
            <p:nvPr/>
          </p:nvSpPr>
          <p:spPr>
            <a:xfrm>
              <a:off x="59300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0" name="Google Shape;9940;p48"/>
            <p:cNvSpPr/>
            <p:nvPr/>
          </p:nvSpPr>
          <p:spPr>
            <a:xfrm>
              <a:off x="5953325" y="4071550"/>
              <a:ext cx="15650" cy="15625"/>
            </a:xfrm>
            <a:custGeom>
              <a:avLst/>
              <a:gdLst/>
              <a:ahLst/>
              <a:cxnLst/>
              <a:rect l="l" t="t" r="r" b="b"/>
              <a:pathLst>
                <a:path w="626" h="625" extrusionOk="0">
                  <a:moveTo>
                    <a:pt x="313" y="0"/>
                  </a:moveTo>
                  <a:cubicBezTo>
                    <a:pt x="141" y="0"/>
                    <a:pt x="0" y="140"/>
                    <a:pt x="0" y="313"/>
                  </a:cubicBezTo>
                  <a:cubicBezTo>
                    <a:pt x="0" y="485"/>
                    <a:pt x="141"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1" name="Google Shape;9941;p48"/>
            <p:cNvSpPr/>
            <p:nvPr/>
          </p:nvSpPr>
          <p:spPr>
            <a:xfrm>
              <a:off x="597667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2" name="Google Shape;9942;p48"/>
            <p:cNvSpPr/>
            <p:nvPr/>
          </p:nvSpPr>
          <p:spPr>
            <a:xfrm>
              <a:off x="5999975" y="4071550"/>
              <a:ext cx="15650" cy="15625"/>
            </a:xfrm>
            <a:custGeom>
              <a:avLst/>
              <a:gdLst/>
              <a:ahLst/>
              <a:cxnLst/>
              <a:rect l="l" t="t" r="r" b="b"/>
              <a:pathLst>
                <a:path w="626" h="625" extrusionOk="0">
                  <a:moveTo>
                    <a:pt x="313" y="0"/>
                  </a:moveTo>
                  <a:cubicBezTo>
                    <a:pt x="141" y="0"/>
                    <a:pt x="1" y="140"/>
                    <a:pt x="1" y="313"/>
                  </a:cubicBezTo>
                  <a:cubicBezTo>
                    <a:pt x="1" y="485"/>
                    <a:pt x="141"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3" name="Google Shape;9943;p48"/>
            <p:cNvSpPr/>
            <p:nvPr/>
          </p:nvSpPr>
          <p:spPr>
            <a:xfrm>
              <a:off x="60233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4" name="Google Shape;9944;p48"/>
            <p:cNvSpPr/>
            <p:nvPr/>
          </p:nvSpPr>
          <p:spPr>
            <a:xfrm>
              <a:off x="6046675" y="407155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5" name="Google Shape;9945;p48"/>
            <p:cNvSpPr/>
            <p:nvPr/>
          </p:nvSpPr>
          <p:spPr>
            <a:xfrm>
              <a:off x="6067350" y="407155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1"/>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6" name="Google Shape;9946;p48"/>
            <p:cNvSpPr/>
            <p:nvPr/>
          </p:nvSpPr>
          <p:spPr>
            <a:xfrm>
              <a:off x="60933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7" name="Google Shape;9947;p48"/>
            <p:cNvSpPr/>
            <p:nvPr/>
          </p:nvSpPr>
          <p:spPr>
            <a:xfrm>
              <a:off x="61166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8" name="Google Shape;9948;p48"/>
            <p:cNvSpPr/>
            <p:nvPr/>
          </p:nvSpPr>
          <p:spPr>
            <a:xfrm>
              <a:off x="613997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9" name="Google Shape;9949;p48"/>
            <p:cNvSpPr/>
            <p:nvPr/>
          </p:nvSpPr>
          <p:spPr>
            <a:xfrm>
              <a:off x="6160650" y="407155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1"/>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0" name="Google Shape;9950;p48"/>
            <p:cNvSpPr/>
            <p:nvPr/>
          </p:nvSpPr>
          <p:spPr>
            <a:xfrm>
              <a:off x="61866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1" name="Google Shape;9951;p48"/>
            <p:cNvSpPr/>
            <p:nvPr/>
          </p:nvSpPr>
          <p:spPr>
            <a:xfrm>
              <a:off x="620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2" name="Google Shape;9952;p48"/>
            <p:cNvSpPr/>
            <p:nvPr/>
          </p:nvSpPr>
          <p:spPr>
            <a:xfrm>
              <a:off x="6233275" y="407155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3" name="Google Shape;9953;p48"/>
            <p:cNvSpPr/>
            <p:nvPr/>
          </p:nvSpPr>
          <p:spPr>
            <a:xfrm>
              <a:off x="62566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4" name="Google Shape;9954;p48"/>
            <p:cNvSpPr/>
            <p:nvPr/>
          </p:nvSpPr>
          <p:spPr>
            <a:xfrm>
              <a:off x="627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5" name="Google Shape;9955;p48"/>
            <p:cNvSpPr/>
            <p:nvPr/>
          </p:nvSpPr>
          <p:spPr>
            <a:xfrm>
              <a:off x="630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6" name="Google Shape;9956;p48"/>
            <p:cNvSpPr/>
            <p:nvPr/>
          </p:nvSpPr>
          <p:spPr>
            <a:xfrm>
              <a:off x="6323950" y="407155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7" name="Google Shape;9957;p48"/>
            <p:cNvSpPr/>
            <p:nvPr/>
          </p:nvSpPr>
          <p:spPr>
            <a:xfrm>
              <a:off x="634990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8" name="Google Shape;9958;p48"/>
            <p:cNvSpPr/>
            <p:nvPr/>
          </p:nvSpPr>
          <p:spPr>
            <a:xfrm>
              <a:off x="637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9" name="Google Shape;9959;p48"/>
            <p:cNvSpPr/>
            <p:nvPr/>
          </p:nvSpPr>
          <p:spPr>
            <a:xfrm>
              <a:off x="639660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0" name="Google Shape;9960;p48"/>
            <p:cNvSpPr/>
            <p:nvPr/>
          </p:nvSpPr>
          <p:spPr>
            <a:xfrm>
              <a:off x="64199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1" name="Google Shape;9961;p48"/>
            <p:cNvSpPr/>
            <p:nvPr/>
          </p:nvSpPr>
          <p:spPr>
            <a:xfrm>
              <a:off x="64432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2" name="Google Shape;9962;p48"/>
            <p:cNvSpPr/>
            <p:nvPr/>
          </p:nvSpPr>
          <p:spPr>
            <a:xfrm>
              <a:off x="646655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3" name="Google Shape;9963;p48"/>
            <p:cNvSpPr/>
            <p:nvPr/>
          </p:nvSpPr>
          <p:spPr>
            <a:xfrm>
              <a:off x="6487275" y="407155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1"/>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4" name="Google Shape;9964;p48"/>
            <p:cNvSpPr/>
            <p:nvPr/>
          </p:nvSpPr>
          <p:spPr>
            <a:xfrm>
              <a:off x="651325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4" y="625"/>
                    <a:pt x="625" y="485"/>
                    <a:pt x="625" y="313"/>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5" name="Google Shape;9965;p48"/>
            <p:cNvSpPr/>
            <p:nvPr/>
          </p:nvSpPr>
          <p:spPr>
            <a:xfrm>
              <a:off x="59300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6" name="Google Shape;9966;p48"/>
            <p:cNvSpPr/>
            <p:nvPr/>
          </p:nvSpPr>
          <p:spPr>
            <a:xfrm>
              <a:off x="5953325" y="4051525"/>
              <a:ext cx="15650" cy="15650"/>
            </a:xfrm>
            <a:custGeom>
              <a:avLst/>
              <a:gdLst/>
              <a:ahLst/>
              <a:cxnLst/>
              <a:rect l="l" t="t" r="r" b="b"/>
              <a:pathLst>
                <a:path w="626" h="626" extrusionOk="0">
                  <a:moveTo>
                    <a:pt x="313" y="1"/>
                  </a:moveTo>
                  <a:cubicBezTo>
                    <a:pt x="141" y="1"/>
                    <a:pt x="0" y="140"/>
                    <a:pt x="0" y="313"/>
                  </a:cubicBezTo>
                  <a:cubicBezTo>
                    <a:pt x="0" y="486"/>
                    <a:pt x="141"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7" name="Google Shape;9967;p48"/>
            <p:cNvSpPr/>
            <p:nvPr/>
          </p:nvSpPr>
          <p:spPr>
            <a:xfrm>
              <a:off x="597667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8" name="Google Shape;9968;p48"/>
            <p:cNvSpPr/>
            <p:nvPr/>
          </p:nvSpPr>
          <p:spPr>
            <a:xfrm>
              <a:off x="5999975" y="4051525"/>
              <a:ext cx="15650" cy="15650"/>
            </a:xfrm>
            <a:custGeom>
              <a:avLst/>
              <a:gdLst/>
              <a:ahLst/>
              <a:cxnLst/>
              <a:rect l="l" t="t" r="r" b="b"/>
              <a:pathLst>
                <a:path w="626" h="626" extrusionOk="0">
                  <a:moveTo>
                    <a:pt x="313" y="1"/>
                  </a:moveTo>
                  <a:cubicBezTo>
                    <a:pt x="141" y="1"/>
                    <a:pt x="1" y="140"/>
                    <a:pt x="1" y="313"/>
                  </a:cubicBezTo>
                  <a:cubicBezTo>
                    <a:pt x="1" y="486"/>
                    <a:pt x="141"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9" name="Google Shape;9969;p48"/>
            <p:cNvSpPr/>
            <p:nvPr/>
          </p:nvSpPr>
          <p:spPr>
            <a:xfrm>
              <a:off x="60233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0" name="Google Shape;9970;p48"/>
            <p:cNvSpPr/>
            <p:nvPr/>
          </p:nvSpPr>
          <p:spPr>
            <a:xfrm>
              <a:off x="6046675" y="4051525"/>
              <a:ext cx="15625" cy="15650"/>
            </a:xfrm>
            <a:custGeom>
              <a:avLst/>
              <a:gdLst/>
              <a:ahLst/>
              <a:cxnLst/>
              <a:rect l="l" t="t" r="r" b="b"/>
              <a:pathLst>
                <a:path w="625" h="626" extrusionOk="0">
                  <a:moveTo>
                    <a:pt x="312" y="1"/>
                  </a:moveTo>
                  <a:cubicBezTo>
                    <a:pt x="139" y="1"/>
                    <a:pt x="0" y="140"/>
                    <a:pt x="0" y="313"/>
                  </a:cubicBezTo>
                  <a:cubicBezTo>
                    <a:pt x="0" y="486"/>
                    <a:pt x="139"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1" name="Google Shape;9971;p48"/>
            <p:cNvSpPr/>
            <p:nvPr/>
          </p:nvSpPr>
          <p:spPr>
            <a:xfrm>
              <a:off x="6067350" y="4051525"/>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2" name="Google Shape;9972;p48"/>
            <p:cNvSpPr/>
            <p:nvPr/>
          </p:nvSpPr>
          <p:spPr>
            <a:xfrm>
              <a:off x="60933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3" name="Google Shape;9973;p48"/>
            <p:cNvSpPr/>
            <p:nvPr/>
          </p:nvSpPr>
          <p:spPr>
            <a:xfrm>
              <a:off x="61166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4" name="Google Shape;9974;p48"/>
            <p:cNvSpPr/>
            <p:nvPr/>
          </p:nvSpPr>
          <p:spPr>
            <a:xfrm>
              <a:off x="613997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5" name="Google Shape;9975;p48"/>
            <p:cNvSpPr/>
            <p:nvPr/>
          </p:nvSpPr>
          <p:spPr>
            <a:xfrm>
              <a:off x="6160650" y="4051525"/>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6" name="Google Shape;9976;p48"/>
            <p:cNvSpPr/>
            <p:nvPr/>
          </p:nvSpPr>
          <p:spPr>
            <a:xfrm>
              <a:off x="61866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7" name="Google Shape;9977;p48"/>
            <p:cNvSpPr/>
            <p:nvPr/>
          </p:nvSpPr>
          <p:spPr>
            <a:xfrm>
              <a:off x="620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8" name="Google Shape;9978;p48"/>
            <p:cNvSpPr/>
            <p:nvPr/>
          </p:nvSpPr>
          <p:spPr>
            <a:xfrm>
              <a:off x="6233275" y="4051525"/>
              <a:ext cx="15625" cy="15650"/>
            </a:xfrm>
            <a:custGeom>
              <a:avLst/>
              <a:gdLst/>
              <a:ahLst/>
              <a:cxnLst/>
              <a:rect l="l" t="t" r="r" b="b"/>
              <a:pathLst>
                <a:path w="625" h="626" extrusionOk="0">
                  <a:moveTo>
                    <a:pt x="312" y="1"/>
                  </a:moveTo>
                  <a:cubicBezTo>
                    <a:pt x="141" y="1"/>
                    <a:pt x="0" y="140"/>
                    <a:pt x="0" y="313"/>
                  </a:cubicBezTo>
                  <a:cubicBezTo>
                    <a:pt x="0" y="486"/>
                    <a:pt x="141"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9" name="Google Shape;9979;p48"/>
            <p:cNvSpPr/>
            <p:nvPr/>
          </p:nvSpPr>
          <p:spPr>
            <a:xfrm>
              <a:off x="62566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0" name="Google Shape;9980;p48"/>
            <p:cNvSpPr/>
            <p:nvPr/>
          </p:nvSpPr>
          <p:spPr>
            <a:xfrm>
              <a:off x="627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1" name="Google Shape;9981;p48"/>
            <p:cNvSpPr/>
            <p:nvPr/>
          </p:nvSpPr>
          <p:spPr>
            <a:xfrm>
              <a:off x="630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2" name="Google Shape;9982;p48"/>
            <p:cNvSpPr/>
            <p:nvPr/>
          </p:nvSpPr>
          <p:spPr>
            <a:xfrm>
              <a:off x="6323950" y="4051525"/>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3" name="Google Shape;9983;p48"/>
            <p:cNvSpPr/>
            <p:nvPr/>
          </p:nvSpPr>
          <p:spPr>
            <a:xfrm>
              <a:off x="634990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4" name="Google Shape;9984;p48"/>
            <p:cNvSpPr/>
            <p:nvPr/>
          </p:nvSpPr>
          <p:spPr>
            <a:xfrm>
              <a:off x="637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5" name="Google Shape;9985;p48"/>
            <p:cNvSpPr/>
            <p:nvPr/>
          </p:nvSpPr>
          <p:spPr>
            <a:xfrm>
              <a:off x="639660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4" y="626"/>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6" name="Google Shape;9986;p48"/>
            <p:cNvSpPr/>
            <p:nvPr/>
          </p:nvSpPr>
          <p:spPr>
            <a:xfrm>
              <a:off x="64199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7" name="Google Shape;9987;p48"/>
            <p:cNvSpPr/>
            <p:nvPr/>
          </p:nvSpPr>
          <p:spPr>
            <a:xfrm>
              <a:off x="64432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8" name="Google Shape;9988;p48"/>
            <p:cNvSpPr/>
            <p:nvPr/>
          </p:nvSpPr>
          <p:spPr>
            <a:xfrm>
              <a:off x="646655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9" name="Google Shape;9989;p48"/>
            <p:cNvSpPr/>
            <p:nvPr/>
          </p:nvSpPr>
          <p:spPr>
            <a:xfrm>
              <a:off x="6487275" y="4051525"/>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0" name="Google Shape;9990;p48"/>
            <p:cNvSpPr/>
            <p:nvPr/>
          </p:nvSpPr>
          <p:spPr>
            <a:xfrm>
              <a:off x="651325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4" y="626"/>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1" name="Google Shape;9991;p48"/>
            <p:cNvSpPr/>
            <p:nvPr/>
          </p:nvSpPr>
          <p:spPr>
            <a:xfrm>
              <a:off x="5953325" y="403152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2" name="Google Shape;9992;p48"/>
            <p:cNvSpPr/>
            <p:nvPr/>
          </p:nvSpPr>
          <p:spPr>
            <a:xfrm>
              <a:off x="597667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3" name="Google Shape;9993;p48"/>
            <p:cNvSpPr/>
            <p:nvPr/>
          </p:nvSpPr>
          <p:spPr>
            <a:xfrm>
              <a:off x="59300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4" name="Google Shape;9994;p48"/>
            <p:cNvSpPr/>
            <p:nvPr/>
          </p:nvSpPr>
          <p:spPr>
            <a:xfrm>
              <a:off x="5999975" y="40315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5" name="Google Shape;9995;p48"/>
            <p:cNvSpPr/>
            <p:nvPr/>
          </p:nvSpPr>
          <p:spPr>
            <a:xfrm>
              <a:off x="60233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6" name="Google Shape;9996;p48"/>
            <p:cNvSpPr/>
            <p:nvPr/>
          </p:nvSpPr>
          <p:spPr>
            <a:xfrm>
              <a:off x="6046675" y="40315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7" name="Google Shape;9997;p48"/>
            <p:cNvSpPr/>
            <p:nvPr/>
          </p:nvSpPr>
          <p:spPr>
            <a:xfrm>
              <a:off x="6067350"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8" name="Google Shape;9998;p48"/>
            <p:cNvSpPr/>
            <p:nvPr/>
          </p:nvSpPr>
          <p:spPr>
            <a:xfrm>
              <a:off x="60933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9" name="Google Shape;9999;p48"/>
            <p:cNvSpPr/>
            <p:nvPr/>
          </p:nvSpPr>
          <p:spPr>
            <a:xfrm>
              <a:off x="61166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0" name="Google Shape;10000;p48"/>
            <p:cNvSpPr/>
            <p:nvPr/>
          </p:nvSpPr>
          <p:spPr>
            <a:xfrm>
              <a:off x="613997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1" name="Google Shape;10001;p48"/>
            <p:cNvSpPr/>
            <p:nvPr/>
          </p:nvSpPr>
          <p:spPr>
            <a:xfrm>
              <a:off x="6160650" y="403152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2" name="Google Shape;10002;p48"/>
            <p:cNvSpPr/>
            <p:nvPr/>
          </p:nvSpPr>
          <p:spPr>
            <a:xfrm>
              <a:off x="61866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3" name="Google Shape;10003;p48"/>
            <p:cNvSpPr/>
            <p:nvPr/>
          </p:nvSpPr>
          <p:spPr>
            <a:xfrm>
              <a:off x="620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4" name="Google Shape;10004;p48"/>
            <p:cNvSpPr/>
            <p:nvPr/>
          </p:nvSpPr>
          <p:spPr>
            <a:xfrm>
              <a:off x="6233275" y="40315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5" name="Google Shape;10005;p48"/>
            <p:cNvSpPr/>
            <p:nvPr/>
          </p:nvSpPr>
          <p:spPr>
            <a:xfrm>
              <a:off x="62566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6" name="Google Shape;10006;p48"/>
            <p:cNvSpPr/>
            <p:nvPr/>
          </p:nvSpPr>
          <p:spPr>
            <a:xfrm>
              <a:off x="627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7" name="Google Shape;10007;p48"/>
            <p:cNvSpPr/>
            <p:nvPr/>
          </p:nvSpPr>
          <p:spPr>
            <a:xfrm>
              <a:off x="630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8" name="Google Shape;10008;p48"/>
            <p:cNvSpPr/>
            <p:nvPr/>
          </p:nvSpPr>
          <p:spPr>
            <a:xfrm>
              <a:off x="6323950" y="4031525"/>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0"/>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9" name="Google Shape;10009;p48"/>
            <p:cNvSpPr/>
            <p:nvPr/>
          </p:nvSpPr>
          <p:spPr>
            <a:xfrm>
              <a:off x="634990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0" name="Google Shape;10010;p48"/>
            <p:cNvSpPr/>
            <p:nvPr/>
          </p:nvSpPr>
          <p:spPr>
            <a:xfrm>
              <a:off x="637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1" name="Google Shape;10011;p48"/>
            <p:cNvSpPr/>
            <p:nvPr/>
          </p:nvSpPr>
          <p:spPr>
            <a:xfrm>
              <a:off x="639660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2" name="Google Shape;10012;p48"/>
            <p:cNvSpPr/>
            <p:nvPr/>
          </p:nvSpPr>
          <p:spPr>
            <a:xfrm>
              <a:off x="64199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3" name="Google Shape;10013;p48"/>
            <p:cNvSpPr/>
            <p:nvPr/>
          </p:nvSpPr>
          <p:spPr>
            <a:xfrm>
              <a:off x="64432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4" name="Google Shape;10014;p48"/>
            <p:cNvSpPr/>
            <p:nvPr/>
          </p:nvSpPr>
          <p:spPr>
            <a:xfrm>
              <a:off x="646655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5" name="Google Shape;10015;p48"/>
            <p:cNvSpPr/>
            <p:nvPr/>
          </p:nvSpPr>
          <p:spPr>
            <a:xfrm>
              <a:off x="6487275" y="403152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6" name="Google Shape;10016;p48"/>
            <p:cNvSpPr/>
            <p:nvPr/>
          </p:nvSpPr>
          <p:spPr>
            <a:xfrm>
              <a:off x="651325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7" name="Google Shape;10017;p48"/>
            <p:cNvSpPr/>
            <p:nvPr/>
          </p:nvSpPr>
          <p:spPr>
            <a:xfrm>
              <a:off x="5953325" y="4011525"/>
              <a:ext cx="15650" cy="15625"/>
            </a:xfrm>
            <a:custGeom>
              <a:avLst/>
              <a:gdLst/>
              <a:ahLst/>
              <a:cxnLst/>
              <a:rect l="l" t="t" r="r" b="b"/>
              <a:pathLst>
                <a:path w="626" h="625" extrusionOk="0">
                  <a:moveTo>
                    <a:pt x="313" y="0"/>
                  </a:moveTo>
                  <a:cubicBezTo>
                    <a:pt x="141" y="0"/>
                    <a:pt x="0" y="140"/>
                    <a:pt x="0" y="313"/>
                  </a:cubicBezTo>
                  <a:cubicBezTo>
                    <a:pt x="0" y="484"/>
                    <a:pt x="141"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8" name="Google Shape;10018;p48"/>
            <p:cNvSpPr/>
            <p:nvPr/>
          </p:nvSpPr>
          <p:spPr>
            <a:xfrm>
              <a:off x="597667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9" name="Google Shape;10019;p48"/>
            <p:cNvSpPr/>
            <p:nvPr/>
          </p:nvSpPr>
          <p:spPr>
            <a:xfrm>
              <a:off x="5999975" y="4011525"/>
              <a:ext cx="15650" cy="15625"/>
            </a:xfrm>
            <a:custGeom>
              <a:avLst/>
              <a:gdLst/>
              <a:ahLst/>
              <a:cxnLst/>
              <a:rect l="l" t="t" r="r" b="b"/>
              <a:pathLst>
                <a:path w="626" h="625" extrusionOk="0">
                  <a:moveTo>
                    <a:pt x="313" y="0"/>
                  </a:moveTo>
                  <a:cubicBezTo>
                    <a:pt x="141" y="0"/>
                    <a:pt x="1" y="140"/>
                    <a:pt x="1" y="313"/>
                  </a:cubicBezTo>
                  <a:cubicBezTo>
                    <a:pt x="1" y="484"/>
                    <a:pt x="141"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0" name="Google Shape;10020;p48"/>
            <p:cNvSpPr/>
            <p:nvPr/>
          </p:nvSpPr>
          <p:spPr>
            <a:xfrm>
              <a:off x="602332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1" name="Google Shape;10021;p48"/>
            <p:cNvSpPr/>
            <p:nvPr/>
          </p:nvSpPr>
          <p:spPr>
            <a:xfrm>
              <a:off x="6046675" y="4011525"/>
              <a:ext cx="15625" cy="15625"/>
            </a:xfrm>
            <a:custGeom>
              <a:avLst/>
              <a:gdLst/>
              <a:ahLst/>
              <a:cxnLst/>
              <a:rect l="l" t="t" r="r" b="b"/>
              <a:pathLst>
                <a:path w="625" h="625" extrusionOk="0">
                  <a:moveTo>
                    <a:pt x="312" y="0"/>
                  </a:moveTo>
                  <a:cubicBezTo>
                    <a:pt x="139" y="0"/>
                    <a:pt x="0" y="140"/>
                    <a:pt x="0" y="313"/>
                  </a:cubicBezTo>
                  <a:cubicBezTo>
                    <a:pt x="0" y="484"/>
                    <a:pt x="139"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2" name="Google Shape;10022;p48"/>
            <p:cNvSpPr/>
            <p:nvPr/>
          </p:nvSpPr>
          <p:spPr>
            <a:xfrm>
              <a:off x="6067350" y="401152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3" name="Google Shape;10023;p48"/>
            <p:cNvSpPr/>
            <p:nvPr/>
          </p:nvSpPr>
          <p:spPr>
            <a:xfrm>
              <a:off x="60933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4" name="Google Shape;10024;p48"/>
            <p:cNvSpPr/>
            <p:nvPr/>
          </p:nvSpPr>
          <p:spPr>
            <a:xfrm>
              <a:off x="61166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5" name="Google Shape;10025;p48"/>
            <p:cNvSpPr/>
            <p:nvPr/>
          </p:nvSpPr>
          <p:spPr>
            <a:xfrm>
              <a:off x="613997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6" name="Google Shape;10026;p48"/>
            <p:cNvSpPr/>
            <p:nvPr/>
          </p:nvSpPr>
          <p:spPr>
            <a:xfrm>
              <a:off x="6160650" y="401152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7" name="Google Shape;10027;p48"/>
            <p:cNvSpPr/>
            <p:nvPr/>
          </p:nvSpPr>
          <p:spPr>
            <a:xfrm>
              <a:off x="61866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8" name="Google Shape;10028;p48"/>
            <p:cNvSpPr/>
            <p:nvPr/>
          </p:nvSpPr>
          <p:spPr>
            <a:xfrm>
              <a:off x="620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9" name="Google Shape;10029;p48"/>
            <p:cNvSpPr/>
            <p:nvPr/>
          </p:nvSpPr>
          <p:spPr>
            <a:xfrm>
              <a:off x="6233275" y="4011525"/>
              <a:ext cx="15625" cy="15625"/>
            </a:xfrm>
            <a:custGeom>
              <a:avLst/>
              <a:gdLst/>
              <a:ahLst/>
              <a:cxnLst/>
              <a:rect l="l" t="t" r="r" b="b"/>
              <a:pathLst>
                <a:path w="625" h="625" extrusionOk="0">
                  <a:moveTo>
                    <a:pt x="312" y="0"/>
                  </a:moveTo>
                  <a:cubicBezTo>
                    <a:pt x="141" y="0"/>
                    <a:pt x="0" y="140"/>
                    <a:pt x="0" y="313"/>
                  </a:cubicBezTo>
                  <a:cubicBezTo>
                    <a:pt x="0" y="484"/>
                    <a:pt x="141"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0" name="Google Shape;10030;p48"/>
            <p:cNvSpPr/>
            <p:nvPr/>
          </p:nvSpPr>
          <p:spPr>
            <a:xfrm>
              <a:off x="62566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1" name="Google Shape;10031;p48"/>
            <p:cNvSpPr/>
            <p:nvPr/>
          </p:nvSpPr>
          <p:spPr>
            <a:xfrm>
              <a:off x="627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2" name="Google Shape;10032;p48"/>
            <p:cNvSpPr/>
            <p:nvPr/>
          </p:nvSpPr>
          <p:spPr>
            <a:xfrm>
              <a:off x="630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3" name="Google Shape;10033;p48"/>
            <p:cNvSpPr/>
            <p:nvPr/>
          </p:nvSpPr>
          <p:spPr>
            <a:xfrm>
              <a:off x="6323950" y="401152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4" name="Google Shape;10034;p48"/>
            <p:cNvSpPr/>
            <p:nvPr/>
          </p:nvSpPr>
          <p:spPr>
            <a:xfrm>
              <a:off x="634990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5" name="Google Shape;10035;p48"/>
            <p:cNvSpPr/>
            <p:nvPr/>
          </p:nvSpPr>
          <p:spPr>
            <a:xfrm>
              <a:off x="637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6" name="Google Shape;10036;p48"/>
            <p:cNvSpPr/>
            <p:nvPr/>
          </p:nvSpPr>
          <p:spPr>
            <a:xfrm>
              <a:off x="639660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4" y="625"/>
                    <a:pt x="625" y="484"/>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7" name="Google Shape;10037;p48"/>
            <p:cNvSpPr/>
            <p:nvPr/>
          </p:nvSpPr>
          <p:spPr>
            <a:xfrm>
              <a:off x="64199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8" name="Google Shape;10038;p48"/>
            <p:cNvSpPr/>
            <p:nvPr/>
          </p:nvSpPr>
          <p:spPr>
            <a:xfrm>
              <a:off x="64432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9" name="Google Shape;10039;p48"/>
            <p:cNvSpPr/>
            <p:nvPr/>
          </p:nvSpPr>
          <p:spPr>
            <a:xfrm>
              <a:off x="646655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0" name="Google Shape;10040;p48"/>
            <p:cNvSpPr/>
            <p:nvPr/>
          </p:nvSpPr>
          <p:spPr>
            <a:xfrm>
              <a:off x="6487275" y="401152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1" name="Google Shape;10041;p48"/>
            <p:cNvSpPr/>
            <p:nvPr/>
          </p:nvSpPr>
          <p:spPr>
            <a:xfrm>
              <a:off x="651325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4" y="625"/>
                    <a:pt x="625" y="484"/>
                    <a:pt x="625" y="313"/>
                  </a:cubicBezTo>
                  <a:cubicBezTo>
                    <a:pt x="625" y="140"/>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2" name="Google Shape;10042;p48"/>
            <p:cNvSpPr/>
            <p:nvPr/>
          </p:nvSpPr>
          <p:spPr>
            <a:xfrm>
              <a:off x="5953325" y="399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3" name="Google Shape;10043;p48"/>
            <p:cNvSpPr/>
            <p:nvPr/>
          </p:nvSpPr>
          <p:spPr>
            <a:xfrm>
              <a:off x="597667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4" name="Google Shape;10044;p48"/>
            <p:cNvSpPr/>
            <p:nvPr/>
          </p:nvSpPr>
          <p:spPr>
            <a:xfrm>
              <a:off x="5999975" y="399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5" name="Google Shape;10045;p48"/>
            <p:cNvSpPr/>
            <p:nvPr/>
          </p:nvSpPr>
          <p:spPr>
            <a:xfrm>
              <a:off x="602332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6" name="Google Shape;10046;p48"/>
            <p:cNvSpPr/>
            <p:nvPr/>
          </p:nvSpPr>
          <p:spPr>
            <a:xfrm>
              <a:off x="6046675" y="399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7" name="Google Shape;10047;p48"/>
            <p:cNvSpPr/>
            <p:nvPr/>
          </p:nvSpPr>
          <p:spPr>
            <a:xfrm>
              <a:off x="6067350" y="3991500"/>
              <a:ext cx="18250" cy="15650"/>
            </a:xfrm>
            <a:custGeom>
              <a:avLst/>
              <a:gdLst/>
              <a:ahLst/>
              <a:cxnLst/>
              <a:rect l="l" t="t" r="r" b="b"/>
              <a:pathLst>
                <a:path w="730" h="626" extrusionOk="0">
                  <a:moveTo>
                    <a:pt x="418" y="1"/>
                  </a:moveTo>
                  <a:cubicBezTo>
                    <a:pt x="140" y="1"/>
                    <a:pt x="1" y="337"/>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8" name="Google Shape;10048;p48"/>
            <p:cNvSpPr/>
            <p:nvPr/>
          </p:nvSpPr>
          <p:spPr>
            <a:xfrm>
              <a:off x="60933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9" name="Google Shape;10049;p48"/>
            <p:cNvSpPr/>
            <p:nvPr/>
          </p:nvSpPr>
          <p:spPr>
            <a:xfrm>
              <a:off x="61166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0" name="Google Shape;10050;p48"/>
            <p:cNvSpPr/>
            <p:nvPr/>
          </p:nvSpPr>
          <p:spPr>
            <a:xfrm>
              <a:off x="613997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1" name="Google Shape;10051;p48"/>
            <p:cNvSpPr/>
            <p:nvPr/>
          </p:nvSpPr>
          <p:spPr>
            <a:xfrm>
              <a:off x="6160650" y="3991500"/>
              <a:ext cx="18300" cy="15650"/>
            </a:xfrm>
            <a:custGeom>
              <a:avLst/>
              <a:gdLst/>
              <a:ahLst/>
              <a:cxnLst/>
              <a:rect l="l" t="t" r="r" b="b"/>
              <a:pathLst>
                <a:path w="732" h="626" extrusionOk="0">
                  <a:moveTo>
                    <a:pt x="419" y="1"/>
                  </a:moveTo>
                  <a:cubicBezTo>
                    <a:pt x="140" y="1"/>
                    <a:pt x="1" y="337"/>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2" name="Google Shape;10052;p48"/>
            <p:cNvSpPr/>
            <p:nvPr/>
          </p:nvSpPr>
          <p:spPr>
            <a:xfrm>
              <a:off x="61866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3" name="Google Shape;10053;p48"/>
            <p:cNvSpPr/>
            <p:nvPr/>
          </p:nvSpPr>
          <p:spPr>
            <a:xfrm>
              <a:off x="620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4" name="Google Shape;10054;p48"/>
            <p:cNvSpPr/>
            <p:nvPr/>
          </p:nvSpPr>
          <p:spPr>
            <a:xfrm>
              <a:off x="6233275" y="399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5" name="Google Shape;10055;p48"/>
            <p:cNvSpPr/>
            <p:nvPr/>
          </p:nvSpPr>
          <p:spPr>
            <a:xfrm>
              <a:off x="62566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6" name="Google Shape;10056;p48"/>
            <p:cNvSpPr/>
            <p:nvPr/>
          </p:nvSpPr>
          <p:spPr>
            <a:xfrm>
              <a:off x="627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7" name="Google Shape;10057;p48"/>
            <p:cNvSpPr/>
            <p:nvPr/>
          </p:nvSpPr>
          <p:spPr>
            <a:xfrm>
              <a:off x="630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8" name="Google Shape;10058;p48"/>
            <p:cNvSpPr/>
            <p:nvPr/>
          </p:nvSpPr>
          <p:spPr>
            <a:xfrm>
              <a:off x="6323950" y="3991500"/>
              <a:ext cx="18300" cy="15650"/>
            </a:xfrm>
            <a:custGeom>
              <a:avLst/>
              <a:gdLst/>
              <a:ahLst/>
              <a:cxnLst/>
              <a:rect l="l" t="t" r="r" b="b"/>
              <a:pathLst>
                <a:path w="732" h="626" extrusionOk="0">
                  <a:moveTo>
                    <a:pt x="419" y="1"/>
                  </a:moveTo>
                  <a:cubicBezTo>
                    <a:pt x="140" y="1"/>
                    <a:pt x="1" y="336"/>
                    <a:pt x="198" y="533"/>
                  </a:cubicBezTo>
                  <a:cubicBezTo>
                    <a:pt x="261" y="597"/>
                    <a:pt x="340" y="625"/>
                    <a:pt x="417" y="625"/>
                  </a:cubicBezTo>
                  <a:cubicBezTo>
                    <a:pt x="577" y="625"/>
                    <a:pt x="731" y="501"/>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9" name="Google Shape;10059;p48"/>
            <p:cNvSpPr/>
            <p:nvPr/>
          </p:nvSpPr>
          <p:spPr>
            <a:xfrm>
              <a:off x="634990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0" name="Google Shape;10060;p48"/>
            <p:cNvSpPr/>
            <p:nvPr/>
          </p:nvSpPr>
          <p:spPr>
            <a:xfrm>
              <a:off x="637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1" name="Google Shape;10061;p48"/>
            <p:cNvSpPr/>
            <p:nvPr/>
          </p:nvSpPr>
          <p:spPr>
            <a:xfrm>
              <a:off x="639660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2" name="Google Shape;10062;p48"/>
            <p:cNvSpPr/>
            <p:nvPr/>
          </p:nvSpPr>
          <p:spPr>
            <a:xfrm>
              <a:off x="64199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3" name="Google Shape;10063;p48"/>
            <p:cNvSpPr/>
            <p:nvPr/>
          </p:nvSpPr>
          <p:spPr>
            <a:xfrm>
              <a:off x="64432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4" name="Google Shape;10064;p48"/>
            <p:cNvSpPr/>
            <p:nvPr/>
          </p:nvSpPr>
          <p:spPr>
            <a:xfrm>
              <a:off x="646655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5" name="Google Shape;10065;p48"/>
            <p:cNvSpPr/>
            <p:nvPr/>
          </p:nvSpPr>
          <p:spPr>
            <a:xfrm>
              <a:off x="6487275" y="3991500"/>
              <a:ext cx="18250" cy="15650"/>
            </a:xfrm>
            <a:custGeom>
              <a:avLst/>
              <a:gdLst/>
              <a:ahLst/>
              <a:cxnLst/>
              <a:rect l="l" t="t" r="r" b="b"/>
              <a:pathLst>
                <a:path w="730" h="626" extrusionOk="0">
                  <a:moveTo>
                    <a:pt x="418" y="1"/>
                  </a:moveTo>
                  <a:cubicBezTo>
                    <a:pt x="139" y="1"/>
                    <a:pt x="1" y="337"/>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6" name="Google Shape;10066;p48"/>
            <p:cNvSpPr/>
            <p:nvPr/>
          </p:nvSpPr>
          <p:spPr>
            <a:xfrm>
              <a:off x="651325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7" name="Google Shape;10067;p48"/>
            <p:cNvSpPr/>
            <p:nvPr/>
          </p:nvSpPr>
          <p:spPr>
            <a:xfrm>
              <a:off x="5953325" y="397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8" name="Google Shape;10068;p48"/>
            <p:cNvSpPr/>
            <p:nvPr/>
          </p:nvSpPr>
          <p:spPr>
            <a:xfrm>
              <a:off x="597667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9" name="Google Shape;10069;p48"/>
            <p:cNvSpPr/>
            <p:nvPr/>
          </p:nvSpPr>
          <p:spPr>
            <a:xfrm>
              <a:off x="5999975" y="397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0" name="Google Shape;10070;p48"/>
            <p:cNvSpPr/>
            <p:nvPr/>
          </p:nvSpPr>
          <p:spPr>
            <a:xfrm>
              <a:off x="602332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1" name="Google Shape;10071;p48"/>
            <p:cNvSpPr/>
            <p:nvPr/>
          </p:nvSpPr>
          <p:spPr>
            <a:xfrm>
              <a:off x="6046675" y="397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2" name="Google Shape;10072;p48"/>
            <p:cNvSpPr/>
            <p:nvPr/>
          </p:nvSpPr>
          <p:spPr>
            <a:xfrm>
              <a:off x="6067350" y="397147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3" name="Google Shape;10073;p48"/>
            <p:cNvSpPr/>
            <p:nvPr/>
          </p:nvSpPr>
          <p:spPr>
            <a:xfrm>
              <a:off x="60933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4" name="Google Shape;10074;p48"/>
            <p:cNvSpPr/>
            <p:nvPr/>
          </p:nvSpPr>
          <p:spPr>
            <a:xfrm>
              <a:off x="61166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5" name="Google Shape;10075;p48"/>
            <p:cNvSpPr/>
            <p:nvPr/>
          </p:nvSpPr>
          <p:spPr>
            <a:xfrm>
              <a:off x="613997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6" name="Google Shape;10076;p48"/>
            <p:cNvSpPr/>
            <p:nvPr/>
          </p:nvSpPr>
          <p:spPr>
            <a:xfrm>
              <a:off x="6160650" y="397147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7" name="Google Shape;10077;p48"/>
            <p:cNvSpPr/>
            <p:nvPr/>
          </p:nvSpPr>
          <p:spPr>
            <a:xfrm>
              <a:off x="61866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8" name="Google Shape;10078;p48"/>
            <p:cNvSpPr/>
            <p:nvPr/>
          </p:nvSpPr>
          <p:spPr>
            <a:xfrm>
              <a:off x="620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9" name="Google Shape;10079;p48"/>
            <p:cNvSpPr/>
            <p:nvPr/>
          </p:nvSpPr>
          <p:spPr>
            <a:xfrm>
              <a:off x="6233275" y="397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0" name="Google Shape;10080;p48"/>
            <p:cNvSpPr/>
            <p:nvPr/>
          </p:nvSpPr>
          <p:spPr>
            <a:xfrm>
              <a:off x="62566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1" name="Google Shape;10081;p48"/>
            <p:cNvSpPr/>
            <p:nvPr/>
          </p:nvSpPr>
          <p:spPr>
            <a:xfrm>
              <a:off x="627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2" name="Google Shape;10082;p48"/>
            <p:cNvSpPr/>
            <p:nvPr/>
          </p:nvSpPr>
          <p:spPr>
            <a:xfrm>
              <a:off x="630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3" name="Google Shape;10083;p48"/>
            <p:cNvSpPr/>
            <p:nvPr/>
          </p:nvSpPr>
          <p:spPr>
            <a:xfrm>
              <a:off x="6323950" y="397147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4" name="Google Shape;10084;p48"/>
            <p:cNvSpPr/>
            <p:nvPr/>
          </p:nvSpPr>
          <p:spPr>
            <a:xfrm>
              <a:off x="634990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5" name="Google Shape;10085;p48"/>
            <p:cNvSpPr/>
            <p:nvPr/>
          </p:nvSpPr>
          <p:spPr>
            <a:xfrm>
              <a:off x="637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6" name="Google Shape;10086;p48"/>
            <p:cNvSpPr/>
            <p:nvPr/>
          </p:nvSpPr>
          <p:spPr>
            <a:xfrm>
              <a:off x="639660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7" name="Google Shape;10087;p48"/>
            <p:cNvSpPr/>
            <p:nvPr/>
          </p:nvSpPr>
          <p:spPr>
            <a:xfrm>
              <a:off x="64199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8" name="Google Shape;10088;p48"/>
            <p:cNvSpPr/>
            <p:nvPr/>
          </p:nvSpPr>
          <p:spPr>
            <a:xfrm>
              <a:off x="64432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9" name="Google Shape;10089;p48"/>
            <p:cNvSpPr/>
            <p:nvPr/>
          </p:nvSpPr>
          <p:spPr>
            <a:xfrm>
              <a:off x="646655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0" name="Google Shape;10090;p48"/>
            <p:cNvSpPr/>
            <p:nvPr/>
          </p:nvSpPr>
          <p:spPr>
            <a:xfrm>
              <a:off x="6487275" y="3971475"/>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6" y="625"/>
                    <a:pt x="730" y="501"/>
                    <a:pt x="730" y="312"/>
                  </a:cubicBezTo>
                  <a:cubicBezTo>
                    <a:pt x="730" y="139"/>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1" name="Google Shape;10091;p48"/>
            <p:cNvSpPr/>
            <p:nvPr/>
          </p:nvSpPr>
          <p:spPr>
            <a:xfrm>
              <a:off x="651325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2" name="Google Shape;10092;p48"/>
            <p:cNvSpPr/>
            <p:nvPr/>
          </p:nvSpPr>
          <p:spPr>
            <a:xfrm>
              <a:off x="597667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3" name="Google Shape;10093;p48"/>
            <p:cNvSpPr/>
            <p:nvPr/>
          </p:nvSpPr>
          <p:spPr>
            <a:xfrm>
              <a:off x="5999975" y="395145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4" name="Google Shape;10094;p48"/>
            <p:cNvSpPr/>
            <p:nvPr/>
          </p:nvSpPr>
          <p:spPr>
            <a:xfrm>
              <a:off x="602332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5" name="Google Shape;10095;p48"/>
            <p:cNvSpPr/>
            <p:nvPr/>
          </p:nvSpPr>
          <p:spPr>
            <a:xfrm>
              <a:off x="6046675" y="395145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6" name="Google Shape;10096;p48"/>
            <p:cNvSpPr/>
            <p:nvPr/>
          </p:nvSpPr>
          <p:spPr>
            <a:xfrm>
              <a:off x="6067350" y="3951500"/>
              <a:ext cx="18250" cy="15625"/>
            </a:xfrm>
            <a:custGeom>
              <a:avLst/>
              <a:gdLst/>
              <a:ahLst/>
              <a:cxnLst/>
              <a:rect l="l" t="t" r="r" b="b"/>
              <a:pathLst>
                <a:path w="730" h="625" extrusionOk="0">
                  <a:moveTo>
                    <a:pt x="418" y="0"/>
                  </a:moveTo>
                  <a:cubicBezTo>
                    <a:pt x="140" y="0"/>
                    <a:pt x="1" y="335"/>
                    <a:pt x="198" y="532"/>
                  </a:cubicBezTo>
                  <a:cubicBezTo>
                    <a:pt x="261" y="596"/>
                    <a:pt x="339" y="625"/>
                    <a:pt x="416" y="625"/>
                  </a:cubicBezTo>
                  <a:cubicBezTo>
                    <a:pt x="576" y="625"/>
                    <a:pt x="730" y="500"/>
                    <a:pt x="730" y="312"/>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7" name="Google Shape;10097;p48"/>
            <p:cNvSpPr/>
            <p:nvPr/>
          </p:nvSpPr>
          <p:spPr>
            <a:xfrm>
              <a:off x="60933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8" name="Google Shape;10098;p48"/>
            <p:cNvSpPr/>
            <p:nvPr/>
          </p:nvSpPr>
          <p:spPr>
            <a:xfrm>
              <a:off x="61166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9" name="Google Shape;10099;p48"/>
            <p:cNvSpPr/>
            <p:nvPr/>
          </p:nvSpPr>
          <p:spPr>
            <a:xfrm>
              <a:off x="613997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0" name="Google Shape;10100;p48"/>
            <p:cNvSpPr/>
            <p:nvPr/>
          </p:nvSpPr>
          <p:spPr>
            <a:xfrm>
              <a:off x="6160650" y="3951500"/>
              <a:ext cx="18300" cy="15625"/>
            </a:xfrm>
            <a:custGeom>
              <a:avLst/>
              <a:gdLst/>
              <a:ahLst/>
              <a:cxnLst/>
              <a:rect l="l" t="t" r="r" b="b"/>
              <a:pathLst>
                <a:path w="732" h="625" extrusionOk="0">
                  <a:moveTo>
                    <a:pt x="419" y="0"/>
                  </a:moveTo>
                  <a:cubicBezTo>
                    <a:pt x="140" y="0"/>
                    <a:pt x="1" y="335"/>
                    <a:pt x="198" y="532"/>
                  </a:cubicBezTo>
                  <a:cubicBezTo>
                    <a:pt x="262" y="596"/>
                    <a:pt x="340" y="625"/>
                    <a:pt x="417" y="625"/>
                  </a:cubicBezTo>
                  <a:cubicBezTo>
                    <a:pt x="577" y="625"/>
                    <a:pt x="731" y="500"/>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1" name="Google Shape;10101;p48"/>
            <p:cNvSpPr/>
            <p:nvPr/>
          </p:nvSpPr>
          <p:spPr>
            <a:xfrm>
              <a:off x="61866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2" name="Google Shape;10102;p48"/>
            <p:cNvSpPr/>
            <p:nvPr/>
          </p:nvSpPr>
          <p:spPr>
            <a:xfrm>
              <a:off x="620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3" name="Google Shape;10103;p48"/>
            <p:cNvSpPr/>
            <p:nvPr/>
          </p:nvSpPr>
          <p:spPr>
            <a:xfrm>
              <a:off x="6233275" y="395145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4" name="Google Shape;10104;p48"/>
            <p:cNvSpPr/>
            <p:nvPr/>
          </p:nvSpPr>
          <p:spPr>
            <a:xfrm>
              <a:off x="62566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5" name="Google Shape;10105;p48"/>
            <p:cNvSpPr/>
            <p:nvPr/>
          </p:nvSpPr>
          <p:spPr>
            <a:xfrm>
              <a:off x="627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6" name="Google Shape;10106;p48"/>
            <p:cNvSpPr/>
            <p:nvPr/>
          </p:nvSpPr>
          <p:spPr>
            <a:xfrm>
              <a:off x="630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7" name="Google Shape;10107;p48"/>
            <p:cNvSpPr/>
            <p:nvPr/>
          </p:nvSpPr>
          <p:spPr>
            <a:xfrm>
              <a:off x="6323950" y="395150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2"/>
                  </a:cubicBezTo>
                  <a:cubicBezTo>
                    <a:pt x="261" y="596"/>
                    <a:pt x="340" y="625"/>
                    <a:pt x="417" y="625"/>
                  </a:cubicBezTo>
                  <a:cubicBezTo>
                    <a:pt x="577" y="625"/>
                    <a:pt x="731" y="500"/>
                    <a:pt x="731" y="312"/>
                  </a:cubicBezTo>
                  <a:cubicBezTo>
                    <a:pt x="731" y="141"/>
                    <a:pt x="593" y="0"/>
                    <a:pt x="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8" name="Google Shape;10108;p48"/>
            <p:cNvSpPr/>
            <p:nvPr/>
          </p:nvSpPr>
          <p:spPr>
            <a:xfrm>
              <a:off x="634990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9" name="Google Shape;10109;p48"/>
            <p:cNvSpPr/>
            <p:nvPr/>
          </p:nvSpPr>
          <p:spPr>
            <a:xfrm>
              <a:off x="637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0" name="Google Shape;10110;p48"/>
            <p:cNvSpPr/>
            <p:nvPr/>
          </p:nvSpPr>
          <p:spPr>
            <a:xfrm>
              <a:off x="639660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1" name="Google Shape;10111;p48"/>
            <p:cNvSpPr/>
            <p:nvPr/>
          </p:nvSpPr>
          <p:spPr>
            <a:xfrm>
              <a:off x="64199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2" name="Google Shape;10112;p48"/>
            <p:cNvSpPr/>
            <p:nvPr/>
          </p:nvSpPr>
          <p:spPr>
            <a:xfrm>
              <a:off x="64432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3" name="Google Shape;10113;p48"/>
            <p:cNvSpPr/>
            <p:nvPr/>
          </p:nvSpPr>
          <p:spPr>
            <a:xfrm>
              <a:off x="646655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4" name="Google Shape;10114;p48"/>
            <p:cNvSpPr/>
            <p:nvPr/>
          </p:nvSpPr>
          <p:spPr>
            <a:xfrm>
              <a:off x="6487275" y="3951500"/>
              <a:ext cx="18250" cy="15625"/>
            </a:xfrm>
            <a:custGeom>
              <a:avLst/>
              <a:gdLst/>
              <a:ahLst/>
              <a:cxnLst/>
              <a:rect l="l" t="t" r="r" b="b"/>
              <a:pathLst>
                <a:path w="730" h="625" extrusionOk="0">
                  <a:moveTo>
                    <a:pt x="418" y="0"/>
                  </a:moveTo>
                  <a:cubicBezTo>
                    <a:pt x="139" y="0"/>
                    <a:pt x="1" y="335"/>
                    <a:pt x="196" y="532"/>
                  </a:cubicBezTo>
                  <a:cubicBezTo>
                    <a:pt x="260" y="596"/>
                    <a:pt x="339" y="625"/>
                    <a:pt x="415" y="625"/>
                  </a:cubicBezTo>
                  <a:cubicBezTo>
                    <a:pt x="576" y="625"/>
                    <a:pt x="730" y="500"/>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5" name="Google Shape;10115;p48"/>
            <p:cNvSpPr/>
            <p:nvPr/>
          </p:nvSpPr>
          <p:spPr>
            <a:xfrm>
              <a:off x="6513250"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6" name="Google Shape;10116;p48"/>
            <p:cNvSpPr/>
            <p:nvPr/>
          </p:nvSpPr>
          <p:spPr>
            <a:xfrm>
              <a:off x="597667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7" name="Google Shape;10117;p48"/>
            <p:cNvSpPr/>
            <p:nvPr/>
          </p:nvSpPr>
          <p:spPr>
            <a:xfrm>
              <a:off x="5999975" y="3931450"/>
              <a:ext cx="15650" cy="15625"/>
            </a:xfrm>
            <a:custGeom>
              <a:avLst/>
              <a:gdLst/>
              <a:ahLst/>
              <a:cxnLst/>
              <a:rect l="l" t="t" r="r" b="b"/>
              <a:pathLst>
                <a:path w="626" h="625" extrusionOk="0">
                  <a:moveTo>
                    <a:pt x="313" y="0"/>
                  </a:moveTo>
                  <a:cubicBezTo>
                    <a:pt x="141" y="0"/>
                    <a:pt x="1" y="141"/>
                    <a:pt x="1" y="313"/>
                  </a:cubicBezTo>
                  <a:cubicBezTo>
                    <a:pt x="1" y="485"/>
                    <a:pt x="141"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8" name="Google Shape;10118;p48"/>
            <p:cNvSpPr/>
            <p:nvPr/>
          </p:nvSpPr>
          <p:spPr>
            <a:xfrm>
              <a:off x="602332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9" name="Google Shape;10119;p48"/>
            <p:cNvSpPr/>
            <p:nvPr/>
          </p:nvSpPr>
          <p:spPr>
            <a:xfrm>
              <a:off x="6046675" y="3931450"/>
              <a:ext cx="15625" cy="15625"/>
            </a:xfrm>
            <a:custGeom>
              <a:avLst/>
              <a:gdLst/>
              <a:ahLst/>
              <a:cxnLst/>
              <a:rect l="l" t="t" r="r" b="b"/>
              <a:pathLst>
                <a:path w="625" h="625" extrusionOk="0">
                  <a:moveTo>
                    <a:pt x="312" y="0"/>
                  </a:moveTo>
                  <a:cubicBezTo>
                    <a:pt x="139" y="0"/>
                    <a:pt x="0" y="141"/>
                    <a:pt x="0" y="313"/>
                  </a:cubicBezTo>
                  <a:cubicBezTo>
                    <a:pt x="0" y="485"/>
                    <a:pt x="139" y="625"/>
                    <a:pt x="312" y="625"/>
                  </a:cubicBezTo>
                  <a:cubicBezTo>
                    <a:pt x="485" y="625"/>
                    <a:pt x="625" y="485"/>
                    <a:pt x="625" y="313"/>
                  </a:cubicBezTo>
                  <a:cubicBezTo>
                    <a:pt x="625" y="141"/>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0" name="Google Shape;10120;p48"/>
            <p:cNvSpPr/>
            <p:nvPr/>
          </p:nvSpPr>
          <p:spPr>
            <a:xfrm>
              <a:off x="6067350" y="393145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3"/>
                  </a:cubicBezTo>
                  <a:cubicBezTo>
                    <a:pt x="730" y="141"/>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1" name="Google Shape;10121;p48"/>
            <p:cNvSpPr/>
            <p:nvPr/>
          </p:nvSpPr>
          <p:spPr>
            <a:xfrm>
              <a:off x="60933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2" name="Google Shape;10122;p48"/>
            <p:cNvSpPr/>
            <p:nvPr/>
          </p:nvSpPr>
          <p:spPr>
            <a:xfrm>
              <a:off x="61166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3" name="Google Shape;10123;p48"/>
            <p:cNvSpPr/>
            <p:nvPr/>
          </p:nvSpPr>
          <p:spPr>
            <a:xfrm>
              <a:off x="613997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4" name="Google Shape;10124;p48"/>
            <p:cNvSpPr/>
            <p:nvPr/>
          </p:nvSpPr>
          <p:spPr>
            <a:xfrm>
              <a:off x="6160650" y="393145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3"/>
                  </a:cubicBezTo>
                  <a:cubicBezTo>
                    <a:pt x="731" y="141"/>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5" name="Google Shape;10125;p48"/>
            <p:cNvSpPr/>
            <p:nvPr/>
          </p:nvSpPr>
          <p:spPr>
            <a:xfrm>
              <a:off x="61866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6" name="Google Shape;10126;p48"/>
            <p:cNvSpPr/>
            <p:nvPr/>
          </p:nvSpPr>
          <p:spPr>
            <a:xfrm>
              <a:off x="620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7" name="Google Shape;10127;p48"/>
            <p:cNvSpPr/>
            <p:nvPr/>
          </p:nvSpPr>
          <p:spPr>
            <a:xfrm>
              <a:off x="6233275" y="3931450"/>
              <a:ext cx="15625" cy="15625"/>
            </a:xfrm>
            <a:custGeom>
              <a:avLst/>
              <a:gdLst/>
              <a:ahLst/>
              <a:cxnLst/>
              <a:rect l="l" t="t" r="r" b="b"/>
              <a:pathLst>
                <a:path w="625" h="625" extrusionOk="0">
                  <a:moveTo>
                    <a:pt x="312" y="0"/>
                  </a:moveTo>
                  <a:cubicBezTo>
                    <a:pt x="141" y="0"/>
                    <a:pt x="0" y="141"/>
                    <a:pt x="0" y="313"/>
                  </a:cubicBezTo>
                  <a:cubicBezTo>
                    <a:pt x="0" y="485"/>
                    <a:pt x="141" y="625"/>
                    <a:pt x="312" y="625"/>
                  </a:cubicBezTo>
                  <a:cubicBezTo>
                    <a:pt x="485" y="625"/>
                    <a:pt x="625" y="485"/>
                    <a:pt x="625" y="313"/>
                  </a:cubicBezTo>
                  <a:cubicBezTo>
                    <a:pt x="625" y="141"/>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8" name="Google Shape;10128;p48"/>
            <p:cNvSpPr/>
            <p:nvPr/>
          </p:nvSpPr>
          <p:spPr>
            <a:xfrm>
              <a:off x="62566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9" name="Google Shape;10129;p48"/>
            <p:cNvSpPr/>
            <p:nvPr/>
          </p:nvSpPr>
          <p:spPr>
            <a:xfrm>
              <a:off x="627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0" name="Google Shape;10130;p48"/>
            <p:cNvSpPr/>
            <p:nvPr/>
          </p:nvSpPr>
          <p:spPr>
            <a:xfrm>
              <a:off x="630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1" name="Google Shape;10131;p48"/>
            <p:cNvSpPr/>
            <p:nvPr/>
          </p:nvSpPr>
          <p:spPr>
            <a:xfrm>
              <a:off x="6323950" y="393145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3"/>
                  </a:cubicBezTo>
                  <a:cubicBezTo>
                    <a:pt x="731" y="141"/>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2" name="Google Shape;10132;p48"/>
            <p:cNvSpPr/>
            <p:nvPr/>
          </p:nvSpPr>
          <p:spPr>
            <a:xfrm>
              <a:off x="634990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3" name="Google Shape;10133;p48"/>
            <p:cNvSpPr/>
            <p:nvPr/>
          </p:nvSpPr>
          <p:spPr>
            <a:xfrm>
              <a:off x="637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4" name="Google Shape;10134;p48"/>
            <p:cNvSpPr/>
            <p:nvPr/>
          </p:nvSpPr>
          <p:spPr>
            <a:xfrm>
              <a:off x="639660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4" y="625"/>
                    <a:pt x="625" y="485"/>
                    <a:pt x="625" y="313"/>
                  </a:cubicBezTo>
                  <a:cubicBezTo>
                    <a:pt x="625" y="141"/>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5" name="Google Shape;10135;p48"/>
            <p:cNvSpPr/>
            <p:nvPr/>
          </p:nvSpPr>
          <p:spPr>
            <a:xfrm>
              <a:off x="64199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6" name="Google Shape;10136;p48"/>
            <p:cNvSpPr/>
            <p:nvPr/>
          </p:nvSpPr>
          <p:spPr>
            <a:xfrm>
              <a:off x="64432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7" name="Google Shape;10137;p48"/>
            <p:cNvSpPr/>
            <p:nvPr/>
          </p:nvSpPr>
          <p:spPr>
            <a:xfrm>
              <a:off x="646655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8" name="Google Shape;10138;p48"/>
            <p:cNvSpPr/>
            <p:nvPr/>
          </p:nvSpPr>
          <p:spPr>
            <a:xfrm>
              <a:off x="6487275" y="393145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3"/>
                  </a:cubicBezTo>
                  <a:cubicBezTo>
                    <a:pt x="730" y="141"/>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9" name="Google Shape;10139;p48"/>
            <p:cNvSpPr/>
            <p:nvPr/>
          </p:nvSpPr>
          <p:spPr>
            <a:xfrm>
              <a:off x="6513250"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4" y="625"/>
                    <a:pt x="625" y="485"/>
                    <a:pt x="625" y="313"/>
                  </a:cubicBezTo>
                  <a:cubicBezTo>
                    <a:pt x="625" y="141"/>
                    <a:pt x="484"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0" name="Google Shape;10140;p48"/>
            <p:cNvSpPr/>
            <p:nvPr/>
          </p:nvSpPr>
          <p:spPr>
            <a:xfrm>
              <a:off x="5999975" y="3911425"/>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1" name="Google Shape;10141;p48"/>
            <p:cNvSpPr/>
            <p:nvPr/>
          </p:nvSpPr>
          <p:spPr>
            <a:xfrm>
              <a:off x="6023325"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2" name="Google Shape;10142;p48"/>
            <p:cNvSpPr/>
            <p:nvPr/>
          </p:nvSpPr>
          <p:spPr>
            <a:xfrm>
              <a:off x="6046675" y="3911425"/>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3" name="Google Shape;10143;p48"/>
            <p:cNvSpPr/>
            <p:nvPr/>
          </p:nvSpPr>
          <p:spPr>
            <a:xfrm>
              <a:off x="6067350" y="391142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2"/>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4" name="Google Shape;10144;p48"/>
            <p:cNvSpPr/>
            <p:nvPr/>
          </p:nvSpPr>
          <p:spPr>
            <a:xfrm>
              <a:off x="60933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5" name="Google Shape;10145;p48"/>
            <p:cNvSpPr/>
            <p:nvPr/>
          </p:nvSpPr>
          <p:spPr>
            <a:xfrm>
              <a:off x="61166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6" name="Google Shape;10146;p48"/>
            <p:cNvSpPr/>
            <p:nvPr/>
          </p:nvSpPr>
          <p:spPr>
            <a:xfrm>
              <a:off x="613997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7" name="Google Shape;10147;p48"/>
            <p:cNvSpPr/>
            <p:nvPr/>
          </p:nvSpPr>
          <p:spPr>
            <a:xfrm>
              <a:off x="6160650" y="39114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2"/>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8" name="Google Shape;10148;p48"/>
            <p:cNvSpPr/>
            <p:nvPr/>
          </p:nvSpPr>
          <p:spPr>
            <a:xfrm>
              <a:off x="61866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9" name="Google Shape;10149;p48"/>
            <p:cNvSpPr/>
            <p:nvPr/>
          </p:nvSpPr>
          <p:spPr>
            <a:xfrm>
              <a:off x="620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0" name="Google Shape;10150;p48"/>
            <p:cNvSpPr/>
            <p:nvPr/>
          </p:nvSpPr>
          <p:spPr>
            <a:xfrm>
              <a:off x="6233275" y="3911425"/>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1" name="Google Shape;10151;p48"/>
            <p:cNvSpPr/>
            <p:nvPr/>
          </p:nvSpPr>
          <p:spPr>
            <a:xfrm>
              <a:off x="62566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2" name="Google Shape;10152;p48"/>
            <p:cNvSpPr/>
            <p:nvPr/>
          </p:nvSpPr>
          <p:spPr>
            <a:xfrm>
              <a:off x="627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3" name="Google Shape;10153;p48"/>
            <p:cNvSpPr/>
            <p:nvPr/>
          </p:nvSpPr>
          <p:spPr>
            <a:xfrm>
              <a:off x="630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4" name="Google Shape;10154;p48"/>
            <p:cNvSpPr/>
            <p:nvPr/>
          </p:nvSpPr>
          <p:spPr>
            <a:xfrm>
              <a:off x="6323950" y="39114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2"/>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5" name="Google Shape;10155;p48"/>
            <p:cNvSpPr/>
            <p:nvPr/>
          </p:nvSpPr>
          <p:spPr>
            <a:xfrm>
              <a:off x="634990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6" name="Google Shape;10156;p48"/>
            <p:cNvSpPr/>
            <p:nvPr/>
          </p:nvSpPr>
          <p:spPr>
            <a:xfrm>
              <a:off x="637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7" name="Google Shape;10157;p48"/>
            <p:cNvSpPr/>
            <p:nvPr/>
          </p:nvSpPr>
          <p:spPr>
            <a:xfrm>
              <a:off x="639660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8" name="Google Shape;10158;p48"/>
            <p:cNvSpPr/>
            <p:nvPr/>
          </p:nvSpPr>
          <p:spPr>
            <a:xfrm>
              <a:off x="64199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9" name="Google Shape;10159;p48"/>
            <p:cNvSpPr/>
            <p:nvPr/>
          </p:nvSpPr>
          <p:spPr>
            <a:xfrm>
              <a:off x="644325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0" name="Google Shape;10160;p48"/>
            <p:cNvSpPr/>
            <p:nvPr/>
          </p:nvSpPr>
          <p:spPr>
            <a:xfrm>
              <a:off x="646655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1" name="Google Shape;10161;p48"/>
            <p:cNvSpPr/>
            <p:nvPr/>
          </p:nvSpPr>
          <p:spPr>
            <a:xfrm>
              <a:off x="6487275" y="391142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2"/>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2" name="Google Shape;10162;p48"/>
            <p:cNvSpPr/>
            <p:nvPr/>
          </p:nvSpPr>
          <p:spPr>
            <a:xfrm>
              <a:off x="6513250"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3" name="Google Shape;10163;p48"/>
            <p:cNvSpPr/>
            <p:nvPr/>
          </p:nvSpPr>
          <p:spPr>
            <a:xfrm>
              <a:off x="5999975" y="38914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4" name="Google Shape;10164;p48"/>
            <p:cNvSpPr/>
            <p:nvPr/>
          </p:nvSpPr>
          <p:spPr>
            <a:xfrm>
              <a:off x="6023325"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5" name="Google Shape;10165;p48"/>
            <p:cNvSpPr/>
            <p:nvPr/>
          </p:nvSpPr>
          <p:spPr>
            <a:xfrm>
              <a:off x="6046675" y="38914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6" name="Google Shape;10166;p48"/>
            <p:cNvSpPr/>
            <p:nvPr/>
          </p:nvSpPr>
          <p:spPr>
            <a:xfrm>
              <a:off x="6067350" y="389142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7" name="Google Shape;10167;p48"/>
            <p:cNvSpPr/>
            <p:nvPr/>
          </p:nvSpPr>
          <p:spPr>
            <a:xfrm>
              <a:off x="60933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8" name="Google Shape;10168;p48"/>
            <p:cNvSpPr/>
            <p:nvPr/>
          </p:nvSpPr>
          <p:spPr>
            <a:xfrm>
              <a:off x="61166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9" name="Google Shape;10169;p48"/>
            <p:cNvSpPr/>
            <p:nvPr/>
          </p:nvSpPr>
          <p:spPr>
            <a:xfrm>
              <a:off x="613997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0" name="Google Shape;10170;p48"/>
            <p:cNvSpPr/>
            <p:nvPr/>
          </p:nvSpPr>
          <p:spPr>
            <a:xfrm>
              <a:off x="6160650" y="3891425"/>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1" name="Google Shape;10171;p48"/>
            <p:cNvSpPr/>
            <p:nvPr/>
          </p:nvSpPr>
          <p:spPr>
            <a:xfrm>
              <a:off x="61866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2" name="Google Shape;10172;p48"/>
            <p:cNvSpPr/>
            <p:nvPr/>
          </p:nvSpPr>
          <p:spPr>
            <a:xfrm>
              <a:off x="620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3" name="Google Shape;10173;p48"/>
            <p:cNvSpPr/>
            <p:nvPr/>
          </p:nvSpPr>
          <p:spPr>
            <a:xfrm>
              <a:off x="6233275" y="38914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4" name="Google Shape;10174;p48"/>
            <p:cNvSpPr/>
            <p:nvPr/>
          </p:nvSpPr>
          <p:spPr>
            <a:xfrm>
              <a:off x="62566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5" name="Google Shape;10175;p48"/>
            <p:cNvSpPr/>
            <p:nvPr/>
          </p:nvSpPr>
          <p:spPr>
            <a:xfrm>
              <a:off x="627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6" name="Google Shape;10176;p48"/>
            <p:cNvSpPr/>
            <p:nvPr/>
          </p:nvSpPr>
          <p:spPr>
            <a:xfrm>
              <a:off x="630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7" name="Google Shape;10177;p48"/>
            <p:cNvSpPr/>
            <p:nvPr/>
          </p:nvSpPr>
          <p:spPr>
            <a:xfrm>
              <a:off x="6323950" y="389142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8" name="Google Shape;10178;p48"/>
            <p:cNvSpPr/>
            <p:nvPr/>
          </p:nvSpPr>
          <p:spPr>
            <a:xfrm>
              <a:off x="634990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9" name="Google Shape;10179;p48"/>
            <p:cNvSpPr/>
            <p:nvPr/>
          </p:nvSpPr>
          <p:spPr>
            <a:xfrm>
              <a:off x="637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0" name="Google Shape;10180;p48"/>
            <p:cNvSpPr/>
            <p:nvPr/>
          </p:nvSpPr>
          <p:spPr>
            <a:xfrm>
              <a:off x="639660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1" name="Google Shape;10181;p48"/>
            <p:cNvSpPr/>
            <p:nvPr/>
          </p:nvSpPr>
          <p:spPr>
            <a:xfrm>
              <a:off x="64199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2" name="Google Shape;10182;p48"/>
            <p:cNvSpPr/>
            <p:nvPr/>
          </p:nvSpPr>
          <p:spPr>
            <a:xfrm>
              <a:off x="644325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3" name="Google Shape;10183;p48"/>
            <p:cNvSpPr/>
            <p:nvPr/>
          </p:nvSpPr>
          <p:spPr>
            <a:xfrm>
              <a:off x="646655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4" name="Google Shape;10184;p48"/>
            <p:cNvSpPr/>
            <p:nvPr/>
          </p:nvSpPr>
          <p:spPr>
            <a:xfrm>
              <a:off x="6487275" y="389142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5" name="Google Shape;10185;p48"/>
            <p:cNvSpPr/>
            <p:nvPr/>
          </p:nvSpPr>
          <p:spPr>
            <a:xfrm>
              <a:off x="6513250"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6" name="Google Shape;10186;p48"/>
            <p:cNvSpPr/>
            <p:nvPr/>
          </p:nvSpPr>
          <p:spPr>
            <a:xfrm>
              <a:off x="6023325"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7" name="Google Shape;10187;p48"/>
            <p:cNvSpPr/>
            <p:nvPr/>
          </p:nvSpPr>
          <p:spPr>
            <a:xfrm>
              <a:off x="6046675" y="387142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8" name="Google Shape;10188;p48"/>
            <p:cNvSpPr/>
            <p:nvPr/>
          </p:nvSpPr>
          <p:spPr>
            <a:xfrm>
              <a:off x="6067350" y="3871425"/>
              <a:ext cx="18250" cy="15675"/>
            </a:xfrm>
            <a:custGeom>
              <a:avLst/>
              <a:gdLst/>
              <a:ahLst/>
              <a:cxnLst/>
              <a:rect l="l" t="t" r="r" b="b"/>
              <a:pathLst>
                <a:path w="730" h="627"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9" name="Google Shape;10189;p48"/>
            <p:cNvSpPr/>
            <p:nvPr/>
          </p:nvSpPr>
          <p:spPr>
            <a:xfrm>
              <a:off x="60933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0" name="Google Shape;10190;p48"/>
            <p:cNvSpPr/>
            <p:nvPr/>
          </p:nvSpPr>
          <p:spPr>
            <a:xfrm>
              <a:off x="61166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1" name="Google Shape;10191;p48"/>
            <p:cNvSpPr/>
            <p:nvPr/>
          </p:nvSpPr>
          <p:spPr>
            <a:xfrm>
              <a:off x="613997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2" name="Google Shape;10192;p48"/>
            <p:cNvSpPr/>
            <p:nvPr/>
          </p:nvSpPr>
          <p:spPr>
            <a:xfrm>
              <a:off x="6160650" y="3871425"/>
              <a:ext cx="18300" cy="15675"/>
            </a:xfrm>
            <a:custGeom>
              <a:avLst/>
              <a:gdLst/>
              <a:ahLst/>
              <a:cxnLst/>
              <a:rect l="l" t="t" r="r" b="b"/>
              <a:pathLst>
                <a:path w="732" h="627"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3" name="Google Shape;10193;p48"/>
            <p:cNvSpPr/>
            <p:nvPr/>
          </p:nvSpPr>
          <p:spPr>
            <a:xfrm>
              <a:off x="61866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4" name="Google Shape;10194;p48"/>
            <p:cNvSpPr/>
            <p:nvPr/>
          </p:nvSpPr>
          <p:spPr>
            <a:xfrm>
              <a:off x="620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5" name="Google Shape;10195;p48"/>
            <p:cNvSpPr/>
            <p:nvPr/>
          </p:nvSpPr>
          <p:spPr>
            <a:xfrm>
              <a:off x="6233275" y="387142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6" name="Google Shape;10196;p48"/>
            <p:cNvSpPr/>
            <p:nvPr/>
          </p:nvSpPr>
          <p:spPr>
            <a:xfrm>
              <a:off x="62566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7" name="Google Shape;10197;p48"/>
            <p:cNvSpPr/>
            <p:nvPr/>
          </p:nvSpPr>
          <p:spPr>
            <a:xfrm>
              <a:off x="627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8" name="Google Shape;10198;p48"/>
            <p:cNvSpPr/>
            <p:nvPr/>
          </p:nvSpPr>
          <p:spPr>
            <a:xfrm>
              <a:off x="630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9" name="Google Shape;10199;p48"/>
            <p:cNvSpPr/>
            <p:nvPr/>
          </p:nvSpPr>
          <p:spPr>
            <a:xfrm>
              <a:off x="6323950" y="3871425"/>
              <a:ext cx="18300" cy="15675"/>
            </a:xfrm>
            <a:custGeom>
              <a:avLst/>
              <a:gdLst/>
              <a:ahLst/>
              <a:cxnLst/>
              <a:rect l="l" t="t" r="r" b="b"/>
              <a:pathLst>
                <a:path w="732" h="627"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0" name="Google Shape;10200;p48"/>
            <p:cNvSpPr/>
            <p:nvPr/>
          </p:nvSpPr>
          <p:spPr>
            <a:xfrm>
              <a:off x="634990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1" name="Google Shape;10201;p48"/>
            <p:cNvSpPr/>
            <p:nvPr/>
          </p:nvSpPr>
          <p:spPr>
            <a:xfrm>
              <a:off x="637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2" name="Google Shape;10202;p48"/>
            <p:cNvSpPr/>
            <p:nvPr/>
          </p:nvSpPr>
          <p:spPr>
            <a:xfrm>
              <a:off x="639660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3" name="Google Shape;10203;p48"/>
            <p:cNvSpPr/>
            <p:nvPr/>
          </p:nvSpPr>
          <p:spPr>
            <a:xfrm>
              <a:off x="64199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4" name="Google Shape;10204;p48"/>
            <p:cNvSpPr/>
            <p:nvPr/>
          </p:nvSpPr>
          <p:spPr>
            <a:xfrm>
              <a:off x="644325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5" name="Google Shape;10205;p48"/>
            <p:cNvSpPr/>
            <p:nvPr/>
          </p:nvSpPr>
          <p:spPr>
            <a:xfrm>
              <a:off x="646655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6" name="Google Shape;10206;p48"/>
            <p:cNvSpPr/>
            <p:nvPr/>
          </p:nvSpPr>
          <p:spPr>
            <a:xfrm>
              <a:off x="6487275" y="3871425"/>
              <a:ext cx="18250" cy="15675"/>
            </a:xfrm>
            <a:custGeom>
              <a:avLst/>
              <a:gdLst/>
              <a:ahLst/>
              <a:cxnLst/>
              <a:rect l="l" t="t" r="r" b="b"/>
              <a:pathLst>
                <a:path w="730" h="627"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7" name="Google Shape;10207;p48"/>
            <p:cNvSpPr/>
            <p:nvPr/>
          </p:nvSpPr>
          <p:spPr>
            <a:xfrm>
              <a:off x="6046675" y="38514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8" name="Google Shape;10208;p48"/>
            <p:cNvSpPr/>
            <p:nvPr/>
          </p:nvSpPr>
          <p:spPr>
            <a:xfrm>
              <a:off x="6067350" y="3851400"/>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9" name="Google Shape;10209;p48"/>
            <p:cNvSpPr/>
            <p:nvPr/>
          </p:nvSpPr>
          <p:spPr>
            <a:xfrm>
              <a:off x="60933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0" name="Google Shape;10210;p48"/>
            <p:cNvSpPr/>
            <p:nvPr/>
          </p:nvSpPr>
          <p:spPr>
            <a:xfrm>
              <a:off x="61166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1" name="Google Shape;10211;p48"/>
            <p:cNvSpPr/>
            <p:nvPr/>
          </p:nvSpPr>
          <p:spPr>
            <a:xfrm>
              <a:off x="613997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2" name="Google Shape;10212;p48"/>
            <p:cNvSpPr/>
            <p:nvPr/>
          </p:nvSpPr>
          <p:spPr>
            <a:xfrm>
              <a:off x="6160650" y="3851400"/>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3" name="Google Shape;10213;p48"/>
            <p:cNvSpPr/>
            <p:nvPr/>
          </p:nvSpPr>
          <p:spPr>
            <a:xfrm>
              <a:off x="61866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4" name="Google Shape;10214;p48"/>
            <p:cNvSpPr/>
            <p:nvPr/>
          </p:nvSpPr>
          <p:spPr>
            <a:xfrm>
              <a:off x="620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5" name="Google Shape;10215;p48"/>
            <p:cNvSpPr/>
            <p:nvPr/>
          </p:nvSpPr>
          <p:spPr>
            <a:xfrm>
              <a:off x="6233275" y="38514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6" name="Google Shape;10216;p48"/>
            <p:cNvSpPr/>
            <p:nvPr/>
          </p:nvSpPr>
          <p:spPr>
            <a:xfrm>
              <a:off x="62566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7" name="Google Shape;10217;p48"/>
            <p:cNvSpPr/>
            <p:nvPr/>
          </p:nvSpPr>
          <p:spPr>
            <a:xfrm>
              <a:off x="627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8" name="Google Shape;10218;p48"/>
            <p:cNvSpPr/>
            <p:nvPr/>
          </p:nvSpPr>
          <p:spPr>
            <a:xfrm>
              <a:off x="630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9" name="Google Shape;10219;p48"/>
            <p:cNvSpPr/>
            <p:nvPr/>
          </p:nvSpPr>
          <p:spPr>
            <a:xfrm>
              <a:off x="6323950" y="3851400"/>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0" name="Google Shape;10220;p48"/>
            <p:cNvSpPr/>
            <p:nvPr/>
          </p:nvSpPr>
          <p:spPr>
            <a:xfrm>
              <a:off x="634990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1" name="Google Shape;10221;p48"/>
            <p:cNvSpPr/>
            <p:nvPr/>
          </p:nvSpPr>
          <p:spPr>
            <a:xfrm>
              <a:off x="637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2" name="Google Shape;10222;p48"/>
            <p:cNvSpPr/>
            <p:nvPr/>
          </p:nvSpPr>
          <p:spPr>
            <a:xfrm>
              <a:off x="639660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3" name="Google Shape;10223;p48"/>
            <p:cNvSpPr/>
            <p:nvPr/>
          </p:nvSpPr>
          <p:spPr>
            <a:xfrm>
              <a:off x="64199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4" name="Google Shape;10224;p48"/>
            <p:cNvSpPr/>
            <p:nvPr/>
          </p:nvSpPr>
          <p:spPr>
            <a:xfrm>
              <a:off x="644325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5" name="Google Shape;10225;p48"/>
            <p:cNvSpPr/>
            <p:nvPr/>
          </p:nvSpPr>
          <p:spPr>
            <a:xfrm>
              <a:off x="646655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6" name="Google Shape;10226;p48"/>
            <p:cNvSpPr/>
            <p:nvPr/>
          </p:nvSpPr>
          <p:spPr>
            <a:xfrm>
              <a:off x="6067350" y="3831400"/>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7" name="Google Shape;10227;p48"/>
            <p:cNvSpPr/>
            <p:nvPr/>
          </p:nvSpPr>
          <p:spPr>
            <a:xfrm>
              <a:off x="60933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8" name="Google Shape;10228;p48"/>
            <p:cNvSpPr/>
            <p:nvPr/>
          </p:nvSpPr>
          <p:spPr>
            <a:xfrm>
              <a:off x="61166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9" name="Google Shape;10229;p48"/>
            <p:cNvSpPr/>
            <p:nvPr/>
          </p:nvSpPr>
          <p:spPr>
            <a:xfrm>
              <a:off x="613997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0" name="Google Shape;10230;p48"/>
            <p:cNvSpPr/>
            <p:nvPr/>
          </p:nvSpPr>
          <p:spPr>
            <a:xfrm>
              <a:off x="6160650" y="3831400"/>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1" name="Google Shape;10231;p48"/>
            <p:cNvSpPr/>
            <p:nvPr/>
          </p:nvSpPr>
          <p:spPr>
            <a:xfrm>
              <a:off x="61866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2" name="Google Shape;10232;p48"/>
            <p:cNvSpPr/>
            <p:nvPr/>
          </p:nvSpPr>
          <p:spPr>
            <a:xfrm>
              <a:off x="620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3" name="Google Shape;10233;p48"/>
            <p:cNvSpPr/>
            <p:nvPr/>
          </p:nvSpPr>
          <p:spPr>
            <a:xfrm>
              <a:off x="6233275" y="3831400"/>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4" name="Google Shape;10234;p48"/>
            <p:cNvSpPr/>
            <p:nvPr/>
          </p:nvSpPr>
          <p:spPr>
            <a:xfrm>
              <a:off x="62566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5" name="Google Shape;10235;p48"/>
            <p:cNvSpPr/>
            <p:nvPr/>
          </p:nvSpPr>
          <p:spPr>
            <a:xfrm>
              <a:off x="627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6" name="Google Shape;10236;p48"/>
            <p:cNvSpPr/>
            <p:nvPr/>
          </p:nvSpPr>
          <p:spPr>
            <a:xfrm>
              <a:off x="630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7" name="Google Shape;10237;p48"/>
            <p:cNvSpPr/>
            <p:nvPr/>
          </p:nvSpPr>
          <p:spPr>
            <a:xfrm>
              <a:off x="6323950" y="383140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8" name="Google Shape;10238;p48"/>
            <p:cNvSpPr/>
            <p:nvPr/>
          </p:nvSpPr>
          <p:spPr>
            <a:xfrm>
              <a:off x="6349900" y="3831400"/>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9" name="Google Shape;10239;p48"/>
            <p:cNvSpPr/>
            <p:nvPr/>
          </p:nvSpPr>
          <p:spPr>
            <a:xfrm>
              <a:off x="637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0" name="Google Shape;10240;p48"/>
            <p:cNvSpPr/>
            <p:nvPr/>
          </p:nvSpPr>
          <p:spPr>
            <a:xfrm>
              <a:off x="639660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1" name="Google Shape;10241;p48"/>
            <p:cNvSpPr/>
            <p:nvPr/>
          </p:nvSpPr>
          <p:spPr>
            <a:xfrm>
              <a:off x="64199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2" name="Google Shape;10242;p48"/>
            <p:cNvSpPr/>
            <p:nvPr/>
          </p:nvSpPr>
          <p:spPr>
            <a:xfrm>
              <a:off x="644325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3" name="Google Shape;10243;p48"/>
            <p:cNvSpPr/>
            <p:nvPr/>
          </p:nvSpPr>
          <p:spPr>
            <a:xfrm>
              <a:off x="60933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4" name="Google Shape;10244;p48"/>
            <p:cNvSpPr/>
            <p:nvPr/>
          </p:nvSpPr>
          <p:spPr>
            <a:xfrm>
              <a:off x="61166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5" name="Google Shape;10245;p48"/>
            <p:cNvSpPr/>
            <p:nvPr/>
          </p:nvSpPr>
          <p:spPr>
            <a:xfrm>
              <a:off x="613997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6" name="Google Shape;10246;p48"/>
            <p:cNvSpPr/>
            <p:nvPr/>
          </p:nvSpPr>
          <p:spPr>
            <a:xfrm>
              <a:off x="6160650" y="3811400"/>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40"/>
                    <a:pt x="590"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7" name="Google Shape;10247;p48"/>
            <p:cNvSpPr/>
            <p:nvPr/>
          </p:nvSpPr>
          <p:spPr>
            <a:xfrm>
              <a:off x="61866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8" name="Google Shape;10248;p48"/>
            <p:cNvSpPr/>
            <p:nvPr/>
          </p:nvSpPr>
          <p:spPr>
            <a:xfrm>
              <a:off x="620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9" name="Google Shape;10249;p48"/>
            <p:cNvSpPr/>
            <p:nvPr/>
          </p:nvSpPr>
          <p:spPr>
            <a:xfrm>
              <a:off x="6233275" y="38114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0" name="Google Shape;10250;p48"/>
            <p:cNvSpPr/>
            <p:nvPr/>
          </p:nvSpPr>
          <p:spPr>
            <a:xfrm>
              <a:off x="62566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1" name="Google Shape;10251;p48"/>
            <p:cNvSpPr/>
            <p:nvPr/>
          </p:nvSpPr>
          <p:spPr>
            <a:xfrm>
              <a:off x="627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2" name="Google Shape;10252;p48"/>
            <p:cNvSpPr/>
            <p:nvPr/>
          </p:nvSpPr>
          <p:spPr>
            <a:xfrm>
              <a:off x="630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3" name="Google Shape;10253;p48"/>
            <p:cNvSpPr/>
            <p:nvPr/>
          </p:nvSpPr>
          <p:spPr>
            <a:xfrm>
              <a:off x="6323950" y="3811400"/>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4" name="Google Shape;10254;p48"/>
            <p:cNvSpPr/>
            <p:nvPr/>
          </p:nvSpPr>
          <p:spPr>
            <a:xfrm>
              <a:off x="6349900" y="38114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5" name="Google Shape;10255;p48"/>
            <p:cNvSpPr/>
            <p:nvPr/>
          </p:nvSpPr>
          <p:spPr>
            <a:xfrm>
              <a:off x="637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6" name="Google Shape;10256;p48"/>
            <p:cNvSpPr/>
            <p:nvPr/>
          </p:nvSpPr>
          <p:spPr>
            <a:xfrm>
              <a:off x="6396600" y="38114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7" name="Google Shape;10257;p48"/>
            <p:cNvSpPr/>
            <p:nvPr/>
          </p:nvSpPr>
          <p:spPr>
            <a:xfrm>
              <a:off x="64199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8" name="Google Shape;10258;p48"/>
            <p:cNvSpPr/>
            <p:nvPr/>
          </p:nvSpPr>
          <p:spPr>
            <a:xfrm>
              <a:off x="613997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9" name="Google Shape;10259;p48"/>
            <p:cNvSpPr/>
            <p:nvPr/>
          </p:nvSpPr>
          <p:spPr>
            <a:xfrm>
              <a:off x="6160650" y="3791375"/>
              <a:ext cx="18300" cy="15650"/>
            </a:xfrm>
            <a:custGeom>
              <a:avLst/>
              <a:gdLst/>
              <a:ahLst/>
              <a:cxnLst/>
              <a:rect l="l" t="t" r="r" b="b"/>
              <a:pathLst>
                <a:path w="732" h="626" extrusionOk="0">
                  <a:moveTo>
                    <a:pt x="419" y="1"/>
                  </a:moveTo>
                  <a:cubicBezTo>
                    <a:pt x="140" y="1"/>
                    <a:pt x="1" y="337"/>
                    <a:pt x="198" y="534"/>
                  </a:cubicBezTo>
                  <a:cubicBezTo>
                    <a:pt x="261" y="597"/>
                    <a:pt x="339" y="626"/>
                    <a:pt x="416" y="626"/>
                  </a:cubicBezTo>
                  <a:cubicBezTo>
                    <a:pt x="577" y="626"/>
                    <a:pt x="731" y="501"/>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0" name="Google Shape;10260;p48"/>
            <p:cNvSpPr/>
            <p:nvPr/>
          </p:nvSpPr>
          <p:spPr>
            <a:xfrm>
              <a:off x="618662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1" name="Google Shape;10261;p48"/>
            <p:cNvSpPr/>
            <p:nvPr/>
          </p:nvSpPr>
          <p:spPr>
            <a:xfrm>
              <a:off x="620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2" name="Google Shape;10262;p48"/>
            <p:cNvSpPr/>
            <p:nvPr/>
          </p:nvSpPr>
          <p:spPr>
            <a:xfrm>
              <a:off x="6233275" y="37913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3" name="Google Shape;10263;p48"/>
            <p:cNvSpPr/>
            <p:nvPr/>
          </p:nvSpPr>
          <p:spPr>
            <a:xfrm>
              <a:off x="625660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4" name="Google Shape;10264;p48"/>
            <p:cNvSpPr/>
            <p:nvPr/>
          </p:nvSpPr>
          <p:spPr>
            <a:xfrm>
              <a:off x="627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5" name="Google Shape;10265;p48"/>
            <p:cNvSpPr/>
            <p:nvPr/>
          </p:nvSpPr>
          <p:spPr>
            <a:xfrm>
              <a:off x="630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6" name="Google Shape;10266;p48"/>
            <p:cNvSpPr/>
            <p:nvPr/>
          </p:nvSpPr>
          <p:spPr>
            <a:xfrm>
              <a:off x="6323950" y="3791375"/>
              <a:ext cx="18300" cy="15650"/>
            </a:xfrm>
            <a:custGeom>
              <a:avLst/>
              <a:gdLst/>
              <a:ahLst/>
              <a:cxnLst/>
              <a:rect l="l" t="t" r="r" b="b"/>
              <a:pathLst>
                <a:path w="732" h="626" extrusionOk="0">
                  <a:moveTo>
                    <a:pt x="419" y="1"/>
                  </a:moveTo>
                  <a:cubicBezTo>
                    <a:pt x="140" y="1"/>
                    <a:pt x="1" y="337"/>
                    <a:pt x="198" y="533"/>
                  </a:cubicBezTo>
                  <a:cubicBezTo>
                    <a:pt x="261" y="597"/>
                    <a:pt x="340" y="625"/>
                    <a:pt x="417" y="625"/>
                  </a:cubicBezTo>
                  <a:cubicBezTo>
                    <a:pt x="577" y="625"/>
                    <a:pt x="731" y="501"/>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7" name="Google Shape;10267;p48"/>
            <p:cNvSpPr/>
            <p:nvPr/>
          </p:nvSpPr>
          <p:spPr>
            <a:xfrm>
              <a:off x="6349900" y="37913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8" name="Google Shape;10268;p48"/>
            <p:cNvSpPr/>
            <p:nvPr/>
          </p:nvSpPr>
          <p:spPr>
            <a:xfrm>
              <a:off x="637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9" name="Google Shape;10269;p48"/>
            <p:cNvSpPr/>
            <p:nvPr/>
          </p:nvSpPr>
          <p:spPr>
            <a:xfrm>
              <a:off x="6186625" y="377137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0" name="Google Shape;10270;p48"/>
            <p:cNvSpPr/>
            <p:nvPr/>
          </p:nvSpPr>
          <p:spPr>
            <a:xfrm>
              <a:off x="620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1" name="Google Shape;10271;p48"/>
            <p:cNvSpPr/>
            <p:nvPr/>
          </p:nvSpPr>
          <p:spPr>
            <a:xfrm>
              <a:off x="6233275" y="377137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2" name="Google Shape;10272;p48"/>
            <p:cNvSpPr/>
            <p:nvPr/>
          </p:nvSpPr>
          <p:spPr>
            <a:xfrm>
              <a:off x="625660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3" name="Google Shape;10273;p48"/>
            <p:cNvSpPr/>
            <p:nvPr/>
          </p:nvSpPr>
          <p:spPr>
            <a:xfrm>
              <a:off x="627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4" name="Google Shape;10274;p48"/>
            <p:cNvSpPr/>
            <p:nvPr/>
          </p:nvSpPr>
          <p:spPr>
            <a:xfrm>
              <a:off x="63032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5" name="Google Shape;10275;p48"/>
            <p:cNvSpPr/>
            <p:nvPr/>
          </p:nvSpPr>
          <p:spPr>
            <a:xfrm>
              <a:off x="6323950" y="377137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6" name="Google Shape;10276;p48"/>
            <p:cNvSpPr/>
            <p:nvPr/>
          </p:nvSpPr>
          <p:spPr>
            <a:xfrm>
              <a:off x="613997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7" name="Google Shape;10277;p48"/>
            <p:cNvSpPr/>
            <p:nvPr/>
          </p:nvSpPr>
          <p:spPr>
            <a:xfrm>
              <a:off x="6160650" y="43917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8" name="Google Shape;10278;p48"/>
            <p:cNvSpPr/>
            <p:nvPr/>
          </p:nvSpPr>
          <p:spPr>
            <a:xfrm>
              <a:off x="618662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9" name="Google Shape;10279;p48"/>
            <p:cNvSpPr/>
            <p:nvPr/>
          </p:nvSpPr>
          <p:spPr>
            <a:xfrm>
              <a:off x="620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0" name="Google Shape;10280;p48"/>
            <p:cNvSpPr/>
            <p:nvPr/>
          </p:nvSpPr>
          <p:spPr>
            <a:xfrm>
              <a:off x="6233275" y="43917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1" name="Google Shape;10281;p48"/>
            <p:cNvSpPr/>
            <p:nvPr/>
          </p:nvSpPr>
          <p:spPr>
            <a:xfrm>
              <a:off x="625660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2" name="Google Shape;10282;p48"/>
            <p:cNvSpPr/>
            <p:nvPr/>
          </p:nvSpPr>
          <p:spPr>
            <a:xfrm>
              <a:off x="627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3" name="Google Shape;10283;p48"/>
            <p:cNvSpPr/>
            <p:nvPr/>
          </p:nvSpPr>
          <p:spPr>
            <a:xfrm>
              <a:off x="630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4" name="Google Shape;10284;p48"/>
            <p:cNvSpPr/>
            <p:nvPr/>
          </p:nvSpPr>
          <p:spPr>
            <a:xfrm>
              <a:off x="6323950" y="43917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5" name="Google Shape;10285;p48"/>
            <p:cNvSpPr/>
            <p:nvPr/>
          </p:nvSpPr>
          <p:spPr>
            <a:xfrm>
              <a:off x="6349900" y="43917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6" name="Google Shape;10286;p48"/>
            <p:cNvSpPr/>
            <p:nvPr/>
          </p:nvSpPr>
          <p:spPr>
            <a:xfrm>
              <a:off x="637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7" name="Google Shape;10287;p48"/>
            <p:cNvSpPr/>
            <p:nvPr/>
          </p:nvSpPr>
          <p:spPr>
            <a:xfrm>
              <a:off x="60933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8" name="Google Shape;10288;p48"/>
            <p:cNvSpPr/>
            <p:nvPr/>
          </p:nvSpPr>
          <p:spPr>
            <a:xfrm>
              <a:off x="61166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9" name="Google Shape;10289;p48"/>
            <p:cNvSpPr/>
            <p:nvPr/>
          </p:nvSpPr>
          <p:spPr>
            <a:xfrm>
              <a:off x="613997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0" name="Google Shape;10290;p48"/>
            <p:cNvSpPr/>
            <p:nvPr/>
          </p:nvSpPr>
          <p:spPr>
            <a:xfrm>
              <a:off x="6160650" y="4371750"/>
              <a:ext cx="18300" cy="15650"/>
            </a:xfrm>
            <a:custGeom>
              <a:avLst/>
              <a:gdLst/>
              <a:ahLst/>
              <a:cxnLst/>
              <a:rect l="l" t="t" r="r" b="b"/>
              <a:pathLst>
                <a:path w="732" h="626" extrusionOk="0">
                  <a:moveTo>
                    <a:pt x="422" y="1"/>
                  </a:moveTo>
                  <a:cubicBezTo>
                    <a:pt x="421" y="1"/>
                    <a:pt x="420" y="1"/>
                    <a:pt x="419" y="1"/>
                  </a:cubicBezTo>
                  <a:cubicBezTo>
                    <a:pt x="140" y="1"/>
                    <a:pt x="1" y="336"/>
                    <a:pt x="198" y="533"/>
                  </a:cubicBezTo>
                  <a:cubicBezTo>
                    <a:pt x="262" y="597"/>
                    <a:pt x="340" y="625"/>
                    <a:pt x="417" y="625"/>
                  </a:cubicBezTo>
                  <a:cubicBezTo>
                    <a:pt x="577" y="625"/>
                    <a:pt x="731" y="501"/>
                    <a:pt x="731" y="313"/>
                  </a:cubicBezTo>
                  <a:cubicBezTo>
                    <a:pt x="731" y="141"/>
                    <a:pt x="592"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1" name="Google Shape;10291;p48"/>
            <p:cNvSpPr/>
            <p:nvPr/>
          </p:nvSpPr>
          <p:spPr>
            <a:xfrm>
              <a:off x="61866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2" name="Google Shape;10292;p48"/>
            <p:cNvSpPr/>
            <p:nvPr/>
          </p:nvSpPr>
          <p:spPr>
            <a:xfrm>
              <a:off x="6186625" y="441175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3" name="Google Shape;10293;p48"/>
            <p:cNvSpPr/>
            <p:nvPr/>
          </p:nvSpPr>
          <p:spPr>
            <a:xfrm>
              <a:off x="620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4" name="Google Shape;10294;p48"/>
            <p:cNvSpPr/>
            <p:nvPr/>
          </p:nvSpPr>
          <p:spPr>
            <a:xfrm>
              <a:off x="6233275" y="441175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5" name="Google Shape;10295;p48"/>
            <p:cNvSpPr/>
            <p:nvPr/>
          </p:nvSpPr>
          <p:spPr>
            <a:xfrm>
              <a:off x="625660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6" name="Google Shape;10296;p48"/>
            <p:cNvSpPr/>
            <p:nvPr/>
          </p:nvSpPr>
          <p:spPr>
            <a:xfrm>
              <a:off x="627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7" name="Google Shape;10297;p48"/>
            <p:cNvSpPr/>
            <p:nvPr/>
          </p:nvSpPr>
          <p:spPr>
            <a:xfrm>
              <a:off x="63032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8" name="Google Shape;10298;p48"/>
            <p:cNvSpPr/>
            <p:nvPr/>
          </p:nvSpPr>
          <p:spPr>
            <a:xfrm>
              <a:off x="6323950" y="441175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9" name="Google Shape;10299;p48"/>
            <p:cNvSpPr/>
            <p:nvPr/>
          </p:nvSpPr>
          <p:spPr>
            <a:xfrm>
              <a:off x="620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0" name="Google Shape;10300;p48"/>
            <p:cNvSpPr/>
            <p:nvPr/>
          </p:nvSpPr>
          <p:spPr>
            <a:xfrm>
              <a:off x="6233275" y="437172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1" name="Google Shape;10301;p48"/>
            <p:cNvSpPr/>
            <p:nvPr/>
          </p:nvSpPr>
          <p:spPr>
            <a:xfrm>
              <a:off x="62566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2" name="Google Shape;10302;p48"/>
            <p:cNvSpPr/>
            <p:nvPr/>
          </p:nvSpPr>
          <p:spPr>
            <a:xfrm>
              <a:off x="627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3" name="Google Shape;10303;p48"/>
            <p:cNvSpPr/>
            <p:nvPr/>
          </p:nvSpPr>
          <p:spPr>
            <a:xfrm>
              <a:off x="630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4" name="Google Shape;10304;p48"/>
            <p:cNvSpPr/>
            <p:nvPr/>
          </p:nvSpPr>
          <p:spPr>
            <a:xfrm>
              <a:off x="6323950" y="43717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5" name="Google Shape;10305;p48"/>
            <p:cNvSpPr/>
            <p:nvPr/>
          </p:nvSpPr>
          <p:spPr>
            <a:xfrm>
              <a:off x="6349900" y="4371725"/>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6" name="Google Shape;10306;p48"/>
            <p:cNvSpPr/>
            <p:nvPr/>
          </p:nvSpPr>
          <p:spPr>
            <a:xfrm>
              <a:off x="637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7" name="Google Shape;10307;p48"/>
            <p:cNvSpPr/>
            <p:nvPr/>
          </p:nvSpPr>
          <p:spPr>
            <a:xfrm>
              <a:off x="6396600" y="4371725"/>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8" name="Google Shape;10308;p48"/>
            <p:cNvSpPr/>
            <p:nvPr/>
          </p:nvSpPr>
          <p:spPr>
            <a:xfrm>
              <a:off x="64199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9" name="Google Shape;10309;p48"/>
            <p:cNvSpPr/>
            <p:nvPr/>
          </p:nvSpPr>
          <p:spPr>
            <a:xfrm>
              <a:off x="65365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6" y="625"/>
                    <a:pt x="625" y="484"/>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0" name="Google Shape;10310;p48"/>
            <p:cNvSpPr/>
            <p:nvPr/>
          </p:nvSpPr>
          <p:spPr>
            <a:xfrm>
              <a:off x="65365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1" name="Google Shape;10311;p48"/>
            <p:cNvSpPr/>
            <p:nvPr/>
          </p:nvSpPr>
          <p:spPr>
            <a:xfrm>
              <a:off x="65365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6" y="623"/>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2" name="Google Shape;10312;p48"/>
            <p:cNvSpPr/>
            <p:nvPr/>
          </p:nvSpPr>
          <p:spPr>
            <a:xfrm>
              <a:off x="655990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3" name="Google Shape;10313;p48"/>
            <p:cNvSpPr/>
            <p:nvPr/>
          </p:nvSpPr>
          <p:spPr>
            <a:xfrm>
              <a:off x="65365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4" name="Google Shape;10314;p48"/>
            <p:cNvSpPr/>
            <p:nvPr/>
          </p:nvSpPr>
          <p:spPr>
            <a:xfrm>
              <a:off x="655990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5" name="Google Shape;10315;p48"/>
            <p:cNvSpPr/>
            <p:nvPr/>
          </p:nvSpPr>
          <p:spPr>
            <a:xfrm>
              <a:off x="65365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6" name="Google Shape;10316;p48"/>
            <p:cNvSpPr/>
            <p:nvPr/>
          </p:nvSpPr>
          <p:spPr>
            <a:xfrm>
              <a:off x="655990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7" name="Google Shape;10317;p48"/>
            <p:cNvSpPr/>
            <p:nvPr/>
          </p:nvSpPr>
          <p:spPr>
            <a:xfrm>
              <a:off x="65365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8" name="Google Shape;10318;p48"/>
            <p:cNvSpPr/>
            <p:nvPr/>
          </p:nvSpPr>
          <p:spPr>
            <a:xfrm>
              <a:off x="655990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9" name="Google Shape;10319;p48"/>
            <p:cNvSpPr/>
            <p:nvPr/>
          </p:nvSpPr>
          <p:spPr>
            <a:xfrm>
              <a:off x="6580575"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0" name="Google Shape;10320;p48"/>
            <p:cNvSpPr/>
            <p:nvPr/>
          </p:nvSpPr>
          <p:spPr>
            <a:xfrm>
              <a:off x="65365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6" y="625"/>
                    <a:pt x="625" y="486"/>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1" name="Google Shape;10321;p48"/>
            <p:cNvSpPr/>
            <p:nvPr/>
          </p:nvSpPr>
          <p:spPr>
            <a:xfrm>
              <a:off x="655990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2" name="Google Shape;10322;p48"/>
            <p:cNvSpPr/>
            <p:nvPr/>
          </p:nvSpPr>
          <p:spPr>
            <a:xfrm>
              <a:off x="6580575"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3" name="Google Shape;10323;p48"/>
            <p:cNvSpPr/>
            <p:nvPr/>
          </p:nvSpPr>
          <p:spPr>
            <a:xfrm>
              <a:off x="65365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4" name="Google Shape;10324;p48"/>
            <p:cNvSpPr/>
            <p:nvPr/>
          </p:nvSpPr>
          <p:spPr>
            <a:xfrm>
              <a:off x="655990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5" name="Google Shape;10325;p48"/>
            <p:cNvSpPr/>
            <p:nvPr/>
          </p:nvSpPr>
          <p:spPr>
            <a:xfrm>
              <a:off x="6580575"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6" name="Google Shape;10326;p48"/>
            <p:cNvSpPr/>
            <p:nvPr/>
          </p:nvSpPr>
          <p:spPr>
            <a:xfrm>
              <a:off x="65365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7" name="Google Shape;10327;p48"/>
            <p:cNvSpPr/>
            <p:nvPr/>
          </p:nvSpPr>
          <p:spPr>
            <a:xfrm>
              <a:off x="655990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8" name="Google Shape;10328;p48"/>
            <p:cNvSpPr/>
            <p:nvPr/>
          </p:nvSpPr>
          <p:spPr>
            <a:xfrm>
              <a:off x="6580575"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9" name="Google Shape;10329;p48"/>
            <p:cNvSpPr/>
            <p:nvPr/>
          </p:nvSpPr>
          <p:spPr>
            <a:xfrm>
              <a:off x="65365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6" y="625"/>
                    <a:pt x="625" y="485"/>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0" name="Google Shape;10330;p48"/>
            <p:cNvSpPr/>
            <p:nvPr/>
          </p:nvSpPr>
          <p:spPr>
            <a:xfrm>
              <a:off x="655990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1" name="Google Shape;10331;p48"/>
            <p:cNvSpPr/>
            <p:nvPr/>
          </p:nvSpPr>
          <p:spPr>
            <a:xfrm>
              <a:off x="6580575" y="4071550"/>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1"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2" name="Google Shape;10332;p48"/>
            <p:cNvSpPr/>
            <p:nvPr/>
          </p:nvSpPr>
          <p:spPr>
            <a:xfrm>
              <a:off x="65365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6" y="626"/>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3" name="Google Shape;10333;p48"/>
            <p:cNvSpPr/>
            <p:nvPr/>
          </p:nvSpPr>
          <p:spPr>
            <a:xfrm>
              <a:off x="655990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4" name="Google Shape;10334;p48"/>
            <p:cNvSpPr/>
            <p:nvPr/>
          </p:nvSpPr>
          <p:spPr>
            <a:xfrm>
              <a:off x="6580600" y="4051525"/>
              <a:ext cx="18225" cy="15650"/>
            </a:xfrm>
            <a:custGeom>
              <a:avLst/>
              <a:gdLst/>
              <a:ahLst/>
              <a:cxnLst/>
              <a:rect l="l" t="t" r="r" b="b"/>
              <a:pathLst>
                <a:path w="729" h="626" extrusionOk="0">
                  <a:moveTo>
                    <a:pt x="419" y="1"/>
                  </a:moveTo>
                  <a:cubicBezTo>
                    <a:pt x="419" y="1"/>
                    <a:pt x="418" y="1"/>
                    <a:pt x="417" y="1"/>
                  </a:cubicBezTo>
                  <a:cubicBezTo>
                    <a:pt x="416" y="1"/>
                    <a:pt x="415" y="1"/>
                    <a:pt x="415" y="1"/>
                  </a:cubicBezTo>
                  <a:cubicBezTo>
                    <a:pt x="139" y="1"/>
                    <a:pt x="0" y="336"/>
                    <a:pt x="197" y="533"/>
                  </a:cubicBezTo>
                  <a:cubicBezTo>
                    <a:pt x="260" y="597"/>
                    <a:pt x="338" y="625"/>
                    <a:pt x="415" y="625"/>
                  </a:cubicBezTo>
                  <a:cubicBezTo>
                    <a:pt x="575" y="625"/>
                    <a:pt x="729" y="501"/>
                    <a:pt x="729" y="313"/>
                  </a:cubicBezTo>
                  <a:cubicBezTo>
                    <a:pt x="729" y="141"/>
                    <a:pt x="591" y="1"/>
                    <a:pt x="4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5" name="Google Shape;10335;p48"/>
            <p:cNvSpPr/>
            <p:nvPr/>
          </p:nvSpPr>
          <p:spPr>
            <a:xfrm>
              <a:off x="65365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6" name="Google Shape;10336;p48"/>
            <p:cNvSpPr/>
            <p:nvPr/>
          </p:nvSpPr>
          <p:spPr>
            <a:xfrm>
              <a:off x="655990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7" name="Google Shape;10337;p48"/>
            <p:cNvSpPr/>
            <p:nvPr/>
          </p:nvSpPr>
          <p:spPr>
            <a:xfrm>
              <a:off x="6580575"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1"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8" name="Google Shape;10338;p48"/>
            <p:cNvSpPr/>
            <p:nvPr/>
          </p:nvSpPr>
          <p:spPr>
            <a:xfrm>
              <a:off x="65365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6" y="625"/>
                    <a:pt x="625" y="484"/>
                    <a:pt x="625" y="313"/>
                  </a:cubicBezTo>
                  <a:cubicBezTo>
                    <a:pt x="625" y="140"/>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9" name="Google Shape;10339;p48"/>
            <p:cNvSpPr/>
            <p:nvPr/>
          </p:nvSpPr>
          <p:spPr>
            <a:xfrm>
              <a:off x="655990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0" name="Google Shape;10340;p48"/>
            <p:cNvSpPr/>
            <p:nvPr/>
          </p:nvSpPr>
          <p:spPr>
            <a:xfrm>
              <a:off x="65365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1" name="Google Shape;10341;p48"/>
            <p:cNvSpPr/>
            <p:nvPr/>
          </p:nvSpPr>
          <p:spPr>
            <a:xfrm>
              <a:off x="655990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2" name="Google Shape;10342;p48"/>
            <p:cNvSpPr/>
            <p:nvPr/>
          </p:nvSpPr>
          <p:spPr>
            <a:xfrm>
              <a:off x="65365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3" name="Google Shape;10343;p48"/>
            <p:cNvSpPr/>
            <p:nvPr/>
          </p:nvSpPr>
          <p:spPr>
            <a:xfrm>
              <a:off x="655990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4" name="Google Shape;10344;p48"/>
            <p:cNvSpPr/>
            <p:nvPr/>
          </p:nvSpPr>
          <p:spPr>
            <a:xfrm>
              <a:off x="65365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5" name="Google Shape;10345;p48"/>
            <p:cNvSpPr/>
            <p:nvPr/>
          </p:nvSpPr>
          <p:spPr>
            <a:xfrm>
              <a:off x="65365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6" y="625"/>
                    <a:pt x="625" y="485"/>
                    <a:pt x="625" y="313"/>
                  </a:cubicBezTo>
                  <a:cubicBezTo>
                    <a:pt x="625" y="141"/>
                    <a:pt x="486" y="0"/>
                    <a:pt x="3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46" name="Google Shape;10346;p48"/>
          <p:cNvSpPr/>
          <p:nvPr/>
        </p:nvSpPr>
        <p:spPr>
          <a:xfrm rot="5400000">
            <a:off x="-1592507" y="1301717"/>
            <a:ext cx="3232040" cy="3232125"/>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7" name="Google Shape;10347;p48"/>
          <p:cNvSpPr/>
          <p:nvPr/>
        </p:nvSpPr>
        <p:spPr>
          <a:xfrm rot="5400000">
            <a:off x="-610068" y="562448"/>
            <a:ext cx="1900005" cy="1900005"/>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8" name="Google Shape;10348;p48"/>
          <p:cNvSpPr/>
          <p:nvPr/>
        </p:nvSpPr>
        <p:spPr>
          <a:xfrm flipH="1">
            <a:off x="8644553" y="3546011"/>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9" name="Google Shape;10349;p48"/>
          <p:cNvSpPr/>
          <p:nvPr/>
        </p:nvSpPr>
        <p:spPr>
          <a:xfrm flipH="1">
            <a:off x="7976006" y="3412263"/>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0" name="Google Shape;10350;p48"/>
          <p:cNvSpPr/>
          <p:nvPr/>
        </p:nvSpPr>
        <p:spPr>
          <a:xfrm flipH="1">
            <a:off x="7323944" y="3810713"/>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1" name="Google Shape;10351;p48"/>
          <p:cNvSpPr/>
          <p:nvPr/>
        </p:nvSpPr>
        <p:spPr>
          <a:xfrm flipH="1">
            <a:off x="8572785" y="674614"/>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2" name="Google Shape;10352;p48"/>
          <p:cNvSpPr/>
          <p:nvPr/>
        </p:nvSpPr>
        <p:spPr>
          <a:xfrm flipH="1">
            <a:off x="8268879" y="1451741"/>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53" name="Google Shape;10353;p48"/>
          <p:cNvGrpSpPr/>
          <p:nvPr/>
        </p:nvGrpSpPr>
        <p:grpSpPr>
          <a:xfrm flipH="1">
            <a:off x="7568646" y="2219231"/>
            <a:ext cx="1019815" cy="944312"/>
            <a:chOff x="2113525" y="2880575"/>
            <a:chExt cx="609500" cy="564375"/>
          </a:xfrm>
        </p:grpSpPr>
        <p:sp>
          <p:nvSpPr>
            <p:cNvPr id="10354" name="Google Shape;10354;p48"/>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5" name="Google Shape;10355;p48"/>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6" name="Google Shape;10356;p48"/>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7" name="Google Shape;10357;p48"/>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58" name="Google Shape;10358;p48"/>
          <p:cNvGrpSpPr/>
          <p:nvPr/>
        </p:nvGrpSpPr>
        <p:grpSpPr>
          <a:xfrm flipH="1">
            <a:off x="8692175" y="1058192"/>
            <a:ext cx="349968" cy="2052568"/>
            <a:chOff x="1037125" y="2236325"/>
            <a:chExt cx="149100" cy="874475"/>
          </a:xfrm>
        </p:grpSpPr>
        <p:sp>
          <p:nvSpPr>
            <p:cNvPr id="10359" name="Google Shape;10359;p48"/>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0" name="Google Shape;10360;p48"/>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1" name="Google Shape;10361;p48"/>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2" name="Google Shape;10362;p48"/>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3" name="Google Shape;10363;p48"/>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4" name="Google Shape;10364;p48"/>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5" name="Google Shape;10365;p48"/>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6" name="Google Shape;10366;p48"/>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7" name="Google Shape;10367;p48"/>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8" name="Google Shape;10368;p48"/>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9" name="Google Shape;10369;p48"/>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0" name="Google Shape;10370;p48"/>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1" name="Google Shape;10371;p48"/>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2" name="Google Shape;10372;p48"/>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3" name="Google Shape;10373;p48"/>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4" name="Google Shape;10374;p48"/>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5" name="Google Shape;10375;p48"/>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6" name="Google Shape;10376;p48"/>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7" name="Google Shape;10377;p48"/>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8" name="Google Shape;10378;p48"/>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9" name="Google Shape;10379;p48"/>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0" name="Google Shape;10380;p48"/>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1" name="Google Shape;10381;p48"/>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2" name="Google Shape;10382;p48"/>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3" name="Google Shape;10383;p48"/>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4" name="Google Shape;10384;p48"/>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5" name="Google Shape;10385;p48"/>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6" name="Google Shape;10386;p48"/>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7" name="Google Shape;10387;p48"/>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8" name="Google Shape;10388;p48"/>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9" name="Google Shape;10389;p48"/>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0" name="Google Shape;10390;p48"/>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1" name="Google Shape;10391;p48"/>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2" name="Google Shape;10392;p48"/>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3" name="Google Shape;10393;p48"/>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4" name="Google Shape;10394;p48"/>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anks">
  <p:cSld name="CUSTOM_13">
    <p:spTree>
      <p:nvGrpSpPr>
        <p:cNvPr id="1" name="Shape 10395"/>
        <p:cNvGrpSpPr/>
        <p:nvPr/>
      </p:nvGrpSpPr>
      <p:grpSpPr>
        <a:xfrm>
          <a:off x="0" y="0"/>
          <a:ext cx="0" cy="0"/>
          <a:chOff x="0" y="0"/>
          <a:chExt cx="0" cy="0"/>
        </a:xfrm>
      </p:grpSpPr>
      <p:sp>
        <p:nvSpPr>
          <p:cNvPr id="10396" name="Google Shape;10396;p49"/>
          <p:cNvSpPr txBox="1">
            <a:spLocks noGrp="1"/>
          </p:cNvSpPr>
          <p:nvPr>
            <p:ph type="title"/>
          </p:nvPr>
        </p:nvSpPr>
        <p:spPr>
          <a:xfrm>
            <a:off x="2759625" y="614786"/>
            <a:ext cx="3624900" cy="572700"/>
          </a:xfrm>
          <a:prstGeom prst="rect">
            <a:avLst/>
          </a:prstGeom>
        </p:spPr>
        <p:txBody>
          <a:bodyPr spcFirstLastPara="1" wrap="square" lIns="91425" tIns="91425" rIns="91425" bIns="91425" anchor="t" anchorCtr="0">
            <a:noAutofit/>
          </a:bodyPr>
          <a:lstStyle>
            <a:lvl1pPr lvl="0">
              <a:spcBef>
                <a:spcPts val="0"/>
              </a:spcBef>
              <a:spcAft>
                <a:spcPts val="0"/>
              </a:spcAft>
              <a:buSzPts val="4800"/>
              <a:buNone/>
              <a:defRPr sz="4800"/>
            </a:lvl1pPr>
            <a:lvl2pPr lvl="1">
              <a:spcBef>
                <a:spcPts val="0"/>
              </a:spcBef>
              <a:spcAft>
                <a:spcPts val="0"/>
              </a:spcAft>
              <a:buSzPts val="1800"/>
              <a:buNone/>
              <a:defRPr>
                <a:latin typeface="Poppins Light"/>
                <a:ea typeface="Poppins Light"/>
                <a:cs typeface="Poppins Light"/>
                <a:sym typeface="Poppins Light"/>
              </a:defRPr>
            </a:lvl2pPr>
            <a:lvl3pPr lvl="2">
              <a:spcBef>
                <a:spcPts val="0"/>
              </a:spcBef>
              <a:spcAft>
                <a:spcPts val="0"/>
              </a:spcAft>
              <a:buSzPts val="1800"/>
              <a:buNone/>
              <a:defRPr>
                <a:latin typeface="Poppins Light"/>
                <a:ea typeface="Poppins Light"/>
                <a:cs typeface="Poppins Light"/>
                <a:sym typeface="Poppins Light"/>
              </a:defRPr>
            </a:lvl3pPr>
            <a:lvl4pPr lvl="3">
              <a:spcBef>
                <a:spcPts val="0"/>
              </a:spcBef>
              <a:spcAft>
                <a:spcPts val="0"/>
              </a:spcAft>
              <a:buSzPts val="1800"/>
              <a:buNone/>
              <a:defRPr>
                <a:latin typeface="Poppins Light"/>
                <a:ea typeface="Poppins Light"/>
                <a:cs typeface="Poppins Light"/>
                <a:sym typeface="Poppins Light"/>
              </a:defRPr>
            </a:lvl4pPr>
            <a:lvl5pPr lvl="4">
              <a:spcBef>
                <a:spcPts val="0"/>
              </a:spcBef>
              <a:spcAft>
                <a:spcPts val="0"/>
              </a:spcAft>
              <a:buSzPts val="1800"/>
              <a:buNone/>
              <a:defRPr>
                <a:latin typeface="Poppins Light"/>
                <a:ea typeface="Poppins Light"/>
                <a:cs typeface="Poppins Light"/>
                <a:sym typeface="Poppins Light"/>
              </a:defRPr>
            </a:lvl5pPr>
            <a:lvl6pPr lvl="5">
              <a:spcBef>
                <a:spcPts val="0"/>
              </a:spcBef>
              <a:spcAft>
                <a:spcPts val="0"/>
              </a:spcAft>
              <a:buSzPts val="1800"/>
              <a:buNone/>
              <a:defRPr>
                <a:latin typeface="Poppins Light"/>
                <a:ea typeface="Poppins Light"/>
                <a:cs typeface="Poppins Light"/>
                <a:sym typeface="Poppins Light"/>
              </a:defRPr>
            </a:lvl6pPr>
            <a:lvl7pPr lvl="6">
              <a:spcBef>
                <a:spcPts val="0"/>
              </a:spcBef>
              <a:spcAft>
                <a:spcPts val="0"/>
              </a:spcAft>
              <a:buSzPts val="1800"/>
              <a:buNone/>
              <a:defRPr>
                <a:latin typeface="Poppins Light"/>
                <a:ea typeface="Poppins Light"/>
                <a:cs typeface="Poppins Light"/>
                <a:sym typeface="Poppins Light"/>
              </a:defRPr>
            </a:lvl7pPr>
            <a:lvl8pPr lvl="7">
              <a:spcBef>
                <a:spcPts val="0"/>
              </a:spcBef>
              <a:spcAft>
                <a:spcPts val="0"/>
              </a:spcAft>
              <a:buSzPts val="1800"/>
              <a:buNone/>
              <a:defRPr>
                <a:latin typeface="Poppins Light"/>
                <a:ea typeface="Poppins Light"/>
                <a:cs typeface="Poppins Light"/>
                <a:sym typeface="Poppins Light"/>
              </a:defRPr>
            </a:lvl8pPr>
            <a:lvl9pPr lvl="8">
              <a:spcBef>
                <a:spcPts val="0"/>
              </a:spcBef>
              <a:spcAft>
                <a:spcPts val="0"/>
              </a:spcAft>
              <a:buSzPts val="1800"/>
              <a:buNone/>
              <a:defRPr>
                <a:latin typeface="Poppins Light"/>
                <a:ea typeface="Poppins Light"/>
                <a:cs typeface="Poppins Light"/>
                <a:sym typeface="Poppins Light"/>
              </a:defRPr>
            </a:lvl9pPr>
          </a:lstStyle>
          <a:p>
            <a:endParaRPr/>
          </a:p>
        </p:txBody>
      </p:sp>
      <p:sp>
        <p:nvSpPr>
          <p:cNvPr id="10397" name="Google Shape;10397;p49"/>
          <p:cNvSpPr/>
          <p:nvPr/>
        </p:nvSpPr>
        <p:spPr>
          <a:xfrm>
            <a:off x="-152400" y="-56425"/>
            <a:ext cx="1712100" cy="519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8" name="Google Shape;10398;p49"/>
          <p:cNvSpPr/>
          <p:nvPr/>
        </p:nvSpPr>
        <p:spPr>
          <a:xfrm rot="10800000">
            <a:off x="-543631" y="3847067"/>
            <a:ext cx="1136717" cy="1296439"/>
          </a:xfrm>
          <a:custGeom>
            <a:avLst/>
            <a:gdLst/>
            <a:ahLst/>
            <a:cxnLst/>
            <a:rect l="l" t="t" r="r" b="b"/>
            <a:pathLst>
              <a:path w="24667" h="28133" extrusionOk="0">
                <a:moveTo>
                  <a:pt x="24457" y="361"/>
                </a:moveTo>
                <a:lnTo>
                  <a:pt x="24457" y="27772"/>
                </a:lnTo>
                <a:lnTo>
                  <a:pt x="422" y="14066"/>
                </a:lnTo>
                <a:lnTo>
                  <a:pt x="24457" y="361"/>
                </a:lnTo>
                <a:close/>
                <a:moveTo>
                  <a:pt x="24667" y="0"/>
                </a:moveTo>
                <a:lnTo>
                  <a:pt x="1" y="14066"/>
                </a:lnTo>
                <a:lnTo>
                  <a:pt x="24667" y="28133"/>
                </a:lnTo>
                <a:lnTo>
                  <a:pt x="24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9" name="Google Shape;10399;p49"/>
          <p:cNvSpPr/>
          <p:nvPr/>
        </p:nvSpPr>
        <p:spPr>
          <a:xfrm rot="10800000">
            <a:off x="-581096" y="3410024"/>
            <a:ext cx="1136717" cy="1296439"/>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0" name="Google Shape;10400;p49"/>
          <p:cNvSpPr/>
          <p:nvPr/>
        </p:nvSpPr>
        <p:spPr>
          <a:xfrm rot="10800000">
            <a:off x="27195" y="3702053"/>
            <a:ext cx="278062" cy="278108"/>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01" name="Google Shape;10401;p49"/>
          <p:cNvGrpSpPr/>
          <p:nvPr/>
        </p:nvGrpSpPr>
        <p:grpSpPr>
          <a:xfrm rot="10800000">
            <a:off x="917904" y="2836990"/>
            <a:ext cx="274836" cy="1611920"/>
            <a:chOff x="4769975" y="2151700"/>
            <a:chExt cx="149100" cy="874475"/>
          </a:xfrm>
        </p:grpSpPr>
        <p:sp>
          <p:nvSpPr>
            <p:cNvPr id="10402" name="Google Shape;10402;p49"/>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3" name="Google Shape;10403;p49"/>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4" name="Google Shape;10404;p49"/>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5" name="Google Shape;10405;p49"/>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6" name="Google Shape;10406;p49"/>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7" name="Google Shape;10407;p49"/>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8" name="Google Shape;10408;p49"/>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9" name="Google Shape;10409;p49"/>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0" name="Google Shape;10410;p49"/>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1" name="Google Shape;10411;p49"/>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2" name="Google Shape;10412;p49"/>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3" name="Google Shape;10413;p49"/>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4" name="Google Shape;10414;p49"/>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5" name="Google Shape;10415;p49"/>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6" name="Google Shape;10416;p49"/>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7" name="Google Shape;10417;p49"/>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8" name="Google Shape;10418;p49"/>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9" name="Google Shape;10419;p49"/>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0" name="Google Shape;10420;p49"/>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1" name="Google Shape;10421;p49"/>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2" name="Google Shape;10422;p49"/>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3" name="Google Shape;10423;p49"/>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4" name="Google Shape;10424;p49"/>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5" name="Google Shape;10425;p49"/>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6" name="Google Shape;10426;p49"/>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7" name="Google Shape;10427;p49"/>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8" name="Google Shape;10428;p49"/>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9" name="Google Shape;10429;p49"/>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0" name="Google Shape;10430;p49"/>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1" name="Google Shape;10431;p49"/>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2" name="Google Shape;10432;p49"/>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3" name="Google Shape;10433;p49"/>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4" name="Google Shape;10434;p49"/>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35" name="Google Shape;10435;p49"/>
          <p:cNvSpPr/>
          <p:nvPr/>
        </p:nvSpPr>
        <p:spPr>
          <a:xfrm rot="10800000">
            <a:off x="-1096900" y="1184017"/>
            <a:ext cx="2057538" cy="2057538"/>
          </a:xfrm>
          <a:custGeom>
            <a:avLst/>
            <a:gdLst/>
            <a:ahLst/>
            <a:cxnLst/>
            <a:rect l="l" t="t" r="r" b="b"/>
            <a:pathLst>
              <a:path w="44649" h="44649" extrusionOk="0">
                <a:moveTo>
                  <a:pt x="22324" y="296"/>
                </a:moveTo>
                <a:lnTo>
                  <a:pt x="44353" y="22325"/>
                </a:lnTo>
                <a:lnTo>
                  <a:pt x="22324" y="44351"/>
                </a:lnTo>
                <a:lnTo>
                  <a:pt x="296" y="22325"/>
                </a:lnTo>
                <a:lnTo>
                  <a:pt x="22324" y="296"/>
                </a:lnTo>
                <a:close/>
                <a:moveTo>
                  <a:pt x="22324" y="1"/>
                </a:moveTo>
                <a:lnTo>
                  <a:pt x="0" y="22325"/>
                </a:lnTo>
                <a:lnTo>
                  <a:pt x="22324" y="44648"/>
                </a:lnTo>
                <a:lnTo>
                  <a:pt x="44648" y="22325"/>
                </a:lnTo>
                <a:lnTo>
                  <a:pt x="2232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6" name="Google Shape;10436;p49"/>
          <p:cNvSpPr/>
          <p:nvPr/>
        </p:nvSpPr>
        <p:spPr>
          <a:xfrm rot="10800000">
            <a:off x="-1130952" y="1170377"/>
            <a:ext cx="1692334" cy="2105233"/>
          </a:xfrm>
          <a:custGeom>
            <a:avLst/>
            <a:gdLst/>
            <a:ahLst/>
            <a:cxnLst/>
            <a:rect l="l" t="t" r="r" b="b"/>
            <a:pathLst>
              <a:path w="36724" h="45684" extrusionOk="0">
                <a:moveTo>
                  <a:pt x="13660" y="0"/>
                </a:moveTo>
                <a:lnTo>
                  <a:pt x="1" y="13659"/>
                </a:lnTo>
                <a:lnTo>
                  <a:pt x="888" y="14548"/>
                </a:lnTo>
                <a:lnTo>
                  <a:pt x="13660" y="1775"/>
                </a:lnTo>
                <a:lnTo>
                  <a:pt x="34947" y="23064"/>
                </a:lnTo>
                <a:lnTo>
                  <a:pt x="13216" y="44795"/>
                </a:lnTo>
                <a:lnTo>
                  <a:pt x="14104" y="45683"/>
                </a:lnTo>
                <a:lnTo>
                  <a:pt x="36724" y="23064"/>
                </a:lnTo>
                <a:lnTo>
                  <a:pt x="136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7" name="Google Shape;10437;p49"/>
          <p:cNvSpPr/>
          <p:nvPr/>
        </p:nvSpPr>
        <p:spPr>
          <a:xfrm rot="10800000">
            <a:off x="-793168" y="1487749"/>
            <a:ext cx="1450078" cy="1450078"/>
          </a:xfrm>
          <a:custGeom>
            <a:avLst/>
            <a:gdLst/>
            <a:ahLst/>
            <a:cxnLst/>
            <a:rect l="l" t="t" r="r" b="b"/>
            <a:pathLst>
              <a:path w="31467" h="31467" extrusionOk="0">
                <a:moveTo>
                  <a:pt x="31362" y="105"/>
                </a:moveTo>
                <a:lnTo>
                  <a:pt x="31362" y="31362"/>
                </a:lnTo>
                <a:lnTo>
                  <a:pt x="105" y="31362"/>
                </a:lnTo>
                <a:lnTo>
                  <a:pt x="105" y="105"/>
                </a:lnTo>
                <a:close/>
                <a:moveTo>
                  <a:pt x="0" y="1"/>
                </a:moveTo>
                <a:lnTo>
                  <a:pt x="0" y="31467"/>
                </a:lnTo>
                <a:lnTo>
                  <a:pt x="31466" y="31467"/>
                </a:lnTo>
                <a:lnTo>
                  <a:pt x="3146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38" name="Google Shape;10438;p49"/>
          <p:cNvGrpSpPr/>
          <p:nvPr/>
        </p:nvGrpSpPr>
        <p:grpSpPr>
          <a:xfrm rot="10800000">
            <a:off x="-717753" y="1564574"/>
            <a:ext cx="1299260" cy="1296418"/>
            <a:chOff x="6378300" y="2596400"/>
            <a:chExt cx="754375" cy="752725"/>
          </a:xfrm>
        </p:grpSpPr>
        <p:sp>
          <p:nvSpPr>
            <p:cNvPr id="10439" name="Google Shape;10439;p49"/>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0" name="Google Shape;10440;p49"/>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1" name="Google Shape;10441;p49"/>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2" name="Google Shape;10442;p49"/>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3" name="Google Shape;10443;p49"/>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4" name="Google Shape;10444;p49"/>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5" name="Google Shape;10445;p49"/>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6" name="Google Shape;10446;p49"/>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7" name="Google Shape;10447;p49"/>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8" name="Google Shape;10448;p49"/>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9" name="Google Shape;10449;p49"/>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0" name="Google Shape;10450;p49"/>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1" name="Google Shape;10451;p49"/>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2" name="Google Shape;10452;p49"/>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3" name="Google Shape;10453;p49"/>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4" name="Google Shape;10454;p49"/>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5" name="Google Shape;10455;p49"/>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6" name="Google Shape;10456;p49"/>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7" name="Google Shape;10457;p49"/>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8" name="Google Shape;10458;p49"/>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9" name="Google Shape;10459;p49"/>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0" name="Google Shape;10460;p49"/>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1" name="Google Shape;10461;p49"/>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2" name="Google Shape;10462;p49"/>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3" name="Google Shape;10463;p49"/>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4" name="Google Shape;10464;p49"/>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5" name="Google Shape;10465;p49"/>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6" name="Google Shape;10466;p49"/>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7" name="Google Shape;10467;p49"/>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8" name="Google Shape;10468;p49"/>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9" name="Google Shape;10469;p49"/>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0" name="Google Shape;10470;p49"/>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1" name="Google Shape;10471;p49"/>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2" name="Google Shape;10472;p49"/>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3" name="Google Shape;10473;p49"/>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4" name="Google Shape;10474;p49"/>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5" name="Google Shape;10475;p49"/>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6" name="Google Shape;10476;p49"/>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7" name="Google Shape;10477;p49"/>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8" name="Google Shape;10478;p49"/>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9" name="Google Shape;10479;p49"/>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0" name="Google Shape;10480;p49"/>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1" name="Google Shape;10481;p49"/>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2" name="Google Shape;10482;p49"/>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3" name="Google Shape;10483;p49"/>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4" name="Google Shape;10484;p49"/>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5" name="Google Shape;10485;p49"/>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6" name="Google Shape;10486;p49"/>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7" name="Google Shape;10487;p49"/>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8" name="Google Shape;10488;p49"/>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9" name="Google Shape;10489;p49"/>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0" name="Google Shape;10490;p49"/>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1" name="Google Shape;10491;p49"/>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2" name="Google Shape;10492;p49"/>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3" name="Google Shape;10493;p49"/>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4" name="Google Shape;10494;p49"/>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5" name="Google Shape;10495;p49"/>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6" name="Google Shape;10496;p49"/>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7" name="Google Shape;10497;p49"/>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8" name="Google Shape;10498;p49"/>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9" name="Google Shape;10499;p49"/>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0" name="Google Shape;10500;p49"/>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1" name="Google Shape;10501;p49"/>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2" name="Google Shape;10502;p49"/>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3" name="Google Shape;10503;p49"/>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4" name="Google Shape;10504;p49"/>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5" name="Google Shape;10505;p49"/>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6" name="Google Shape;10506;p49"/>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7" name="Google Shape;10507;p49"/>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8" name="Google Shape;10508;p49"/>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9" name="Google Shape;10509;p49"/>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0" name="Google Shape;10510;p49"/>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1" name="Google Shape;10511;p49"/>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2" name="Google Shape;10512;p49"/>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3" name="Google Shape;10513;p49"/>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4" name="Google Shape;10514;p49"/>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5" name="Google Shape;10515;p49"/>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6" name="Google Shape;10516;p49"/>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7" name="Google Shape;10517;p49"/>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8" name="Google Shape;10518;p49"/>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9" name="Google Shape;10519;p49"/>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0" name="Google Shape;10520;p49"/>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1" name="Google Shape;10521;p49"/>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2" name="Google Shape;10522;p49"/>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3" name="Google Shape;10523;p49"/>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4" name="Google Shape;10524;p49"/>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5" name="Google Shape;10525;p49"/>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6" name="Google Shape;10526;p49"/>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7" name="Google Shape;10527;p49"/>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8" name="Google Shape;10528;p49"/>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9" name="Google Shape;10529;p49"/>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0" name="Google Shape;10530;p49"/>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1" name="Google Shape;10531;p49"/>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2" name="Google Shape;10532;p49"/>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3" name="Google Shape;10533;p49"/>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4" name="Google Shape;10534;p49"/>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5" name="Google Shape;10535;p49"/>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6" name="Google Shape;10536;p49"/>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7" name="Google Shape;10537;p49"/>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8" name="Google Shape;10538;p49"/>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9" name="Google Shape;10539;p49"/>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0" name="Google Shape;10540;p49"/>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1" name="Google Shape;10541;p49"/>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2" name="Google Shape;10542;p49"/>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3" name="Google Shape;10543;p49"/>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4" name="Google Shape;10544;p49"/>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5" name="Google Shape;10545;p49"/>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6" name="Google Shape;10546;p49"/>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7" name="Google Shape;10547;p49"/>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8" name="Google Shape;10548;p49"/>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9" name="Google Shape;10549;p49"/>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0" name="Google Shape;10550;p49"/>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1" name="Google Shape;10551;p49"/>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2" name="Google Shape;10552;p49"/>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3" name="Google Shape;10553;p49"/>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4" name="Google Shape;10554;p49"/>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5" name="Google Shape;10555;p49"/>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6" name="Google Shape;10556;p49"/>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7" name="Google Shape;10557;p49"/>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8" name="Google Shape;10558;p49"/>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9" name="Google Shape;10559;p49"/>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0" name="Google Shape;10560;p49"/>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1" name="Google Shape;10561;p49"/>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2" name="Google Shape;10562;p49"/>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3" name="Google Shape;10563;p49"/>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4" name="Google Shape;10564;p49"/>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5" name="Google Shape;10565;p49"/>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6" name="Google Shape;10566;p49"/>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7" name="Google Shape;10567;p49"/>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8" name="Google Shape;10568;p49"/>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9" name="Google Shape;10569;p49"/>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0" name="Google Shape;10570;p49"/>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1" name="Google Shape;10571;p49"/>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2" name="Google Shape;10572;p49"/>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3" name="Google Shape;10573;p49"/>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4" name="Google Shape;10574;p49"/>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5" name="Google Shape;10575;p49"/>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6" name="Google Shape;10576;p49"/>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7" name="Google Shape;10577;p49"/>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8" name="Google Shape;10578;p49"/>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9" name="Google Shape;10579;p49"/>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0" name="Google Shape;10580;p49"/>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1" name="Google Shape;10581;p49"/>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2" name="Google Shape;10582;p49"/>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3" name="Google Shape;10583;p49"/>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4" name="Google Shape;10584;p49"/>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5" name="Google Shape;10585;p49"/>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6" name="Google Shape;10586;p49"/>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7" name="Google Shape;10587;p49"/>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8" name="Google Shape;10588;p49"/>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9" name="Google Shape;10589;p49"/>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0" name="Google Shape;10590;p49"/>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1" name="Google Shape;10591;p49"/>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2" name="Google Shape;10592;p49"/>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3" name="Google Shape;10593;p49"/>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4" name="Google Shape;10594;p49"/>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5" name="Google Shape;10595;p49"/>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6" name="Google Shape;10596;p49"/>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7" name="Google Shape;10597;p49"/>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8" name="Google Shape;10598;p49"/>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9" name="Google Shape;10599;p49"/>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0" name="Google Shape;10600;p49"/>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1" name="Google Shape;10601;p49"/>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2" name="Google Shape;10602;p49"/>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3" name="Google Shape;10603;p49"/>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4" name="Google Shape;10604;p49"/>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5" name="Google Shape;10605;p49"/>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6" name="Google Shape;10606;p49"/>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7" name="Google Shape;10607;p49"/>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8" name="Google Shape;10608;p49"/>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9" name="Google Shape;10609;p49"/>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0" name="Google Shape;10610;p49"/>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1" name="Google Shape;10611;p49"/>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2" name="Google Shape;10612;p49"/>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3" name="Google Shape;10613;p49"/>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4" name="Google Shape;10614;p49"/>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5" name="Google Shape;10615;p49"/>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6" name="Google Shape;10616;p49"/>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7" name="Google Shape;10617;p49"/>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8" name="Google Shape;10618;p49"/>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9" name="Google Shape;10619;p49"/>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0" name="Google Shape;10620;p49"/>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21" name="Google Shape;10621;p49"/>
          <p:cNvSpPr/>
          <p:nvPr/>
        </p:nvSpPr>
        <p:spPr>
          <a:xfrm rot="10800000">
            <a:off x="305260" y="806300"/>
            <a:ext cx="107096" cy="103087"/>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2" name="Google Shape;10622;p49"/>
          <p:cNvSpPr/>
          <p:nvPr/>
        </p:nvSpPr>
        <p:spPr>
          <a:xfrm>
            <a:off x="171122" y="-4"/>
            <a:ext cx="1299268" cy="1299268"/>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3" name="Google Shape;10623;p49"/>
          <p:cNvSpPr/>
          <p:nvPr/>
        </p:nvSpPr>
        <p:spPr>
          <a:xfrm>
            <a:off x="7584300" y="-56400"/>
            <a:ext cx="1712100" cy="519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4" name="Google Shape;10624;p49"/>
          <p:cNvSpPr/>
          <p:nvPr/>
        </p:nvSpPr>
        <p:spPr>
          <a:xfrm>
            <a:off x="8051123" y="4308011"/>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5" name="Google Shape;10625;p49"/>
          <p:cNvSpPr/>
          <p:nvPr/>
        </p:nvSpPr>
        <p:spPr>
          <a:xfrm>
            <a:off x="7916975" y="4174263"/>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6" name="Google Shape;10626;p49"/>
          <p:cNvSpPr/>
          <p:nvPr/>
        </p:nvSpPr>
        <p:spPr>
          <a:xfrm>
            <a:off x="8569037" y="4572713"/>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7" name="Google Shape;10627;p49"/>
          <p:cNvSpPr/>
          <p:nvPr/>
        </p:nvSpPr>
        <p:spPr>
          <a:xfrm>
            <a:off x="7672300" y="1436614"/>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8" name="Google Shape;10628;p49"/>
          <p:cNvSpPr/>
          <p:nvPr/>
        </p:nvSpPr>
        <p:spPr>
          <a:xfrm>
            <a:off x="8594997" y="2213741"/>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29" name="Google Shape;10629;p49"/>
          <p:cNvGrpSpPr/>
          <p:nvPr/>
        </p:nvGrpSpPr>
        <p:grpSpPr>
          <a:xfrm>
            <a:off x="8552455" y="2981231"/>
            <a:ext cx="1019815" cy="944312"/>
            <a:chOff x="2113525" y="2880575"/>
            <a:chExt cx="609500" cy="564375"/>
          </a:xfrm>
        </p:grpSpPr>
        <p:sp>
          <p:nvSpPr>
            <p:cNvPr id="10630" name="Google Shape;10630;p49"/>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1" name="Google Shape;10631;p49"/>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2" name="Google Shape;10632;p49"/>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3" name="Google Shape;10633;p49"/>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34" name="Google Shape;10634;p49"/>
          <p:cNvGrpSpPr/>
          <p:nvPr/>
        </p:nvGrpSpPr>
        <p:grpSpPr>
          <a:xfrm>
            <a:off x="8098774" y="1820192"/>
            <a:ext cx="349968" cy="2052568"/>
            <a:chOff x="1037125" y="2236325"/>
            <a:chExt cx="149100" cy="874475"/>
          </a:xfrm>
        </p:grpSpPr>
        <p:sp>
          <p:nvSpPr>
            <p:cNvPr id="10635" name="Google Shape;10635;p49"/>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6" name="Google Shape;10636;p49"/>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7" name="Google Shape;10637;p49"/>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8" name="Google Shape;10638;p49"/>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9" name="Google Shape;10639;p49"/>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0" name="Google Shape;10640;p49"/>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1" name="Google Shape;10641;p49"/>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2" name="Google Shape;10642;p49"/>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3" name="Google Shape;10643;p49"/>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4" name="Google Shape;10644;p49"/>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5" name="Google Shape;10645;p49"/>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6" name="Google Shape;10646;p49"/>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7" name="Google Shape;10647;p49"/>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8" name="Google Shape;10648;p49"/>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9" name="Google Shape;10649;p49"/>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0" name="Google Shape;10650;p49"/>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1" name="Google Shape;10651;p49"/>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2" name="Google Shape;10652;p49"/>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3" name="Google Shape;10653;p49"/>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4" name="Google Shape;10654;p49"/>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5" name="Google Shape;10655;p49"/>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6" name="Google Shape;10656;p49"/>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7" name="Google Shape;10657;p49"/>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8" name="Google Shape;10658;p49"/>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9" name="Google Shape;10659;p49"/>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0" name="Google Shape;10660;p49"/>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1" name="Google Shape;10661;p49"/>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2" name="Google Shape;10662;p49"/>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3" name="Google Shape;10663;p49"/>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4" name="Google Shape;10664;p49"/>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5" name="Google Shape;10665;p49"/>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6" name="Google Shape;10666;p49"/>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7" name="Google Shape;10667;p49"/>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8" name="Google Shape;10668;p49"/>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9" name="Google Shape;10669;p49"/>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0" name="Google Shape;10670;p49"/>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71" name="Google Shape;10671;p49"/>
          <p:cNvSpPr/>
          <p:nvPr/>
        </p:nvSpPr>
        <p:spPr>
          <a:xfrm>
            <a:off x="8143950" y="-429927"/>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2" name="Google Shape;10672;p49"/>
          <p:cNvSpPr/>
          <p:nvPr/>
        </p:nvSpPr>
        <p:spPr>
          <a:xfrm>
            <a:off x="8408325" y="-447242"/>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73" name="Google Shape;10673;p49"/>
          <p:cNvGrpSpPr/>
          <p:nvPr/>
        </p:nvGrpSpPr>
        <p:grpSpPr>
          <a:xfrm>
            <a:off x="8471164" y="-89812"/>
            <a:ext cx="1236640" cy="1210852"/>
            <a:chOff x="236475" y="527300"/>
            <a:chExt cx="1124525" cy="1101075"/>
          </a:xfrm>
        </p:grpSpPr>
        <p:sp>
          <p:nvSpPr>
            <p:cNvPr id="10674" name="Google Shape;10674;p49"/>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5" name="Google Shape;10675;p49"/>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6" name="Google Shape;10676;p49"/>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7" name="Google Shape;10677;p49"/>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8" name="Google Shape;10678;p49"/>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9" name="Google Shape;10679;p49"/>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0" name="Google Shape;10680;p49"/>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1" name="Google Shape;10681;p49"/>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2" name="Google Shape;10682;p49"/>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3" name="Google Shape;10683;p49"/>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4" name="Google Shape;10684;p49"/>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5" name="Google Shape;10685;p49"/>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6" name="Google Shape;10686;p49"/>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7" name="Google Shape;10687;p49"/>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8" name="Google Shape;10688;p49"/>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9" name="Google Shape;10689;p49"/>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0" name="Google Shape;10690;p49"/>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1" name="Google Shape;10691;p49"/>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2" name="Google Shape;10692;p49"/>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3" name="Google Shape;10693;p49"/>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4" name="Google Shape;10694;p49"/>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5" name="Google Shape;10695;p49"/>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6" name="Google Shape;10696;p49"/>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7" name="Google Shape;10697;p49"/>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8" name="Google Shape;10698;p49"/>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9" name="Google Shape;10699;p49"/>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0" name="Google Shape;10700;p49"/>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1" name="Google Shape;10701;p49"/>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2" name="Google Shape;10702;p49"/>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3" name="Google Shape;10703;p49"/>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4" name="Google Shape;10704;p49"/>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5" name="Google Shape;10705;p49"/>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6" name="Google Shape;10706;p49"/>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7" name="Google Shape;10707;p49"/>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8" name="Google Shape;10708;p49"/>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9" name="Google Shape;10709;p49"/>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0" name="Google Shape;10710;p49"/>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1" name="Google Shape;10711;p49"/>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2" name="Google Shape;10712;p49"/>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3" name="Google Shape;10713;p49"/>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4" name="Google Shape;10714;p49"/>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5" name="Google Shape;10715;p49"/>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6" name="Google Shape;10716;p49"/>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7" name="Google Shape;10717;p49"/>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8" name="Google Shape;10718;p49"/>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9" name="Google Shape;10719;p49"/>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0" name="Google Shape;10720;p49"/>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1" name="Google Shape;10721;p49"/>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2" name="Google Shape;10722;p49"/>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3" name="Google Shape;10723;p49"/>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4" name="Google Shape;10724;p49"/>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5" name="Google Shape;10725;p49"/>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6" name="Google Shape;10726;p49"/>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7" name="Google Shape;10727;p49"/>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8" name="Google Shape;10728;p49"/>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9" name="Google Shape;10729;p49"/>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0" name="Google Shape;10730;p49"/>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1" name="Google Shape;10731;p49"/>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2" name="Google Shape;10732;p49"/>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3" name="Google Shape;10733;p49"/>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4" name="Google Shape;10734;p49"/>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5" name="Google Shape;10735;p49"/>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6" name="Google Shape;10736;p49"/>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7" name="Google Shape;10737;p49"/>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8" name="Google Shape;10738;p49"/>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9" name="Google Shape;10739;p49"/>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0" name="Google Shape;10740;p49"/>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1" name="Google Shape;10741;p49"/>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2" name="Google Shape;10742;p49"/>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3" name="Google Shape;10743;p49"/>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4" name="Google Shape;10744;p49"/>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5" name="Google Shape;10745;p49"/>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6" name="Google Shape;10746;p49"/>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7" name="Google Shape;10747;p49"/>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8" name="Google Shape;10748;p49"/>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9" name="Google Shape;10749;p49"/>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0" name="Google Shape;10750;p49"/>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1" name="Google Shape;10751;p49"/>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2" name="Google Shape;10752;p49"/>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3" name="Google Shape;10753;p49"/>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4" name="Google Shape;10754;p49"/>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5" name="Google Shape;10755;p49"/>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6" name="Google Shape;10756;p49"/>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7" name="Google Shape;10757;p49"/>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8" name="Google Shape;10758;p49"/>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9" name="Google Shape;10759;p49"/>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0" name="Google Shape;10760;p49"/>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1" name="Google Shape;10761;p49"/>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2" name="Google Shape;10762;p49"/>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3" name="Google Shape;10763;p49"/>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4" name="Google Shape;10764;p49"/>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5" name="Google Shape;10765;p49"/>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6" name="Google Shape;10766;p49"/>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7" name="Google Shape;10767;p49"/>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8" name="Google Shape;10768;p49"/>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9" name="Google Shape;10769;p49"/>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0" name="Google Shape;10770;p49"/>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1" name="Google Shape;10771;p49"/>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2" name="Google Shape;10772;p49"/>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3" name="Google Shape;10773;p49"/>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4" name="Google Shape;10774;p49"/>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5" name="Google Shape;10775;p49"/>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6" name="Google Shape;10776;p49"/>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7" name="Google Shape;10777;p49"/>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8" name="Google Shape;10778;p49"/>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9" name="Google Shape;10779;p49"/>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0" name="Google Shape;10780;p49"/>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1" name="Google Shape;10781;p49"/>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2" name="Google Shape;10782;p49"/>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3" name="Google Shape;10783;p49"/>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4" name="Google Shape;10784;p49"/>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5" name="Google Shape;10785;p49"/>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6" name="Google Shape;10786;p49"/>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7" name="Google Shape;10787;p49"/>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8" name="Google Shape;10788;p49"/>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9" name="Google Shape;10789;p49"/>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0" name="Google Shape;10790;p49"/>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1" name="Google Shape;10791;p49"/>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2" name="Google Shape;10792;p49"/>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3" name="Google Shape;10793;p49"/>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4" name="Google Shape;10794;p49"/>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5" name="Google Shape;10795;p49"/>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6" name="Google Shape;10796;p49"/>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7" name="Google Shape;10797;p49"/>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8" name="Google Shape;10798;p49"/>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9" name="Google Shape;10799;p49"/>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0" name="Google Shape;10800;p49"/>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1" name="Google Shape;10801;p49"/>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2" name="Google Shape;10802;p49"/>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3" name="Google Shape;10803;p49"/>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4" name="Google Shape;10804;p49"/>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5" name="Google Shape;10805;p49"/>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6" name="Google Shape;10806;p49"/>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7" name="Google Shape;10807;p49"/>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8" name="Google Shape;10808;p49"/>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9" name="Google Shape;10809;p49"/>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0" name="Google Shape;10810;p49"/>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1" name="Google Shape;10811;p49"/>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2" name="Google Shape;10812;p49"/>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3" name="Google Shape;10813;p49"/>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4" name="Google Shape;10814;p49"/>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5" name="Google Shape;10815;p49"/>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6" name="Google Shape;10816;p49"/>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7" name="Google Shape;10817;p49"/>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8" name="Google Shape;10818;p49"/>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9" name="Google Shape;10819;p49"/>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0" name="Google Shape;10820;p49"/>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1" name="Google Shape;10821;p49"/>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2" name="Google Shape;10822;p49"/>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3" name="Google Shape;10823;p49"/>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4" name="Google Shape;10824;p49"/>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5" name="Google Shape;10825;p49"/>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6" name="Google Shape;10826;p49"/>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7" name="Google Shape;10827;p49"/>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8" name="Google Shape;10828;p49"/>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9" name="Google Shape;10829;p49"/>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0" name="Google Shape;10830;p49"/>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1" name="Google Shape;10831;p49"/>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2" name="Google Shape;10832;p49"/>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3" name="Google Shape;10833;p49"/>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4" name="Google Shape;10834;p49"/>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5" name="Google Shape;10835;p49"/>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6" name="Google Shape;10836;p49"/>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7" name="Google Shape;10837;p49"/>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8" name="Google Shape;10838;p49"/>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9" name="Google Shape;10839;p49"/>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0" name="Google Shape;10840;p49"/>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1" name="Google Shape;10841;p49"/>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2" name="Google Shape;10842;p49"/>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3" name="Google Shape;10843;p49"/>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4" name="Google Shape;10844;p49"/>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5" name="Google Shape;10845;p49"/>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6" name="Google Shape;10846;p49"/>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7" name="Google Shape;10847;p49"/>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8" name="Google Shape;10848;p49"/>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9" name="Google Shape;10849;p49"/>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0" name="Google Shape;10850;p49"/>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1" name="Google Shape;10851;p49"/>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2" name="Google Shape;10852;p49"/>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3" name="Google Shape;10853;p49"/>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4" name="Google Shape;10854;p49"/>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5" name="Google Shape;10855;p49"/>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6" name="Google Shape;10856;p49"/>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7" name="Google Shape;10857;p49"/>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8" name="Google Shape;10858;p49"/>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9" name="Google Shape;10859;p49"/>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0" name="Google Shape;10860;p49"/>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1" name="Google Shape;10861;p49"/>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2" name="Google Shape;10862;p49"/>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3" name="Google Shape;10863;p49"/>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4" name="Google Shape;10864;p49"/>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5" name="Google Shape;10865;p49"/>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6" name="Google Shape;10866;p49"/>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7" name="Google Shape;10867;p49"/>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8" name="Google Shape;10868;p49"/>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9" name="Google Shape;10869;p49"/>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0" name="Google Shape;10870;p49"/>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1" name="Google Shape;10871;p49"/>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2" name="Google Shape;10872;p49"/>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3" name="Google Shape;10873;p49"/>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4" name="Google Shape;10874;p49"/>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5" name="Google Shape;10875;p49"/>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6" name="Google Shape;10876;p49"/>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7" name="Google Shape;10877;p49"/>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8" name="Google Shape;10878;p49"/>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9" name="Google Shape;10879;p49"/>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0" name="Google Shape;10880;p49"/>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1" name="Google Shape;10881;p49"/>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2" name="Google Shape;10882;p49"/>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3" name="Google Shape;10883;p49"/>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4" name="Google Shape;10884;p49"/>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5" name="Google Shape;10885;p49"/>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6" name="Google Shape;10886;p49"/>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7" name="Google Shape;10887;p49"/>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8" name="Google Shape;10888;p49"/>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9" name="Google Shape;10889;p49"/>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0" name="Google Shape;10890;p49"/>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1" name="Google Shape;10891;p49"/>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2" name="Google Shape;10892;p49"/>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3" name="Google Shape;10893;p49"/>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4" name="Google Shape;10894;p49"/>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5" name="Google Shape;10895;p49"/>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6" name="Google Shape;10896;p49"/>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7" name="Google Shape;10897;p49"/>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8" name="Google Shape;10898;p49"/>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9" name="Google Shape;10899;p49"/>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0" name="Google Shape;10900;p49"/>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1" name="Google Shape;10901;p49"/>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2" name="Google Shape;10902;p49"/>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3" name="Google Shape;10903;p49"/>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4" name="Google Shape;10904;p49"/>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5" name="Google Shape;10905;p49"/>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6" name="Google Shape;10906;p49"/>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7" name="Google Shape;10907;p49"/>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8" name="Google Shape;10908;p49"/>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9" name="Google Shape;10909;p49"/>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0" name="Google Shape;10910;p49"/>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1" name="Google Shape;10911;p49"/>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2" name="Google Shape;10912;p49"/>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3" name="Google Shape;10913;p49"/>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4" name="Google Shape;10914;p49"/>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5" name="Google Shape;10915;p49"/>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6" name="Google Shape;10916;p49"/>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7" name="Google Shape;10917;p49"/>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8" name="Google Shape;10918;p49"/>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9" name="Google Shape;10919;p49"/>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0" name="Google Shape;10920;p49"/>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1" name="Google Shape;10921;p49"/>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2" name="Google Shape;10922;p49"/>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3" name="Google Shape;10923;p49"/>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4" name="Google Shape;10924;p49"/>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5" name="Google Shape;10925;p49"/>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6" name="Google Shape;10926;p49"/>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7" name="Google Shape;10927;p49"/>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8" name="Google Shape;10928;p49"/>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9" name="Google Shape;10929;p49"/>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0" name="Google Shape;10930;p49"/>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1" name="Google Shape;10931;p49"/>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2" name="Google Shape;10932;p49"/>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3" name="Google Shape;10933;p49"/>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4" name="Google Shape;10934;p49"/>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5" name="Google Shape;10935;p49"/>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6" name="Google Shape;10936;p49"/>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7" name="Google Shape;10937;p49"/>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8" name="Google Shape;10938;p49"/>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9" name="Google Shape;10939;p49"/>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0" name="Google Shape;10940;p49"/>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1" name="Google Shape;10941;p49"/>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2" name="Google Shape;10942;p49"/>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3" name="Google Shape;10943;p49"/>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4" name="Google Shape;10944;p49"/>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5" name="Google Shape;10945;p49"/>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6" name="Google Shape;10946;p49"/>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7" name="Google Shape;10947;p49"/>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8" name="Google Shape;10948;p49"/>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9" name="Google Shape;10949;p49"/>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0" name="Google Shape;10950;p49"/>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1" name="Google Shape;10951;p49"/>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2" name="Google Shape;10952;p49"/>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3" name="Google Shape;10953;p49"/>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4" name="Google Shape;10954;p49"/>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5" name="Google Shape;10955;p49"/>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6" name="Google Shape;10956;p49"/>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7" name="Google Shape;10957;p49"/>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8" name="Google Shape;10958;p49"/>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9" name="Google Shape;10959;p49"/>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0" name="Google Shape;10960;p49"/>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1" name="Google Shape;10961;p49"/>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2" name="Google Shape;10962;p49"/>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3" name="Google Shape;10963;p49"/>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4" name="Google Shape;10964;p49"/>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5" name="Google Shape;10965;p49"/>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6" name="Google Shape;10966;p49"/>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7" name="Google Shape;10967;p49"/>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8" name="Google Shape;10968;p49"/>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9" name="Google Shape;10969;p49"/>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0" name="Google Shape;10970;p49"/>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1" name="Google Shape;10971;p49"/>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2" name="Google Shape;10972;p49"/>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3" name="Google Shape;10973;p49"/>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4" name="Google Shape;10974;p49"/>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5" name="Google Shape;10975;p49"/>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6" name="Google Shape;10976;p49"/>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7" name="Google Shape;10977;p49"/>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8" name="Google Shape;10978;p49"/>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9" name="Google Shape;10979;p49"/>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0" name="Google Shape;10980;p49"/>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1" name="Google Shape;10981;p49"/>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2" name="Google Shape;10982;p49"/>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3" name="Google Shape;10983;p49"/>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4" name="Google Shape;10984;p49"/>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5" name="Google Shape;10985;p49"/>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6" name="Google Shape;10986;p49"/>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7" name="Google Shape;10987;p49"/>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8" name="Google Shape;10988;p49"/>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9" name="Google Shape;10989;p49"/>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0" name="Google Shape;10990;p49"/>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1" name="Google Shape;10991;p49"/>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2" name="Google Shape;10992;p49"/>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3" name="Google Shape;10993;p49"/>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4" name="Google Shape;10994;p49"/>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5" name="Google Shape;10995;p49"/>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6" name="Google Shape;10996;p49"/>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7" name="Google Shape;10997;p49"/>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8" name="Google Shape;10998;p49"/>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9" name="Google Shape;10999;p49"/>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0" name="Google Shape;11000;p49"/>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1" name="Google Shape;11001;p49"/>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2" name="Google Shape;11002;p49"/>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3" name="Google Shape;11003;p49"/>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4" name="Google Shape;11004;p49"/>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5" name="Google Shape;11005;p49"/>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6" name="Google Shape;11006;p49"/>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7" name="Google Shape;11007;p49"/>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8" name="Google Shape;11008;p49"/>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9" name="Google Shape;11009;p49"/>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0" name="Google Shape;11010;p49"/>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1" name="Google Shape;11011;p49"/>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2" name="Google Shape;11012;p49"/>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3" name="Google Shape;11013;p49"/>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4" name="Google Shape;11014;p49"/>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5" name="Google Shape;11015;p49"/>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6" name="Google Shape;11016;p49"/>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7" name="Google Shape;11017;p49"/>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8" name="Google Shape;11018;p49"/>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9" name="Google Shape;11019;p49"/>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0" name="Google Shape;11020;p49"/>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1" name="Google Shape;11021;p49"/>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2" name="Google Shape;11022;p49"/>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3" name="Google Shape;11023;p49"/>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4" name="Google Shape;11024;p49"/>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5" name="Google Shape;11025;p49"/>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6" name="Google Shape;11026;p49"/>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7" name="Google Shape;11027;p49"/>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8" name="Google Shape;11028;p49"/>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9" name="Google Shape;11029;p49"/>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0" name="Google Shape;11030;p49"/>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1" name="Google Shape;11031;p49"/>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2" name="Google Shape;11032;p49"/>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3" name="Google Shape;11033;p49"/>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4" name="Google Shape;11034;p49"/>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5" name="Google Shape;11035;p49"/>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6" name="Google Shape;11036;p49"/>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7" name="Google Shape;11037;p49"/>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8" name="Google Shape;11038;p49"/>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9" name="Google Shape;11039;p49"/>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0" name="Google Shape;11040;p49"/>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1" name="Google Shape;11041;p49"/>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2" name="Google Shape;11042;p49"/>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3" name="Google Shape;11043;p49"/>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4" name="Google Shape;11044;p49"/>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5" name="Google Shape;11045;p49"/>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6" name="Google Shape;11046;p49"/>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7" name="Google Shape;11047;p49"/>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8" name="Google Shape;11048;p49"/>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9" name="Google Shape;11049;p49"/>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0" name="Google Shape;11050;p49"/>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1" name="Google Shape;11051;p49"/>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2" name="Google Shape;11052;p49"/>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3" name="Google Shape;11053;p49"/>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4" name="Google Shape;11054;p49"/>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5" name="Google Shape;11055;p49"/>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6" name="Google Shape;11056;p49"/>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7" name="Google Shape;11057;p49"/>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8" name="Google Shape;11058;p49"/>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9" name="Google Shape;11059;p49"/>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0" name="Google Shape;11060;p49"/>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1" name="Google Shape;11061;p49"/>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2" name="Google Shape;11062;p49"/>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3" name="Google Shape;11063;p49"/>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4" name="Google Shape;11064;p49"/>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5" name="Google Shape;11065;p49"/>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6" name="Google Shape;11066;p49"/>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7" name="Google Shape;11067;p49"/>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8" name="Google Shape;11068;p49"/>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9" name="Google Shape;11069;p49"/>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0" name="Google Shape;11070;p49"/>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1" name="Google Shape;11071;p49"/>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2" name="Google Shape;11072;p49"/>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3" name="Google Shape;11073;p49"/>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4" name="Google Shape;11074;p49"/>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5" name="Google Shape;11075;p49"/>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6" name="Google Shape;11076;p49"/>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7" name="Google Shape;11077;p49"/>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8" name="Google Shape;11078;p49"/>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9" name="Google Shape;11079;p49"/>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0" name="Google Shape;11080;p49"/>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1" name="Google Shape;11081;p49"/>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2" name="Google Shape;11082;p49"/>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3" name="Google Shape;11083;p49"/>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4" name="Google Shape;11084;p49"/>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5" name="Google Shape;11085;p49"/>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6" name="Google Shape;11086;p49"/>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7" name="Google Shape;11087;p49"/>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8" name="Google Shape;11088;p49"/>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9" name="Google Shape;11089;p49"/>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0" name="Google Shape;11090;p49"/>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1" name="Google Shape;11091;p49"/>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2" name="Google Shape;11092;p49"/>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3" name="Google Shape;11093;p49"/>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4" name="Google Shape;11094;p49"/>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5" name="Google Shape;11095;p49"/>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6" name="Google Shape;11096;p49"/>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7" name="Google Shape;11097;p49"/>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8" name="Google Shape;11098;p49"/>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9" name="Google Shape;11099;p49"/>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0" name="Google Shape;11100;p49"/>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1" name="Google Shape;11101;p49"/>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2" name="Google Shape;11102;p49"/>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3" name="Google Shape;11103;p49"/>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4" name="Google Shape;11104;p49"/>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5" name="Google Shape;11105;p49"/>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6" name="Google Shape;11106;p49"/>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7" name="Google Shape;11107;p49"/>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8" name="Google Shape;11108;p49"/>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9" name="Google Shape;11109;p49"/>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0" name="Google Shape;11110;p49"/>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1" name="Google Shape;11111;p49"/>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2" name="Google Shape;11112;p49"/>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3" name="Google Shape;11113;p49"/>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4" name="Google Shape;11114;p49"/>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5" name="Google Shape;11115;p49"/>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6" name="Google Shape;11116;p49"/>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7" name="Google Shape;11117;p49"/>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8" name="Google Shape;11118;p49"/>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9" name="Google Shape;11119;p49"/>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0" name="Google Shape;11120;p49"/>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1" name="Google Shape;11121;p49"/>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2" name="Google Shape;11122;p49"/>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3" name="Google Shape;11123;p49"/>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4" name="Google Shape;11124;p49"/>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5" name="Google Shape;11125;p49"/>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6" name="Google Shape;11126;p49"/>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7" name="Google Shape;11127;p49"/>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8" name="Google Shape;11128;p49"/>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9" name="Google Shape;11129;p49"/>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0" name="Google Shape;11130;p49"/>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1" name="Google Shape;11131;p49"/>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2" name="Google Shape;11132;p49"/>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3" name="Google Shape;11133;p49"/>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4" name="Google Shape;11134;p49"/>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5" name="Google Shape;11135;p49"/>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6" name="Google Shape;11136;p49"/>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7" name="Google Shape;11137;p49"/>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8" name="Google Shape;11138;p49"/>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9" name="Google Shape;11139;p49"/>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0" name="Google Shape;11140;p49"/>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1" name="Google Shape;11141;p49"/>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2" name="Google Shape;11142;p49"/>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3" name="Google Shape;11143;p49"/>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4" name="Google Shape;11144;p49"/>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5" name="Google Shape;11145;p49"/>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6" name="Google Shape;11146;p49"/>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7" name="Google Shape;11147;p49"/>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8" name="Google Shape;11148;p49"/>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9" name="Google Shape;11149;p49"/>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0" name="Google Shape;11150;p49"/>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1" name="Google Shape;11151;p49"/>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2" name="Google Shape;11152;p49"/>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3" name="Google Shape;11153;p49"/>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4" name="Google Shape;11154;p49"/>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5" name="Google Shape;11155;p49"/>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6" name="Google Shape;11156;p49"/>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7" name="Google Shape;11157;p49"/>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8" name="Google Shape;11158;p49"/>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9" name="Google Shape;11159;p49"/>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0" name="Google Shape;11160;p49"/>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1" name="Google Shape;11161;p49"/>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2" name="Google Shape;11162;p49"/>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3" name="Google Shape;11163;p49"/>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4" name="Google Shape;11164;p49"/>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5" name="Google Shape;11165;p49"/>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6" name="Google Shape;11166;p49"/>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7" name="Google Shape;11167;p49"/>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8" name="Google Shape;11168;p49"/>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9" name="Google Shape;11169;p49"/>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0" name="Google Shape;11170;p49"/>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1" name="Google Shape;11171;p49"/>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2" name="Google Shape;11172;p49"/>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3" name="Google Shape;11173;p49"/>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4" name="Google Shape;11174;p49"/>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5" name="Google Shape;11175;p49"/>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6" name="Google Shape;11176;p49"/>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7" name="Google Shape;11177;p49"/>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8" name="Google Shape;11178;p49"/>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9" name="Google Shape;11179;p49"/>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0" name="Google Shape;11180;p49"/>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1" name="Google Shape;11181;p49"/>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2" name="Google Shape;11182;p49"/>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3" name="Google Shape;11183;p49"/>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4" name="Google Shape;11184;p49"/>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5" name="Google Shape;11185;p49"/>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6" name="Google Shape;11186;p49"/>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7" name="Google Shape;11187;p49"/>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8" name="Google Shape;11188;p49"/>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9" name="Google Shape;11189;p49"/>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0" name="Google Shape;11190;p49"/>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1" name="Google Shape;11191;p49"/>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2" name="Google Shape;11192;p49"/>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3" name="Google Shape;11193;p49"/>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4" name="Google Shape;11194;p49"/>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5" name="Google Shape;11195;p49"/>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6" name="Google Shape;11196;p49"/>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7" name="Google Shape;11197;p49"/>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8" name="Google Shape;11198;p49"/>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9" name="Google Shape;11199;p49"/>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0" name="Google Shape;11200;p49"/>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1" name="Google Shape;11201;p49"/>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2" name="Google Shape;11202;p49"/>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3" name="Google Shape;11203;p49"/>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4" name="Google Shape;11204;p49"/>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5" name="Google Shape;11205;p49"/>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6" name="Google Shape;11206;p49"/>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7" name="Google Shape;11207;p49"/>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8" name="Google Shape;11208;p49"/>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9" name="Google Shape;11209;p49"/>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0" name="Google Shape;11210;p49"/>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1" name="Google Shape;11211;p49"/>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2" name="Google Shape;11212;p49"/>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3" name="Google Shape;11213;p49"/>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4" name="Google Shape;11214;p49"/>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5" name="Google Shape;11215;p49"/>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6" name="Google Shape;11216;p49"/>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7" name="Google Shape;11217;p49"/>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8" name="Google Shape;11218;p49"/>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9" name="Google Shape;11219;p49"/>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0" name="Google Shape;11220;p49"/>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1" name="Google Shape;11221;p49"/>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2" name="Google Shape;11222;p49"/>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3" name="Google Shape;11223;p49"/>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4" name="Google Shape;11224;p49"/>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5" name="Google Shape;11225;p49"/>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6" name="Google Shape;11226;p49"/>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7" name="Google Shape;11227;p49"/>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8" name="Google Shape;11228;p49"/>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9" name="Google Shape;11229;p49"/>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0" name="Google Shape;11230;p49"/>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1" name="Google Shape;11231;p49"/>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2" name="Google Shape;11232;p49"/>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3" name="Google Shape;11233;p49"/>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4" name="Google Shape;11234;p49"/>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5" name="Google Shape;11235;p49"/>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6" name="Google Shape;11236;p49"/>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7" name="Google Shape;11237;p49"/>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8" name="Google Shape;11238;p49"/>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9" name="Google Shape;11239;p49"/>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0" name="Google Shape;11240;p49"/>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1" name="Google Shape;11241;p49"/>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2" name="Google Shape;11242;p49"/>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3" name="Google Shape;11243;p49"/>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4" name="Google Shape;11244;p49"/>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5" name="Google Shape;11245;p49"/>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6" name="Google Shape;11246;p49"/>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7" name="Google Shape;11247;p49"/>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8" name="Google Shape;11248;p49"/>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9" name="Google Shape;11249;p49"/>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0" name="Google Shape;11250;p49"/>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1" name="Google Shape;11251;p49"/>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2" name="Google Shape;11252;p49"/>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3" name="Google Shape;11253;p49"/>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4" name="Google Shape;11254;p49"/>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5" name="Google Shape;11255;p49"/>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6" name="Google Shape;11256;p49"/>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7" name="Google Shape;11257;p49"/>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8" name="Google Shape;11258;p49"/>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9" name="Google Shape;11259;p49"/>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0" name="Google Shape;11260;p49"/>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1" name="Google Shape;11261;p49"/>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2" name="Google Shape;11262;p49"/>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3" name="Google Shape;11263;p49"/>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4" name="Google Shape;11264;p49"/>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5" name="Google Shape;11265;p49"/>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6" name="Google Shape;11266;p49"/>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7" name="Google Shape;11267;p49"/>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8" name="Google Shape;11268;p49"/>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9" name="Google Shape;11269;p49"/>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0" name="Google Shape;11270;p49"/>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1" name="Google Shape;11271;p49"/>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2" name="Google Shape;11272;p49"/>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3" name="Google Shape;11273;p49"/>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4" name="Google Shape;11274;p49"/>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5" name="Google Shape;11275;p49"/>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6" name="Google Shape;11276;p49"/>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7" name="Google Shape;11277;p49"/>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8" name="Google Shape;11278;p49"/>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9" name="Google Shape;11279;p49"/>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0" name="Google Shape;11280;p49"/>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1" name="Google Shape;11281;p49"/>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2" name="Google Shape;11282;p49"/>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3" name="Google Shape;11283;p49"/>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4" name="Google Shape;11284;p49"/>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5" name="Google Shape;11285;p49"/>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6" name="Google Shape;11286;p49"/>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7" name="Google Shape;11287;p49"/>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8" name="Google Shape;11288;p49"/>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9" name="Google Shape;11289;p49"/>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0" name="Google Shape;11290;p49"/>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1" name="Google Shape;11291;p49"/>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2" name="Google Shape;11292;p49"/>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3" name="Google Shape;11293;p49"/>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4" name="Google Shape;11294;p49"/>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5" name="Google Shape;11295;p49"/>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6" name="Google Shape;11296;p49"/>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7" name="Google Shape;11297;p49"/>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8" name="Google Shape;11298;p49"/>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9" name="Google Shape;11299;p49"/>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0" name="Google Shape;11300;p49"/>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1" name="Google Shape;11301;p49"/>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2" name="Google Shape;11302;p49"/>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3" name="Google Shape;11303;p49"/>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4" name="Google Shape;11304;p49"/>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5" name="Google Shape;11305;p49"/>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6" name="Google Shape;11306;p49"/>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7" name="Google Shape;11307;p49"/>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8" name="Google Shape;11308;p49"/>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9" name="Google Shape;11309;p49"/>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0" name="Google Shape;11310;p49"/>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1" name="Google Shape;11311;p49"/>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2" name="Google Shape;11312;p49"/>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3" name="Google Shape;11313;p49"/>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4" name="Google Shape;11314;p49"/>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5" name="Google Shape;11315;p49"/>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6" name="Google Shape;11316;p49"/>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7" name="Google Shape;11317;p49"/>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8" name="Google Shape;11318;p49"/>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9" name="Google Shape;11319;p49"/>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0" name="Google Shape;11320;p49"/>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1" name="Google Shape;11321;p49"/>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2" name="Google Shape;11322;p49"/>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3" name="Google Shape;11323;p49"/>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4" name="Google Shape;11324;p49"/>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5" name="Google Shape;11325;p49"/>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6" name="Google Shape;11326;p49"/>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7" name="Google Shape;11327;p49"/>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8" name="Google Shape;11328;p49"/>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9" name="Google Shape;11329;p49"/>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0" name="Google Shape;11330;p49"/>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1" name="Google Shape;11331;p49"/>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2" name="Google Shape;11332;p49"/>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3" name="Google Shape;11333;p49"/>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4" name="Google Shape;11334;p49"/>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5" name="Google Shape;11335;p49"/>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6" name="Google Shape;11336;p49"/>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7" name="Google Shape;11337;p49"/>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8" name="Google Shape;11338;p49"/>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9" name="Google Shape;11339;p49"/>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0" name="Google Shape;11340;p49"/>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1" name="Google Shape;11341;p49"/>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2" name="Google Shape;11342;p49"/>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3" name="Google Shape;11343;p49"/>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4" name="Google Shape;11344;p49"/>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5" name="Google Shape;11345;p49"/>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6" name="Google Shape;11346;p49"/>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7" name="Google Shape;11347;p49"/>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8" name="Google Shape;11348;p49"/>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9" name="Google Shape;11349;p49"/>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0" name="Google Shape;11350;p49"/>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1" name="Google Shape;11351;p49"/>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2" name="Google Shape;11352;p49"/>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3" name="Google Shape;11353;p49"/>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4" name="Google Shape;11354;p49"/>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5" name="Google Shape;11355;p49"/>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6" name="Google Shape;11356;p49"/>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7" name="Google Shape;11357;p49"/>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8" name="Google Shape;11358;p49"/>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9" name="Google Shape;11359;p49"/>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0" name="Google Shape;11360;p49"/>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1" name="Google Shape;11361;p49"/>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2" name="Google Shape;11362;p49"/>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3" name="Google Shape;11363;p49"/>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4" name="Google Shape;11364;p49"/>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5" name="Google Shape;11365;p49"/>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6" name="Google Shape;11366;p49"/>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7" name="Google Shape;11367;p49"/>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8" name="Google Shape;11368;p49"/>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9" name="Google Shape;11369;p49"/>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0" name="Google Shape;11370;p49"/>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1" name="Google Shape;11371;p49"/>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2" name="Google Shape;11372;p49"/>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3" name="Google Shape;11373;p49"/>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4" name="Google Shape;11374;p49"/>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5" name="Google Shape;11375;p49"/>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6" name="Google Shape;11376;p49"/>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7" name="Google Shape;11377;p49"/>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8" name="Google Shape;11378;p49"/>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9" name="Google Shape;11379;p49"/>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0" name="Google Shape;11380;p49"/>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1" name="Google Shape;11381;p49"/>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2" name="Google Shape;11382;p49"/>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3" name="Google Shape;11383;p49"/>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4" name="Google Shape;11384;p49"/>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5" name="Google Shape;11385;p49"/>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6" name="Google Shape;11386;p49"/>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7" name="Google Shape;11387;p49"/>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8" name="Google Shape;11388;p49"/>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9" name="Google Shape;11389;p49"/>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0" name="Google Shape;11390;p49"/>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1" name="Google Shape;11391;p49"/>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2" name="Google Shape;11392;p49"/>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3" name="Google Shape;11393;p49"/>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4" name="Google Shape;11394;p49"/>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5" name="Google Shape;11395;p49"/>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6" name="Google Shape;11396;p49"/>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7" name="Google Shape;11397;p49"/>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8" name="Google Shape;11398;p49"/>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9" name="Google Shape;11399;p49"/>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0" name="Google Shape;11400;p49"/>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1" name="Google Shape;11401;p49"/>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2" name="Google Shape;11402;p49"/>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3" name="Google Shape;11403;p49"/>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4" name="Google Shape;11404;p49"/>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5" name="Google Shape;11405;p49"/>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6" name="Google Shape;11406;p49"/>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7" name="Google Shape;11407;p49"/>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08" name="Google Shape;11408;p49"/>
          <p:cNvSpPr txBox="1">
            <a:spLocks noGrp="1"/>
          </p:cNvSpPr>
          <p:nvPr>
            <p:ph type="subTitle" idx="1"/>
          </p:nvPr>
        </p:nvSpPr>
        <p:spPr>
          <a:xfrm>
            <a:off x="2919900" y="1675950"/>
            <a:ext cx="3304200" cy="140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spcBef>
                <a:spcPts val="1600"/>
              </a:spcBef>
              <a:spcAft>
                <a:spcPts val="0"/>
              </a:spcAft>
              <a:buSzPts val="1400"/>
              <a:buFont typeface="Poppins Light"/>
              <a:buNone/>
              <a:defRPr>
                <a:latin typeface="Poppins Light"/>
                <a:ea typeface="Poppins Light"/>
                <a:cs typeface="Poppins Light"/>
                <a:sym typeface="Poppins Light"/>
              </a:defRPr>
            </a:lvl2pPr>
            <a:lvl3pPr lvl="2" algn="ctr" rtl="0">
              <a:spcBef>
                <a:spcPts val="1600"/>
              </a:spcBef>
              <a:spcAft>
                <a:spcPts val="0"/>
              </a:spcAft>
              <a:buSzPts val="1400"/>
              <a:buFont typeface="Poppins Light"/>
              <a:buNone/>
              <a:defRPr>
                <a:latin typeface="Poppins Light"/>
                <a:ea typeface="Poppins Light"/>
                <a:cs typeface="Poppins Light"/>
                <a:sym typeface="Poppins Light"/>
              </a:defRPr>
            </a:lvl3pPr>
            <a:lvl4pPr lvl="3" algn="ctr" rtl="0">
              <a:spcBef>
                <a:spcPts val="1600"/>
              </a:spcBef>
              <a:spcAft>
                <a:spcPts val="0"/>
              </a:spcAft>
              <a:buSzPts val="1400"/>
              <a:buFont typeface="Poppins Light"/>
              <a:buNone/>
              <a:defRPr>
                <a:latin typeface="Poppins Light"/>
                <a:ea typeface="Poppins Light"/>
                <a:cs typeface="Poppins Light"/>
                <a:sym typeface="Poppins Light"/>
              </a:defRPr>
            </a:lvl4pPr>
            <a:lvl5pPr lvl="4" algn="ctr" rtl="0">
              <a:spcBef>
                <a:spcPts val="1600"/>
              </a:spcBef>
              <a:spcAft>
                <a:spcPts val="0"/>
              </a:spcAft>
              <a:buSzPts val="1400"/>
              <a:buFont typeface="Poppins Light"/>
              <a:buNone/>
              <a:defRPr>
                <a:latin typeface="Poppins Light"/>
                <a:ea typeface="Poppins Light"/>
                <a:cs typeface="Poppins Light"/>
                <a:sym typeface="Poppins Light"/>
              </a:defRPr>
            </a:lvl5pPr>
            <a:lvl6pPr lvl="5" algn="ctr" rtl="0">
              <a:spcBef>
                <a:spcPts val="1600"/>
              </a:spcBef>
              <a:spcAft>
                <a:spcPts val="0"/>
              </a:spcAft>
              <a:buSzPts val="1400"/>
              <a:buFont typeface="Poppins Light"/>
              <a:buNone/>
              <a:defRPr>
                <a:latin typeface="Poppins Light"/>
                <a:ea typeface="Poppins Light"/>
                <a:cs typeface="Poppins Light"/>
                <a:sym typeface="Poppins Light"/>
              </a:defRPr>
            </a:lvl6pPr>
            <a:lvl7pPr lvl="6" algn="ctr" rtl="0">
              <a:spcBef>
                <a:spcPts val="1600"/>
              </a:spcBef>
              <a:spcAft>
                <a:spcPts val="0"/>
              </a:spcAft>
              <a:buSzPts val="1400"/>
              <a:buFont typeface="Poppins Light"/>
              <a:buNone/>
              <a:defRPr>
                <a:latin typeface="Poppins Light"/>
                <a:ea typeface="Poppins Light"/>
                <a:cs typeface="Poppins Light"/>
                <a:sym typeface="Poppins Light"/>
              </a:defRPr>
            </a:lvl7pPr>
            <a:lvl8pPr lvl="7" algn="ctr" rtl="0">
              <a:spcBef>
                <a:spcPts val="1600"/>
              </a:spcBef>
              <a:spcAft>
                <a:spcPts val="0"/>
              </a:spcAft>
              <a:buSzPts val="1400"/>
              <a:buFont typeface="Poppins Light"/>
              <a:buNone/>
              <a:defRPr>
                <a:latin typeface="Poppins Light"/>
                <a:ea typeface="Poppins Light"/>
                <a:cs typeface="Poppins Light"/>
                <a:sym typeface="Poppins Light"/>
              </a:defRPr>
            </a:lvl8pPr>
            <a:lvl9pPr lvl="8" algn="ctr" rtl="0">
              <a:spcBef>
                <a:spcPts val="1600"/>
              </a:spcBef>
              <a:spcAft>
                <a:spcPts val="1600"/>
              </a:spcAft>
              <a:buSzPts val="1400"/>
              <a:buFont typeface="Poppins Light"/>
              <a:buNone/>
              <a:defRPr>
                <a:latin typeface="Poppins Light"/>
                <a:ea typeface="Poppins Light"/>
                <a:cs typeface="Poppins Light"/>
                <a:sym typeface="Poppins Light"/>
              </a:defRPr>
            </a:lvl9pPr>
          </a:lstStyle>
          <a:p>
            <a:endParaRPr/>
          </a:p>
        </p:txBody>
      </p:sp>
      <p:sp>
        <p:nvSpPr>
          <p:cNvPr id="11409" name="Google Shape;11409;p49"/>
          <p:cNvSpPr txBox="1"/>
          <p:nvPr/>
        </p:nvSpPr>
        <p:spPr>
          <a:xfrm>
            <a:off x="2572250" y="3559112"/>
            <a:ext cx="3999600" cy="6570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b="1">
                <a:solidFill>
                  <a:srgbClr val="434343"/>
                </a:solidFill>
                <a:latin typeface="Poppins"/>
                <a:ea typeface="Poppins"/>
                <a:cs typeface="Poppins"/>
                <a:sym typeface="Poppins"/>
              </a:rPr>
              <a:t>CREDITS</a:t>
            </a:r>
            <a:r>
              <a:rPr lang="en" sz="1200">
                <a:solidFill>
                  <a:srgbClr val="434343"/>
                </a:solidFill>
                <a:latin typeface="Poppins"/>
                <a:ea typeface="Poppins"/>
                <a:cs typeface="Poppins"/>
                <a:sym typeface="Poppins"/>
              </a:rPr>
              <a:t>: This presentation template was created by </a:t>
            </a:r>
            <a:r>
              <a:rPr lang="en" sz="1200" b="1">
                <a:solidFill>
                  <a:srgbClr val="434343"/>
                </a:solidFill>
                <a:uFill>
                  <a:noFill/>
                </a:uFill>
                <a:latin typeface="Poppins"/>
                <a:ea typeface="Poppins"/>
                <a:cs typeface="Poppins"/>
                <a:sym typeface="Poppins"/>
                <a:hlinkClick r:id="rId2">
                  <a:extLst>
                    <a:ext uri="{A12FA001-AC4F-418D-AE19-62706E023703}">
                      <ahyp:hlinkClr xmlns:ahyp="http://schemas.microsoft.com/office/drawing/2018/hyperlinkcolor" val="tx"/>
                    </a:ext>
                  </a:extLst>
                </a:hlinkClick>
              </a:rPr>
              <a:t>Slidesgo</a:t>
            </a:r>
            <a:r>
              <a:rPr lang="en" sz="1200">
                <a:solidFill>
                  <a:srgbClr val="434343"/>
                </a:solidFill>
                <a:latin typeface="Poppins"/>
                <a:ea typeface="Poppins"/>
                <a:cs typeface="Poppins"/>
                <a:sym typeface="Poppins"/>
              </a:rPr>
              <a:t>, including icons by </a:t>
            </a:r>
            <a:r>
              <a:rPr lang="en" sz="1200" b="1">
                <a:solidFill>
                  <a:srgbClr val="434343"/>
                </a:solidFill>
                <a:uFill>
                  <a:noFill/>
                </a:uFill>
                <a:latin typeface="Poppins"/>
                <a:ea typeface="Poppins"/>
                <a:cs typeface="Poppins"/>
                <a:sym typeface="Poppins"/>
                <a:hlinkClick r:id="rId3">
                  <a:extLst>
                    <a:ext uri="{A12FA001-AC4F-418D-AE19-62706E023703}">
                      <ahyp:hlinkClr xmlns:ahyp="http://schemas.microsoft.com/office/drawing/2018/hyperlinkcolor" val="tx"/>
                    </a:ext>
                  </a:extLst>
                </a:hlinkClick>
              </a:rPr>
              <a:t>Flaticon</a:t>
            </a:r>
            <a:r>
              <a:rPr lang="en" sz="1200">
                <a:solidFill>
                  <a:srgbClr val="434343"/>
                </a:solidFill>
                <a:latin typeface="Poppins"/>
                <a:ea typeface="Poppins"/>
                <a:cs typeface="Poppins"/>
                <a:sym typeface="Poppins"/>
              </a:rPr>
              <a:t>, and infographics &amp; images by </a:t>
            </a:r>
            <a:r>
              <a:rPr lang="en" sz="1200" b="1">
                <a:solidFill>
                  <a:srgbClr val="434343"/>
                </a:solidFill>
                <a:uFill>
                  <a:noFill/>
                </a:uFill>
                <a:latin typeface="Poppins"/>
                <a:ea typeface="Poppins"/>
                <a:cs typeface="Poppins"/>
                <a:sym typeface="Poppins"/>
                <a:hlinkClick r:id="rId4">
                  <a:extLst>
                    <a:ext uri="{A12FA001-AC4F-418D-AE19-62706E023703}">
                      <ahyp:hlinkClr xmlns:ahyp="http://schemas.microsoft.com/office/drawing/2018/hyperlinkcolor" val="tx"/>
                    </a:ext>
                  </a:extLst>
                </a:hlinkClick>
              </a:rPr>
              <a:t>Freepik</a:t>
            </a:r>
            <a:r>
              <a:rPr lang="en" sz="1200" b="1">
                <a:solidFill>
                  <a:schemeClr val="accent2"/>
                </a:solidFill>
                <a:latin typeface="Poppins"/>
                <a:ea typeface="Poppins"/>
                <a:cs typeface="Poppins"/>
                <a:sym typeface="Poppins"/>
              </a:rPr>
              <a:t>.</a:t>
            </a:r>
            <a:endParaRPr sz="1200" b="1">
              <a:solidFill>
                <a:schemeClr val="accent2"/>
              </a:solidFill>
              <a:latin typeface="Poppins"/>
              <a:ea typeface="Poppins"/>
              <a:cs typeface="Poppins"/>
              <a:sym typeface="Poppin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solidFill>
          <a:schemeClr val="lt2"/>
        </a:solidFill>
        <a:effectLst/>
      </p:bgPr>
    </p:bg>
    <p:spTree>
      <p:nvGrpSpPr>
        <p:cNvPr id="1" name="Shape 52"/>
        <p:cNvGrpSpPr/>
        <p:nvPr/>
      </p:nvGrpSpPr>
      <p:grpSpPr>
        <a:xfrm>
          <a:off x="0" y="0"/>
          <a:ext cx="0" cy="0"/>
          <a:chOff x="0" y="0"/>
          <a:chExt cx="0" cy="0"/>
        </a:xfrm>
      </p:grpSpPr>
      <p:sp>
        <p:nvSpPr>
          <p:cNvPr id="53" name="Google Shape;53;p7"/>
          <p:cNvSpPr txBox="1">
            <a:spLocks noGrp="1"/>
          </p:cNvSpPr>
          <p:nvPr>
            <p:ph type="body" idx="1"/>
          </p:nvPr>
        </p:nvSpPr>
        <p:spPr>
          <a:xfrm>
            <a:off x="640800" y="1849175"/>
            <a:ext cx="3931200" cy="27246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cxnSp>
        <p:nvCxnSpPr>
          <p:cNvPr id="54" name="Google Shape;54;p7"/>
          <p:cNvCxnSpPr/>
          <p:nvPr/>
        </p:nvCxnSpPr>
        <p:spPr>
          <a:xfrm>
            <a:off x="640800" y="401150"/>
            <a:ext cx="7867500" cy="0"/>
          </a:xfrm>
          <a:prstGeom prst="straightConnector1">
            <a:avLst/>
          </a:prstGeom>
          <a:noFill/>
          <a:ln w="9525" cap="flat" cmpd="sng">
            <a:solidFill>
              <a:schemeClr val="dk1"/>
            </a:solidFill>
            <a:prstDash val="solid"/>
            <a:round/>
            <a:headEnd type="none" w="med" len="med"/>
            <a:tailEnd type="none" w="med" len="med"/>
          </a:ln>
        </p:spPr>
      </p:cxnSp>
      <p:cxnSp>
        <p:nvCxnSpPr>
          <p:cNvPr id="55" name="Google Shape;55;p7"/>
          <p:cNvCxnSpPr/>
          <p:nvPr/>
        </p:nvCxnSpPr>
        <p:spPr>
          <a:xfrm>
            <a:off x="642525" y="4742400"/>
            <a:ext cx="7865700" cy="0"/>
          </a:xfrm>
          <a:prstGeom prst="straightConnector1">
            <a:avLst/>
          </a:prstGeom>
          <a:noFill/>
          <a:ln w="9525" cap="flat" cmpd="sng">
            <a:solidFill>
              <a:schemeClr val="dk1"/>
            </a:solidFill>
            <a:prstDash val="solid"/>
            <a:round/>
            <a:headEnd type="none" w="med" len="med"/>
            <a:tailEnd type="none" w="med" len="med"/>
          </a:ln>
        </p:spPr>
      </p:cxnSp>
      <p:sp>
        <p:nvSpPr>
          <p:cNvPr id="56" name="Google Shape;56;p7"/>
          <p:cNvSpPr txBox="1">
            <a:spLocks noGrp="1"/>
          </p:cNvSpPr>
          <p:nvPr>
            <p:ph type="title"/>
          </p:nvPr>
        </p:nvSpPr>
        <p:spPr>
          <a:xfrm>
            <a:off x="640800" y="401150"/>
            <a:ext cx="7862400" cy="551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 name="Google Shape;57;p7"/>
          <p:cNvSpPr txBox="1">
            <a:spLocks noGrp="1"/>
          </p:cNvSpPr>
          <p:nvPr>
            <p:ph type="subTitle" idx="2"/>
          </p:nvPr>
        </p:nvSpPr>
        <p:spPr>
          <a:xfrm>
            <a:off x="642523" y="4742400"/>
            <a:ext cx="1305300" cy="31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950"/>
              <a:buNone/>
              <a:defRPr sz="950"/>
            </a:lvl1pPr>
            <a:lvl2pPr lvl="1" algn="ctr" rtl="0">
              <a:lnSpc>
                <a:spcPct val="100000"/>
              </a:lnSpc>
              <a:spcBef>
                <a:spcPts val="0"/>
              </a:spcBef>
              <a:spcAft>
                <a:spcPts val="0"/>
              </a:spcAft>
              <a:buSzPts val="950"/>
              <a:buNone/>
              <a:defRPr sz="950"/>
            </a:lvl2pPr>
            <a:lvl3pPr lvl="2" algn="ctr" rtl="0">
              <a:lnSpc>
                <a:spcPct val="100000"/>
              </a:lnSpc>
              <a:spcBef>
                <a:spcPts val="0"/>
              </a:spcBef>
              <a:spcAft>
                <a:spcPts val="0"/>
              </a:spcAft>
              <a:buSzPts val="950"/>
              <a:buNone/>
              <a:defRPr sz="950"/>
            </a:lvl3pPr>
            <a:lvl4pPr lvl="3" algn="ctr" rtl="0">
              <a:lnSpc>
                <a:spcPct val="100000"/>
              </a:lnSpc>
              <a:spcBef>
                <a:spcPts val="0"/>
              </a:spcBef>
              <a:spcAft>
                <a:spcPts val="0"/>
              </a:spcAft>
              <a:buSzPts val="950"/>
              <a:buNone/>
              <a:defRPr sz="950"/>
            </a:lvl4pPr>
            <a:lvl5pPr lvl="4" algn="ctr" rtl="0">
              <a:lnSpc>
                <a:spcPct val="100000"/>
              </a:lnSpc>
              <a:spcBef>
                <a:spcPts val="0"/>
              </a:spcBef>
              <a:spcAft>
                <a:spcPts val="0"/>
              </a:spcAft>
              <a:buSzPts val="950"/>
              <a:buNone/>
              <a:defRPr sz="950"/>
            </a:lvl5pPr>
            <a:lvl6pPr lvl="5" algn="ctr" rtl="0">
              <a:lnSpc>
                <a:spcPct val="100000"/>
              </a:lnSpc>
              <a:spcBef>
                <a:spcPts val="0"/>
              </a:spcBef>
              <a:spcAft>
                <a:spcPts val="0"/>
              </a:spcAft>
              <a:buSzPts val="950"/>
              <a:buNone/>
              <a:defRPr sz="950"/>
            </a:lvl6pPr>
            <a:lvl7pPr lvl="6" algn="ctr" rtl="0">
              <a:lnSpc>
                <a:spcPct val="100000"/>
              </a:lnSpc>
              <a:spcBef>
                <a:spcPts val="0"/>
              </a:spcBef>
              <a:spcAft>
                <a:spcPts val="0"/>
              </a:spcAft>
              <a:buSzPts val="950"/>
              <a:buNone/>
              <a:defRPr sz="950"/>
            </a:lvl7pPr>
            <a:lvl8pPr lvl="7" algn="ctr" rtl="0">
              <a:lnSpc>
                <a:spcPct val="100000"/>
              </a:lnSpc>
              <a:spcBef>
                <a:spcPts val="0"/>
              </a:spcBef>
              <a:spcAft>
                <a:spcPts val="0"/>
              </a:spcAft>
              <a:buSzPts val="950"/>
              <a:buNone/>
              <a:defRPr sz="950"/>
            </a:lvl8pPr>
            <a:lvl9pPr lvl="8" algn="ctr" rtl="0">
              <a:lnSpc>
                <a:spcPct val="100000"/>
              </a:lnSpc>
              <a:spcBef>
                <a:spcPts val="0"/>
              </a:spcBef>
              <a:spcAft>
                <a:spcPts val="0"/>
              </a:spcAft>
              <a:buSzPts val="950"/>
              <a:buNone/>
              <a:defRPr sz="950"/>
            </a:lvl9pPr>
          </a:lstStyle>
          <a:p>
            <a:endParaRPr/>
          </a:p>
        </p:txBody>
      </p:sp>
      <p:sp>
        <p:nvSpPr>
          <p:cNvPr id="58" name="Google Shape;58;p7"/>
          <p:cNvSpPr txBox="1">
            <a:spLocks noGrp="1"/>
          </p:cNvSpPr>
          <p:nvPr>
            <p:ph type="subTitle" idx="3"/>
          </p:nvPr>
        </p:nvSpPr>
        <p:spPr>
          <a:xfrm>
            <a:off x="3266625" y="4742400"/>
            <a:ext cx="1305300" cy="31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950"/>
              <a:buNone/>
              <a:defRPr sz="950"/>
            </a:lvl1pPr>
            <a:lvl2pPr lvl="1" algn="r" rtl="0">
              <a:lnSpc>
                <a:spcPct val="100000"/>
              </a:lnSpc>
              <a:spcBef>
                <a:spcPts val="0"/>
              </a:spcBef>
              <a:spcAft>
                <a:spcPts val="0"/>
              </a:spcAft>
              <a:buSzPts val="950"/>
              <a:buNone/>
              <a:defRPr sz="950"/>
            </a:lvl2pPr>
            <a:lvl3pPr lvl="2" algn="r" rtl="0">
              <a:lnSpc>
                <a:spcPct val="100000"/>
              </a:lnSpc>
              <a:spcBef>
                <a:spcPts val="0"/>
              </a:spcBef>
              <a:spcAft>
                <a:spcPts val="0"/>
              </a:spcAft>
              <a:buSzPts val="950"/>
              <a:buNone/>
              <a:defRPr sz="950"/>
            </a:lvl3pPr>
            <a:lvl4pPr lvl="3" algn="r" rtl="0">
              <a:lnSpc>
                <a:spcPct val="100000"/>
              </a:lnSpc>
              <a:spcBef>
                <a:spcPts val="0"/>
              </a:spcBef>
              <a:spcAft>
                <a:spcPts val="0"/>
              </a:spcAft>
              <a:buSzPts val="950"/>
              <a:buNone/>
              <a:defRPr sz="950"/>
            </a:lvl4pPr>
            <a:lvl5pPr lvl="4" algn="r" rtl="0">
              <a:lnSpc>
                <a:spcPct val="100000"/>
              </a:lnSpc>
              <a:spcBef>
                <a:spcPts val="0"/>
              </a:spcBef>
              <a:spcAft>
                <a:spcPts val="0"/>
              </a:spcAft>
              <a:buSzPts val="950"/>
              <a:buNone/>
              <a:defRPr sz="950"/>
            </a:lvl5pPr>
            <a:lvl6pPr lvl="5" algn="r" rtl="0">
              <a:lnSpc>
                <a:spcPct val="100000"/>
              </a:lnSpc>
              <a:spcBef>
                <a:spcPts val="0"/>
              </a:spcBef>
              <a:spcAft>
                <a:spcPts val="0"/>
              </a:spcAft>
              <a:buSzPts val="950"/>
              <a:buNone/>
              <a:defRPr sz="950"/>
            </a:lvl6pPr>
            <a:lvl7pPr lvl="6" algn="r" rtl="0">
              <a:lnSpc>
                <a:spcPct val="100000"/>
              </a:lnSpc>
              <a:spcBef>
                <a:spcPts val="0"/>
              </a:spcBef>
              <a:spcAft>
                <a:spcPts val="0"/>
              </a:spcAft>
              <a:buSzPts val="950"/>
              <a:buNone/>
              <a:defRPr sz="950"/>
            </a:lvl7pPr>
            <a:lvl8pPr lvl="7" algn="r" rtl="0">
              <a:lnSpc>
                <a:spcPct val="100000"/>
              </a:lnSpc>
              <a:spcBef>
                <a:spcPts val="0"/>
              </a:spcBef>
              <a:spcAft>
                <a:spcPts val="0"/>
              </a:spcAft>
              <a:buSzPts val="950"/>
              <a:buNone/>
              <a:defRPr sz="950"/>
            </a:lvl8pPr>
            <a:lvl9pPr lvl="8" algn="r" rtl="0">
              <a:lnSpc>
                <a:spcPct val="100000"/>
              </a:lnSpc>
              <a:spcBef>
                <a:spcPts val="0"/>
              </a:spcBef>
              <a:spcAft>
                <a:spcPts val="0"/>
              </a:spcAft>
              <a:buSzPts val="950"/>
              <a:buNone/>
              <a:defRPr sz="950"/>
            </a:lvl9pPr>
          </a:lstStyle>
          <a:p>
            <a:endParaRPr/>
          </a:p>
        </p:txBody>
      </p:sp>
      <p:sp>
        <p:nvSpPr>
          <p:cNvPr id="59" name="Google Shape;59;p7"/>
          <p:cNvSpPr txBox="1"/>
          <p:nvPr/>
        </p:nvSpPr>
        <p:spPr>
          <a:xfrm>
            <a:off x="7929050" y="4742400"/>
            <a:ext cx="574200" cy="3108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sz="950">
                <a:solidFill>
                  <a:schemeClr val="dk1"/>
                </a:solidFill>
                <a:latin typeface="DM Sans"/>
                <a:ea typeface="DM Sans"/>
                <a:cs typeface="DM Sans"/>
                <a:sym typeface="DM Sans"/>
              </a:rPr>
              <a:t>‹#›</a:t>
            </a:fld>
            <a:endParaRPr sz="950">
              <a:solidFill>
                <a:schemeClr val="dk1"/>
              </a:solidFill>
              <a:latin typeface="DM Sans"/>
              <a:ea typeface="DM Sans"/>
              <a:cs typeface="DM Sans"/>
              <a:sym typeface="DM Sans"/>
            </a:endParaRPr>
          </a:p>
        </p:txBody>
      </p:sp>
    </p:spTree>
    <p:extLst>
      <p:ext uri="{BB962C8B-B14F-4D97-AF65-F5344CB8AC3E}">
        <p14:creationId xmlns:p14="http://schemas.microsoft.com/office/powerpoint/2010/main" val="1649383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2"/>
        </a:solidFill>
        <a:effectLst/>
      </p:bgPr>
    </p:bg>
    <p:spTree>
      <p:nvGrpSpPr>
        <p:cNvPr id="1" name="Shape 2539"/>
        <p:cNvGrpSpPr/>
        <p:nvPr/>
      </p:nvGrpSpPr>
      <p:grpSpPr>
        <a:xfrm>
          <a:off x="0" y="0"/>
          <a:ext cx="0" cy="0"/>
          <a:chOff x="0" y="0"/>
          <a:chExt cx="0" cy="0"/>
        </a:xfrm>
      </p:grpSpPr>
      <p:sp>
        <p:nvSpPr>
          <p:cNvPr id="2540" name="Google Shape;2540;p3"/>
          <p:cNvSpPr txBox="1">
            <a:spLocks noGrp="1"/>
          </p:cNvSpPr>
          <p:nvPr>
            <p:ph type="title"/>
          </p:nvPr>
        </p:nvSpPr>
        <p:spPr>
          <a:xfrm>
            <a:off x="5143500" y="1844100"/>
            <a:ext cx="2743200" cy="2052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4"/>
              </a:buClr>
              <a:buSzPts val="3300"/>
              <a:buFont typeface="Poppins Light"/>
              <a:buNone/>
              <a:defRPr sz="3300" b="0">
                <a:solidFill>
                  <a:schemeClr val="accent4"/>
                </a:solidFill>
                <a:latin typeface="Poppins Light"/>
                <a:ea typeface="Poppins Light"/>
                <a:cs typeface="Poppins Light"/>
                <a:sym typeface="Poppins Light"/>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541" name="Google Shape;2541;p3"/>
          <p:cNvSpPr txBox="1">
            <a:spLocks noGrp="1"/>
          </p:cNvSpPr>
          <p:nvPr>
            <p:ph type="title" idx="2" hasCustomPrompt="1"/>
          </p:nvPr>
        </p:nvSpPr>
        <p:spPr>
          <a:xfrm>
            <a:off x="5635325" y="1284092"/>
            <a:ext cx="1715400" cy="1044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1pPr>
            <a:lvl2pPr lvl="1"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2pPr>
            <a:lvl3pPr lvl="2"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3pPr>
            <a:lvl4pPr lvl="3"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4pPr>
            <a:lvl5pPr lvl="4"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5pPr>
            <a:lvl6pPr lvl="5"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6pPr>
            <a:lvl7pPr lvl="6"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7pPr>
            <a:lvl8pPr lvl="7"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8pPr>
            <a:lvl9pPr lvl="8" algn="ctr" rtl="0">
              <a:spcBef>
                <a:spcPts val="0"/>
              </a:spcBef>
              <a:spcAft>
                <a:spcPts val="0"/>
              </a:spcAft>
              <a:buClr>
                <a:schemeClr val="accent1"/>
              </a:buClr>
              <a:buSzPts val="6000"/>
              <a:buFont typeface="Poppins SemiBold"/>
              <a:buNone/>
              <a:defRPr sz="6000" b="0">
                <a:solidFill>
                  <a:schemeClr val="accent1"/>
                </a:solidFill>
                <a:latin typeface="Poppins SemiBold"/>
                <a:ea typeface="Poppins SemiBold"/>
                <a:cs typeface="Poppins SemiBold"/>
                <a:sym typeface="Poppins SemiBold"/>
              </a:defRPr>
            </a:lvl9pPr>
          </a:lstStyle>
          <a:p>
            <a:r>
              <a:t>xx%</a:t>
            </a:r>
          </a:p>
        </p:txBody>
      </p:sp>
      <p:sp>
        <p:nvSpPr>
          <p:cNvPr id="2542" name="Google Shape;2542;p3"/>
          <p:cNvSpPr txBox="1">
            <a:spLocks noGrp="1"/>
          </p:cNvSpPr>
          <p:nvPr>
            <p:ph type="subTitle" idx="1"/>
          </p:nvPr>
        </p:nvSpPr>
        <p:spPr>
          <a:xfrm>
            <a:off x="5207375" y="3482250"/>
            <a:ext cx="2575500" cy="414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Font typeface="Poppins"/>
              <a:buNone/>
              <a:defRPr b="1">
                <a:solidFill>
                  <a:schemeClr val="lt1"/>
                </a:solidFill>
              </a:defRPr>
            </a:lvl1pPr>
            <a:lvl2pPr lvl="1">
              <a:spcBef>
                <a:spcPts val="0"/>
              </a:spcBef>
              <a:spcAft>
                <a:spcPts val="0"/>
              </a:spcAft>
              <a:buClr>
                <a:schemeClr val="lt1"/>
              </a:buClr>
              <a:buSzPts val="1400"/>
              <a:buNone/>
              <a:defRPr>
                <a:solidFill>
                  <a:schemeClr val="lt1"/>
                </a:solidFill>
              </a:defRPr>
            </a:lvl2pPr>
            <a:lvl3pPr lvl="2">
              <a:spcBef>
                <a:spcPts val="1600"/>
              </a:spcBef>
              <a:spcAft>
                <a:spcPts val="0"/>
              </a:spcAft>
              <a:buClr>
                <a:schemeClr val="lt1"/>
              </a:buClr>
              <a:buSzPts val="1400"/>
              <a:buNone/>
              <a:defRPr>
                <a:solidFill>
                  <a:schemeClr val="lt1"/>
                </a:solidFill>
              </a:defRPr>
            </a:lvl3pPr>
            <a:lvl4pPr lvl="3">
              <a:spcBef>
                <a:spcPts val="1600"/>
              </a:spcBef>
              <a:spcAft>
                <a:spcPts val="0"/>
              </a:spcAft>
              <a:buClr>
                <a:schemeClr val="lt1"/>
              </a:buClr>
              <a:buSzPts val="1400"/>
              <a:buNone/>
              <a:defRPr>
                <a:solidFill>
                  <a:schemeClr val="lt1"/>
                </a:solidFill>
              </a:defRPr>
            </a:lvl4pPr>
            <a:lvl5pPr lvl="4">
              <a:spcBef>
                <a:spcPts val="1600"/>
              </a:spcBef>
              <a:spcAft>
                <a:spcPts val="0"/>
              </a:spcAft>
              <a:buClr>
                <a:schemeClr val="lt1"/>
              </a:buClr>
              <a:buSzPts val="1400"/>
              <a:buNone/>
              <a:defRPr>
                <a:solidFill>
                  <a:schemeClr val="lt1"/>
                </a:solidFill>
              </a:defRPr>
            </a:lvl5pPr>
            <a:lvl6pPr lvl="5">
              <a:spcBef>
                <a:spcPts val="1600"/>
              </a:spcBef>
              <a:spcAft>
                <a:spcPts val="0"/>
              </a:spcAft>
              <a:buClr>
                <a:schemeClr val="lt1"/>
              </a:buClr>
              <a:buSzPts val="1400"/>
              <a:buNone/>
              <a:defRPr>
                <a:solidFill>
                  <a:schemeClr val="lt1"/>
                </a:solidFill>
              </a:defRPr>
            </a:lvl6pPr>
            <a:lvl7pPr lvl="6">
              <a:spcBef>
                <a:spcPts val="1600"/>
              </a:spcBef>
              <a:spcAft>
                <a:spcPts val="0"/>
              </a:spcAft>
              <a:buClr>
                <a:schemeClr val="lt1"/>
              </a:buClr>
              <a:buSzPts val="1400"/>
              <a:buNone/>
              <a:defRPr>
                <a:solidFill>
                  <a:schemeClr val="lt1"/>
                </a:solidFill>
              </a:defRPr>
            </a:lvl7pPr>
            <a:lvl8pPr lvl="7">
              <a:spcBef>
                <a:spcPts val="1600"/>
              </a:spcBef>
              <a:spcAft>
                <a:spcPts val="0"/>
              </a:spcAft>
              <a:buClr>
                <a:schemeClr val="lt1"/>
              </a:buClr>
              <a:buSzPts val="1400"/>
              <a:buNone/>
              <a:defRPr>
                <a:solidFill>
                  <a:schemeClr val="lt1"/>
                </a:solidFill>
              </a:defRPr>
            </a:lvl8pPr>
            <a:lvl9pPr lvl="8">
              <a:spcBef>
                <a:spcPts val="1600"/>
              </a:spcBef>
              <a:spcAft>
                <a:spcPts val="1600"/>
              </a:spcAft>
              <a:buClr>
                <a:schemeClr val="lt1"/>
              </a:buClr>
              <a:buSzPts val="14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54"/>
        <p:cNvGrpSpPr/>
        <p:nvPr/>
      </p:nvGrpSpPr>
      <p:grpSpPr>
        <a:xfrm>
          <a:off x="0" y="0"/>
          <a:ext cx="0" cy="0"/>
          <a:chOff x="0" y="0"/>
          <a:chExt cx="0" cy="0"/>
        </a:xfrm>
      </p:grpSpPr>
      <p:sp>
        <p:nvSpPr>
          <p:cNvPr id="2555" name="Google Shape;2555;p6"/>
          <p:cNvSpPr txBox="1">
            <a:spLocks noGrp="1"/>
          </p:cNvSpPr>
          <p:nvPr>
            <p:ph type="title"/>
          </p:nvPr>
        </p:nvSpPr>
        <p:spPr>
          <a:xfrm>
            <a:off x="1700775" y="431402"/>
            <a:ext cx="5742600" cy="4782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570"/>
        <p:cNvGrpSpPr/>
        <p:nvPr/>
      </p:nvGrpSpPr>
      <p:grpSpPr>
        <a:xfrm>
          <a:off x="0" y="0"/>
          <a:ext cx="0" cy="0"/>
          <a:chOff x="0" y="0"/>
          <a:chExt cx="0" cy="0"/>
        </a:xfrm>
      </p:grpSpPr>
      <p:sp>
        <p:nvSpPr>
          <p:cNvPr id="3571" name="Google Shape;3571;p8"/>
          <p:cNvSpPr txBox="1">
            <a:spLocks noGrp="1"/>
          </p:cNvSpPr>
          <p:nvPr>
            <p:ph type="title"/>
          </p:nvPr>
        </p:nvSpPr>
        <p:spPr>
          <a:xfrm>
            <a:off x="858325" y="1441575"/>
            <a:ext cx="7427400" cy="21972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1"/>
              </a:buClr>
              <a:buSzPts val="4800"/>
              <a:buFont typeface="Poppins SemiBold"/>
              <a:buNone/>
              <a:defRPr sz="6000" b="0">
                <a:solidFill>
                  <a:schemeClr val="accent1"/>
                </a:solidFill>
                <a:latin typeface="Poppins SemiBold"/>
                <a:ea typeface="Poppins SemiBold"/>
                <a:cs typeface="Poppins SemiBold"/>
                <a:sym typeface="Poppins SemiBold"/>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72"/>
        <p:cNvGrpSpPr/>
        <p:nvPr/>
      </p:nvGrpSpPr>
      <p:grpSpPr>
        <a:xfrm>
          <a:off x="0" y="0"/>
          <a:ext cx="0" cy="0"/>
          <a:chOff x="0" y="0"/>
          <a:chExt cx="0" cy="0"/>
        </a:xfrm>
      </p:grpSpPr>
      <p:sp>
        <p:nvSpPr>
          <p:cNvPr id="3573" name="Google Shape;3573;p9"/>
          <p:cNvSpPr txBox="1">
            <a:spLocks noGrp="1"/>
          </p:cNvSpPr>
          <p:nvPr>
            <p:ph type="subTitle" idx="1"/>
          </p:nvPr>
        </p:nvSpPr>
        <p:spPr>
          <a:xfrm>
            <a:off x="914400" y="1765007"/>
            <a:ext cx="3396300" cy="478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1pPr>
            <a:lvl2pPr lvl="1">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2pPr>
            <a:lvl3pPr lvl="2">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3pPr>
            <a:lvl4pPr lvl="3">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4pPr>
            <a:lvl5pPr lvl="4">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5pPr>
            <a:lvl6pPr lvl="5">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6pPr>
            <a:lvl7pPr lvl="6">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7pPr>
            <a:lvl8pPr lvl="7">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8pPr>
            <a:lvl9pPr lvl="8">
              <a:lnSpc>
                <a:spcPct val="100000"/>
              </a:lnSpc>
              <a:spcBef>
                <a:spcPts val="0"/>
              </a:spcBef>
              <a:spcAft>
                <a:spcPts val="0"/>
              </a:spcAft>
              <a:buClr>
                <a:schemeClr val="lt1"/>
              </a:buClr>
              <a:buSzPts val="1600"/>
              <a:buFont typeface="Poppins SemiBold"/>
              <a:buNone/>
              <a:defRPr sz="1600">
                <a:solidFill>
                  <a:schemeClr val="lt1"/>
                </a:solidFill>
                <a:latin typeface="Poppins SemiBold"/>
                <a:ea typeface="Poppins SemiBold"/>
                <a:cs typeface="Poppins SemiBold"/>
                <a:sym typeface="Poppins SemiBold"/>
              </a:defRPr>
            </a:lvl9pPr>
          </a:lstStyle>
          <a:p>
            <a:endParaRPr/>
          </a:p>
        </p:txBody>
      </p:sp>
      <p:sp>
        <p:nvSpPr>
          <p:cNvPr id="3574" name="Google Shape;3574;p9"/>
          <p:cNvSpPr txBox="1">
            <a:spLocks noGrp="1"/>
          </p:cNvSpPr>
          <p:nvPr>
            <p:ph type="body" idx="2"/>
          </p:nvPr>
        </p:nvSpPr>
        <p:spPr>
          <a:xfrm>
            <a:off x="914400" y="2285057"/>
            <a:ext cx="2833800" cy="22629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Clr>
                <a:schemeClr val="lt1"/>
              </a:buClr>
              <a:buSzPts val="1400"/>
              <a:buChar char="●"/>
              <a:defRPr>
                <a:solidFill>
                  <a:schemeClr val="lt1"/>
                </a:solidFill>
              </a:defRPr>
            </a:lvl1pPr>
            <a:lvl2pPr marL="914400" lvl="1"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2pPr>
            <a:lvl3pPr marL="1371600" lvl="2"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3pPr>
            <a:lvl4pPr marL="1828800" lvl="3"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4pPr>
            <a:lvl5pPr marL="2286000" lvl="4"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5pPr>
            <a:lvl6pPr marL="2743200" lvl="5"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6pPr>
            <a:lvl7pPr marL="3200400" lvl="6"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7pPr>
            <a:lvl8pPr marL="3657600" lvl="7" indent="-317500" rtl="0">
              <a:lnSpc>
                <a:spcPct val="100000"/>
              </a:lnSpc>
              <a:spcBef>
                <a:spcPts val="1600"/>
              </a:spcBef>
              <a:spcAft>
                <a:spcPts val="0"/>
              </a:spcAft>
              <a:buClr>
                <a:schemeClr val="lt1"/>
              </a:buClr>
              <a:buSzPts val="1400"/>
              <a:buFont typeface="Poppins Light"/>
              <a:buChar char="○"/>
              <a:defRPr>
                <a:solidFill>
                  <a:schemeClr val="lt1"/>
                </a:solidFill>
                <a:latin typeface="Poppins Light"/>
                <a:ea typeface="Poppins Light"/>
                <a:cs typeface="Poppins Light"/>
                <a:sym typeface="Poppins Light"/>
              </a:defRPr>
            </a:lvl8pPr>
            <a:lvl9pPr marL="4114800" lvl="8" indent="-317500" rtl="0">
              <a:lnSpc>
                <a:spcPct val="100000"/>
              </a:lnSpc>
              <a:spcBef>
                <a:spcPts val="1600"/>
              </a:spcBef>
              <a:spcAft>
                <a:spcPts val="1600"/>
              </a:spcAft>
              <a:buClr>
                <a:schemeClr val="lt1"/>
              </a:buClr>
              <a:buSzPts val="1400"/>
              <a:buFont typeface="Poppins Light"/>
              <a:buChar char="■"/>
              <a:defRPr>
                <a:solidFill>
                  <a:schemeClr val="lt1"/>
                </a:solidFill>
                <a:latin typeface="Poppins Light"/>
                <a:ea typeface="Poppins Light"/>
                <a:cs typeface="Poppins Light"/>
                <a:sym typeface="Poppins Light"/>
              </a:defRPr>
            </a:lvl9pPr>
          </a:lstStyle>
          <a:p>
            <a:endParaRPr/>
          </a:p>
        </p:txBody>
      </p:sp>
      <p:sp>
        <p:nvSpPr>
          <p:cNvPr id="3575" name="Google Shape;3575;p9"/>
          <p:cNvSpPr txBox="1">
            <a:spLocks noGrp="1"/>
          </p:cNvSpPr>
          <p:nvPr>
            <p:ph type="title"/>
          </p:nvPr>
        </p:nvSpPr>
        <p:spPr>
          <a:xfrm>
            <a:off x="1700775" y="431402"/>
            <a:ext cx="5742600" cy="478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76"/>
        <p:cNvGrpSpPr/>
        <p:nvPr/>
      </p:nvGrpSpPr>
      <p:grpSpPr>
        <a:xfrm>
          <a:off x="0" y="0"/>
          <a:ext cx="0" cy="0"/>
          <a:chOff x="0" y="0"/>
          <a:chExt cx="0" cy="0"/>
        </a:xfrm>
      </p:grpSpPr>
      <p:sp>
        <p:nvSpPr>
          <p:cNvPr id="3577" name="Google Shape;3577;p10"/>
          <p:cNvSpPr txBox="1">
            <a:spLocks noGrp="1"/>
          </p:cNvSpPr>
          <p:nvPr>
            <p:ph type="title"/>
          </p:nvPr>
        </p:nvSpPr>
        <p:spPr>
          <a:xfrm>
            <a:off x="571500" y="539500"/>
            <a:ext cx="3383700" cy="40014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accent1"/>
              </a:buClr>
              <a:buSzPts val="4800"/>
              <a:buFont typeface="Poppins SemiBold"/>
              <a:buNone/>
              <a:defRPr sz="4800" b="0">
                <a:solidFill>
                  <a:schemeClr val="accent1"/>
                </a:solidFill>
                <a:latin typeface="Poppins SemiBold"/>
                <a:ea typeface="Poppins SemiBold"/>
                <a:cs typeface="Poppins SemiBold"/>
                <a:sym typeface="Poppins Semi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2"/>
        </a:solidFill>
        <a:effectLst/>
      </p:bgPr>
    </p:bg>
    <p:spTree>
      <p:nvGrpSpPr>
        <p:cNvPr id="1" name="Shape 3578"/>
        <p:cNvGrpSpPr/>
        <p:nvPr/>
      </p:nvGrpSpPr>
      <p:grpSpPr>
        <a:xfrm>
          <a:off x="0" y="0"/>
          <a:ext cx="0" cy="0"/>
          <a:chOff x="0" y="0"/>
          <a:chExt cx="0" cy="0"/>
        </a:xfrm>
      </p:grpSpPr>
      <p:sp>
        <p:nvSpPr>
          <p:cNvPr id="3579" name="Google Shape;3579;p11"/>
          <p:cNvSpPr txBox="1">
            <a:spLocks noGrp="1"/>
          </p:cNvSpPr>
          <p:nvPr>
            <p:ph type="title" hasCustomPrompt="1"/>
          </p:nvPr>
        </p:nvSpPr>
        <p:spPr>
          <a:xfrm>
            <a:off x="722375" y="2339175"/>
            <a:ext cx="7699200" cy="1187700"/>
          </a:xfrm>
          <a:prstGeom prst="rect">
            <a:avLst/>
          </a:prstGeom>
        </p:spPr>
        <p:txBody>
          <a:bodyPr spcFirstLastPara="1" wrap="square" lIns="91425" tIns="91425" rIns="91425" bIns="91425" anchor="b" anchorCtr="0">
            <a:noAutofit/>
          </a:bodyPr>
          <a:lstStyle>
            <a:lvl1pPr lvl="0" algn="ctr">
              <a:spcBef>
                <a:spcPts val="0"/>
              </a:spcBef>
              <a:spcAft>
                <a:spcPts val="0"/>
              </a:spcAft>
              <a:buSzPts val="7200"/>
              <a:buFont typeface="Poppins SemiBold"/>
              <a:buNone/>
              <a:defRPr sz="7200" b="0">
                <a:latin typeface="Poppins SemiBold"/>
                <a:ea typeface="Poppins SemiBold"/>
                <a:cs typeface="Poppins SemiBold"/>
                <a:sym typeface="Poppins SemiBold"/>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580" name="Google Shape;3580;p11"/>
          <p:cNvSpPr txBox="1">
            <a:spLocks noGrp="1"/>
          </p:cNvSpPr>
          <p:nvPr>
            <p:ph type="body" idx="1"/>
          </p:nvPr>
        </p:nvSpPr>
        <p:spPr>
          <a:xfrm>
            <a:off x="722375" y="3599900"/>
            <a:ext cx="7699200" cy="8688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a:lvl1pPr>
            <a:lvl2pPr marL="914400" lvl="1" indent="-317500" algn="ctr">
              <a:spcBef>
                <a:spcPts val="1600"/>
              </a:spcBef>
              <a:spcAft>
                <a:spcPts val="0"/>
              </a:spcAft>
              <a:buSzPts val="1400"/>
              <a:buFont typeface="Poppins Light"/>
              <a:buChar char="○"/>
              <a:defRPr>
                <a:latin typeface="Poppins Light"/>
                <a:ea typeface="Poppins Light"/>
                <a:cs typeface="Poppins Light"/>
                <a:sym typeface="Poppins Light"/>
              </a:defRPr>
            </a:lvl2pPr>
            <a:lvl3pPr marL="1371600" lvl="2" indent="-317500" algn="ctr">
              <a:spcBef>
                <a:spcPts val="1600"/>
              </a:spcBef>
              <a:spcAft>
                <a:spcPts val="0"/>
              </a:spcAft>
              <a:buSzPts val="1400"/>
              <a:buFont typeface="Poppins Light"/>
              <a:buChar char="■"/>
              <a:defRPr>
                <a:latin typeface="Poppins Light"/>
                <a:ea typeface="Poppins Light"/>
                <a:cs typeface="Poppins Light"/>
                <a:sym typeface="Poppins Light"/>
              </a:defRPr>
            </a:lvl3pPr>
            <a:lvl4pPr marL="1828800" lvl="3" indent="-317500" algn="ctr">
              <a:spcBef>
                <a:spcPts val="1600"/>
              </a:spcBef>
              <a:spcAft>
                <a:spcPts val="0"/>
              </a:spcAft>
              <a:buSzPts val="1400"/>
              <a:buFont typeface="Poppins Light"/>
              <a:buChar char="●"/>
              <a:defRPr>
                <a:latin typeface="Poppins Light"/>
                <a:ea typeface="Poppins Light"/>
                <a:cs typeface="Poppins Light"/>
                <a:sym typeface="Poppins Light"/>
              </a:defRPr>
            </a:lvl4pPr>
            <a:lvl5pPr marL="2286000" lvl="4" indent="-317500" algn="ctr">
              <a:spcBef>
                <a:spcPts val="1600"/>
              </a:spcBef>
              <a:spcAft>
                <a:spcPts val="0"/>
              </a:spcAft>
              <a:buSzPts val="1400"/>
              <a:buFont typeface="Poppins Light"/>
              <a:buChar char="○"/>
              <a:defRPr>
                <a:latin typeface="Poppins Light"/>
                <a:ea typeface="Poppins Light"/>
                <a:cs typeface="Poppins Light"/>
                <a:sym typeface="Poppins Light"/>
              </a:defRPr>
            </a:lvl5pPr>
            <a:lvl6pPr marL="2743200" lvl="5" indent="-317500" algn="ctr">
              <a:spcBef>
                <a:spcPts val="1600"/>
              </a:spcBef>
              <a:spcAft>
                <a:spcPts val="0"/>
              </a:spcAft>
              <a:buSzPts val="1400"/>
              <a:buFont typeface="Poppins Light"/>
              <a:buChar char="■"/>
              <a:defRPr>
                <a:latin typeface="Poppins Light"/>
                <a:ea typeface="Poppins Light"/>
                <a:cs typeface="Poppins Light"/>
                <a:sym typeface="Poppins Light"/>
              </a:defRPr>
            </a:lvl6pPr>
            <a:lvl7pPr marL="3200400" lvl="6" indent="-317500" algn="ctr">
              <a:spcBef>
                <a:spcPts val="1600"/>
              </a:spcBef>
              <a:spcAft>
                <a:spcPts val="0"/>
              </a:spcAft>
              <a:buSzPts val="1400"/>
              <a:buFont typeface="Poppins Light"/>
              <a:buChar char="●"/>
              <a:defRPr>
                <a:latin typeface="Poppins Light"/>
                <a:ea typeface="Poppins Light"/>
                <a:cs typeface="Poppins Light"/>
                <a:sym typeface="Poppins Light"/>
              </a:defRPr>
            </a:lvl7pPr>
            <a:lvl8pPr marL="3657600" lvl="7" indent="-317500" algn="ctr">
              <a:spcBef>
                <a:spcPts val="1600"/>
              </a:spcBef>
              <a:spcAft>
                <a:spcPts val="0"/>
              </a:spcAft>
              <a:buSzPts val="1400"/>
              <a:buFont typeface="Poppins Light"/>
              <a:buChar char="○"/>
              <a:defRPr>
                <a:latin typeface="Poppins Light"/>
                <a:ea typeface="Poppins Light"/>
                <a:cs typeface="Poppins Light"/>
                <a:sym typeface="Poppins Light"/>
              </a:defRPr>
            </a:lvl8pPr>
            <a:lvl9pPr marL="4114800" lvl="8" indent="-317500" algn="ctr">
              <a:spcBef>
                <a:spcPts val="1600"/>
              </a:spcBef>
              <a:spcAft>
                <a:spcPts val="1600"/>
              </a:spcAft>
              <a:buSzPts val="1400"/>
              <a:buFont typeface="Poppins Light"/>
              <a:buChar char="■"/>
              <a:defRPr>
                <a:latin typeface="Poppins Light"/>
                <a:ea typeface="Poppins Light"/>
                <a:cs typeface="Poppins Light"/>
                <a:sym typeface="Poppins Ligh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58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3582"/>
        <p:cNvGrpSpPr/>
        <p:nvPr/>
      </p:nvGrpSpPr>
      <p:grpSpPr>
        <a:xfrm>
          <a:off x="0" y="0"/>
          <a:ext cx="0" cy="0"/>
          <a:chOff x="0" y="0"/>
          <a:chExt cx="0" cy="0"/>
        </a:xfrm>
      </p:grpSpPr>
      <p:sp>
        <p:nvSpPr>
          <p:cNvPr id="3583" name="Google Shape;3583;p13"/>
          <p:cNvSpPr txBox="1">
            <a:spLocks noGrp="1"/>
          </p:cNvSpPr>
          <p:nvPr>
            <p:ph type="title" hasCustomPrompt="1"/>
          </p:nvPr>
        </p:nvSpPr>
        <p:spPr>
          <a:xfrm>
            <a:off x="4614425" y="1620352"/>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4" name="Google Shape;3584;p13"/>
          <p:cNvSpPr txBox="1">
            <a:spLocks noGrp="1"/>
          </p:cNvSpPr>
          <p:nvPr>
            <p:ph type="title" idx="2" hasCustomPrompt="1"/>
          </p:nvPr>
        </p:nvSpPr>
        <p:spPr>
          <a:xfrm>
            <a:off x="4614425" y="2724027"/>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5" name="Google Shape;3585;p13"/>
          <p:cNvSpPr txBox="1">
            <a:spLocks noGrp="1"/>
          </p:cNvSpPr>
          <p:nvPr>
            <p:ph type="title" idx="3" hasCustomPrompt="1"/>
          </p:nvPr>
        </p:nvSpPr>
        <p:spPr>
          <a:xfrm>
            <a:off x="4614425" y="3827702"/>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6" name="Google Shape;3586;p13"/>
          <p:cNvSpPr txBox="1">
            <a:spLocks noGrp="1"/>
          </p:cNvSpPr>
          <p:nvPr>
            <p:ph type="title" idx="4" hasCustomPrompt="1"/>
          </p:nvPr>
        </p:nvSpPr>
        <p:spPr>
          <a:xfrm>
            <a:off x="158725" y="854377"/>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7" name="Google Shape;3587;p13"/>
          <p:cNvSpPr txBox="1">
            <a:spLocks noGrp="1"/>
          </p:cNvSpPr>
          <p:nvPr>
            <p:ph type="title" idx="5" hasCustomPrompt="1"/>
          </p:nvPr>
        </p:nvSpPr>
        <p:spPr>
          <a:xfrm>
            <a:off x="158725" y="1958052"/>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8" name="Google Shape;3588;p13"/>
          <p:cNvSpPr txBox="1">
            <a:spLocks noGrp="1"/>
          </p:cNvSpPr>
          <p:nvPr>
            <p:ph type="title" idx="6" hasCustomPrompt="1"/>
          </p:nvPr>
        </p:nvSpPr>
        <p:spPr>
          <a:xfrm>
            <a:off x="158725" y="3061727"/>
            <a:ext cx="1320300" cy="5415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Font typeface="Poppins SemiBold"/>
              <a:buNone/>
              <a:defRPr sz="3600" b="0">
                <a:latin typeface="Poppins SemiBold"/>
                <a:ea typeface="Poppins SemiBold"/>
                <a:cs typeface="Poppins SemiBold"/>
                <a:sym typeface="Poppins SemiBold"/>
              </a:defRPr>
            </a:lvl1pPr>
            <a:lvl2pPr lvl="1" algn="r" rtl="0">
              <a:spcBef>
                <a:spcPts val="0"/>
              </a:spcBef>
              <a:spcAft>
                <a:spcPts val="0"/>
              </a:spcAft>
              <a:buSzPts val="3600"/>
              <a:buFont typeface="Poppins SemiBold"/>
              <a:buNone/>
              <a:defRPr sz="3600" b="0">
                <a:latin typeface="Poppins SemiBold"/>
                <a:ea typeface="Poppins SemiBold"/>
                <a:cs typeface="Poppins SemiBold"/>
                <a:sym typeface="Poppins SemiBold"/>
              </a:defRPr>
            </a:lvl2pPr>
            <a:lvl3pPr lvl="2" algn="r" rtl="0">
              <a:spcBef>
                <a:spcPts val="0"/>
              </a:spcBef>
              <a:spcAft>
                <a:spcPts val="0"/>
              </a:spcAft>
              <a:buSzPts val="3600"/>
              <a:buFont typeface="Poppins SemiBold"/>
              <a:buNone/>
              <a:defRPr sz="3600" b="0">
                <a:latin typeface="Poppins SemiBold"/>
                <a:ea typeface="Poppins SemiBold"/>
                <a:cs typeface="Poppins SemiBold"/>
                <a:sym typeface="Poppins SemiBold"/>
              </a:defRPr>
            </a:lvl3pPr>
            <a:lvl4pPr lvl="3" algn="r" rtl="0">
              <a:spcBef>
                <a:spcPts val="0"/>
              </a:spcBef>
              <a:spcAft>
                <a:spcPts val="0"/>
              </a:spcAft>
              <a:buSzPts val="3600"/>
              <a:buFont typeface="Poppins SemiBold"/>
              <a:buNone/>
              <a:defRPr sz="3600" b="0">
                <a:latin typeface="Poppins SemiBold"/>
                <a:ea typeface="Poppins SemiBold"/>
                <a:cs typeface="Poppins SemiBold"/>
                <a:sym typeface="Poppins SemiBold"/>
              </a:defRPr>
            </a:lvl4pPr>
            <a:lvl5pPr lvl="4" algn="r" rtl="0">
              <a:spcBef>
                <a:spcPts val="0"/>
              </a:spcBef>
              <a:spcAft>
                <a:spcPts val="0"/>
              </a:spcAft>
              <a:buSzPts val="3600"/>
              <a:buFont typeface="Poppins SemiBold"/>
              <a:buNone/>
              <a:defRPr sz="3600" b="0">
                <a:latin typeface="Poppins SemiBold"/>
                <a:ea typeface="Poppins SemiBold"/>
                <a:cs typeface="Poppins SemiBold"/>
                <a:sym typeface="Poppins SemiBold"/>
              </a:defRPr>
            </a:lvl5pPr>
            <a:lvl6pPr lvl="5" algn="r" rtl="0">
              <a:spcBef>
                <a:spcPts val="0"/>
              </a:spcBef>
              <a:spcAft>
                <a:spcPts val="0"/>
              </a:spcAft>
              <a:buSzPts val="3600"/>
              <a:buFont typeface="Poppins SemiBold"/>
              <a:buNone/>
              <a:defRPr sz="3600" b="0">
                <a:latin typeface="Poppins SemiBold"/>
                <a:ea typeface="Poppins SemiBold"/>
                <a:cs typeface="Poppins SemiBold"/>
                <a:sym typeface="Poppins SemiBold"/>
              </a:defRPr>
            </a:lvl6pPr>
            <a:lvl7pPr lvl="6" algn="r" rtl="0">
              <a:spcBef>
                <a:spcPts val="0"/>
              </a:spcBef>
              <a:spcAft>
                <a:spcPts val="0"/>
              </a:spcAft>
              <a:buSzPts val="3600"/>
              <a:buFont typeface="Poppins SemiBold"/>
              <a:buNone/>
              <a:defRPr sz="3600" b="0">
                <a:latin typeface="Poppins SemiBold"/>
                <a:ea typeface="Poppins SemiBold"/>
                <a:cs typeface="Poppins SemiBold"/>
                <a:sym typeface="Poppins SemiBold"/>
              </a:defRPr>
            </a:lvl7pPr>
            <a:lvl8pPr lvl="7" algn="r" rtl="0">
              <a:spcBef>
                <a:spcPts val="0"/>
              </a:spcBef>
              <a:spcAft>
                <a:spcPts val="0"/>
              </a:spcAft>
              <a:buSzPts val="3600"/>
              <a:buFont typeface="Poppins SemiBold"/>
              <a:buNone/>
              <a:defRPr sz="3600" b="0">
                <a:latin typeface="Poppins SemiBold"/>
                <a:ea typeface="Poppins SemiBold"/>
                <a:cs typeface="Poppins SemiBold"/>
                <a:sym typeface="Poppins SemiBold"/>
              </a:defRPr>
            </a:lvl8pPr>
            <a:lvl9pPr lvl="8" algn="r" rtl="0">
              <a:spcBef>
                <a:spcPts val="0"/>
              </a:spcBef>
              <a:spcAft>
                <a:spcPts val="0"/>
              </a:spcAft>
              <a:buSzPts val="3600"/>
              <a:buFont typeface="Poppins SemiBold"/>
              <a:buNone/>
              <a:defRPr sz="3600" b="0">
                <a:latin typeface="Poppins SemiBold"/>
                <a:ea typeface="Poppins SemiBold"/>
                <a:cs typeface="Poppins SemiBold"/>
                <a:sym typeface="Poppins SemiBold"/>
              </a:defRPr>
            </a:lvl9pPr>
          </a:lstStyle>
          <a:p>
            <a:r>
              <a:t>xx%</a:t>
            </a:r>
          </a:p>
        </p:txBody>
      </p:sp>
      <p:sp>
        <p:nvSpPr>
          <p:cNvPr id="3589" name="Google Shape;3589;p13"/>
          <p:cNvSpPr txBox="1">
            <a:spLocks noGrp="1"/>
          </p:cNvSpPr>
          <p:nvPr>
            <p:ph type="title" idx="7"/>
          </p:nvPr>
        </p:nvSpPr>
        <p:spPr>
          <a:xfrm>
            <a:off x="1700775" y="523143"/>
            <a:ext cx="2752200" cy="435900"/>
          </a:xfrm>
          <a:prstGeom prst="rect">
            <a:avLst/>
          </a:prstGeom>
        </p:spPr>
        <p:txBody>
          <a:bodyPr spcFirstLastPara="1" wrap="square" lIns="91425" tIns="91425" rIns="91425" bIns="91425" anchor="t" anchorCtr="0">
            <a:noAutofit/>
          </a:bodyPr>
          <a:lstStyle>
            <a:lvl1pPr lvl="0" algn="l">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a:spcBef>
                <a:spcPts val="0"/>
              </a:spcBef>
              <a:spcAft>
                <a:spcPts val="0"/>
              </a:spcAft>
              <a:buSzPts val="1800"/>
              <a:buNone/>
              <a:defRPr>
                <a:latin typeface="Poppins Light"/>
                <a:ea typeface="Poppins Light"/>
                <a:cs typeface="Poppins Light"/>
                <a:sym typeface="Poppins Light"/>
              </a:defRPr>
            </a:lvl2pPr>
            <a:lvl3pPr lvl="2" algn="l">
              <a:spcBef>
                <a:spcPts val="0"/>
              </a:spcBef>
              <a:spcAft>
                <a:spcPts val="0"/>
              </a:spcAft>
              <a:buSzPts val="1800"/>
              <a:buNone/>
              <a:defRPr>
                <a:latin typeface="Poppins Light"/>
                <a:ea typeface="Poppins Light"/>
                <a:cs typeface="Poppins Light"/>
                <a:sym typeface="Poppins Light"/>
              </a:defRPr>
            </a:lvl3pPr>
            <a:lvl4pPr lvl="3" algn="l">
              <a:spcBef>
                <a:spcPts val="0"/>
              </a:spcBef>
              <a:spcAft>
                <a:spcPts val="0"/>
              </a:spcAft>
              <a:buSzPts val="1800"/>
              <a:buNone/>
              <a:defRPr>
                <a:latin typeface="Poppins Light"/>
                <a:ea typeface="Poppins Light"/>
                <a:cs typeface="Poppins Light"/>
                <a:sym typeface="Poppins Light"/>
              </a:defRPr>
            </a:lvl4pPr>
            <a:lvl5pPr lvl="4" algn="l">
              <a:spcBef>
                <a:spcPts val="0"/>
              </a:spcBef>
              <a:spcAft>
                <a:spcPts val="0"/>
              </a:spcAft>
              <a:buSzPts val="1800"/>
              <a:buNone/>
              <a:defRPr>
                <a:latin typeface="Poppins Light"/>
                <a:ea typeface="Poppins Light"/>
                <a:cs typeface="Poppins Light"/>
                <a:sym typeface="Poppins Light"/>
              </a:defRPr>
            </a:lvl5pPr>
            <a:lvl6pPr lvl="5" algn="l">
              <a:spcBef>
                <a:spcPts val="0"/>
              </a:spcBef>
              <a:spcAft>
                <a:spcPts val="0"/>
              </a:spcAft>
              <a:buSzPts val="1800"/>
              <a:buNone/>
              <a:defRPr>
                <a:latin typeface="Poppins Light"/>
                <a:ea typeface="Poppins Light"/>
                <a:cs typeface="Poppins Light"/>
                <a:sym typeface="Poppins Light"/>
              </a:defRPr>
            </a:lvl6pPr>
            <a:lvl7pPr lvl="6" algn="l">
              <a:spcBef>
                <a:spcPts val="0"/>
              </a:spcBef>
              <a:spcAft>
                <a:spcPts val="0"/>
              </a:spcAft>
              <a:buSzPts val="1800"/>
              <a:buNone/>
              <a:defRPr>
                <a:latin typeface="Poppins Light"/>
                <a:ea typeface="Poppins Light"/>
                <a:cs typeface="Poppins Light"/>
                <a:sym typeface="Poppins Light"/>
              </a:defRPr>
            </a:lvl7pPr>
            <a:lvl8pPr lvl="7" algn="l">
              <a:spcBef>
                <a:spcPts val="0"/>
              </a:spcBef>
              <a:spcAft>
                <a:spcPts val="0"/>
              </a:spcAft>
              <a:buSzPts val="1800"/>
              <a:buNone/>
              <a:defRPr>
                <a:latin typeface="Poppins Light"/>
                <a:ea typeface="Poppins Light"/>
                <a:cs typeface="Poppins Light"/>
                <a:sym typeface="Poppins Light"/>
              </a:defRPr>
            </a:lvl8pPr>
            <a:lvl9pPr lvl="8" algn="l">
              <a:spcBef>
                <a:spcPts val="0"/>
              </a:spcBef>
              <a:spcAft>
                <a:spcPts val="0"/>
              </a:spcAft>
              <a:buSzPts val="1800"/>
              <a:buNone/>
              <a:defRPr>
                <a:latin typeface="Poppins Light"/>
                <a:ea typeface="Poppins Light"/>
                <a:cs typeface="Poppins Light"/>
                <a:sym typeface="Poppins Light"/>
              </a:defRPr>
            </a:lvl9pPr>
          </a:lstStyle>
          <a:p>
            <a:endParaRPr/>
          </a:p>
        </p:txBody>
      </p:sp>
      <p:sp>
        <p:nvSpPr>
          <p:cNvPr id="3590" name="Google Shape;3590;p13"/>
          <p:cNvSpPr txBox="1">
            <a:spLocks noGrp="1"/>
          </p:cNvSpPr>
          <p:nvPr>
            <p:ph type="subTitle" idx="1"/>
          </p:nvPr>
        </p:nvSpPr>
        <p:spPr>
          <a:xfrm>
            <a:off x="1701000" y="885464"/>
            <a:ext cx="2413800" cy="4359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3591" name="Google Shape;3591;p13"/>
          <p:cNvSpPr txBox="1">
            <a:spLocks noGrp="1"/>
          </p:cNvSpPr>
          <p:nvPr>
            <p:ph type="title" idx="8"/>
          </p:nvPr>
        </p:nvSpPr>
        <p:spPr>
          <a:xfrm>
            <a:off x="1700775" y="1638743"/>
            <a:ext cx="2752200" cy="43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800"/>
              <a:buNone/>
              <a:defRPr>
                <a:latin typeface="Poppins Light"/>
                <a:ea typeface="Poppins Light"/>
                <a:cs typeface="Poppins Light"/>
                <a:sym typeface="Poppins Light"/>
              </a:defRPr>
            </a:lvl2pPr>
            <a:lvl3pPr lvl="2" algn="l" rtl="0">
              <a:spcBef>
                <a:spcPts val="0"/>
              </a:spcBef>
              <a:spcAft>
                <a:spcPts val="0"/>
              </a:spcAft>
              <a:buSzPts val="1800"/>
              <a:buNone/>
              <a:defRPr>
                <a:latin typeface="Poppins Light"/>
                <a:ea typeface="Poppins Light"/>
                <a:cs typeface="Poppins Light"/>
                <a:sym typeface="Poppins Light"/>
              </a:defRPr>
            </a:lvl3pPr>
            <a:lvl4pPr lvl="3" algn="l" rtl="0">
              <a:spcBef>
                <a:spcPts val="0"/>
              </a:spcBef>
              <a:spcAft>
                <a:spcPts val="0"/>
              </a:spcAft>
              <a:buSzPts val="1800"/>
              <a:buNone/>
              <a:defRPr>
                <a:latin typeface="Poppins Light"/>
                <a:ea typeface="Poppins Light"/>
                <a:cs typeface="Poppins Light"/>
                <a:sym typeface="Poppins Light"/>
              </a:defRPr>
            </a:lvl4pPr>
            <a:lvl5pPr lvl="4" algn="l" rtl="0">
              <a:spcBef>
                <a:spcPts val="0"/>
              </a:spcBef>
              <a:spcAft>
                <a:spcPts val="0"/>
              </a:spcAft>
              <a:buSzPts val="1800"/>
              <a:buNone/>
              <a:defRPr>
                <a:latin typeface="Poppins Light"/>
                <a:ea typeface="Poppins Light"/>
                <a:cs typeface="Poppins Light"/>
                <a:sym typeface="Poppins Light"/>
              </a:defRPr>
            </a:lvl5pPr>
            <a:lvl6pPr lvl="5" algn="l" rtl="0">
              <a:spcBef>
                <a:spcPts val="0"/>
              </a:spcBef>
              <a:spcAft>
                <a:spcPts val="0"/>
              </a:spcAft>
              <a:buSzPts val="1800"/>
              <a:buNone/>
              <a:defRPr>
                <a:latin typeface="Poppins Light"/>
                <a:ea typeface="Poppins Light"/>
                <a:cs typeface="Poppins Light"/>
                <a:sym typeface="Poppins Light"/>
              </a:defRPr>
            </a:lvl6pPr>
            <a:lvl7pPr lvl="6" algn="l" rtl="0">
              <a:spcBef>
                <a:spcPts val="0"/>
              </a:spcBef>
              <a:spcAft>
                <a:spcPts val="0"/>
              </a:spcAft>
              <a:buSzPts val="1800"/>
              <a:buNone/>
              <a:defRPr>
                <a:latin typeface="Poppins Light"/>
                <a:ea typeface="Poppins Light"/>
                <a:cs typeface="Poppins Light"/>
                <a:sym typeface="Poppins Light"/>
              </a:defRPr>
            </a:lvl7pPr>
            <a:lvl8pPr lvl="7" algn="l" rtl="0">
              <a:spcBef>
                <a:spcPts val="0"/>
              </a:spcBef>
              <a:spcAft>
                <a:spcPts val="0"/>
              </a:spcAft>
              <a:buSzPts val="1800"/>
              <a:buNone/>
              <a:defRPr>
                <a:latin typeface="Poppins Light"/>
                <a:ea typeface="Poppins Light"/>
                <a:cs typeface="Poppins Light"/>
                <a:sym typeface="Poppins Light"/>
              </a:defRPr>
            </a:lvl8pPr>
            <a:lvl9pPr lvl="8" algn="l"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3592" name="Google Shape;3592;p13"/>
          <p:cNvSpPr txBox="1">
            <a:spLocks noGrp="1"/>
          </p:cNvSpPr>
          <p:nvPr>
            <p:ph type="subTitle" idx="9"/>
          </p:nvPr>
        </p:nvSpPr>
        <p:spPr>
          <a:xfrm>
            <a:off x="1701000" y="2001064"/>
            <a:ext cx="2413800" cy="435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93" name="Google Shape;3593;p13"/>
          <p:cNvSpPr txBox="1">
            <a:spLocks noGrp="1"/>
          </p:cNvSpPr>
          <p:nvPr>
            <p:ph type="title" idx="13"/>
          </p:nvPr>
        </p:nvSpPr>
        <p:spPr>
          <a:xfrm>
            <a:off x="1700775" y="2742418"/>
            <a:ext cx="2752200" cy="43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800"/>
              <a:buNone/>
              <a:defRPr>
                <a:latin typeface="Poppins Light"/>
                <a:ea typeface="Poppins Light"/>
                <a:cs typeface="Poppins Light"/>
                <a:sym typeface="Poppins Light"/>
              </a:defRPr>
            </a:lvl2pPr>
            <a:lvl3pPr lvl="2" algn="l" rtl="0">
              <a:spcBef>
                <a:spcPts val="0"/>
              </a:spcBef>
              <a:spcAft>
                <a:spcPts val="0"/>
              </a:spcAft>
              <a:buSzPts val="1800"/>
              <a:buNone/>
              <a:defRPr>
                <a:latin typeface="Poppins Light"/>
                <a:ea typeface="Poppins Light"/>
                <a:cs typeface="Poppins Light"/>
                <a:sym typeface="Poppins Light"/>
              </a:defRPr>
            </a:lvl3pPr>
            <a:lvl4pPr lvl="3" algn="l" rtl="0">
              <a:spcBef>
                <a:spcPts val="0"/>
              </a:spcBef>
              <a:spcAft>
                <a:spcPts val="0"/>
              </a:spcAft>
              <a:buSzPts val="1800"/>
              <a:buNone/>
              <a:defRPr>
                <a:latin typeface="Poppins Light"/>
                <a:ea typeface="Poppins Light"/>
                <a:cs typeface="Poppins Light"/>
                <a:sym typeface="Poppins Light"/>
              </a:defRPr>
            </a:lvl4pPr>
            <a:lvl5pPr lvl="4" algn="l" rtl="0">
              <a:spcBef>
                <a:spcPts val="0"/>
              </a:spcBef>
              <a:spcAft>
                <a:spcPts val="0"/>
              </a:spcAft>
              <a:buSzPts val="1800"/>
              <a:buNone/>
              <a:defRPr>
                <a:latin typeface="Poppins Light"/>
                <a:ea typeface="Poppins Light"/>
                <a:cs typeface="Poppins Light"/>
                <a:sym typeface="Poppins Light"/>
              </a:defRPr>
            </a:lvl5pPr>
            <a:lvl6pPr lvl="5" algn="l" rtl="0">
              <a:spcBef>
                <a:spcPts val="0"/>
              </a:spcBef>
              <a:spcAft>
                <a:spcPts val="0"/>
              </a:spcAft>
              <a:buSzPts val="1800"/>
              <a:buNone/>
              <a:defRPr>
                <a:latin typeface="Poppins Light"/>
                <a:ea typeface="Poppins Light"/>
                <a:cs typeface="Poppins Light"/>
                <a:sym typeface="Poppins Light"/>
              </a:defRPr>
            </a:lvl6pPr>
            <a:lvl7pPr lvl="6" algn="l" rtl="0">
              <a:spcBef>
                <a:spcPts val="0"/>
              </a:spcBef>
              <a:spcAft>
                <a:spcPts val="0"/>
              </a:spcAft>
              <a:buSzPts val="1800"/>
              <a:buNone/>
              <a:defRPr>
                <a:latin typeface="Poppins Light"/>
                <a:ea typeface="Poppins Light"/>
                <a:cs typeface="Poppins Light"/>
                <a:sym typeface="Poppins Light"/>
              </a:defRPr>
            </a:lvl7pPr>
            <a:lvl8pPr lvl="7" algn="l" rtl="0">
              <a:spcBef>
                <a:spcPts val="0"/>
              </a:spcBef>
              <a:spcAft>
                <a:spcPts val="0"/>
              </a:spcAft>
              <a:buSzPts val="1800"/>
              <a:buNone/>
              <a:defRPr>
                <a:latin typeface="Poppins Light"/>
                <a:ea typeface="Poppins Light"/>
                <a:cs typeface="Poppins Light"/>
                <a:sym typeface="Poppins Light"/>
              </a:defRPr>
            </a:lvl8pPr>
            <a:lvl9pPr lvl="8" algn="l"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3594" name="Google Shape;3594;p13"/>
          <p:cNvSpPr txBox="1">
            <a:spLocks noGrp="1"/>
          </p:cNvSpPr>
          <p:nvPr>
            <p:ph type="subTitle" idx="14"/>
          </p:nvPr>
        </p:nvSpPr>
        <p:spPr>
          <a:xfrm>
            <a:off x="1701000" y="3104739"/>
            <a:ext cx="2413800" cy="435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95" name="Google Shape;3595;p13"/>
          <p:cNvSpPr txBox="1">
            <a:spLocks noGrp="1"/>
          </p:cNvSpPr>
          <p:nvPr>
            <p:ph type="title" idx="15"/>
          </p:nvPr>
        </p:nvSpPr>
        <p:spPr>
          <a:xfrm>
            <a:off x="6103100" y="1295075"/>
            <a:ext cx="2752200" cy="43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800"/>
              <a:buNone/>
              <a:defRPr>
                <a:latin typeface="Poppins Light"/>
                <a:ea typeface="Poppins Light"/>
                <a:cs typeface="Poppins Light"/>
                <a:sym typeface="Poppins Light"/>
              </a:defRPr>
            </a:lvl2pPr>
            <a:lvl3pPr lvl="2" algn="l" rtl="0">
              <a:spcBef>
                <a:spcPts val="0"/>
              </a:spcBef>
              <a:spcAft>
                <a:spcPts val="0"/>
              </a:spcAft>
              <a:buSzPts val="1800"/>
              <a:buNone/>
              <a:defRPr>
                <a:latin typeface="Poppins Light"/>
                <a:ea typeface="Poppins Light"/>
                <a:cs typeface="Poppins Light"/>
                <a:sym typeface="Poppins Light"/>
              </a:defRPr>
            </a:lvl3pPr>
            <a:lvl4pPr lvl="3" algn="l" rtl="0">
              <a:spcBef>
                <a:spcPts val="0"/>
              </a:spcBef>
              <a:spcAft>
                <a:spcPts val="0"/>
              </a:spcAft>
              <a:buSzPts val="1800"/>
              <a:buNone/>
              <a:defRPr>
                <a:latin typeface="Poppins Light"/>
                <a:ea typeface="Poppins Light"/>
                <a:cs typeface="Poppins Light"/>
                <a:sym typeface="Poppins Light"/>
              </a:defRPr>
            </a:lvl4pPr>
            <a:lvl5pPr lvl="4" algn="l" rtl="0">
              <a:spcBef>
                <a:spcPts val="0"/>
              </a:spcBef>
              <a:spcAft>
                <a:spcPts val="0"/>
              </a:spcAft>
              <a:buSzPts val="1800"/>
              <a:buNone/>
              <a:defRPr>
                <a:latin typeface="Poppins Light"/>
                <a:ea typeface="Poppins Light"/>
                <a:cs typeface="Poppins Light"/>
                <a:sym typeface="Poppins Light"/>
              </a:defRPr>
            </a:lvl5pPr>
            <a:lvl6pPr lvl="5" algn="l" rtl="0">
              <a:spcBef>
                <a:spcPts val="0"/>
              </a:spcBef>
              <a:spcAft>
                <a:spcPts val="0"/>
              </a:spcAft>
              <a:buSzPts val="1800"/>
              <a:buNone/>
              <a:defRPr>
                <a:latin typeface="Poppins Light"/>
                <a:ea typeface="Poppins Light"/>
                <a:cs typeface="Poppins Light"/>
                <a:sym typeface="Poppins Light"/>
              </a:defRPr>
            </a:lvl6pPr>
            <a:lvl7pPr lvl="6" algn="l" rtl="0">
              <a:spcBef>
                <a:spcPts val="0"/>
              </a:spcBef>
              <a:spcAft>
                <a:spcPts val="0"/>
              </a:spcAft>
              <a:buSzPts val="1800"/>
              <a:buNone/>
              <a:defRPr>
                <a:latin typeface="Poppins Light"/>
                <a:ea typeface="Poppins Light"/>
                <a:cs typeface="Poppins Light"/>
                <a:sym typeface="Poppins Light"/>
              </a:defRPr>
            </a:lvl7pPr>
            <a:lvl8pPr lvl="7" algn="l" rtl="0">
              <a:spcBef>
                <a:spcPts val="0"/>
              </a:spcBef>
              <a:spcAft>
                <a:spcPts val="0"/>
              </a:spcAft>
              <a:buSzPts val="1800"/>
              <a:buNone/>
              <a:defRPr>
                <a:latin typeface="Poppins Light"/>
                <a:ea typeface="Poppins Light"/>
                <a:cs typeface="Poppins Light"/>
                <a:sym typeface="Poppins Light"/>
              </a:defRPr>
            </a:lvl8pPr>
            <a:lvl9pPr lvl="8" algn="l"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3596" name="Google Shape;3596;p13"/>
          <p:cNvSpPr txBox="1">
            <a:spLocks noGrp="1"/>
          </p:cNvSpPr>
          <p:nvPr>
            <p:ph type="subTitle" idx="16"/>
          </p:nvPr>
        </p:nvSpPr>
        <p:spPr>
          <a:xfrm>
            <a:off x="6103325" y="1657402"/>
            <a:ext cx="2413800" cy="435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97" name="Google Shape;3597;p13"/>
          <p:cNvSpPr txBox="1">
            <a:spLocks noGrp="1"/>
          </p:cNvSpPr>
          <p:nvPr>
            <p:ph type="title" idx="17"/>
          </p:nvPr>
        </p:nvSpPr>
        <p:spPr>
          <a:xfrm>
            <a:off x="6103100" y="2410674"/>
            <a:ext cx="2752200" cy="43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800"/>
              <a:buNone/>
              <a:defRPr>
                <a:latin typeface="Poppins Light"/>
                <a:ea typeface="Poppins Light"/>
                <a:cs typeface="Poppins Light"/>
                <a:sym typeface="Poppins Light"/>
              </a:defRPr>
            </a:lvl2pPr>
            <a:lvl3pPr lvl="2" algn="l" rtl="0">
              <a:spcBef>
                <a:spcPts val="0"/>
              </a:spcBef>
              <a:spcAft>
                <a:spcPts val="0"/>
              </a:spcAft>
              <a:buSzPts val="1800"/>
              <a:buNone/>
              <a:defRPr>
                <a:latin typeface="Poppins Light"/>
                <a:ea typeface="Poppins Light"/>
                <a:cs typeface="Poppins Light"/>
                <a:sym typeface="Poppins Light"/>
              </a:defRPr>
            </a:lvl3pPr>
            <a:lvl4pPr lvl="3" algn="l" rtl="0">
              <a:spcBef>
                <a:spcPts val="0"/>
              </a:spcBef>
              <a:spcAft>
                <a:spcPts val="0"/>
              </a:spcAft>
              <a:buSzPts val="1800"/>
              <a:buNone/>
              <a:defRPr>
                <a:latin typeface="Poppins Light"/>
                <a:ea typeface="Poppins Light"/>
                <a:cs typeface="Poppins Light"/>
                <a:sym typeface="Poppins Light"/>
              </a:defRPr>
            </a:lvl4pPr>
            <a:lvl5pPr lvl="4" algn="l" rtl="0">
              <a:spcBef>
                <a:spcPts val="0"/>
              </a:spcBef>
              <a:spcAft>
                <a:spcPts val="0"/>
              </a:spcAft>
              <a:buSzPts val="1800"/>
              <a:buNone/>
              <a:defRPr>
                <a:latin typeface="Poppins Light"/>
                <a:ea typeface="Poppins Light"/>
                <a:cs typeface="Poppins Light"/>
                <a:sym typeface="Poppins Light"/>
              </a:defRPr>
            </a:lvl5pPr>
            <a:lvl6pPr lvl="5" algn="l" rtl="0">
              <a:spcBef>
                <a:spcPts val="0"/>
              </a:spcBef>
              <a:spcAft>
                <a:spcPts val="0"/>
              </a:spcAft>
              <a:buSzPts val="1800"/>
              <a:buNone/>
              <a:defRPr>
                <a:latin typeface="Poppins Light"/>
                <a:ea typeface="Poppins Light"/>
                <a:cs typeface="Poppins Light"/>
                <a:sym typeface="Poppins Light"/>
              </a:defRPr>
            </a:lvl6pPr>
            <a:lvl7pPr lvl="6" algn="l" rtl="0">
              <a:spcBef>
                <a:spcPts val="0"/>
              </a:spcBef>
              <a:spcAft>
                <a:spcPts val="0"/>
              </a:spcAft>
              <a:buSzPts val="1800"/>
              <a:buNone/>
              <a:defRPr>
                <a:latin typeface="Poppins Light"/>
                <a:ea typeface="Poppins Light"/>
                <a:cs typeface="Poppins Light"/>
                <a:sym typeface="Poppins Light"/>
              </a:defRPr>
            </a:lvl7pPr>
            <a:lvl8pPr lvl="7" algn="l" rtl="0">
              <a:spcBef>
                <a:spcPts val="0"/>
              </a:spcBef>
              <a:spcAft>
                <a:spcPts val="0"/>
              </a:spcAft>
              <a:buSzPts val="1800"/>
              <a:buNone/>
              <a:defRPr>
                <a:latin typeface="Poppins Light"/>
                <a:ea typeface="Poppins Light"/>
                <a:cs typeface="Poppins Light"/>
                <a:sym typeface="Poppins Light"/>
              </a:defRPr>
            </a:lvl8pPr>
            <a:lvl9pPr lvl="8" algn="l"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3598" name="Google Shape;3598;p13"/>
          <p:cNvSpPr txBox="1">
            <a:spLocks noGrp="1"/>
          </p:cNvSpPr>
          <p:nvPr>
            <p:ph type="subTitle" idx="18"/>
          </p:nvPr>
        </p:nvSpPr>
        <p:spPr>
          <a:xfrm>
            <a:off x="6103325" y="2773002"/>
            <a:ext cx="2413800" cy="435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599" name="Google Shape;3599;p13"/>
          <p:cNvSpPr txBox="1">
            <a:spLocks noGrp="1"/>
          </p:cNvSpPr>
          <p:nvPr>
            <p:ph type="title" idx="19"/>
          </p:nvPr>
        </p:nvSpPr>
        <p:spPr>
          <a:xfrm>
            <a:off x="6103100" y="3514349"/>
            <a:ext cx="2752200" cy="43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Font typeface="Poppins SemiBold"/>
              <a:buNone/>
              <a:defRPr b="0">
                <a:latin typeface="Poppins SemiBold"/>
                <a:ea typeface="Poppins SemiBold"/>
                <a:cs typeface="Poppins SemiBold"/>
                <a:sym typeface="Poppins SemiBold"/>
              </a:defRPr>
            </a:lvl1pPr>
            <a:lvl2pPr lvl="1" algn="l" rtl="0">
              <a:spcBef>
                <a:spcPts val="0"/>
              </a:spcBef>
              <a:spcAft>
                <a:spcPts val="0"/>
              </a:spcAft>
              <a:buSzPts val="1800"/>
              <a:buNone/>
              <a:defRPr>
                <a:latin typeface="Poppins Light"/>
                <a:ea typeface="Poppins Light"/>
                <a:cs typeface="Poppins Light"/>
                <a:sym typeface="Poppins Light"/>
              </a:defRPr>
            </a:lvl2pPr>
            <a:lvl3pPr lvl="2" algn="l" rtl="0">
              <a:spcBef>
                <a:spcPts val="0"/>
              </a:spcBef>
              <a:spcAft>
                <a:spcPts val="0"/>
              </a:spcAft>
              <a:buSzPts val="1800"/>
              <a:buNone/>
              <a:defRPr>
                <a:latin typeface="Poppins Light"/>
                <a:ea typeface="Poppins Light"/>
                <a:cs typeface="Poppins Light"/>
                <a:sym typeface="Poppins Light"/>
              </a:defRPr>
            </a:lvl3pPr>
            <a:lvl4pPr lvl="3" algn="l" rtl="0">
              <a:spcBef>
                <a:spcPts val="0"/>
              </a:spcBef>
              <a:spcAft>
                <a:spcPts val="0"/>
              </a:spcAft>
              <a:buSzPts val="1800"/>
              <a:buNone/>
              <a:defRPr>
                <a:latin typeface="Poppins Light"/>
                <a:ea typeface="Poppins Light"/>
                <a:cs typeface="Poppins Light"/>
                <a:sym typeface="Poppins Light"/>
              </a:defRPr>
            </a:lvl4pPr>
            <a:lvl5pPr lvl="4" algn="l" rtl="0">
              <a:spcBef>
                <a:spcPts val="0"/>
              </a:spcBef>
              <a:spcAft>
                <a:spcPts val="0"/>
              </a:spcAft>
              <a:buSzPts val="1800"/>
              <a:buNone/>
              <a:defRPr>
                <a:latin typeface="Poppins Light"/>
                <a:ea typeface="Poppins Light"/>
                <a:cs typeface="Poppins Light"/>
                <a:sym typeface="Poppins Light"/>
              </a:defRPr>
            </a:lvl5pPr>
            <a:lvl6pPr lvl="5" algn="l" rtl="0">
              <a:spcBef>
                <a:spcPts val="0"/>
              </a:spcBef>
              <a:spcAft>
                <a:spcPts val="0"/>
              </a:spcAft>
              <a:buSzPts val="1800"/>
              <a:buNone/>
              <a:defRPr>
                <a:latin typeface="Poppins Light"/>
                <a:ea typeface="Poppins Light"/>
                <a:cs typeface="Poppins Light"/>
                <a:sym typeface="Poppins Light"/>
              </a:defRPr>
            </a:lvl6pPr>
            <a:lvl7pPr lvl="6" algn="l" rtl="0">
              <a:spcBef>
                <a:spcPts val="0"/>
              </a:spcBef>
              <a:spcAft>
                <a:spcPts val="0"/>
              </a:spcAft>
              <a:buSzPts val="1800"/>
              <a:buNone/>
              <a:defRPr>
                <a:latin typeface="Poppins Light"/>
                <a:ea typeface="Poppins Light"/>
                <a:cs typeface="Poppins Light"/>
                <a:sym typeface="Poppins Light"/>
              </a:defRPr>
            </a:lvl7pPr>
            <a:lvl8pPr lvl="7" algn="l" rtl="0">
              <a:spcBef>
                <a:spcPts val="0"/>
              </a:spcBef>
              <a:spcAft>
                <a:spcPts val="0"/>
              </a:spcAft>
              <a:buSzPts val="1800"/>
              <a:buNone/>
              <a:defRPr>
                <a:latin typeface="Poppins Light"/>
                <a:ea typeface="Poppins Light"/>
                <a:cs typeface="Poppins Light"/>
                <a:sym typeface="Poppins Light"/>
              </a:defRPr>
            </a:lvl8pPr>
            <a:lvl9pPr lvl="8" algn="l" rtl="0">
              <a:spcBef>
                <a:spcPts val="0"/>
              </a:spcBef>
              <a:spcAft>
                <a:spcPts val="0"/>
              </a:spcAft>
              <a:buSzPts val="1800"/>
              <a:buNone/>
              <a:defRPr>
                <a:latin typeface="Poppins Light"/>
                <a:ea typeface="Poppins Light"/>
                <a:cs typeface="Poppins Light"/>
                <a:sym typeface="Poppins Light"/>
              </a:defRPr>
            </a:lvl9pPr>
          </a:lstStyle>
          <a:p>
            <a:endParaRPr/>
          </a:p>
        </p:txBody>
      </p:sp>
      <p:sp>
        <p:nvSpPr>
          <p:cNvPr id="3600" name="Google Shape;3600;p13"/>
          <p:cNvSpPr txBox="1">
            <a:spLocks noGrp="1"/>
          </p:cNvSpPr>
          <p:nvPr>
            <p:ph type="subTitle" idx="20"/>
          </p:nvPr>
        </p:nvSpPr>
        <p:spPr>
          <a:xfrm>
            <a:off x="6103325" y="3876677"/>
            <a:ext cx="2413800" cy="435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700775" y="431402"/>
            <a:ext cx="5742600" cy="478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1pPr>
            <a:lvl2pPr lvl="1"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2pPr>
            <a:lvl3pPr lvl="2"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3pPr>
            <a:lvl4pPr lvl="3"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4pPr>
            <a:lvl5pPr lvl="4"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5pPr>
            <a:lvl6pPr lvl="5"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6pPr>
            <a:lvl7pPr lvl="6"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7pPr>
            <a:lvl8pPr lvl="7"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8pPr>
            <a:lvl9pPr lvl="8" algn="ctr" rtl="0">
              <a:spcBef>
                <a:spcPts val="0"/>
              </a:spcBef>
              <a:spcAft>
                <a:spcPts val="0"/>
              </a:spcAft>
              <a:buClr>
                <a:schemeClr val="accent2"/>
              </a:buClr>
              <a:buSzPts val="1800"/>
              <a:buFont typeface="Poppins"/>
              <a:buNone/>
              <a:defRPr sz="1800" b="1">
                <a:solidFill>
                  <a:schemeClr val="accent2"/>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722375" y="1360975"/>
            <a:ext cx="7699200" cy="3207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1pPr>
            <a:lvl2pPr marL="914400" lvl="1"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2pPr>
            <a:lvl3pPr marL="1371600" lvl="2"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3pPr>
            <a:lvl4pPr marL="1828800" lvl="3"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4pPr>
            <a:lvl5pPr marL="2286000" lvl="4"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5pPr>
            <a:lvl6pPr marL="2743200" lvl="5"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6pPr>
            <a:lvl7pPr marL="3200400" lvl="6"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7pPr>
            <a:lvl8pPr marL="3657600" lvl="7" indent="-317500">
              <a:lnSpc>
                <a:spcPct val="115000"/>
              </a:lnSpc>
              <a:spcBef>
                <a:spcPts val="1600"/>
              </a:spcBef>
              <a:spcAft>
                <a:spcPts val="0"/>
              </a:spcAft>
              <a:buClr>
                <a:schemeClr val="accent2"/>
              </a:buClr>
              <a:buSzPts val="1400"/>
              <a:buFont typeface="Poppins"/>
              <a:buChar char="○"/>
              <a:defRPr>
                <a:solidFill>
                  <a:schemeClr val="accent2"/>
                </a:solidFill>
                <a:latin typeface="Poppins"/>
                <a:ea typeface="Poppins"/>
                <a:cs typeface="Poppins"/>
                <a:sym typeface="Poppins"/>
              </a:defRPr>
            </a:lvl8pPr>
            <a:lvl9pPr marL="4114800" lvl="8" indent="-317500">
              <a:lnSpc>
                <a:spcPct val="115000"/>
              </a:lnSpc>
              <a:spcBef>
                <a:spcPts val="1600"/>
              </a:spcBef>
              <a:spcAft>
                <a:spcPts val="1600"/>
              </a:spcAft>
              <a:buClr>
                <a:schemeClr val="accent2"/>
              </a:buClr>
              <a:buSzPts val="1400"/>
              <a:buFont typeface="Poppins"/>
              <a:buChar char="■"/>
              <a:defRPr>
                <a:solidFill>
                  <a:schemeClr val="accent2"/>
                </a:solidFill>
                <a:latin typeface="Poppins"/>
                <a:ea typeface="Poppins"/>
                <a:cs typeface="Poppins"/>
                <a:sym typeface="Poppi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5" r:id="rId5"/>
    <p:sldLayoutId id="2147483656" r:id="rId6"/>
    <p:sldLayoutId id="2147483657" r:id="rId7"/>
    <p:sldLayoutId id="2147483658" r:id="rId8"/>
    <p:sldLayoutId id="2147483659" r:id="rId9"/>
    <p:sldLayoutId id="2147483663" r:id="rId10"/>
    <p:sldLayoutId id="2147483665" r:id="rId11"/>
    <p:sldLayoutId id="2147483667" r:id="rId12"/>
    <p:sldLayoutId id="2147483668" r:id="rId13"/>
    <p:sldLayoutId id="2147483671" r:id="rId14"/>
    <p:sldLayoutId id="2147483672" r:id="rId15"/>
    <p:sldLayoutId id="2147483680" r:id="rId16"/>
    <p:sldLayoutId id="2147483694" r:id="rId17"/>
    <p:sldLayoutId id="2147483695" r:id="rId18"/>
    <p:sldLayoutId id="2147483699"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9.xml"/><Relationship Id="rId4"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417"/>
        <p:cNvGrpSpPr/>
        <p:nvPr/>
      </p:nvGrpSpPr>
      <p:grpSpPr>
        <a:xfrm>
          <a:off x="0" y="0"/>
          <a:ext cx="0" cy="0"/>
          <a:chOff x="0" y="0"/>
          <a:chExt cx="0" cy="0"/>
        </a:xfrm>
      </p:grpSpPr>
      <p:sp>
        <p:nvSpPr>
          <p:cNvPr id="11418" name="Google Shape;11418;p52"/>
          <p:cNvSpPr txBox="1">
            <a:spLocks noGrp="1"/>
          </p:cNvSpPr>
          <p:nvPr>
            <p:ph type="ctrTitle"/>
          </p:nvPr>
        </p:nvSpPr>
        <p:spPr>
          <a:xfrm>
            <a:off x="2162821" y="1545450"/>
            <a:ext cx="4582140" cy="2052600"/>
          </a:xfrm>
          <a:prstGeom prst="rect">
            <a:avLst/>
          </a:prstGeom>
        </p:spPr>
        <p:txBody>
          <a:bodyPr spcFirstLastPara="1" wrap="square" lIns="91425" tIns="91425" rIns="91425" bIns="91425" anchor="b" anchorCtr="0">
            <a:noAutofit/>
          </a:bodyPr>
          <a:lstStyle/>
          <a:p>
            <a:pPr lvl="0">
              <a:buClr>
                <a:schemeClr val="dk1"/>
              </a:buClr>
              <a:buSzPts val="1100"/>
            </a:pPr>
            <a:r>
              <a:rPr lang="en-US" sz="3200" dirty="0">
                <a:solidFill>
                  <a:schemeClr val="tx1">
                    <a:lumMod val="85000"/>
                    <a:lumOff val="15000"/>
                  </a:schemeClr>
                </a:solidFill>
                <a:latin typeface="Times New Roman" panose="02020603050405020304" pitchFamily="18" charset="0"/>
                <a:ea typeface="Calibri" panose="020F0502020204030204" pitchFamily="34" charset="0"/>
                <a:cs typeface="Arial" panose="020B0604020202020204" pitchFamily="34" charset="0"/>
              </a:rPr>
              <a:t>Study the effect of adding sand and gravel in the concrete mixture which contains 4% PCB.</a:t>
            </a:r>
            <a:endParaRPr dirty="0">
              <a:solidFill>
                <a:schemeClr val="tx1">
                  <a:lumMod val="85000"/>
                  <a:lumOff val="15000"/>
                </a:schemeClr>
              </a:solidFill>
            </a:endParaRPr>
          </a:p>
        </p:txBody>
      </p:sp>
      <p:sp>
        <p:nvSpPr>
          <p:cNvPr id="2" name="Google Shape;350;p38">
            <a:extLst>
              <a:ext uri="{FF2B5EF4-FFF2-40B4-BE49-F238E27FC236}">
                <a16:creationId xmlns:a16="http://schemas.microsoft.com/office/drawing/2014/main" id="{9CD2459E-48CD-67A5-651D-6C0C7C4C4BB7}"/>
              </a:ext>
            </a:extLst>
          </p:cNvPr>
          <p:cNvSpPr txBox="1">
            <a:spLocks noGrp="1"/>
          </p:cNvSpPr>
          <p:nvPr>
            <p:ph type="subTitle" idx="1"/>
          </p:nvPr>
        </p:nvSpPr>
        <p:spPr>
          <a:xfrm>
            <a:off x="1002974" y="3895071"/>
            <a:ext cx="5741987" cy="89208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tx1">
                    <a:lumMod val="85000"/>
                    <a:lumOff val="15000"/>
                  </a:schemeClr>
                </a:solidFill>
              </a:rPr>
              <a:t>M</a:t>
            </a:r>
            <a:r>
              <a:rPr lang="en" dirty="0">
                <a:solidFill>
                  <a:schemeClr val="tx1">
                    <a:lumMod val="85000"/>
                    <a:lumOff val="15000"/>
                  </a:schemeClr>
                </a:solidFill>
              </a:rPr>
              <a:t>ahmoud Masoud</a:t>
            </a:r>
          </a:p>
          <a:p>
            <a:pPr marL="0" lvl="0" indent="0" algn="l" rtl="0">
              <a:spcBef>
                <a:spcPts val="0"/>
              </a:spcBef>
              <a:spcAft>
                <a:spcPts val="0"/>
              </a:spcAft>
              <a:buNone/>
            </a:pPr>
            <a:r>
              <a:rPr lang="en-US" dirty="0">
                <a:solidFill>
                  <a:schemeClr val="tx1">
                    <a:lumMod val="85000"/>
                    <a:lumOff val="15000"/>
                  </a:schemeClr>
                </a:solidFill>
              </a:rPr>
              <a:t>M</a:t>
            </a:r>
            <a:r>
              <a:rPr lang="en" dirty="0">
                <a:solidFill>
                  <a:schemeClr val="tx1">
                    <a:lumMod val="85000"/>
                    <a:lumOff val="15000"/>
                  </a:schemeClr>
                </a:solidFill>
              </a:rPr>
              <a:t>ohammad Shahin             </a:t>
            </a:r>
          </a:p>
          <a:p>
            <a:pPr marL="0" lvl="0" indent="0" algn="l" rtl="0">
              <a:spcBef>
                <a:spcPts val="0"/>
              </a:spcBef>
              <a:spcAft>
                <a:spcPts val="0"/>
              </a:spcAft>
              <a:buNone/>
            </a:pPr>
            <a:r>
              <a:rPr lang="en-US" dirty="0">
                <a:solidFill>
                  <a:schemeClr val="tx1">
                    <a:lumMod val="85000"/>
                    <a:lumOff val="15000"/>
                  </a:schemeClr>
                </a:solidFill>
              </a:rPr>
              <a:t>I</a:t>
            </a:r>
            <a:r>
              <a:rPr lang="en" dirty="0">
                <a:solidFill>
                  <a:schemeClr val="tx1">
                    <a:lumMod val="85000"/>
                    <a:lumOff val="15000"/>
                  </a:schemeClr>
                </a:solidFill>
              </a:rPr>
              <a:t>brahim Deiryah</a:t>
            </a:r>
          </a:p>
          <a:p>
            <a:pPr marL="0" lvl="0" indent="0" algn="l" rtl="0">
              <a:spcBef>
                <a:spcPts val="0"/>
              </a:spcBef>
              <a:spcAft>
                <a:spcPts val="0"/>
              </a:spcAft>
              <a:buNone/>
            </a:pPr>
            <a:endParaRPr dirty="0"/>
          </a:p>
        </p:txBody>
      </p:sp>
      <p:sp>
        <p:nvSpPr>
          <p:cNvPr id="3" name="TextBox 2">
            <a:extLst>
              <a:ext uri="{FF2B5EF4-FFF2-40B4-BE49-F238E27FC236}">
                <a16:creationId xmlns:a16="http://schemas.microsoft.com/office/drawing/2014/main" id="{86AA74D4-C389-EF22-D995-D6D41388C8F2}"/>
              </a:ext>
            </a:extLst>
          </p:cNvPr>
          <p:cNvSpPr txBox="1"/>
          <p:nvPr/>
        </p:nvSpPr>
        <p:spPr>
          <a:xfrm>
            <a:off x="3400264" y="4017945"/>
            <a:ext cx="2693040" cy="646331"/>
          </a:xfrm>
          <a:prstGeom prst="rect">
            <a:avLst/>
          </a:prstGeom>
          <a:noFill/>
        </p:spPr>
        <p:txBody>
          <a:bodyPr wrap="square" rtlCol="1">
            <a:spAutoFit/>
          </a:bodyPr>
          <a:lstStyle/>
          <a:p>
            <a:r>
              <a:rPr lang="en-US" sz="1800" dirty="0">
                <a:solidFill>
                  <a:schemeClr val="tx1">
                    <a:lumMod val="85000"/>
                    <a:lumOff val="15000"/>
                  </a:schemeClr>
                </a:solidFill>
              </a:rPr>
              <a:t>Supervisor</a:t>
            </a:r>
          </a:p>
          <a:p>
            <a:r>
              <a:rPr lang="en-US" sz="1800" dirty="0">
                <a:solidFill>
                  <a:schemeClr val="tx1">
                    <a:lumMod val="85000"/>
                    <a:lumOff val="15000"/>
                  </a:schemeClr>
                </a:solidFill>
              </a:rPr>
              <a:t>Dr. Osayd Abdul Fattah</a:t>
            </a:r>
            <a:endParaRPr lang="ar-PS" sz="1800" dirty="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418"/>
                                        </p:tgtEl>
                                        <p:attrNameLst>
                                          <p:attrName>style.visibility</p:attrName>
                                        </p:attrNameLst>
                                      </p:cBhvr>
                                      <p:to>
                                        <p:strVal val="visible"/>
                                      </p:to>
                                    </p:set>
                                    <p:animEffect transition="in" filter="fade">
                                      <p:cBhvr>
                                        <p:cTn id="7" dur="1000"/>
                                        <p:tgtEl>
                                          <p:spTgt spid="11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80"/>
        <p:cNvGrpSpPr/>
        <p:nvPr/>
      </p:nvGrpSpPr>
      <p:grpSpPr>
        <a:xfrm>
          <a:off x="0" y="0"/>
          <a:ext cx="0" cy="0"/>
          <a:chOff x="0" y="0"/>
          <a:chExt cx="0" cy="0"/>
        </a:xfrm>
      </p:grpSpPr>
      <p:sp>
        <p:nvSpPr>
          <p:cNvPr id="13581" name="Google Shape;13581;p71"/>
          <p:cNvSpPr txBox="1">
            <a:spLocks noGrp="1"/>
          </p:cNvSpPr>
          <p:nvPr>
            <p:ph type="title"/>
          </p:nvPr>
        </p:nvSpPr>
        <p:spPr>
          <a:xfrm>
            <a:off x="1700700" y="331041"/>
            <a:ext cx="5742600" cy="47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Slump test</a:t>
            </a:r>
            <a:endParaRPr sz="3200" dirty="0"/>
          </a:p>
        </p:txBody>
      </p:sp>
      <p:grpSp>
        <p:nvGrpSpPr>
          <p:cNvPr id="13582" name="Google Shape;13582;p71"/>
          <p:cNvGrpSpPr/>
          <p:nvPr/>
        </p:nvGrpSpPr>
        <p:grpSpPr>
          <a:xfrm>
            <a:off x="858110" y="925773"/>
            <a:ext cx="5079009" cy="3541999"/>
            <a:chOff x="722520" y="1169398"/>
            <a:chExt cx="4435157" cy="3077802"/>
          </a:xfrm>
        </p:grpSpPr>
        <p:sp>
          <p:nvSpPr>
            <p:cNvPr id="13583" name="Google Shape;13583;p71"/>
            <p:cNvSpPr/>
            <p:nvPr/>
          </p:nvSpPr>
          <p:spPr>
            <a:xfrm>
              <a:off x="1094425" y="4191025"/>
              <a:ext cx="4063253" cy="56175"/>
            </a:xfrm>
            <a:custGeom>
              <a:avLst/>
              <a:gdLst/>
              <a:ahLst/>
              <a:cxnLst/>
              <a:rect l="l" t="t" r="r" b="b"/>
              <a:pathLst>
                <a:path w="45954" h="743" extrusionOk="0">
                  <a:moveTo>
                    <a:pt x="1" y="0"/>
                  </a:moveTo>
                  <a:lnTo>
                    <a:pt x="1" y="743"/>
                  </a:lnTo>
                  <a:lnTo>
                    <a:pt x="45953" y="743"/>
                  </a:lnTo>
                  <a:lnTo>
                    <a:pt x="4595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4" name="Google Shape;13584;p71"/>
            <p:cNvSpPr/>
            <p:nvPr/>
          </p:nvSpPr>
          <p:spPr>
            <a:xfrm>
              <a:off x="1306866" y="1869902"/>
              <a:ext cx="56152" cy="2362021"/>
            </a:xfrm>
            <a:custGeom>
              <a:avLst/>
              <a:gdLst/>
              <a:ahLst/>
              <a:cxnLst/>
              <a:rect l="l" t="t" r="r" b="b"/>
              <a:pathLst>
                <a:path w="743" h="31254" extrusionOk="0">
                  <a:moveTo>
                    <a:pt x="0" y="1"/>
                  </a:moveTo>
                  <a:lnTo>
                    <a:pt x="0" y="31254"/>
                  </a:lnTo>
                  <a:lnTo>
                    <a:pt x="743" y="31254"/>
                  </a:lnTo>
                  <a:lnTo>
                    <a:pt x="7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5" name="Google Shape;13585;p71"/>
            <p:cNvSpPr/>
            <p:nvPr/>
          </p:nvSpPr>
          <p:spPr>
            <a:xfrm>
              <a:off x="1277997" y="1865897"/>
              <a:ext cx="113892" cy="30532"/>
            </a:xfrm>
            <a:custGeom>
              <a:avLst/>
              <a:gdLst/>
              <a:ahLst/>
              <a:cxnLst/>
              <a:rect l="l" t="t" r="r" b="b"/>
              <a:pathLst>
                <a:path w="1507" h="404" extrusionOk="0">
                  <a:moveTo>
                    <a:pt x="1" y="0"/>
                  </a:moveTo>
                  <a:lnTo>
                    <a:pt x="1" y="403"/>
                  </a:lnTo>
                  <a:lnTo>
                    <a:pt x="1507" y="403"/>
                  </a:lnTo>
                  <a:lnTo>
                    <a:pt x="150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6" name="Google Shape;13586;p71"/>
            <p:cNvSpPr/>
            <p:nvPr/>
          </p:nvSpPr>
          <p:spPr>
            <a:xfrm>
              <a:off x="1277997" y="2159203"/>
              <a:ext cx="113892" cy="30532"/>
            </a:xfrm>
            <a:custGeom>
              <a:avLst/>
              <a:gdLst/>
              <a:ahLst/>
              <a:cxnLst/>
              <a:rect l="l" t="t" r="r" b="b"/>
              <a:pathLst>
                <a:path w="1507" h="404" extrusionOk="0">
                  <a:moveTo>
                    <a:pt x="1" y="1"/>
                  </a:moveTo>
                  <a:lnTo>
                    <a:pt x="1" y="404"/>
                  </a:lnTo>
                  <a:lnTo>
                    <a:pt x="1507" y="404"/>
                  </a:lnTo>
                  <a:lnTo>
                    <a:pt x="15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7" name="Google Shape;13587;p71"/>
            <p:cNvSpPr/>
            <p:nvPr/>
          </p:nvSpPr>
          <p:spPr>
            <a:xfrm>
              <a:off x="1277997" y="2451754"/>
              <a:ext cx="113892" cy="30532"/>
            </a:xfrm>
            <a:custGeom>
              <a:avLst/>
              <a:gdLst/>
              <a:ahLst/>
              <a:cxnLst/>
              <a:rect l="l" t="t" r="r" b="b"/>
              <a:pathLst>
                <a:path w="1507" h="404" extrusionOk="0">
                  <a:moveTo>
                    <a:pt x="1" y="1"/>
                  </a:moveTo>
                  <a:lnTo>
                    <a:pt x="1" y="404"/>
                  </a:lnTo>
                  <a:lnTo>
                    <a:pt x="1507" y="404"/>
                  </a:lnTo>
                  <a:lnTo>
                    <a:pt x="15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8" name="Google Shape;13588;p71"/>
            <p:cNvSpPr/>
            <p:nvPr/>
          </p:nvSpPr>
          <p:spPr>
            <a:xfrm>
              <a:off x="1277997" y="2745136"/>
              <a:ext cx="113892" cy="30532"/>
            </a:xfrm>
            <a:custGeom>
              <a:avLst/>
              <a:gdLst/>
              <a:ahLst/>
              <a:cxnLst/>
              <a:rect l="l" t="t" r="r" b="b"/>
              <a:pathLst>
                <a:path w="1507" h="404" extrusionOk="0">
                  <a:moveTo>
                    <a:pt x="1" y="0"/>
                  </a:moveTo>
                  <a:lnTo>
                    <a:pt x="1" y="403"/>
                  </a:lnTo>
                  <a:lnTo>
                    <a:pt x="1507" y="403"/>
                  </a:lnTo>
                  <a:lnTo>
                    <a:pt x="150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9" name="Google Shape;13589;p71"/>
            <p:cNvSpPr/>
            <p:nvPr/>
          </p:nvSpPr>
          <p:spPr>
            <a:xfrm>
              <a:off x="1277997" y="3038443"/>
              <a:ext cx="113892" cy="30532"/>
            </a:xfrm>
            <a:custGeom>
              <a:avLst/>
              <a:gdLst/>
              <a:ahLst/>
              <a:cxnLst/>
              <a:rect l="l" t="t" r="r" b="b"/>
              <a:pathLst>
                <a:path w="1507" h="404" extrusionOk="0">
                  <a:moveTo>
                    <a:pt x="1" y="1"/>
                  </a:moveTo>
                  <a:lnTo>
                    <a:pt x="1" y="404"/>
                  </a:lnTo>
                  <a:lnTo>
                    <a:pt x="1507" y="404"/>
                  </a:lnTo>
                  <a:lnTo>
                    <a:pt x="15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0" name="Google Shape;13590;p71"/>
            <p:cNvSpPr/>
            <p:nvPr/>
          </p:nvSpPr>
          <p:spPr>
            <a:xfrm>
              <a:off x="1277997" y="3331825"/>
              <a:ext cx="113892" cy="30532"/>
            </a:xfrm>
            <a:custGeom>
              <a:avLst/>
              <a:gdLst/>
              <a:ahLst/>
              <a:cxnLst/>
              <a:rect l="l" t="t" r="r" b="b"/>
              <a:pathLst>
                <a:path w="1507" h="404" extrusionOk="0">
                  <a:moveTo>
                    <a:pt x="1" y="0"/>
                  </a:moveTo>
                  <a:lnTo>
                    <a:pt x="1" y="403"/>
                  </a:lnTo>
                  <a:lnTo>
                    <a:pt x="1507" y="403"/>
                  </a:lnTo>
                  <a:lnTo>
                    <a:pt x="150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1" name="Google Shape;13591;p71"/>
            <p:cNvSpPr/>
            <p:nvPr/>
          </p:nvSpPr>
          <p:spPr>
            <a:xfrm>
              <a:off x="1277997" y="3624300"/>
              <a:ext cx="113892" cy="30532"/>
            </a:xfrm>
            <a:custGeom>
              <a:avLst/>
              <a:gdLst/>
              <a:ahLst/>
              <a:cxnLst/>
              <a:rect l="l" t="t" r="r" b="b"/>
              <a:pathLst>
                <a:path w="1507" h="404" extrusionOk="0">
                  <a:moveTo>
                    <a:pt x="1" y="1"/>
                  </a:moveTo>
                  <a:lnTo>
                    <a:pt x="1" y="404"/>
                  </a:lnTo>
                  <a:lnTo>
                    <a:pt x="1507" y="404"/>
                  </a:lnTo>
                  <a:lnTo>
                    <a:pt x="15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2" name="Google Shape;13592;p71"/>
            <p:cNvSpPr/>
            <p:nvPr/>
          </p:nvSpPr>
          <p:spPr>
            <a:xfrm>
              <a:off x="1277997" y="3917682"/>
              <a:ext cx="113892" cy="30532"/>
            </a:xfrm>
            <a:custGeom>
              <a:avLst/>
              <a:gdLst/>
              <a:ahLst/>
              <a:cxnLst/>
              <a:rect l="l" t="t" r="r" b="b"/>
              <a:pathLst>
                <a:path w="1507" h="404" extrusionOk="0">
                  <a:moveTo>
                    <a:pt x="1" y="0"/>
                  </a:moveTo>
                  <a:lnTo>
                    <a:pt x="1" y="403"/>
                  </a:lnTo>
                  <a:lnTo>
                    <a:pt x="1507" y="403"/>
                  </a:lnTo>
                  <a:lnTo>
                    <a:pt x="150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3" name="Google Shape;13593;p71"/>
            <p:cNvSpPr/>
            <p:nvPr/>
          </p:nvSpPr>
          <p:spPr>
            <a:xfrm>
              <a:off x="754564" y="1704771"/>
              <a:ext cx="3192439" cy="56228"/>
            </a:xfrm>
            <a:custGeom>
              <a:avLst/>
              <a:gdLst/>
              <a:ahLst/>
              <a:cxnLst/>
              <a:rect l="l" t="t" r="r" b="b"/>
              <a:pathLst>
                <a:path w="42242" h="744" extrusionOk="0">
                  <a:moveTo>
                    <a:pt x="1" y="1"/>
                  </a:moveTo>
                  <a:lnTo>
                    <a:pt x="1" y="743"/>
                  </a:lnTo>
                  <a:lnTo>
                    <a:pt x="42242" y="743"/>
                  </a:lnTo>
                  <a:lnTo>
                    <a:pt x="4224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4" name="Google Shape;13594;p71"/>
            <p:cNvSpPr/>
            <p:nvPr/>
          </p:nvSpPr>
          <p:spPr>
            <a:xfrm>
              <a:off x="750634"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5" name="Google Shape;13595;p71"/>
            <p:cNvSpPr/>
            <p:nvPr/>
          </p:nvSpPr>
          <p:spPr>
            <a:xfrm>
              <a:off x="1043110" y="1675977"/>
              <a:ext cx="30532" cy="113816"/>
            </a:xfrm>
            <a:custGeom>
              <a:avLst/>
              <a:gdLst/>
              <a:ahLst/>
              <a:cxnLst/>
              <a:rect l="l" t="t" r="r" b="b"/>
              <a:pathLst>
                <a:path w="404" h="1506" extrusionOk="0">
                  <a:moveTo>
                    <a:pt x="1" y="0"/>
                  </a:moveTo>
                  <a:lnTo>
                    <a:pt x="1" y="1506"/>
                  </a:lnTo>
                  <a:lnTo>
                    <a:pt x="404" y="1506"/>
                  </a:lnTo>
                  <a:lnTo>
                    <a:pt x="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6" name="Google Shape;13596;p71"/>
            <p:cNvSpPr/>
            <p:nvPr/>
          </p:nvSpPr>
          <p:spPr>
            <a:xfrm>
              <a:off x="1336492"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7" name="Google Shape;13597;p71"/>
            <p:cNvSpPr/>
            <p:nvPr/>
          </p:nvSpPr>
          <p:spPr>
            <a:xfrm>
              <a:off x="1629798" y="1675977"/>
              <a:ext cx="30532" cy="113816"/>
            </a:xfrm>
            <a:custGeom>
              <a:avLst/>
              <a:gdLst/>
              <a:ahLst/>
              <a:cxnLst/>
              <a:rect l="l" t="t" r="r" b="b"/>
              <a:pathLst>
                <a:path w="404" h="1506" extrusionOk="0">
                  <a:moveTo>
                    <a:pt x="1" y="0"/>
                  </a:moveTo>
                  <a:lnTo>
                    <a:pt x="1" y="1506"/>
                  </a:lnTo>
                  <a:lnTo>
                    <a:pt x="404" y="1506"/>
                  </a:lnTo>
                  <a:lnTo>
                    <a:pt x="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8" name="Google Shape;13598;p71"/>
            <p:cNvSpPr/>
            <p:nvPr/>
          </p:nvSpPr>
          <p:spPr>
            <a:xfrm>
              <a:off x="1923180"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9" name="Google Shape;13599;p71"/>
            <p:cNvSpPr/>
            <p:nvPr/>
          </p:nvSpPr>
          <p:spPr>
            <a:xfrm>
              <a:off x="2215731" y="1675977"/>
              <a:ext cx="30532" cy="113816"/>
            </a:xfrm>
            <a:custGeom>
              <a:avLst/>
              <a:gdLst/>
              <a:ahLst/>
              <a:cxnLst/>
              <a:rect l="l" t="t" r="r" b="b"/>
              <a:pathLst>
                <a:path w="404" h="1506" extrusionOk="0">
                  <a:moveTo>
                    <a:pt x="1" y="0"/>
                  </a:moveTo>
                  <a:lnTo>
                    <a:pt x="1" y="1506"/>
                  </a:lnTo>
                  <a:lnTo>
                    <a:pt x="404" y="1506"/>
                  </a:lnTo>
                  <a:lnTo>
                    <a:pt x="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0" name="Google Shape;13600;p71"/>
            <p:cNvSpPr/>
            <p:nvPr/>
          </p:nvSpPr>
          <p:spPr>
            <a:xfrm>
              <a:off x="2509113"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1" name="Google Shape;13601;p71"/>
            <p:cNvSpPr/>
            <p:nvPr/>
          </p:nvSpPr>
          <p:spPr>
            <a:xfrm>
              <a:off x="2802420" y="1675977"/>
              <a:ext cx="30532" cy="113816"/>
            </a:xfrm>
            <a:custGeom>
              <a:avLst/>
              <a:gdLst/>
              <a:ahLst/>
              <a:cxnLst/>
              <a:rect l="l" t="t" r="r" b="b"/>
              <a:pathLst>
                <a:path w="404" h="1506" extrusionOk="0">
                  <a:moveTo>
                    <a:pt x="1" y="0"/>
                  </a:moveTo>
                  <a:lnTo>
                    <a:pt x="1" y="1506"/>
                  </a:lnTo>
                  <a:lnTo>
                    <a:pt x="404" y="1506"/>
                  </a:lnTo>
                  <a:lnTo>
                    <a:pt x="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2" name="Google Shape;13602;p71"/>
            <p:cNvSpPr/>
            <p:nvPr/>
          </p:nvSpPr>
          <p:spPr>
            <a:xfrm>
              <a:off x="3102226"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3" name="Google Shape;13603;p71"/>
            <p:cNvSpPr/>
            <p:nvPr/>
          </p:nvSpPr>
          <p:spPr>
            <a:xfrm>
              <a:off x="3395533" y="1675977"/>
              <a:ext cx="30532" cy="113816"/>
            </a:xfrm>
            <a:custGeom>
              <a:avLst/>
              <a:gdLst/>
              <a:ahLst/>
              <a:cxnLst/>
              <a:rect l="l" t="t" r="r" b="b"/>
              <a:pathLst>
                <a:path w="404" h="1506" extrusionOk="0">
                  <a:moveTo>
                    <a:pt x="1" y="0"/>
                  </a:moveTo>
                  <a:lnTo>
                    <a:pt x="1" y="1506"/>
                  </a:lnTo>
                  <a:lnTo>
                    <a:pt x="404" y="1506"/>
                  </a:lnTo>
                  <a:lnTo>
                    <a:pt x="4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4" name="Google Shape;13604;p71"/>
            <p:cNvSpPr/>
            <p:nvPr/>
          </p:nvSpPr>
          <p:spPr>
            <a:xfrm>
              <a:off x="3688083" y="1675977"/>
              <a:ext cx="30532" cy="113816"/>
            </a:xfrm>
            <a:custGeom>
              <a:avLst/>
              <a:gdLst/>
              <a:ahLst/>
              <a:cxnLst/>
              <a:rect l="l" t="t" r="r" b="b"/>
              <a:pathLst>
                <a:path w="404" h="1506" extrusionOk="0">
                  <a:moveTo>
                    <a:pt x="0" y="0"/>
                  </a:moveTo>
                  <a:lnTo>
                    <a:pt x="0" y="1506"/>
                  </a:lnTo>
                  <a:lnTo>
                    <a:pt x="403" y="1506"/>
                  </a:lnTo>
                  <a:lnTo>
                    <a:pt x="4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5" name="Google Shape;13605;p71"/>
            <p:cNvSpPr/>
            <p:nvPr/>
          </p:nvSpPr>
          <p:spPr>
            <a:xfrm>
              <a:off x="757058" y="1169398"/>
              <a:ext cx="3192364" cy="572329"/>
            </a:xfrm>
            <a:custGeom>
              <a:avLst/>
              <a:gdLst/>
              <a:ahLst/>
              <a:cxnLst/>
              <a:rect l="l" t="t" r="r" b="b"/>
              <a:pathLst>
                <a:path w="42241" h="7573" extrusionOk="0">
                  <a:moveTo>
                    <a:pt x="7625" y="1"/>
                  </a:moveTo>
                  <a:lnTo>
                    <a:pt x="0" y="7328"/>
                  </a:lnTo>
                  <a:lnTo>
                    <a:pt x="222" y="7573"/>
                  </a:lnTo>
                  <a:lnTo>
                    <a:pt x="7721" y="361"/>
                  </a:lnTo>
                  <a:lnTo>
                    <a:pt x="42177" y="7265"/>
                  </a:lnTo>
                  <a:lnTo>
                    <a:pt x="42240" y="6936"/>
                  </a:lnTo>
                  <a:lnTo>
                    <a:pt x="7710" y="22"/>
                  </a:lnTo>
                  <a:lnTo>
                    <a:pt x="762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6" name="Google Shape;13606;p71"/>
            <p:cNvSpPr/>
            <p:nvPr/>
          </p:nvSpPr>
          <p:spPr>
            <a:xfrm>
              <a:off x="1220257" y="2912610"/>
              <a:ext cx="125152" cy="1315383"/>
            </a:xfrm>
            <a:custGeom>
              <a:avLst/>
              <a:gdLst/>
              <a:ahLst/>
              <a:cxnLst/>
              <a:rect l="l" t="t" r="r" b="b"/>
              <a:pathLst>
                <a:path w="1656" h="17405" extrusionOk="0">
                  <a:moveTo>
                    <a:pt x="1380" y="1"/>
                  </a:moveTo>
                  <a:lnTo>
                    <a:pt x="1" y="1984"/>
                  </a:lnTo>
                  <a:lnTo>
                    <a:pt x="1" y="17404"/>
                  </a:lnTo>
                  <a:lnTo>
                    <a:pt x="340" y="17404"/>
                  </a:lnTo>
                  <a:lnTo>
                    <a:pt x="340" y="2090"/>
                  </a:lnTo>
                  <a:lnTo>
                    <a:pt x="1655" y="191"/>
                  </a:lnTo>
                  <a:lnTo>
                    <a:pt x="13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7" name="Google Shape;13607;p71"/>
            <p:cNvSpPr/>
            <p:nvPr/>
          </p:nvSpPr>
          <p:spPr>
            <a:xfrm>
              <a:off x="1328481" y="2912610"/>
              <a:ext cx="125077" cy="1315383"/>
            </a:xfrm>
            <a:custGeom>
              <a:avLst/>
              <a:gdLst/>
              <a:ahLst/>
              <a:cxnLst/>
              <a:rect l="l" t="t" r="r" b="b"/>
              <a:pathLst>
                <a:path w="1655" h="17405" extrusionOk="0">
                  <a:moveTo>
                    <a:pt x="276" y="1"/>
                  </a:moveTo>
                  <a:lnTo>
                    <a:pt x="0" y="191"/>
                  </a:lnTo>
                  <a:lnTo>
                    <a:pt x="1315" y="2090"/>
                  </a:lnTo>
                  <a:lnTo>
                    <a:pt x="1315" y="17404"/>
                  </a:lnTo>
                  <a:lnTo>
                    <a:pt x="1655" y="17404"/>
                  </a:lnTo>
                  <a:lnTo>
                    <a:pt x="1655" y="1984"/>
                  </a:lnTo>
                  <a:lnTo>
                    <a:pt x="2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8" name="Google Shape;13608;p71"/>
            <p:cNvSpPr/>
            <p:nvPr/>
          </p:nvSpPr>
          <p:spPr>
            <a:xfrm>
              <a:off x="1220257" y="1175821"/>
              <a:ext cx="126739" cy="551471"/>
            </a:xfrm>
            <a:custGeom>
              <a:avLst/>
              <a:gdLst/>
              <a:ahLst/>
              <a:cxnLst/>
              <a:rect l="l" t="t" r="r" b="b"/>
              <a:pathLst>
                <a:path w="1677" h="7297" extrusionOk="0">
                  <a:moveTo>
                    <a:pt x="1411" y="0"/>
                  </a:moveTo>
                  <a:lnTo>
                    <a:pt x="1" y="1983"/>
                  </a:lnTo>
                  <a:lnTo>
                    <a:pt x="1" y="7297"/>
                  </a:lnTo>
                  <a:lnTo>
                    <a:pt x="340" y="7297"/>
                  </a:lnTo>
                  <a:lnTo>
                    <a:pt x="340" y="2089"/>
                  </a:lnTo>
                  <a:lnTo>
                    <a:pt x="1677" y="191"/>
                  </a:lnTo>
                  <a:lnTo>
                    <a:pt x="14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9" name="Google Shape;13609;p71"/>
            <p:cNvSpPr/>
            <p:nvPr/>
          </p:nvSpPr>
          <p:spPr>
            <a:xfrm>
              <a:off x="1326894" y="1175821"/>
              <a:ext cx="126664" cy="551471"/>
            </a:xfrm>
            <a:custGeom>
              <a:avLst/>
              <a:gdLst/>
              <a:ahLst/>
              <a:cxnLst/>
              <a:rect l="l" t="t" r="r" b="b"/>
              <a:pathLst>
                <a:path w="1676" h="7297" extrusionOk="0">
                  <a:moveTo>
                    <a:pt x="266" y="0"/>
                  </a:moveTo>
                  <a:lnTo>
                    <a:pt x="0" y="191"/>
                  </a:lnTo>
                  <a:lnTo>
                    <a:pt x="1336" y="2089"/>
                  </a:lnTo>
                  <a:lnTo>
                    <a:pt x="1336" y="7297"/>
                  </a:lnTo>
                  <a:lnTo>
                    <a:pt x="1676" y="7297"/>
                  </a:lnTo>
                  <a:lnTo>
                    <a:pt x="1676" y="1983"/>
                  </a:lnTo>
                  <a:lnTo>
                    <a:pt x="2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0" name="Google Shape;13610;p71"/>
            <p:cNvSpPr/>
            <p:nvPr/>
          </p:nvSpPr>
          <p:spPr>
            <a:xfrm>
              <a:off x="1232274" y="1651868"/>
              <a:ext cx="214104" cy="214104"/>
            </a:xfrm>
            <a:custGeom>
              <a:avLst/>
              <a:gdLst/>
              <a:ahLst/>
              <a:cxnLst/>
              <a:rect l="l" t="t" r="r" b="b"/>
              <a:pathLst>
                <a:path w="2833" h="2833" extrusionOk="0">
                  <a:moveTo>
                    <a:pt x="1" y="1"/>
                  </a:moveTo>
                  <a:lnTo>
                    <a:pt x="1" y="2832"/>
                  </a:lnTo>
                  <a:lnTo>
                    <a:pt x="2833" y="2832"/>
                  </a:lnTo>
                  <a:lnTo>
                    <a:pt x="283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1" name="Google Shape;13611;p71"/>
            <p:cNvSpPr/>
            <p:nvPr/>
          </p:nvSpPr>
          <p:spPr>
            <a:xfrm>
              <a:off x="722520" y="1651868"/>
              <a:ext cx="106712" cy="214104"/>
            </a:xfrm>
            <a:custGeom>
              <a:avLst/>
              <a:gdLst/>
              <a:ahLst/>
              <a:cxnLst/>
              <a:rect l="l" t="t" r="r" b="b"/>
              <a:pathLst>
                <a:path w="1412" h="2833" extrusionOk="0">
                  <a:moveTo>
                    <a:pt x="1" y="1"/>
                  </a:moveTo>
                  <a:lnTo>
                    <a:pt x="1" y="2832"/>
                  </a:lnTo>
                  <a:lnTo>
                    <a:pt x="1412" y="2832"/>
                  </a:lnTo>
                  <a:lnTo>
                    <a:pt x="14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12" name="Google Shape;13612;p71"/>
          <p:cNvGrpSpPr/>
          <p:nvPr/>
        </p:nvGrpSpPr>
        <p:grpSpPr>
          <a:xfrm>
            <a:off x="6219437" y="675723"/>
            <a:ext cx="1223788" cy="21378"/>
            <a:chOff x="3096700" y="3484425"/>
            <a:chExt cx="719875" cy="12575"/>
          </a:xfrm>
        </p:grpSpPr>
        <p:sp>
          <p:nvSpPr>
            <p:cNvPr id="13613" name="Google Shape;13613;p71"/>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4" name="Google Shape;13614;p71"/>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5" name="Google Shape;13615;p71"/>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6" name="Google Shape;13616;p71"/>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7" name="Google Shape;13617;p71"/>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8" name="Google Shape;13618;p71"/>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9" name="Google Shape;13619;p71"/>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0" name="Google Shape;13620;p71"/>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1" name="Google Shape;13621;p71"/>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2" name="Google Shape;13622;p71"/>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23" name="Google Shape;13623;p71"/>
          <p:cNvGrpSpPr/>
          <p:nvPr/>
        </p:nvGrpSpPr>
        <p:grpSpPr>
          <a:xfrm>
            <a:off x="1700625" y="649124"/>
            <a:ext cx="1223745" cy="21378"/>
            <a:chOff x="2940000" y="3484425"/>
            <a:chExt cx="719850" cy="12575"/>
          </a:xfrm>
        </p:grpSpPr>
        <p:sp>
          <p:nvSpPr>
            <p:cNvPr id="13624" name="Google Shape;13624;p71"/>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5" name="Google Shape;13625;p71"/>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6" name="Google Shape;13626;p71"/>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7" name="Google Shape;13627;p71"/>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8" name="Google Shape;13628;p71"/>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9" name="Google Shape;13629;p71"/>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0" name="Google Shape;13630;p71"/>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1" name="Google Shape;13631;p71"/>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2" name="Google Shape;13632;p71"/>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3" name="Google Shape;13633;p71"/>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38" name="Google Shape;13638;p71"/>
          <p:cNvSpPr/>
          <p:nvPr/>
        </p:nvSpPr>
        <p:spPr>
          <a:xfrm>
            <a:off x="7276197" y="4490775"/>
            <a:ext cx="3232040" cy="3232125"/>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39" name="Google Shape;13639;p71"/>
          <p:cNvGrpSpPr/>
          <p:nvPr/>
        </p:nvGrpSpPr>
        <p:grpSpPr>
          <a:xfrm>
            <a:off x="-821976" y="-644174"/>
            <a:ext cx="1801489" cy="1763922"/>
            <a:chOff x="236475" y="527300"/>
            <a:chExt cx="1124525" cy="1101075"/>
          </a:xfrm>
        </p:grpSpPr>
        <p:sp>
          <p:nvSpPr>
            <p:cNvPr id="13640" name="Google Shape;13640;p71"/>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1" name="Google Shape;13641;p71"/>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2" name="Google Shape;13642;p71"/>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3" name="Google Shape;13643;p71"/>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4" name="Google Shape;13644;p71"/>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5" name="Google Shape;13645;p71"/>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6" name="Google Shape;13646;p71"/>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7" name="Google Shape;13647;p71"/>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8" name="Google Shape;13648;p71"/>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9" name="Google Shape;13649;p71"/>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0" name="Google Shape;13650;p71"/>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1" name="Google Shape;13651;p71"/>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2" name="Google Shape;13652;p71"/>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3" name="Google Shape;13653;p71"/>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4" name="Google Shape;13654;p71"/>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5" name="Google Shape;13655;p71"/>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6" name="Google Shape;13656;p71"/>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7" name="Google Shape;13657;p71"/>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8" name="Google Shape;13658;p71"/>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9" name="Google Shape;13659;p71"/>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0" name="Google Shape;13660;p71"/>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1" name="Google Shape;13661;p71"/>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2" name="Google Shape;13662;p71"/>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3" name="Google Shape;13663;p71"/>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4" name="Google Shape;13664;p71"/>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5" name="Google Shape;13665;p71"/>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6" name="Google Shape;13666;p71"/>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7" name="Google Shape;13667;p71"/>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8" name="Google Shape;13668;p71"/>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9" name="Google Shape;13669;p71"/>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0" name="Google Shape;13670;p71"/>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1" name="Google Shape;13671;p71"/>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2" name="Google Shape;13672;p71"/>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3" name="Google Shape;13673;p71"/>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4" name="Google Shape;13674;p71"/>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5" name="Google Shape;13675;p71"/>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6" name="Google Shape;13676;p71"/>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7" name="Google Shape;13677;p71"/>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8" name="Google Shape;13678;p71"/>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9" name="Google Shape;13679;p71"/>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0" name="Google Shape;13680;p71"/>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1" name="Google Shape;13681;p71"/>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2" name="Google Shape;13682;p71"/>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3" name="Google Shape;13683;p71"/>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4" name="Google Shape;13684;p71"/>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5" name="Google Shape;13685;p71"/>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6" name="Google Shape;13686;p71"/>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7" name="Google Shape;13687;p71"/>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8" name="Google Shape;13688;p71"/>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9" name="Google Shape;13689;p71"/>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0" name="Google Shape;13690;p71"/>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1" name="Google Shape;13691;p71"/>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2" name="Google Shape;13692;p71"/>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3" name="Google Shape;13693;p71"/>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4" name="Google Shape;13694;p71"/>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5" name="Google Shape;13695;p71"/>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6" name="Google Shape;13696;p71"/>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7" name="Google Shape;13697;p71"/>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8" name="Google Shape;13698;p71"/>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9" name="Google Shape;13699;p71"/>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0" name="Google Shape;13700;p71"/>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1" name="Google Shape;13701;p71"/>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2" name="Google Shape;13702;p71"/>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3" name="Google Shape;13703;p71"/>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4" name="Google Shape;13704;p71"/>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5" name="Google Shape;13705;p71"/>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6" name="Google Shape;13706;p71"/>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7" name="Google Shape;13707;p71"/>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8" name="Google Shape;13708;p71"/>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9" name="Google Shape;13709;p71"/>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0" name="Google Shape;13710;p71"/>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1" name="Google Shape;13711;p71"/>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2" name="Google Shape;13712;p71"/>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3" name="Google Shape;13713;p71"/>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4" name="Google Shape;13714;p71"/>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5" name="Google Shape;13715;p71"/>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6" name="Google Shape;13716;p71"/>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7" name="Google Shape;13717;p71"/>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8" name="Google Shape;13718;p71"/>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9" name="Google Shape;13719;p71"/>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0" name="Google Shape;13720;p71"/>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1" name="Google Shape;13721;p71"/>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2" name="Google Shape;13722;p71"/>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3" name="Google Shape;13723;p71"/>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4" name="Google Shape;13724;p71"/>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5" name="Google Shape;13725;p71"/>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6" name="Google Shape;13726;p71"/>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7" name="Google Shape;13727;p71"/>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8" name="Google Shape;13728;p71"/>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9" name="Google Shape;13729;p71"/>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0" name="Google Shape;13730;p71"/>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1" name="Google Shape;13731;p71"/>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2" name="Google Shape;13732;p71"/>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3" name="Google Shape;13733;p71"/>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4" name="Google Shape;13734;p71"/>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5" name="Google Shape;13735;p71"/>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6" name="Google Shape;13736;p71"/>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7" name="Google Shape;13737;p71"/>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8" name="Google Shape;13738;p71"/>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9" name="Google Shape;13739;p71"/>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0" name="Google Shape;13740;p71"/>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1" name="Google Shape;13741;p71"/>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2" name="Google Shape;13742;p71"/>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3" name="Google Shape;13743;p71"/>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4" name="Google Shape;13744;p71"/>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5" name="Google Shape;13745;p71"/>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6" name="Google Shape;13746;p71"/>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7" name="Google Shape;13747;p71"/>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8" name="Google Shape;13748;p71"/>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9" name="Google Shape;13749;p71"/>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0" name="Google Shape;13750;p71"/>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1" name="Google Shape;13751;p71"/>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2" name="Google Shape;13752;p71"/>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3" name="Google Shape;13753;p71"/>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4" name="Google Shape;13754;p71"/>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5" name="Google Shape;13755;p71"/>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6" name="Google Shape;13756;p71"/>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7" name="Google Shape;13757;p71"/>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8" name="Google Shape;13758;p71"/>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9" name="Google Shape;13759;p71"/>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0" name="Google Shape;13760;p71"/>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1" name="Google Shape;13761;p71"/>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2" name="Google Shape;13762;p71"/>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3" name="Google Shape;13763;p71"/>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4" name="Google Shape;13764;p71"/>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5" name="Google Shape;13765;p71"/>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6" name="Google Shape;13766;p71"/>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7" name="Google Shape;13767;p71"/>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8" name="Google Shape;13768;p71"/>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9" name="Google Shape;13769;p71"/>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0" name="Google Shape;13770;p71"/>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1" name="Google Shape;13771;p71"/>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2" name="Google Shape;13772;p71"/>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3" name="Google Shape;13773;p71"/>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4" name="Google Shape;13774;p71"/>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5" name="Google Shape;13775;p71"/>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6" name="Google Shape;13776;p71"/>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7" name="Google Shape;13777;p71"/>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8" name="Google Shape;13778;p71"/>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9" name="Google Shape;13779;p71"/>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0" name="Google Shape;13780;p71"/>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1" name="Google Shape;13781;p71"/>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2" name="Google Shape;13782;p71"/>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3" name="Google Shape;13783;p71"/>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4" name="Google Shape;13784;p71"/>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5" name="Google Shape;13785;p71"/>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6" name="Google Shape;13786;p71"/>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7" name="Google Shape;13787;p71"/>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8" name="Google Shape;13788;p71"/>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9" name="Google Shape;13789;p71"/>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0" name="Google Shape;13790;p71"/>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1" name="Google Shape;13791;p71"/>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2" name="Google Shape;13792;p71"/>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3" name="Google Shape;13793;p71"/>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4" name="Google Shape;13794;p71"/>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5" name="Google Shape;13795;p71"/>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6" name="Google Shape;13796;p71"/>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7" name="Google Shape;13797;p71"/>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8" name="Google Shape;13798;p71"/>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9" name="Google Shape;13799;p71"/>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0" name="Google Shape;13800;p71"/>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1" name="Google Shape;13801;p71"/>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2" name="Google Shape;13802;p71"/>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3" name="Google Shape;13803;p71"/>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4" name="Google Shape;13804;p71"/>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5" name="Google Shape;13805;p71"/>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6" name="Google Shape;13806;p71"/>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7" name="Google Shape;13807;p71"/>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8" name="Google Shape;13808;p71"/>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9" name="Google Shape;13809;p71"/>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0" name="Google Shape;13810;p71"/>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1" name="Google Shape;13811;p71"/>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2" name="Google Shape;13812;p71"/>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3" name="Google Shape;13813;p71"/>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4" name="Google Shape;13814;p71"/>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5" name="Google Shape;13815;p71"/>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6" name="Google Shape;13816;p71"/>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7" name="Google Shape;13817;p71"/>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8" name="Google Shape;13818;p71"/>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9" name="Google Shape;13819;p71"/>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0" name="Google Shape;13820;p71"/>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1" name="Google Shape;13821;p71"/>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2" name="Google Shape;13822;p71"/>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3" name="Google Shape;13823;p71"/>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4" name="Google Shape;13824;p71"/>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5" name="Google Shape;13825;p71"/>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6" name="Google Shape;13826;p71"/>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7" name="Google Shape;13827;p71"/>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8" name="Google Shape;13828;p71"/>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9" name="Google Shape;13829;p71"/>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0" name="Google Shape;13830;p71"/>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1" name="Google Shape;13831;p71"/>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2" name="Google Shape;13832;p71"/>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3" name="Google Shape;13833;p71"/>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4" name="Google Shape;13834;p71"/>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5" name="Google Shape;13835;p71"/>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6" name="Google Shape;13836;p71"/>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7" name="Google Shape;13837;p71"/>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8" name="Google Shape;13838;p71"/>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9" name="Google Shape;13839;p71"/>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0" name="Google Shape;13840;p71"/>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1" name="Google Shape;13841;p71"/>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2" name="Google Shape;13842;p71"/>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3" name="Google Shape;13843;p71"/>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4" name="Google Shape;13844;p71"/>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5" name="Google Shape;13845;p71"/>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6" name="Google Shape;13846;p71"/>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7" name="Google Shape;13847;p71"/>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8" name="Google Shape;13848;p71"/>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9" name="Google Shape;13849;p71"/>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0" name="Google Shape;13850;p71"/>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1" name="Google Shape;13851;p71"/>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2" name="Google Shape;13852;p71"/>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3" name="Google Shape;13853;p71"/>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4" name="Google Shape;13854;p71"/>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5" name="Google Shape;13855;p71"/>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6" name="Google Shape;13856;p71"/>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7" name="Google Shape;13857;p71"/>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8" name="Google Shape;13858;p71"/>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9" name="Google Shape;13859;p71"/>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0" name="Google Shape;13860;p71"/>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1" name="Google Shape;13861;p71"/>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2" name="Google Shape;13862;p71"/>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3" name="Google Shape;13863;p71"/>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4" name="Google Shape;13864;p71"/>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5" name="Google Shape;13865;p71"/>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6" name="Google Shape;13866;p71"/>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7" name="Google Shape;13867;p71"/>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8" name="Google Shape;13868;p71"/>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9" name="Google Shape;13869;p71"/>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0" name="Google Shape;13870;p71"/>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1" name="Google Shape;13871;p71"/>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2" name="Google Shape;13872;p71"/>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3" name="Google Shape;13873;p71"/>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4" name="Google Shape;13874;p71"/>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5" name="Google Shape;13875;p71"/>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6" name="Google Shape;13876;p71"/>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7" name="Google Shape;13877;p71"/>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8" name="Google Shape;13878;p71"/>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9" name="Google Shape;13879;p71"/>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0" name="Google Shape;13880;p71"/>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1" name="Google Shape;13881;p71"/>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2" name="Google Shape;13882;p71"/>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3" name="Google Shape;13883;p71"/>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4" name="Google Shape;13884;p71"/>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5" name="Google Shape;13885;p71"/>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6" name="Google Shape;13886;p71"/>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7" name="Google Shape;13887;p71"/>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8" name="Google Shape;13888;p71"/>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9" name="Google Shape;13889;p71"/>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0" name="Google Shape;13890;p71"/>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1" name="Google Shape;13891;p71"/>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2" name="Google Shape;13892;p71"/>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3" name="Google Shape;13893;p71"/>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4" name="Google Shape;13894;p71"/>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5" name="Google Shape;13895;p71"/>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6" name="Google Shape;13896;p71"/>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7" name="Google Shape;13897;p71"/>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8" name="Google Shape;13898;p71"/>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9" name="Google Shape;13899;p71"/>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0" name="Google Shape;13900;p71"/>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1" name="Google Shape;13901;p71"/>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2" name="Google Shape;13902;p71"/>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3" name="Google Shape;13903;p71"/>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4" name="Google Shape;13904;p71"/>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5" name="Google Shape;13905;p71"/>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6" name="Google Shape;13906;p71"/>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7" name="Google Shape;13907;p71"/>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8" name="Google Shape;13908;p71"/>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9" name="Google Shape;13909;p71"/>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0" name="Google Shape;13910;p71"/>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1" name="Google Shape;13911;p71"/>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2" name="Google Shape;13912;p71"/>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3" name="Google Shape;13913;p71"/>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4" name="Google Shape;13914;p71"/>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5" name="Google Shape;13915;p71"/>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6" name="Google Shape;13916;p71"/>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7" name="Google Shape;13917;p71"/>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8" name="Google Shape;13918;p71"/>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9" name="Google Shape;13919;p71"/>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0" name="Google Shape;13920;p71"/>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1" name="Google Shape;13921;p71"/>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2" name="Google Shape;13922;p71"/>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3" name="Google Shape;13923;p71"/>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4" name="Google Shape;13924;p71"/>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5" name="Google Shape;13925;p71"/>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6" name="Google Shape;13926;p71"/>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7" name="Google Shape;13927;p71"/>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8" name="Google Shape;13928;p71"/>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9" name="Google Shape;13929;p71"/>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0" name="Google Shape;13930;p71"/>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1" name="Google Shape;13931;p71"/>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2" name="Google Shape;13932;p71"/>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3" name="Google Shape;13933;p71"/>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4" name="Google Shape;13934;p71"/>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5" name="Google Shape;13935;p71"/>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6" name="Google Shape;13936;p71"/>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7" name="Google Shape;13937;p71"/>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8" name="Google Shape;13938;p71"/>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9" name="Google Shape;13939;p71"/>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0" name="Google Shape;13940;p71"/>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1" name="Google Shape;13941;p71"/>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2" name="Google Shape;13942;p71"/>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3" name="Google Shape;13943;p71"/>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4" name="Google Shape;13944;p71"/>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5" name="Google Shape;13945;p71"/>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6" name="Google Shape;13946;p71"/>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7" name="Google Shape;13947;p71"/>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8" name="Google Shape;13948;p71"/>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9" name="Google Shape;13949;p71"/>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0" name="Google Shape;13950;p71"/>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1" name="Google Shape;13951;p71"/>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2" name="Google Shape;13952;p71"/>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3" name="Google Shape;13953;p71"/>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4" name="Google Shape;13954;p71"/>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5" name="Google Shape;13955;p71"/>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6" name="Google Shape;13956;p71"/>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7" name="Google Shape;13957;p71"/>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8" name="Google Shape;13958;p71"/>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9" name="Google Shape;13959;p71"/>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0" name="Google Shape;13960;p71"/>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1" name="Google Shape;13961;p71"/>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2" name="Google Shape;13962;p71"/>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3" name="Google Shape;13963;p71"/>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4" name="Google Shape;13964;p71"/>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5" name="Google Shape;13965;p71"/>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6" name="Google Shape;13966;p71"/>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7" name="Google Shape;13967;p71"/>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8" name="Google Shape;13968;p71"/>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9" name="Google Shape;13969;p71"/>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0" name="Google Shape;13970;p71"/>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1" name="Google Shape;13971;p71"/>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2" name="Google Shape;13972;p71"/>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3" name="Google Shape;13973;p71"/>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4" name="Google Shape;13974;p71"/>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5" name="Google Shape;13975;p71"/>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6" name="Google Shape;13976;p71"/>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7" name="Google Shape;13977;p71"/>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8" name="Google Shape;13978;p71"/>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9" name="Google Shape;13979;p71"/>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0" name="Google Shape;13980;p71"/>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1" name="Google Shape;13981;p71"/>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2" name="Google Shape;13982;p71"/>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3" name="Google Shape;13983;p71"/>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4" name="Google Shape;13984;p71"/>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5" name="Google Shape;13985;p71"/>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6" name="Google Shape;13986;p71"/>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7" name="Google Shape;13987;p71"/>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8" name="Google Shape;13988;p71"/>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9" name="Google Shape;13989;p71"/>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0" name="Google Shape;13990;p71"/>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1" name="Google Shape;13991;p71"/>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2" name="Google Shape;13992;p71"/>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3" name="Google Shape;13993;p71"/>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4" name="Google Shape;13994;p71"/>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5" name="Google Shape;13995;p71"/>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6" name="Google Shape;13996;p71"/>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7" name="Google Shape;13997;p71"/>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8" name="Google Shape;13998;p71"/>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9" name="Google Shape;13999;p71"/>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0" name="Google Shape;14000;p71"/>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1" name="Google Shape;14001;p71"/>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2" name="Google Shape;14002;p71"/>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3" name="Google Shape;14003;p71"/>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4" name="Google Shape;14004;p71"/>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5" name="Google Shape;14005;p71"/>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6" name="Google Shape;14006;p71"/>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7" name="Google Shape;14007;p71"/>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8" name="Google Shape;14008;p71"/>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9" name="Google Shape;14009;p71"/>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0" name="Google Shape;14010;p71"/>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1" name="Google Shape;14011;p71"/>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2" name="Google Shape;14012;p71"/>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3" name="Google Shape;14013;p71"/>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4" name="Google Shape;14014;p71"/>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5" name="Google Shape;14015;p71"/>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6" name="Google Shape;14016;p71"/>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7" name="Google Shape;14017;p71"/>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8" name="Google Shape;14018;p71"/>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9" name="Google Shape;14019;p71"/>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0" name="Google Shape;14020;p71"/>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1" name="Google Shape;14021;p71"/>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2" name="Google Shape;14022;p71"/>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3" name="Google Shape;14023;p71"/>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4" name="Google Shape;14024;p71"/>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5" name="Google Shape;14025;p71"/>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6" name="Google Shape;14026;p71"/>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7" name="Google Shape;14027;p71"/>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8" name="Google Shape;14028;p71"/>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9" name="Google Shape;14029;p71"/>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0" name="Google Shape;14030;p71"/>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1" name="Google Shape;14031;p71"/>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2" name="Google Shape;14032;p71"/>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3" name="Google Shape;14033;p71"/>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4" name="Google Shape;14034;p71"/>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5" name="Google Shape;14035;p71"/>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6" name="Google Shape;14036;p71"/>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7" name="Google Shape;14037;p71"/>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8" name="Google Shape;14038;p71"/>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9" name="Google Shape;14039;p71"/>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0" name="Google Shape;14040;p71"/>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1" name="Google Shape;14041;p71"/>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2" name="Google Shape;14042;p71"/>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3" name="Google Shape;14043;p71"/>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4" name="Google Shape;14044;p71"/>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5" name="Google Shape;14045;p71"/>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6" name="Google Shape;14046;p71"/>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7" name="Google Shape;14047;p71"/>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8" name="Google Shape;14048;p71"/>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9" name="Google Shape;14049;p71"/>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0" name="Google Shape;14050;p71"/>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1" name="Google Shape;14051;p71"/>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2" name="Google Shape;14052;p71"/>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3" name="Google Shape;14053;p71"/>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4" name="Google Shape;14054;p71"/>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5" name="Google Shape;14055;p71"/>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6" name="Google Shape;14056;p71"/>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7" name="Google Shape;14057;p71"/>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8" name="Google Shape;14058;p71"/>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9" name="Google Shape;14059;p71"/>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0" name="Google Shape;14060;p71"/>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1" name="Google Shape;14061;p71"/>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2" name="Google Shape;14062;p71"/>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3" name="Google Shape;14063;p71"/>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4" name="Google Shape;14064;p71"/>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5" name="Google Shape;14065;p71"/>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6" name="Google Shape;14066;p71"/>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7" name="Google Shape;14067;p71"/>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8" name="Google Shape;14068;p71"/>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9" name="Google Shape;14069;p71"/>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0" name="Google Shape;14070;p71"/>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1" name="Google Shape;14071;p71"/>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2" name="Google Shape;14072;p71"/>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3" name="Google Shape;14073;p71"/>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4" name="Google Shape;14074;p71"/>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5" name="Google Shape;14075;p71"/>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6" name="Google Shape;14076;p71"/>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7" name="Google Shape;14077;p71"/>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8" name="Google Shape;14078;p71"/>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9" name="Google Shape;14079;p71"/>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0" name="Google Shape;14080;p71"/>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1" name="Google Shape;14081;p71"/>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2" name="Google Shape;14082;p71"/>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3" name="Google Shape;14083;p71"/>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4" name="Google Shape;14084;p71"/>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5" name="Google Shape;14085;p71"/>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6" name="Google Shape;14086;p71"/>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7" name="Google Shape;14087;p71"/>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8" name="Google Shape;14088;p71"/>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9" name="Google Shape;14089;p71"/>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0" name="Google Shape;14090;p71"/>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1" name="Google Shape;14091;p71"/>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2" name="Google Shape;14092;p71"/>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3" name="Google Shape;14093;p71"/>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4" name="Google Shape;14094;p71"/>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5" name="Google Shape;14095;p71"/>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6" name="Google Shape;14096;p71"/>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7" name="Google Shape;14097;p71"/>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8" name="Google Shape;14098;p71"/>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9" name="Google Shape;14099;p71"/>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0" name="Google Shape;14100;p71"/>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1" name="Google Shape;14101;p71"/>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2" name="Google Shape;14102;p71"/>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3" name="Google Shape;14103;p71"/>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4" name="Google Shape;14104;p71"/>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5" name="Google Shape;14105;p71"/>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6" name="Google Shape;14106;p71"/>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7" name="Google Shape;14107;p71"/>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8" name="Google Shape;14108;p71"/>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9" name="Google Shape;14109;p71"/>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0" name="Google Shape;14110;p71"/>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1" name="Google Shape;14111;p71"/>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2" name="Google Shape;14112;p71"/>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3" name="Google Shape;14113;p71"/>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4" name="Google Shape;14114;p71"/>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5" name="Google Shape;14115;p71"/>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6" name="Google Shape;14116;p71"/>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7" name="Google Shape;14117;p71"/>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8" name="Google Shape;14118;p71"/>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9" name="Google Shape;14119;p71"/>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0" name="Google Shape;14120;p71"/>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1" name="Google Shape;14121;p71"/>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2" name="Google Shape;14122;p71"/>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3" name="Google Shape;14123;p71"/>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4" name="Google Shape;14124;p71"/>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5" name="Google Shape;14125;p71"/>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6" name="Google Shape;14126;p71"/>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7" name="Google Shape;14127;p71"/>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8" name="Google Shape;14128;p71"/>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9" name="Google Shape;14129;p71"/>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0" name="Google Shape;14130;p71"/>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1" name="Google Shape;14131;p71"/>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2" name="Google Shape;14132;p71"/>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3" name="Google Shape;14133;p71"/>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4" name="Google Shape;14134;p71"/>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5" name="Google Shape;14135;p71"/>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6" name="Google Shape;14136;p71"/>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7" name="Google Shape;14137;p71"/>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8" name="Google Shape;14138;p71"/>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9" name="Google Shape;14139;p71"/>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0" name="Google Shape;14140;p71"/>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1" name="Google Shape;14141;p71"/>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2" name="Google Shape;14142;p71"/>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3" name="Google Shape;14143;p71"/>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4" name="Google Shape;14144;p71"/>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5" name="Google Shape;14145;p71"/>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6" name="Google Shape;14146;p71"/>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7" name="Google Shape;14147;p71"/>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8" name="Google Shape;14148;p71"/>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9" name="Google Shape;14149;p71"/>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0" name="Google Shape;14150;p71"/>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1" name="Google Shape;14151;p71"/>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2" name="Google Shape;14152;p71"/>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3" name="Google Shape;14153;p71"/>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4" name="Google Shape;14154;p71"/>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5" name="Google Shape;14155;p71"/>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6" name="Google Shape;14156;p71"/>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7" name="Google Shape;14157;p71"/>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8" name="Google Shape;14158;p71"/>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9" name="Google Shape;14159;p71"/>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0" name="Google Shape;14160;p71"/>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1" name="Google Shape;14161;p71"/>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2" name="Google Shape;14162;p71"/>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3" name="Google Shape;14163;p71"/>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4" name="Google Shape;14164;p71"/>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5" name="Google Shape;14165;p71"/>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6" name="Google Shape;14166;p71"/>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7" name="Google Shape;14167;p71"/>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8" name="Google Shape;14168;p71"/>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9" name="Google Shape;14169;p71"/>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0" name="Google Shape;14170;p71"/>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1" name="Google Shape;14171;p71"/>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2" name="Google Shape;14172;p71"/>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3" name="Google Shape;14173;p71"/>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4" name="Google Shape;14174;p71"/>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5" name="Google Shape;14175;p71"/>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6" name="Google Shape;14176;p71"/>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7" name="Google Shape;14177;p71"/>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8" name="Google Shape;14178;p71"/>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9" name="Google Shape;14179;p71"/>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0" name="Google Shape;14180;p71"/>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1" name="Google Shape;14181;p71"/>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2" name="Google Shape;14182;p71"/>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3" name="Google Shape;14183;p71"/>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4" name="Google Shape;14184;p71"/>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5" name="Google Shape;14185;p71"/>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6" name="Google Shape;14186;p71"/>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7" name="Google Shape;14187;p71"/>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8" name="Google Shape;14188;p71"/>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9" name="Google Shape;14189;p71"/>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0" name="Google Shape;14190;p71"/>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1" name="Google Shape;14191;p71"/>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2" name="Google Shape;14192;p71"/>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3" name="Google Shape;14193;p71"/>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4" name="Google Shape;14194;p71"/>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5" name="Google Shape;14195;p71"/>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6" name="Google Shape;14196;p71"/>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7" name="Google Shape;14197;p71"/>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8" name="Google Shape;14198;p71"/>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9" name="Google Shape;14199;p71"/>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0" name="Google Shape;14200;p71"/>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1" name="Google Shape;14201;p71"/>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2" name="Google Shape;14202;p71"/>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3" name="Google Shape;14203;p71"/>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4" name="Google Shape;14204;p71"/>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5" name="Google Shape;14205;p71"/>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6" name="Google Shape;14206;p71"/>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7" name="Google Shape;14207;p71"/>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8" name="Google Shape;14208;p71"/>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9" name="Google Shape;14209;p71"/>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0" name="Google Shape;14210;p71"/>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1" name="Google Shape;14211;p71"/>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2" name="Google Shape;14212;p71"/>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3" name="Google Shape;14213;p71"/>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4" name="Google Shape;14214;p71"/>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5" name="Google Shape;14215;p71"/>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6" name="Google Shape;14216;p71"/>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7" name="Google Shape;14217;p71"/>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8" name="Google Shape;14218;p71"/>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9" name="Google Shape;14219;p71"/>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0" name="Google Shape;14220;p71"/>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1" name="Google Shape;14221;p71"/>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2" name="Google Shape;14222;p71"/>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3" name="Google Shape;14223;p71"/>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4" name="Google Shape;14224;p71"/>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5" name="Google Shape;14225;p71"/>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6" name="Google Shape;14226;p71"/>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7" name="Google Shape;14227;p71"/>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8" name="Google Shape;14228;p71"/>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9" name="Google Shape;14229;p71"/>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0" name="Google Shape;14230;p71"/>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1" name="Google Shape;14231;p71"/>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2" name="Google Shape;14232;p71"/>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3" name="Google Shape;14233;p71"/>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4" name="Google Shape;14234;p71"/>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5" name="Google Shape;14235;p71"/>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6" name="Google Shape;14236;p71"/>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7" name="Google Shape;14237;p71"/>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8" name="Google Shape;14238;p71"/>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9" name="Google Shape;14239;p71"/>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0" name="Google Shape;14240;p71"/>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1" name="Google Shape;14241;p71"/>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2" name="Google Shape;14242;p71"/>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3" name="Google Shape;14243;p71"/>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4" name="Google Shape;14244;p71"/>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5" name="Google Shape;14245;p71"/>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6" name="Google Shape;14246;p71"/>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7" name="Google Shape;14247;p71"/>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8" name="Google Shape;14248;p71"/>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9" name="Google Shape;14249;p71"/>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0" name="Google Shape;14250;p71"/>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1" name="Google Shape;14251;p71"/>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2" name="Google Shape;14252;p71"/>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3" name="Google Shape;14253;p71"/>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4" name="Google Shape;14254;p71"/>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5" name="Google Shape;14255;p71"/>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6" name="Google Shape;14256;p71"/>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7" name="Google Shape;14257;p71"/>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8" name="Google Shape;14258;p71"/>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9" name="Google Shape;14259;p71"/>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0" name="Google Shape;14260;p71"/>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1" name="Google Shape;14261;p71"/>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2" name="Google Shape;14262;p71"/>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3" name="Google Shape;14263;p71"/>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4" name="Google Shape;14264;p71"/>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5" name="Google Shape;14265;p71"/>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6" name="Google Shape;14266;p71"/>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7" name="Google Shape;14267;p71"/>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8" name="Google Shape;14268;p71"/>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9" name="Google Shape;14269;p71"/>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0" name="Google Shape;14270;p71"/>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1" name="Google Shape;14271;p71"/>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2" name="Google Shape;14272;p71"/>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3" name="Google Shape;14273;p71"/>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4" name="Google Shape;14274;p71"/>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5" name="Google Shape;14275;p71"/>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6" name="Google Shape;14276;p71"/>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7" name="Google Shape;14277;p71"/>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8" name="Google Shape;14278;p71"/>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9" name="Google Shape;14279;p71"/>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0" name="Google Shape;14280;p71"/>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1" name="Google Shape;14281;p71"/>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2" name="Google Shape;14282;p71"/>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3" name="Google Shape;14283;p71"/>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4" name="Google Shape;14284;p71"/>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5" name="Google Shape;14285;p71"/>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6" name="Google Shape;14286;p71"/>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7" name="Google Shape;14287;p71"/>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8" name="Google Shape;14288;p71"/>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9" name="Google Shape;14289;p71"/>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0" name="Google Shape;14290;p71"/>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1" name="Google Shape;14291;p71"/>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2" name="Google Shape;14292;p71"/>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3" name="Google Shape;14293;p71"/>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4" name="Google Shape;14294;p71"/>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5" name="Google Shape;14295;p71"/>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6" name="Google Shape;14296;p71"/>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7" name="Google Shape;14297;p71"/>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8" name="Google Shape;14298;p71"/>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9" name="Google Shape;14299;p71"/>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0" name="Google Shape;14300;p71"/>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1" name="Google Shape;14301;p71"/>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2" name="Google Shape;14302;p71"/>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3" name="Google Shape;14303;p71"/>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4" name="Google Shape;14304;p71"/>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5" name="Google Shape;14305;p71"/>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6" name="Google Shape;14306;p71"/>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7" name="Google Shape;14307;p71"/>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8" name="Google Shape;14308;p71"/>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9" name="Google Shape;14309;p71"/>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0" name="Google Shape;14310;p71"/>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1" name="Google Shape;14311;p71"/>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2" name="Google Shape;14312;p71"/>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3" name="Google Shape;14313;p71"/>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4" name="Google Shape;14314;p71"/>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5" name="Google Shape;14315;p71"/>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6" name="Google Shape;14316;p71"/>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7" name="Google Shape;14317;p71"/>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8" name="Google Shape;14318;p71"/>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9" name="Google Shape;14319;p71"/>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0" name="Google Shape;14320;p71"/>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1" name="Google Shape;14321;p71"/>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2" name="Google Shape;14322;p71"/>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3" name="Google Shape;14323;p71"/>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4" name="Google Shape;14324;p71"/>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5" name="Google Shape;14325;p71"/>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6" name="Google Shape;14326;p71"/>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7" name="Google Shape;14327;p71"/>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8" name="Google Shape;14328;p71"/>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9" name="Google Shape;14329;p71"/>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0" name="Google Shape;14330;p71"/>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1" name="Google Shape;14331;p71"/>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2" name="Google Shape;14332;p71"/>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3" name="Google Shape;14333;p71"/>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4" name="Google Shape;14334;p71"/>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5" name="Google Shape;14335;p71"/>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6" name="Google Shape;14336;p71"/>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7" name="Google Shape;14337;p71"/>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8" name="Google Shape;14338;p71"/>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9" name="Google Shape;14339;p71"/>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0" name="Google Shape;14340;p71"/>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1" name="Google Shape;14341;p71"/>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2" name="Google Shape;14342;p71"/>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3" name="Google Shape;14343;p71"/>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4" name="Google Shape;14344;p71"/>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5" name="Google Shape;14345;p71"/>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6" name="Google Shape;14346;p71"/>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7" name="Google Shape;14347;p71"/>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8" name="Google Shape;14348;p71"/>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9" name="Google Shape;14349;p71"/>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0" name="Google Shape;14350;p71"/>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1" name="Google Shape;14351;p71"/>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2" name="Google Shape;14352;p71"/>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3" name="Google Shape;14353;p71"/>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4" name="Google Shape;14354;p71"/>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5" name="Google Shape;14355;p71"/>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6" name="Google Shape;14356;p71"/>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7" name="Google Shape;14357;p71"/>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8" name="Google Shape;14358;p71"/>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9" name="Google Shape;14359;p71"/>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0" name="Google Shape;14360;p71"/>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1" name="Google Shape;14361;p71"/>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2" name="Google Shape;14362;p71"/>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3" name="Google Shape;14363;p71"/>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4" name="Google Shape;14364;p71"/>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5" name="Google Shape;14365;p71"/>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6" name="Google Shape;14366;p71"/>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7" name="Google Shape;14367;p71"/>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8" name="Google Shape;14368;p71"/>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9" name="Google Shape;14369;p71"/>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0" name="Google Shape;14370;p71"/>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1" name="Google Shape;14371;p71"/>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2" name="Google Shape;14372;p71"/>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3" name="Google Shape;14373;p71"/>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74" name="Google Shape;14374;p71"/>
          <p:cNvSpPr/>
          <p:nvPr/>
        </p:nvSpPr>
        <p:spPr>
          <a:xfrm>
            <a:off x="-2730203" y="-929650"/>
            <a:ext cx="3232040" cy="3232125"/>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5" name="Google Shape;14375;p71"/>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6" name="Google Shape;14376;p71">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377" name="Google Shape;14377;p71">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378" name="Google Shape;14378;p71">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ubtitle 3">
            <a:extLst>
              <a:ext uri="{FF2B5EF4-FFF2-40B4-BE49-F238E27FC236}">
                <a16:creationId xmlns:a16="http://schemas.microsoft.com/office/drawing/2014/main" id="{521348BB-39C4-2349-E8F2-0C8F7C190A4D}"/>
              </a:ext>
            </a:extLst>
          </p:cNvPr>
          <p:cNvSpPr txBox="1">
            <a:spLocks/>
          </p:cNvSpPr>
          <p:nvPr/>
        </p:nvSpPr>
        <p:spPr>
          <a:xfrm>
            <a:off x="2056790" y="1950794"/>
            <a:ext cx="5742600" cy="235008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r>
              <a:rPr lang="en-US" sz="2000" dirty="0"/>
              <a:t>When the mixture is complete, we fill the sample into a container designated for testing, and when filling a third of the container, we hit the rod 25 times.</a:t>
            </a:r>
            <a:endParaRPr lang="ar-P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70"/>
        <p:cNvGrpSpPr/>
        <p:nvPr/>
      </p:nvGrpSpPr>
      <p:grpSpPr>
        <a:xfrm>
          <a:off x="0" y="0"/>
          <a:ext cx="0" cy="0"/>
          <a:chOff x="0" y="0"/>
          <a:chExt cx="0" cy="0"/>
        </a:xfrm>
      </p:grpSpPr>
      <p:sp>
        <p:nvSpPr>
          <p:cNvPr id="13573" name="Google Shape;13573;p70"/>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4" name="Google Shape;13574;p70">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75" name="Google Shape;13575;p70">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76" name="Google Shape;13576;p70">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B82A3323-F0F5-CC73-9004-47568990F5AA}"/>
              </a:ext>
            </a:extLst>
          </p:cNvPr>
          <p:cNvSpPr txBox="1"/>
          <p:nvPr/>
        </p:nvSpPr>
        <p:spPr>
          <a:xfrm>
            <a:off x="1645919" y="476275"/>
            <a:ext cx="4184725" cy="646331"/>
          </a:xfrm>
          <a:prstGeom prst="rect">
            <a:avLst/>
          </a:prstGeom>
          <a:noFill/>
        </p:spPr>
        <p:txBody>
          <a:bodyPr wrap="square" rtlCol="1">
            <a:spAutoFit/>
          </a:bodyPr>
          <a:lstStyle/>
          <a:p>
            <a:r>
              <a:rPr lang="en-US" sz="3600" dirty="0"/>
              <a:t>Compression test </a:t>
            </a:r>
            <a:endParaRPr lang="ar-PS" sz="3600" dirty="0"/>
          </a:p>
        </p:txBody>
      </p:sp>
      <p:sp>
        <p:nvSpPr>
          <p:cNvPr id="7" name="Subtitle 2">
            <a:extLst>
              <a:ext uri="{FF2B5EF4-FFF2-40B4-BE49-F238E27FC236}">
                <a16:creationId xmlns:a16="http://schemas.microsoft.com/office/drawing/2014/main" id="{0D1EF96D-1BAB-35B8-BB54-F3E4A975637A}"/>
              </a:ext>
            </a:extLst>
          </p:cNvPr>
          <p:cNvSpPr>
            <a:spLocks noGrp="1"/>
          </p:cNvSpPr>
          <p:nvPr>
            <p:ph type="subTitle" idx="1"/>
          </p:nvPr>
        </p:nvSpPr>
        <p:spPr>
          <a:xfrm>
            <a:off x="105210" y="2242490"/>
            <a:ext cx="6381652" cy="1246200"/>
          </a:xfrm>
        </p:spPr>
        <p:txBody>
          <a:bodyPr/>
          <a:lstStyle/>
          <a:p>
            <a:pPr algn="just"/>
            <a:r>
              <a:rPr lang="en-US" sz="1800" dirty="0"/>
              <a:t>After preparing the sample cubes and waiting for them for 7 and 28 days, we use the compression stress device by placing them in the middle of the device.</a:t>
            </a:r>
            <a:endParaRPr lang="ar-P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89"/>
        <p:cNvGrpSpPr/>
        <p:nvPr/>
      </p:nvGrpSpPr>
      <p:grpSpPr>
        <a:xfrm>
          <a:off x="0" y="0"/>
          <a:ext cx="0" cy="0"/>
          <a:chOff x="0" y="0"/>
          <a:chExt cx="0" cy="0"/>
        </a:xfrm>
      </p:grpSpPr>
      <p:sp>
        <p:nvSpPr>
          <p:cNvPr id="16190" name="Google Shape;16190;p82"/>
          <p:cNvSpPr/>
          <p:nvPr/>
        </p:nvSpPr>
        <p:spPr>
          <a:xfrm>
            <a:off x="861212" y="1753475"/>
            <a:ext cx="7477200" cy="3390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6191" name="Google Shape;16191;p82"/>
          <p:cNvGrpSpPr/>
          <p:nvPr/>
        </p:nvGrpSpPr>
        <p:grpSpPr>
          <a:xfrm>
            <a:off x="365397" y="-590117"/>
            <a:ext cx="8606675" cy="2237194"/>
            <a:chOff x="365397" y="-590117"/>
            <a:chExt cx="8606675" cy="2237194"/>
          </a:xfrm>
        </p:grpSpPr>
        <p:sp>
          <p:nvSpPr>
            <p:cNvPr id="16192" name="Google Shape;16192;p82"/>
            <p:cNvSpPr/>
            <p:nvPr/>
          </p:nvSpPr>
          <p:spPr>
            <a:xfrm rot="10800000">
              <a:off x="8392684" y="798896"/>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3" name="Google Shape;16193;p82"/>
            <p:cNvSpPr/>
            <p:nvPr/>
          </p:nvSpPr>
          <p:spPr>
            <a:xfrm rot="10800000">
              <a:off x="7724137" y="22403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4" name="Google Shape;16194;p82"/>
            <p:cNvSpPr/>
            <p:nvPr/>
          </p:nvSpPr>
          <p:spPr>
            <a:xfrm rot="10800000">
              <a:off x="7072075" y="-174412"/>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5" name="Google Shape;16195;p82"/>
            <p:cNvSpPr/>
            <p:nvPr/>
          </p:nvSpPr>
          <p:spPr>
            <a:xfrm>
              <a:off x="2747875" y="503164"/>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6" name="Google Shape;16196;p82"/>
            <p:cNvSpPr/>
            <p:nvPr/>
          </p:nvSpPr>
          <p:spPr>
            <a:xfrm>
              <a:off x="365397" y="1394591"/>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97" name="Google Shape;16197;p82"/>
            <p:cNvGrpSpPr/>
            <p:nvPr/>
          </p:nvGrpSpPr>
          <p:grpSpPr>
            <a:xfrm>
              <a:off x="5580655" y="621156"/>
              <a:ext cx="1019815" cy="944312"/>
              <a:chOff x="2113525" y="2880575"/>
              <a:chExt cx="609500" cy="564375"/>
            </a:xfrm>
          </p:grpSpPr>
          <p:sp>
            <p:nvSpPr>
              <p:cNvPr id="16198" name="Google Shape;16198;p82"/>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9" name="Google Shape;16199;p82"/>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0" name="Google Shape;16200;p82"/>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1" name="Google Shape;16201;p82"/>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02" name="Google Shape;16202;p82"/>
            <p:cNvGrpSpPr/>
            <p:nvPr/>
          </p:nvGrpSpPr>
          <p:grpSpPr>
            <a:xfrm rot="5400000">
              <a:off x="3907774" y="-580108"/>
              <a:ext cx="349968" cy="2052568"/>
              <a:chOff x="1037125" y="2236325"/>
              <a:chExt cx="149100" cy="874475"/>
            </a:xfrm>
          </p:grpSpPr>
          <p:sp>
            <p:nvSpPr>
              <p:cNvPr id="16203" name="Google Shape;16203;p82"/>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4" name="Google Shape;16204;p82"/>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5" name="Google Shape;16205;p82"/>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6" name="Google Shape;16206;p82"/>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7" name="Google Shape;16207;p82"/>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8" name="Google Shape;16208;p82"/>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9" name="Google Shape;16209;p82"/>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0" name="Google Shape;16210;p82"/>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1" name="Google Shape;16211;p82"/>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2" name="Google Shape;16212;p82"/>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3" name="Google Shape;16213;p82"/>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4" name="Google Shape;16214;p82"/>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5" name="Google Shape;16215;p82"/>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6" name="Google Shape;16216;p82"/>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7" name="Google Shape;16217;p82"/>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8" name="Google Shape;16218;p82"/>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9" name="Google Shape;16219;p82"/>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0" name="Google Shape;16220;p82"/>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1" name="Google Shape;16221;p82"/>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2" name="Google Shape;16222;p82"/>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3" name="Google Shape;16223;p82"/>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4" name="Google Shape;16224;p82"/>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5" name="Google Shape;16225;p82"/>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6" name="Google Shape;16226;p82"/>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7" name="Google Shape;16227;p82"/>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8" name="Google Shape;16228;p82"/>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9" name="Google Shape;16229;p82"/>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0" name="Google Shape;16230;p82"/>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1" name="Google Shape;16231;p82"/>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2" name="Google Shape;16232;p82"/>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3" name="Google Shape;16233;p82"/>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4" name="Google Shape;16234;p82"/>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5" name="Google Shape;16235;p82"/>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6" name="Google Shape;16236;p82"/>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7" name="Google Shape;16237;p82"/>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8" name="Google Shape;16238;p82"/>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39" name="Google Shape;16239;p82"/>
            <p:cNvSpPr/>
            <p:nvPr/>
          </p:nvSpPr>
          <p:spPr>
            <a:xfrm>
              <a:off x="685875" y="-572802"/>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0" name="Google Shape;16240;p82"/>
            <p:cNvSpPr/>
            <p:nvPr/>
          </p:nvSpPr>
          <p:spPr>
            <a:xfrm>
              <a:off x="950250" y="-590117"/>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41" name="Google Shape;16241;p82"/>
            <p:cNvGrpSpPr/>
            <p:nvPr/>
          </p:nvGrpSpPr>
          <p:grpSpPr>
            <a:xfrm>
              <a:off x="1013089" y="-232687"/>
              <a:ext cx="1236640" cy="1210852"/>
              <a:chOff x="236475" y="527300"/>
              <a:chExt cx="1124525" cy="1101075"/>
            </a:xfrm>
          </p:grpSpPr>
          <p:sp>
            <p:nvSpPr>
              <p:cNvPr id="16242" name="Google Shape;16242;p8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3" name="Google Shape;16243;p8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4" name="Google Shape;16244;p8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5" name="Google Shape;16245;p8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6" name="Google Shape;16246;p8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7" name="Google Shape;16247;p8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8" name="Google Shape;16248;p8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9" name="Google Shape;16249;p8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0" name="Google Shape;16250;p8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1" name="Google Shape;16251;p8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2" name="Google Shape;16252;p8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3" name="Google Shape;16253;p8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4" name="Google Shape;16254;p8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5" name="Google Shape;16255;p8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6" name="Google Shape;16256;p8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7" name="Google Shape;16257;p8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8" name="Google Shape;16258;p8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9" name="Google Shape;16259;p8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0" name="Google Shape;16260;p8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1" name="Google Shape;16261;p8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2" name="Google Shape;16262;p8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3" name="Google Shape;16263;p8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4" name="Google Shape;16264;p8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5" name="Google Shape;16265;p8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6" name="Google Shape;16266;p8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7" name="Google Shape;16267;p8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8" name="Google Shape;16268;p8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9" name="Google Shape;16269;p8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0" name="Google Shape;16270;p8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1" name="Google Shape;16271;p8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2" name="Google Shape;16272;p8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3" name="Google Shape;16273;p8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4" name="Google Shape;16274;p8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5" name="Google Shape;16275;p8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6" name="Google Shape;16276;p8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7" name="Google Shape;16277;p8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8" name="Google Shape;16278;p8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9" name="Google Shape;16279;p8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0" name="Google Shape;16280;p8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1" name="Google Shape;16281;p8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2" name="Google Shape;16282;p8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3" name="Google Shape;16283;p8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4" name="Google Shape;16284;p8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5" name="Google Shape;16285;p8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6" name="Google Shape;16286;p8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7" name="Google Shape;16287;p8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8" name="Google Shape;16288;p8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9" name="Google Shape;16289;p8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0" name="Google Shape;16290;p8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1" name="Google Shape;16291;p8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2" name="Google Shape;16292;p8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3" name="Google Shape;16293;p8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4" name="Google Shape;16294;p8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5" name="Google Shape;16295;p8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6" name="Google Shape;16296;p8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7" name="Google Shape;16297;p8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8" name="Google Shape;16298;p8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9" name="Google Shape;16299;p8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0" name="Google Shape;16300;p8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1" name="Google Shape;16301;p8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2" name="Google Shape;16302;p8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3" name="Google Shape;16303;p8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4" name="Google Shape;16304;p8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5" name="Google Shape;16305;p8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6" name="Google Shape;16306;p8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7" name="Google Shape;16307;p8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8" name="Google Shape;16308;p8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9" name="Google Shape;16309;p8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0" name="Google Shape;16310;p8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1" name="Google Shape;16311;p8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2" name="Google Shape;16312;p8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3" name="Google Shape;16313;p8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4" name="Google Shape;16314;p8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5" name="Google Shape;16315;p8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6" name="Google Shape;16316;p8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7" name="Google Shape;16317;p8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8" name="Google Shape;16318;p8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9" name="Google Shape;16319;p8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0" name="Google Shape;16320;p8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1" name="Google Shape;16321;p8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2" name="Google Shape;16322;p8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3" name="Google Shape;16323;p8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4" name="Google Shape;16324;p8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5" name="Google Shape;16325;p8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6" name="Google Shape;16326;p8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7" name="Google Shape;16327;p8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8" name="Google Shape;16328;p8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9" name="Google Shape;16329;p8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0" name="Google Shape;16330;p8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1" name="Google Shape;16331;p8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2" name="Google Shape;16332;p8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3" name="Google Shape;16333;p8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4" name="Google Shape;16334;p8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5" name="Google Shape;16335;p8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6" name="Google Shape;16336;p8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7" name="Google Shape;16337;p8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8" name="Google Shape;16338;p8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9" name="Google Shape;16339;p8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0" name="Google Shape;16340;p8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1" name="Google Shape;16341;p8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2" name="Google Shape;16342;p8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3" name="Google Shape;16343;p8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4" name="Google Shape;16344;p8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5" name="Google Shape;16345;p8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6" name="Google Shape;16346;p8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7" name="Google Shape;16347;p8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8" name="Google Shape;16348;p8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9" name="Google Shape;16349;p8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0" name="Google Shape;16350;p8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1" name="Google Shape;16351;p8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2" name="Google Shape;16352;p8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3" name="Google Shape;16353;p8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4" name="Google Shape;16354;p8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5" name="Google Shape;16355;p8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6" name="Google Shape;16356;p8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7" name="Google Shape;16357;p8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8" name="Google Shape;16358;p8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9" name="Google Shape;16359;p8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0" name="Google Shape;16360;p8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1" name="Google Shape;16361;p8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2" name="Google Shape;16362;p8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3" name="Google Shape;16363;p8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4" name="Google Shape;16364;p8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5" name="Google Shape;16365;p8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6" name="Google Shape;16366;p8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7" name="Google Shape;16367;p8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8" name="Google Shape;16368;p8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9" name="Google Shape;16369;p8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0" name="Google Shape;16370;p8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1" name="Google Shape;16371;p8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2" name="Google Shape;16372;p8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3" name="Google Shape;16373;p8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4" name="Google Shape;16374;p8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5" name="Google Shape;16375;p8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6" name="Google Shape;16376;p8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7" name="Google Shape;16377;p8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8" name="Google Shape;16378;p8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9" name="Google Shape;16379;p8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0" name="Google Shape;16380;p8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1" name="Google Shape;16381;p8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2" name="Google Shape;16382;p8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3" name="Google Shape;16383;p8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4" name="Google Shape;16384;p8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5" name="Google Shape;16385;p8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6" name="Google Shape;16386;p8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7" name="Google Shape;16387;p8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8" name="Google Shape;16388;p8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9" name="Google Shape;16389;p8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0" name="Google Shape;16390;p8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1" name="Google Shape;16391;p8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2" name="Google Shape;16392;p8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3" name="Google Shape;16393;p8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4" name="Google Shape;16394;p8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5" name="Google Shape;16395;p8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6" name="Google Shape;16396;p8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7" name="Google Shape;16397;p8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8" name="Google Shape;16398;p8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9" name="Google Shape;16399;p8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0" name="Google Shape;16400;p8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1" name="Google Shape;16401;p8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2" name="Google Shape;16402;p8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3" name="Google Shape;16403;p8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4" name="Google Shape;16404;p8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5" name="Google Shape;16405;p8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6" name="Google Shape;16406;p8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7" name="Google Shape;16407;p8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8" name="Google Shape;16408;p8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9" name="Google Shape;16409;p8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0" name="Google Shape;16410;p8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1" name="Google Shape;16411;p8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2" name="Google Shape;16412;p8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3" name="Google Shape;16413;p8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4" name="Google Shape;16414;p8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5" name="Google Shape;16415;p8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6" name="Google Shape;16416;p8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7" name="Google Shape;16417;p8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8" name="Google Shape;16418;p8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9" name="Google Shape;16419;p8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0" name="Google Shape;16420;p8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1" name="Google Shape;16421;p8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2" name="Google Shape;16422;p8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3" name="Google Shape;16423;p8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4" name="Google Shape;16424;p8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5" name="Google Shape;16425;p8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6" name="Google Shape;16426;p8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7" name="Google Shape;16427;p8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8" name="Google Shape;16428;p8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9" name="Google Shape;16429;p8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0" name="Google Shape;16430;p8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1" name="Google Shape;16431;p8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2" name="Google Shape;16432;p8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3" name="Google Shape;16433;p8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4" name="Google Shape;16434;p8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5" name="Google Shape;16435;p8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6" name="Google Shape;16436;p8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7" name="Google Shape;16437;p8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8" name="Google Shape;16438;p8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9" name="Google Shape;16439;p8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0" name="Google Shape;16440;p8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1" name="Google Shape;16441;p8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2" name="Google Shape;16442;p8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3" name="Google Shape;16443;p8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4" name="Google Shape;16444;p8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5" name="Google Shape;16445;p8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6" name="Google Shape;16446;p8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7" name="Google Shape;16447;p8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8" name="Google Shape;16448;p8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9" name="Google Shape;16449;p8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0" name="Google Shape;16450;p8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1" name="Google Shape;16451;p8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2" name="Google Shape;16452;p8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3" name="Google Shape;16453;p8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4" name="Google Shape;16454;p8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5" name="Google Shape;16455;p8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6" name="Google Shape;16456;p8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7" name="Google Shape;16457;p8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8" name="Google Shape;16458;p8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9" name="Google Shape;16459;p8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0" name="Google Shape;16460;p8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1" name="Google Shape;16461;p8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2" name="Google Shape;16462;p8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3" name="Google Shape;16463;p8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4" name="Google Shape;16464;p8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5" name="Google Shape;16465;p8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6" name="Google Shape;16466;p8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7" name="Google Shape;16467;p8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8" name="Google Shape;16468;p8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9" name="Google Shape;16469;p8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0" name="Google Shape;16470;p8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1" name="Google Shape;16471;p8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2" name="Google Shape;16472;p8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3" name="Google Shape;16473;p8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4" name="Google Shape;16474;p8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5" name="Google Shape;16475;p8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6" name="Google Shape;16476;p8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7" name="Google Shape;16477;p8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8" name="Google Shape;16478;p8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9" name="Google Shape;16479;p8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0" name="Google Shape;16480;p8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1" name="Google Shape;16481;p8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2" name="Google Shape;16482;p8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3" name="Google Shape;16483;p8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4" name="Google Shape;16484;p8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5" name="Google Shape;16485;p8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6" name="Google Shape;16486;p8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7" name="Google Shape;16487;p8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8" name="Google Shape;16488;p8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9" name="Google Shape;16489;p8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0" name="Google Shape;16490;p8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1" name="Google Shape;16491;p8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2" name="Google Shape;16492;p8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3" name="Google Shape;16493;p8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4" name="Google Shape;16494;p8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5" name="Google Shape;16495;p8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6" name="Google Shape;16496;p8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7" name="Google Shape;16497;p8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8" name="Google Shape;16498;p8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9" name="Google Shape;16499;p8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0" name="Google Shape;16500;p8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1" name="Google Shape;16501;p8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2" name="Google Shape;16502;p8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3" name="Google Shape;16503;p8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4" name="Google Shape;16504;p8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5" name="Google Shape;16505;p8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6" name="Google Shape;16506;p8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7" name="Google Shape;16507;p8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8" name="Google Shape;16508;p8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9" name="Google Shape;16509;p8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0" name="Google Shape;16510;p8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1" name="Google Shape;16511;p8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2" name="Google Shape;16512;p8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3" name="Google Shape;16513;p8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4" name="Google Shape;16514;p8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5" name="Google Shape;16515;p8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6" name="Google Shape;16516;p8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7" name="Google Shape;16517;p8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8" name="Google Shape;16518;p8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9" name="Google Shape;16519;p8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0" name="Google Shape;16520;p8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1" name="Google Shape;16521;p8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2" name="Google Shape;16522;p8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3" name="Google Shape;16523;p8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4" name="Google Shape;16524;p8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5" name="Google Shape;16525;p8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6" name="Google Shape;16526;p8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7" name="Google Shape;16527;p8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8" name="Google Shape;16528;p8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9" name="Google Shape;16529;p8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0" name="Google Shape;16530;p8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1" name="Google Shape;16531;p8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2" name="Google Shape;16532;p8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3" name="Google Shape;16533;p8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4" name="Google Shape;16534;p8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5" name="Google Shape;16535;p8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6" name="Google Shape;16536;p8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7" name="Google Shape;16537;p8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8" name="Google Shape;16538;p8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9" name="Google Shape;16539;p8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0" name="Google Shape;16540;p8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1" name="Google Shape;16541;p8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2" name="Google Shape;16542;p8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3" name="Google Shape;16543;p8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4" name="Google Shape;16544;p8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5" name="Google Shape;16545;p8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6" name="Google Shape;16546;p8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7" name="Google Shape;16547;p8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8" name="Google Shape;16548;p8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9" name="Google Shape;16549;p8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0" name="Google Shape;16550;p8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1" name="Google Shape;16551;p8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2" name="Google Shape;16552;p8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3" name="Google Shape;16553;p8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4" name="Google Shape;16554;p8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5" name="Google Shape;16555;p8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6" name="Google Shape;16556;p8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7" name="Google Shape;16557;p8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8" name="Google Shape;16558;p8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9" name="Google Shape;16559;p8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0" name="Google Shape;16560;p8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1" name="Google Shape;16561;p8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2" name="Google Shape;16562;p8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3" name="Google Shape;16563;p8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4" name="Google Shape;16564;p8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5" name="Google Shape;16565;p8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6" name="Google Shape;16566;p8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7" name="Google Shape;16567;p8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8" name="Google Shape;16568;p8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9" name="Google Shape;16569;p8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0" name="Google Shape;16570;p8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1" name="Google Shape;16571;p8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2" name="Google Shape;16572;p8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3" name="Google Shape;16573;p8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4" name="Google Shape;16574;p8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5" name="Google Shape;16575;p8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6" name="Google Shape;16576;p8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7" name="Google Shape;16577;p8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8" name="Google Shape;16578;p8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9" name="Google Shape;16579;p8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0" name="Google Shape;16580;p8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1" name="Google Shape;16581;p8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2" name="Google Shape;16582;p8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3" name="Google Shape;16583;p8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4" name="Google Shape;16584;p8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5" name="Google Shape;16585;p8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6" name="Google Shape;16586;p8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7" name="Google Shape;16587;p8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8" name="Google Shape;16588;p8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9" name="Google Shape;16589;p8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0" name="Google Shape;16590;p8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1" name="Google Shape;16591;p8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2" name="Google Shape;16592;p8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3" name="Google Shape;16593;p8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4" name="Google Shape;16594;p8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5" name="Google Shape;16595;p8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6" name="Google Shape;16596;p8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7" name="Google Shape;16597;p8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8" name="Google Shape;16598;p8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9" name="Google Shape;16599;p8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0" name="Google Shape;16600;p8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1" name="Google Shape;16601;p8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2" name="Google Shape;16602;p8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3" name="Google Shape;16603;p8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4" name="Google Shape;16604;p8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5" name="Google Shape;16605;p8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6" name="Google Shape;16606;p8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7" name="Google Shape;16607;p8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8" name="Google Shape;16608;p8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9" name="Google Shape;16609;p8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0" name="Google Shape;16610;p8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1" name="Google Shape;16611;p8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2" name="Google Shape;16612;p8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3" name="Google Shape;16613;p8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4" name="Google Shape;16614;p8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5" name="Google Shape;16615;p8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6" name="Google Shape;16616;p8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7" name="Google Shape;16617;p8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8" name="Google Shape;16618;p8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9" name="Google Shape;16619;p8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0" name="Google Shape;16620;p8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1" name="Google Shape;16621;p8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2" name="Google Shape;16622;p8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3" name="Google Shape;16623;p8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4" name="Google Shape;16624;p8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5" name="Google Shape;16625;p8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6" name="Google Shape;16626;p8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7" name="Google Shape;16627;p8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8" name="Google Shape;16628;p8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9" name="Google Shape;16629;p8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0" name="Google Shape;16630;p8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1" name="Google Shape;16631;p8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2" name="Google Shape;16632;p8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3" name="Google Shape;16633;p8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4" name="Google Shape;16634;p8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5" name="Google Shape;16635;p8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6" name="Google Shape;16636;p8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7" name="Google Shape;16637;p8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8" name="Google Shape;16638;p8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9" name="Google Shape;16639;p8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0" name="Google Shape;16640;p8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1" name="Google Shape;16641;p8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2" name="Google Shape;16642;p8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3" name="Google Shape;16643;p8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4" name="Google Shape;16644;p8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5" name="Google Shape;16645;p8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6" name="Google Shape;16646;p8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7" name="Google Shape;16647;p8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8" name="Google Shape;16648;p8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9" name="Google Shape;16649;p8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0" name="Google Shape;16650;p8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1" name="Google Shape;16651;p8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2" name="Google Shape;16652;p8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3" name="Google Shape;16653;p8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4" name="Google Shape;16654;p8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5" name="Google Shape;16655;p8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6" name="Google Shape;16656;p8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7" name="Google Shape;16657;p8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8" name="Google Shape;16658;p8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9" name="Google Shape;16659;p8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0" name="Google Shape;16660;p8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1" name="Google Shape;16661;p8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2" name="Google Shape;16662;p8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3" name="Google Shape;16663;p8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4" name="Google Shape;16664;p8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5" name="Google Shape;16665;p8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6" name="Google Shape;16666;p8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7" name="Google Shape;16667;p8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8" name="Google Shape;16668;p8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9" name="Google Shape;16669;p8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0" name="Google Shape;16670;p8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1" name="Google Shape;16671;p8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2" name="Google Shape;16672;p8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3" name="Google Shape;16673;p8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4" name="Google Shape;16674;p8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5" name="Google Shape;16675;p8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6" name="Google Shape;16676;p8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7" name="Google Shape;16677;p8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8" name="Google Shape;16678;p8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9" name="Google Shape;16679;p8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0" name="Google Shape;16680;p8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1" name="Google Shape;16681;p8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2" name="Google Shape;16682;p8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3" name="Google Shape;16683;p8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4" name="Google Shape;16684;p8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5" name="Google Shape;16685;p8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6" name="Google Shape;16686;p8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7" name="Google Shape;16687;p8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8" name="Google Shape;16688;p8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9" name="Google Shape;16689;p8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0" name="Google Shape;16690;p8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1" name="Google Shape;16691;p8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2" name="Google Shape;16692;p8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3" name="Google Shape;16693;p8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4" name="Google Shape;16694;p8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5" name="Google Shape;16695;p8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6" name="Google Shape;16696;p8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7" name="Google Shape;16697;p8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8" name="Google Shape;16698;p8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9" name="Google Shape;16699;p8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0" name="Google Shape;16700;p8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1" name="Google Shape;16701;p8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2" name="Google Shape;16702;p8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3" name="Google Shape;16703;p8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4" name="Google Shape;16704;p8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5" name="Google Shape;16705;p8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6" name="Google Shape;16706;p8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7" name="Google Shape;16707;p8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8" name="Google Shape;16708;p8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9" name="Google Shape;16709;p8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0" name="Google Shape;16710;p8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1" name="Google Shape;16711;p8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2" name="Google Shape;16712;p8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3" name="Google Shape;16713;p8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4" name="Google Shape;16714;p8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5" name="Google Shape;16715;p8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6" name="Google Shape;16716;p8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7" name="Google Shape;16717;p8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8" name="Google Shape;16718;p8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9" name="Google Shape;16719;p8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0" name="Google Shape;16720;p8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1" name="Google Shape;16721;p8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2" name="Google Shape;16722;p8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3" name="Google Shape;16723;p8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4" name="Google Shape;16724;p8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5" name="Google Shape;16725;p8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6" name="Google Shape;16726;p8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7" name="Google Shape;16727;p8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8" name="Google Shape;16728;p8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9" name="Google Shape;16729;p8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0" name="Google Shape;16730;p8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1" name="Google Shape;16731;p8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2" name="Google Shape;16732;p8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3" name="Google Shape;16733;p8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4" name="Google Shape;16734;p8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5" name="Google Shape;16735;p8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6" name="Google Shape;16736;p8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7" name="Google Shape;16737;p8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8" name="Google Shape;16738;p8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9" name="Google Shape;16739;p8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0" name="Google Shape;16740;p8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1" name="Google Shape;16741;p8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2" name="Google Shape;16742;p8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3" name="Google Shape;16743;p8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4" name="Google Shape;16744;p8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5" name="Google Shape;16745;p8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6" name="Google Shape;16746;p8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7" name="Google Shape;16747;p8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8" name="Google Shape;16748;p8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9" name="Google Shape;16749;p8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0" name="Google Shape;16750;p8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1" name="Google Shape;16751;p8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2" name="Google Shape;16752;p8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3" name="Google Shape;16753;p8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4" name="Google Shape;16754;p8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5" name="Google Shape;16755;p8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6" name="Google Shape;16756;p8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7" name="Google Shape;16757;p8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8" name="Google Shape;16758;p8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9" name="Google Shape;16759;p8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0" name="Google Shape;16760;p8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1" name="Google Shape;16761;p8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2" name="Google Shape;16762;p8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3" name="Google Shape;16763;p8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4" name="Google Shape;16764;p8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5" name="Google Shape;16765;p8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6" name="Google Shape;16766;p8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7" name="Google Shape;16767;p8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8" name="Google Shape;16768;p8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9" name="Google Shape;16769;p8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0" name="Google Shape;16770;p8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1" name="Google Shape;16771;p8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2" name="Google Shape;16772;p8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3" name="Google Shape;16773;p8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4" name="Google Shape;16774;p8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5" name="Google Shape;16775;p8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6" name="Google Shape;16776;p8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7" name="Google Shape;16777;p8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8" name="Google Shape;16778;p8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9" name="Google Shape;16779;p8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0" name="Google Shape;16780;p8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1" name="Google Shape;16781;p8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2" name="Google Shape;16782;p8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3" name="Google Shape;16783;p8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4" name="Google Shape;16784;p8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5" name="Google Shape;16785;p8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6" name="Google Shape;16786;p8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7" name="Google Shape;16787;p8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8" name="Google Shape;16788;p8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9" name="Google Shape;16789;p8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0" name="Google Shape;16790;p8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1" name="Google Shape;16791;p8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2" name="Google Shape;16792;p8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3" name="Google Shape;16793;p8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4" name="Google Shape;16794;p8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5" name="Google Shape;16795;p8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6" name="Google Shape;16796;p8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7" name="Google Shape;16797;p8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8" name="Google Shape;16798;p8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9" name="Google Shape;16799;p8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0" name="Google Shape;16800;p8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1" name="Google Shape;16801;p8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2" name="Google Shape;16802;p8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3" name="Google Shape;16803;p8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4" name="Google Shape;16804;p8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5" name="Google Shape;16805;p8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6" name="Google Shape;16806;p8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7" name="Google Shape;16807;p8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8" name="Google Shape;16808;p8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9" name="Google Shape;16809;p8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0" name="Google Shape;16810;p8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1" name="Google Shape;16811;p8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2" name="Google Shape;16812;p8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3" name="Google Shape;16813;p8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4" name="Google Shape;16814;p8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5" name="Google Shape;16815;p8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6" name="Google Shape;16816;p8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7" name="Google Shape;16817;p8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8" name="Google Shape;16818;p8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9" name="Google Shape;16819;p8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0" name="Google Shape;16820;p8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1" name="Google Shape;16821;p8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2" name="Google Shape;16822;p8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3" name="Google Shape;16823;p8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4" name="Google Shape;16824;p8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5" name="Google Shape;16825;p8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6" name="Google Shape;16826;p8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7" name="Google Shape;16827;p8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8" name="Google Shape;16828;p8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9" name="Google Shape;16829;p8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0" name="Google Shape;16830;p8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1" name="Google Shape;16831;p8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2" name="Google Shape;16832;p8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3" name="Google Shape;16833;p8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4" name="Google Shape;16834;p8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5" name="Google Shape;16835;p8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6" name="Google Shape;16836;p8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7" name="Google Shape;16837;p8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8" name="Google Shape;16838;p8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9" name="Google Shape;16839;p8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0" name="Google Shape;16840;p8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1" name="Google Shape;16841;p8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2" name="Google Shape;16842;p8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3" name="Google Shape;16843;p8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4" name="Google Shape;16844;p8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5" name="Google Shape;16845;p8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6" name="Google Shape;16846;p8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7" name="Google Shape;16847;p8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8" name="Google Shape;16848;p8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9" name="Google Shape;16849;p8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0" name="Google Shape;16850;p8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1" name="Google Shape;16851;p8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2" name="Google Shape;16852;p8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3" name="Google Shape;16853;p8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4" name="Google Shape;16854;p8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5" name="Google Shape;16855;p8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6" name="Google Shape;16856;p8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7" name="Google Shape;16857;p8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8" name="Google Shape;16858;p8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9" name="Google Shape;16859;p8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0" name="Google Shape;16860;p8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1" name="Google Shape;16861;p8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2" name="Google Shape;16862;p8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3" name="Google Shape;16863;p8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4" name="Google Shape;16864;p8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5" name="Google Shape;16865;p8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6" name="Google Shape;16866;p8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7" name="Google Shape;16867;p8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8" name="Google Shape;16868;p8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9" name="Google Shape;16869;p8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0" name="Google Shape;16870;p8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1" name="Google Shape;16871;p8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2" name="Google Shape;16872;p8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3" name="Google Shape;16873;p8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4" name="Google Shape;16874;p8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5" name="Google Shape;16875;p8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6" name="Google Shape;16876;p8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7" name="Google Shape;16877;p8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8" name="Google Shape;16878;p8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9" name="Google Shape;16879;p8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0" name="Google Shape;16880;p8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1" name="Google Shape;16881;p8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2" name="Google Shape;16882;p8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3" name="Google Shape;16883;p8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4" name="Google Shape;16884;p8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5" name="Google Shape;16885;p8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6" name="Google Shape;16886;p8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7" name="Google Shape;16887;p8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8" name="Google Shape;16888;p8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9" name="Google Shape;16889;p8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0" name="Google Shape;16890;p8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1" name="Google Shape;16891;p8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2" name="Google Shape;16892;p8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3" name="Google Shape;16893;p8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4" name="Google Shape;16894;p8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5" name="Google Shape;16895;p8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6" name="Google Shape;16896;p8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7" name="Google Shape;16897;p8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8" name="Google Shape;16898;p8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9" name="Google Shape;16899;p8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0" name="Google Shape;16900;p8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1" name="Google Shape;16901;p8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2" name="Google Shape;16902;p8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3" name="Google Shape;16903;p8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4" name="Google Shape;16904;p8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5" name="Google Shape;16905;p8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6" name="Google Shape;16906;p8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7" name="Google Shape;16907;p8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8" name="Google Shape;16908;p8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9" name="Google Shape;16909;p8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0" name="Google Shape;16910;p8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1" name="Google Shape;16911;p8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2" name="Google Shape;16912;p8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3" name="Google Shape;16913;p8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4" name="Google Shape;16914;p8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5" name="Google Shape;16915;p8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6" name="Google Shape;16916;p8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7" name="Google Shape;16917;p8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8" name="Google Shape;16918;p8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9" name="Google Shape;16919;p8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0" name="Google Shape;16920;p8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1" name="Google Shape;16921;p8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2" name="Google Shape;16922;p8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3" name="Google Shape;16923;p8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4" name="Google Shape;16924;p8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5" name="Google Shape;16925;p8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6" name="Google Shape;16926;p8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7" name="Google Shape;16927;p8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8" name="Google Shape;16928;p8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9" name="Google Shape;16929;p8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0" name="Google Shape;16930;p8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1" name="Google Shape;16931;p8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2" name="Google Shape;16932;p8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3" name="Google Shape;16933;p8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4" name="Google Shape;16934;p8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5" name="Google Shape;16935;p8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6" name="Google Shape;16936;p8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7" name="Google Shape;16937;p8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8" name="Google Shape;16938;p8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9" name="Google Shape;16939;p8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0" name="Google Shape;16940;p8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1" name="Google Shape;16941;p8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2" name="Google Shape;16942;p8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3" name="Google Shape;16943;p8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4" name="Google Shape;16944;p8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5" name="Google Shape;16945;p8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6" name="Google Shape;16946;p8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7" name="Google Shape;16947;p8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8" name="Google Shape;16948;p8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9" name="Google Shape;16949;p8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0" name="Google Shape;16950;p8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1" name="Google Shape;16951;p8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2" name="Google Shape;16952;p8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3" name="Google Shape;16953;p8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4" name="Google Shape;16954;p8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5" name="Google Shape;16955;p8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6" name="Google Shape;16956;p8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7" name="Google Shape;16957;p8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8" name="Google Shape;16958;p8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9" name="Google Shape;16959;p8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0" name="Google Shape;16960;p8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1" name="Google Shape;16961;p8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2" name="Google Shape;16962;p8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3" name="Google Shape;16963;p8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4" name="Google Shape;16964;p8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5" name="Google Shape;16965;p8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6" name="Google Shape;16966;p8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7" name="Google Shape;16967;p8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8" name="Google Shape;16968;p8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9" name="Google Shape;16969;p8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0" name="Google Shape;16970;p8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1" name="Google Shape;16971;p8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2" name="Google Shape;16972;p8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3" name="Google Shape;16973;p8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4" name="Google Shape;16974;p8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5" name="Google Shape;16975;p8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978" name="Google Shape;16978;p82"/>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9" name="Google Shape;16979;p82">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6980" name="Google Shape;16980;p82">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6981" name="Google Shape;16981;p82">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a:extLst>
              <a:ext uri="{FF2B5EF4-FFF2-40B4-BE49-F238E27FC236}">
                <a16:creationId xmlns:a16="http://schemas.microsoft.com/office/drawing/2014/main" id="{AFF0D648-8758-4A3C-C435-B74BB43D4E8C}"/>
              </a:ext>
            </a:extLst>
          </p:cNvPr>
          <p:cNvSpPr txBox="1"/>
          <p:nvPr/>
        </p:nvSpPr>
        <p:spPr>
          <a:xfrm>
            <a:off x="993194" y="1850991"/>
            <a:ext cx="4572000" cy="523220"/>
          </a:xfrm>
          <a:prstGeom prst="rect">
            <a:avLst/>
          </a:prstGeom>
          <a:noFill/>
        </p:spPr>
        <p:txBody>
          <a:bodyPr wrap="square">
            <a:spAutoFit/>
          </a:bodyPr>
          <a:lstStyle/>
          <a:p>
            <a:r>
              <a:rPr lang="en-US" sz="2800" dirty="0"/>
              <a:t>Adsorption test </a:t>
            </a:r>
            <a:endParaRPr lang="ar-PS" sz="2800" dirty="0"/>
          </a:p>
        </p:txBody>
      </p:sp>
      <p:sp>
        <p:nvSpPr>
          <p:cNvPr id="4" name="Subtitle 3">
            <a:extLst>
              <a:ext uri="{FF2B5EF4-FFF2-40B4-BE49-F238E27FC236}">
                <a16:creationId xmlns:a16="http://schemas.microsoft.com/office/drawing/2014/main" id="{F982C707-2508-FF7F-57AD-8768EDB99EE4}"/>
              </a:ext>
            </a:extLst>
          </p:cNvPr>
          <p:cNvSpPr txBox="1">
            <a:spLocks/>
          </p:cNvSpPr>
          <p:nvPr/>
        </p:nvSpPr>
        <p:spPr>
          <a:xfrm>
            <a:off x="751316" y="2480874"/>
            <a:ext cx="7385535" cy="125347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1pPr>
            <a:lvl2pPr marL="914400" marR="0" lvl="1"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2pPr>
            <a:lvl3pPr marL="1371600" marR="0" lvl="2"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3pPr>
            <a:lvl4pPr marL="1828800" marR="0" lvl="3"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4pPr>
            <a:lvl5pPr marL="2286000" marR="0" lvl="4"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5pPr>
            <a:lvl6pPr marL="2743200" marR="0" lvl="5"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6pPr>
            <a:lvl7pPr marL="3200400" marR="0" lvl="6"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7pPr>
            <a:lvl8pPr marL="3657600" marR="0" lvl="7" indent="-317500" algn="ctr" rtl="0">
              <a:lnSpc>
                <a:spcPct val="115000"/>
              </a:lnSpc>
              <a:spcBef>
                <a:spcPts val="1600"/>
              </a:spcBef>
              <a:spcAft>
                <a:spcPts val="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8pPr>
            <a:lvl9pPr marL="4114800" marR="0" lvl="8" indent="-317500" algn="ctr" rtl="0">
              <a:lnSpc>
                <a:spcPct val="115000"/>
              </a:lnSpc>
              <a:spcBef>
                <a:spcPts val="1600"/>
              </a:spcBef>
              <a:spcAft>
                <a:spcPts val="1600"/>
              </a:spcAft>
              <a:buClr>
                <a:schemeClr val="accent2"/>
              </a:buClr>
              <a:buSzPts val="1400"/>
              <a:buFont typeface="Poppins Light"/>
              <a:buChar char="■"/>
              <a:defRPr sz="1400" b="0" i="0" u="none" strike="noStrike" cap="none">
                <a:solidFill>
                  <a:schemeClr val="accent2"/>
                </a:solidFill>
                <a:latin typeface="Poppins Light"/>
                <a:ea typeface="Poppins Light"/>
                <a:cs typeface="Poppins Light"/>
                <a:sym typeface="Poppins Light"/>
              </a:defRPr>
            </a:lvl9pPr>
          </a:lstStyle>
          <a:p>
            <a:pPr marL="139700" indent="0" algn="just">
              <a:buNone/>
            </a:pPr>
            <a:r>
              <a:rPr lang="en-US" sz="1600" dirty="0">
                <a:solidFill>
                  <a:schemeClr val="tx1">
                    <a:lumMod val="85000"/>
                    <a:lumOff val="15000"/>
                  </a:schemeClr>
                </a:solidFill>
              </a:rPr>
              <a:t>Using a convection oven, we dry the sample from the water, then measure its mass, then return the sample to the water for 24 hours, then measure its mass again to check the amount of water absorbed by the sample.</a:t>
            </a:r>
            <a:endParaRPr lang="ar-PS" sz="1600" dirty="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91"/>
                                        </p:tgtEl>
                                        <p:attrNameLst>
                                          <p:attrName>style.visibility</p:attrName>
                                        </p:attrNameLst>
                                      </p:cBhvr>
                                      <p:to>
                                        <p:strVal val="visible"/>
                                      </p:to>
                                    </p:set>
                                    <p:animEffect transition="in" filter="fade">
                                      <p:cBhvr>
                                        <p:cTn id="7" dur="500"/>
                                        <p:tgtEl>
                                          <p:spTgt spid="16191"/>
                                        </p:tgtEl>
                                      </p:cBhvr>
                                    </p:animEffect>
                                  </p:childTnLst>
                                </p:cTn>
                              </p:par>
                              <p:par>
                                <p:cTn id="8" presetID="2" presetClass="entr" presetSubtype="4" fill="hold" nodeType="withEffect">
                                  <p:stCondLst>
                                    <p:cond delay="0"/>
                                  </p:stCondLst>
                                  <p:childTnLst>
                                    <p:set>
                                      <p:cBhvr>
                                        <p:cTn id="9" dur="1" fill="hold">
                                          <p:stCondLst>
                                            <p:cond delay="0"/>
                                          </p:stCondLst>
                                        </p:cTn>
                                        <p:tgtEl>
                                          <p:spTgt spid="16190"/>
                                        </p:tgtEl>
                                        <p:attrNameLst>
                                          <p:attrName>style.visibility</p:attrName>
                                        </p:attrNameLst>
                                      </p:cBhvr>
                                      <p:to>
                                        <p:strVal val="visible"/>
                                      </p:to>
                                    </p:set>
                                    <p:anim calcmode="lin" valueType="num">
                                      <p:cBhvr additive="base">
                                        <p:cTn id="10" dur="500"/>
                                        <p:tgtEl>
                                          <p:spTgt spid="161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44"/>
        <p:cNvGrpSpPr/>
        <p:nvPr/>
      </p:nvGrpSpPr>
      <p:grpSpPr>
        <a:xfrm>
          <a:off x="0" y="0"/>
          <a:ext cx="0" cy="0"/>
          <a:chOff x="0" y="0"/>
          <a:chExt cx="0" cy="0"/>
        </a:xfrm>
      </p:grpSpPr>
      <p:pic>
        <p:nvPicPr>
          <p:cNvPr id="14845" name="Google Shape;14845;p74"/>
          <p:cNvPicPr preferRelativeResize="0"/>
          <p:nvPr/>
        </p:nvPicPr>
        <p:blipFill>
          <a:blip r:embed="rId3">
            <a:alphaModFix/>
          </a:blip>
          <a:stretch>
            <a:fillRect/>
          </a:stretch>
        </p:blipFill>
        <p:spPr>
          <a:xfrm>
            <a:off x="1299526" y="5648"/>
            <a:ext cx="7707347" cy="5143500"/>
          </a:xfrm>
          <a:prstGeom prst="rect">
            <a:avLst/>
          </a:prstGeom>
          <a:noFill/>
          <a:ln>
            <a:noFill/>
          </a:ln>
        </p:spPr>
      </p:pic>
      <p:sp>
        <p:nvSpPr>
          <p:cNvPr id="14846" name="Google Shape;14846;p74"/>
          <p:cNvSpPr/>
          <p:nvPr/>
        </p:nvSpPr>
        <p:spPr>
          <a:xfrm>
            <a:off x="0" y="2434475"/>
            <a:ext cx="4171800" cy="2277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9" name="Google Shape;14849;p74"/>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0" name="Google Shape;14850;p74">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851" name="Google Shape;14851;p74">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852" name="Google Shape;14852;p74">
            <a:hlinkClick r:id="rId4"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2">
            <a:extLst>
              <a:ext uri="{FF2B5EF4-FFF2-40B4-BE49-F238E27FC236}">
                <a16:creationId xmlns:a16="http://schemas.microsoft.com/office/drawing/2014/main" id="{39AC2791-02E7-FF6B-ED1A-487648061EFF}"/>
              </a:ext>
            </a:extLst>
          </p:cNvPr>
          <p:cNvSpPr txBox="1">
            <a:spLocks/>
          </p:cNvSpPr>
          <p:nvPr/>
        </p:nvSpPr>
        <p:spPr>
          <a:xfrm>
            <a:off x="405855" y="719603"/>
            <a:ext cx="6532828" cy="1846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400"/>
              <a:t>Friction test </a:t>
            </a:r>
            <a:endParaRPr lang="ar-PS" sz="4400" dirty="0"/>
          </a:p>
        </p:txBody>
      </p:sp>
      <p:sp>
        <p:nvSpPr>
          <p:cNvPr id="7" name="Subtitle 3">
            <a:extLst>
              <a:ext uri="{FF2B5EF4-FFF2-40B4-BE49-F238E27FC236}">
                <a16:creationId xmlns:a16="http://schemas.microsoft.com/office/drawing/2014/main" id="{782358D1-87C5-A50E-F57C-5B54359AFB09}"/>
              </a:ext>
            </a:extLst>
          </p:cNvPr>
          <p:cNvSpPr>
            <a:spLocks noGrp="1"/>
          </p:cNvSpPr>
          <p:nvPr>
            <p:ph type="subTitle" idx="1"/>
          </p:nvPr>
        </p:nvSpPr>
        <p:spPr>
          <a:xfrm>
            <a:off x="405855" y="2099576"/>
            <a:ext cx="3079624" cy="2713872"/>
          </a:xfrm>
        </p:spPr>
        <p:txBody>
          <a:bodyPr/>
          <a:lstStyle/>
          <a:p>
            <a:pPr algn="just"/>
            <a:r>
              <a:rPr lang="en-US" dirty="0"/>
              <a:t>Using a grinder, and sandpaper, weigh the sample before starting the examination, then run the machine with the sample inside it for 5 minutes, and measure the sample again.</a:t>
            </a:r>
            <a:endParaRPr lang="ar-P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846"/>
                                        </p:tgtEl>
                                        <p:attrNameLst>
                                          <p:attrName>style.visibility</p:attrName>
                                        </p:attrNameLst>
                                      </p:cBhvr>
                                      <p:to>
                                        <p:strVal val="visible"/>
                                      </p:to>
                                    </p:set>
                                    <p:anim calcmode="lin" valueType="num">
                                      <p:cBhvr additive="base">
                                        <p:cTn id="7" dur="500"/>
                                        <p:tgtEl>
                                          <p:spTgt spid="14846"/>
                                        </p:tgtEl>
                                        <p:attrNameLst>
                                          <p:attrName>ppt_x</p:attrName>
                                        </p:attrNameLst>
                                      </p:cBhvr>
                                      <p:tavLst>
                                        <p:tav tm="0">
                                          <p:val>
                                            <p:strVal val="#ppt_x-1"/>
                                          </p:val>
                                        </p:tav>
                                        <p:tav tm="100000">
                                          <p:val>
                                            <p:strVal val="#ppt_x"/>
                                          </p:val>
                                        </p:tav>
                                      </p:tavLst>
                                    </p:anim>
                                  </p:childTnLst>
                                </p:cTn>
                              </p:par>
                              <p:par>
                                <p:cTn id="8" presetID="10" presetClass="entr" presetSubtype="0" fill="hold" nodeType="withEffect">
                                  <p:stCondLst>
                                    <p:cond delay="0"/>
                                  </p:stCondLst>
                                  <p:childTnLst>
                                    <p:set>
                                      <p:cBhvr>
                                        <p:cTn id="9" dur="1" fill="hold">
                                          <p:stCondLst>
                                            <p:cond delay="0"/>
                                          </p:stCondLst>
                                        </p:cTn>
                                        <p:tgtEl>
                                          <p:spTgt spid="14845"/>
                                        </p:tgtEl>
                                        <p:attrNameLst>
                                          <p:attrName>style.visibility</p:attrName>
                                        </p:attrNameLst>
                                      </p:cBhvr>
                                      <p:to>
                                        <p:strVal val="visible"/>
                                      </p:to>
                                    </p:set>
                                    <p:animEffect transition="in" filter="fade">
                                      <p:cBhvr>
                                        <p:cTn id="10" dur="500"/>
                                        <p:tgtEl>
                                          <p:spTgt spid="14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75"/>
        <p:cNvGrpSpPr/>
        <p:nvPr/>
      </p:nvGrpSpPr>
      <p:grpSpPr>
        <a:xfrm>
          <a:off x="0" y="0"/>
          <a:ext cx="0" cy="0"/>
          <a:chOff x="0" y="0"/>
          <a:chExt cx="0" cy="0"/>
        </a:xfrm>
      </p:grpSpPr>
      <p:sp>
        <p:nvSpPr>
          <p:cNvPr id="2" name="Google Shape;413;p42">
            <a:extLst>
              <a:ext uri="{FF2B5EF4-FFF2-40B4-BE49-F238E27FC236}">
                <a16:creationId xmlns:a16="http://schemas.microsoft.com/office/drawing/2014/main" id="{F06551EB-EE9C-F75C-BAD7-A740ACEE220D}"/>
              </a:ext>
            </a:extLst>
          </p:cNvPr>
          <p:cNvSpPr txBox="1">
            <a:spLocks noGrp="1"/>
          </p:cNvSpPr>
          <p:nvPr>
            <p:ph type="title"/>
          </p:nvPr>
        </p:nvSpPr>
        <p:spPr>
          <a:xfrm>
            <a:off x="1952850" y="2320177"/>
            <a:ext cx="5238300" cy="778200"/>
          </a:xfrm>
          <a:prstGeom prst="rect">
            <a:avLst/>
          </a:prstGeom>
        </p:spPr>
        <p:txBody>
          <a:bodyPr spcFirstLastPara="1" wrap="square" lIns="91425" tIns="91425" rIns="91425" bIns="91425" anchor="ctr" anchorCtr="0">
            <a:noAutofit/>
          </a:bodyPr>
          <a:lstStyle/>
          <a:p>
            <a:pPr lvl="0"/>
            <a:r>
              <a:rPr lang="en-US" sz="5400" dirty="0"/>
              <a:t>Result and discussion</a:t>
            </a:r>
            <a:endParaRPr dirty="0"/>
          </a:p>
        </p:txBody>
      </p:sp>
      <p:sp>
        <p:nvSpPr>
          <p:cNvPr id="3" name="Google Shape;414;p42">
            <a:extLst>
              <a:ext uri="{FF2B5EF4-FFF2-40B4-BE49-F238E27FC236}">
                <a16:creationId xmlns:a16="http://schemas.microsoft.com/office/drawing/2014/main" id="{D3CBA3F3-2C35-A1AF-1A8B-7696197A2AD0}"/>
              </a:ext>
            </a:extLst>
          </p:cNvPr>
          <p:cNvSpPr txBox="1">
            <a:spLocks/>
          </p:cNvSpPr>
          <p:nvPr/>
        </p:nvSpPr>
        <p:spPr>
          <a:xfrm>
            <a:off x="2566780" y="130448"/>
            <a:ext cx="2816700" cy="1846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8000" dirty="0"/>
              <a:t>04.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4CAD1-9F96-6973-515C-421944A05F11}"/>
              </a:ext>
            </a:extLst>
          </p:cNvPr>
          <p:cNvSpPr>
            <a:spLocks noGrp="1"/>
          </p:cNvSpPr>
          <p:nvPr>
            <p:ph type="title"/>
          </p:nvPr>
        </p:nvSpPr>
        <p:spPr>
          <a:xfrm>
            <a:off x="129187" y="1985403"/>
            <a:ext cx="6260856" cy="1789800"/>
          </a:xfrm>
        </p:spPr>
        <p:txBody>
          <a:bodyPr/>
          <a:lstStyle/>
          <a:p>
            <a:pPr marL="0" lvl="0" indent="0">
              <a:lnSpc>
                <a:spcPct val="150000"/>
              </a:lnSpc>
            </a:pPr>
            <a:r>
              <a:rPr lang="en-US" sz="1800" dirty="0">
                <a:cs typeface="+mj-cs"/>
              </a:rPr>
              <a:t>The most important results from the following Tests :-</a:t>
            </a:r>
            <a:br>
              <a:rPr lang="en-US" sz="1800" dirty="0">
                <a:cs typeface="+mj-cs"/>
              </a:rPr>
            </a:br>
            <a:r>
              <a:rPr lang="en-US" sz="1800" dirty="0">
                <a:cs typeface="+mj-cs"/>
              </a:rPr>
              <a:t>1-Compression Test .</a:t>
            </a:r>
            <a:br>
              <a:rPr lang="en-US" sz="1800" dirty="0">
                <a:cs typeface="+mj-cs"/>
              </a:rPr>
            </a:br>
            <a:r>
              <a:rPr lang="en-US" sz="1800" dirty="0">
                <a:cs typeface="+mj-cs"/>
              </a:rPr>
              <a:t>2-Water adsorption Test.</a:t>
            </a:r>
            <a:br>
              <a:rPr lang="en-US" sz="1800" dirty="0">
                <a:cs typeface="+mj-cs"/>
              </a:rPr>
            </a:br>
            <a:r>
              <a:rPr lang="en-US" sz="1800" dirty="0">
                <a:cs typeface="+mj-cs"/>
              </a:rPr>
              <a:t>3-Friction Test.</a:t>
            </a:r>
            <a:br>
              <a:rPr lang="en-US" sz="1800" dirty="0">
                <a:cs typeface="+mj-cs"/>
              </a:rPr>
            </a:br>
            <a:r>
              <a:rPr lang="en-US" sz="1800" dirty="0">
                <a:cs typeface="+mj-cs"/>
              </a:rPr>
              <a:t>4- Slump Test.</a:t>
            </a:r>
            <a:br>
              <a:rPr lang="en-US" dirty="0">
                <a:cs typeface="+mj-cs"/>
              </a:rPr>
            </a:br>
            <a:endParaRPr lang="ar-PS" dirty="0"/>
          </a:p>
        </p:txBody>
      </p:sp>
      <p:sp>
        <p:nvSpPr>
          <p:cNvPr id="5" name="TextBox 4">
            <a:extLst>
              <a:ext uri="{FF2B5EF4-FFF2-40B4-BE49-F238E27FC236}">
                <a16:creationId xmlns:a16="http://schemas.microsoft.com/office/drawing/2014/main" id="{3A308EAF-0949-8D5D-5A82-73F3CB634B30}"/>
              </a:ext>
            </a:extLst>
          </p:cNvPr>
          <p:cNvSpPr txBox="1"/>
          <p:nvPr/>
        </p:nvSpPr>
        <p:spPr>
          <a:xfrm>
            <a:off x="1500693" y="426878"/>
            <a:ext cx="4889350" cy="1200329"/>
          </a:xfrm>
          <a:prstGeom prst="rect">
            <a:avLst/>
          </a:prstGeom>
          <a:noFill/>
        </p:spPr>
        <p:txBody>
          <a:bodyPr wrap="square">
            <a:spAutoFit/>
          </a:bodyPr>
          <a:lstStyle/>
          <a:p>
            <a:r>
              <a:rPr lang="en-US" sz="3600" dirty="0">
                <a:cs typeface="+mj-cs"/>
              </a:rPr>
              <a:t>Result and </a:t>
            </a:r>
            <a:br>
              <a:rPr lang="en-US" sz="3600" dirty="0">
                <a:cs typeface="+mj-cs"/>
              </a:rPr>
            </a:br>
            <a:r>
              <a:rPr lang="en-US" sz="3600" dirty="0">
                <a:cs typeface="+mj-cs"/>
              </a:rPr>
              <a:t>discussion</a:t>
            </a:r>
            <a:endParaRPr lang="ar-PS" sz="3600" dirty="0">
              <a:cs typeface="+mj-cs"/>
            </a:endParaRPr>
          </a:p>
        </p:txBody>
      </p:sp>
    </p:spTree>
    <p:extLst>
      <p:ext uri="{BB962C8B-B14F-4D97-AF65-F5344CB8AC3E}">
        <p14:creationId xmlns:p14="http://schemas.microsoft.com/office/powerpoint/2010/main" val="778032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288086E-BB01-FC7C-4FED-5D8FAF6189A7}"/>
              </a:ext>
            </a:extLst>
          </p:cNvPr>
          <p:cNvSpPr txBox="1"/>
          <p:nvPr/>
        </p:nvSpPr>
        <p:spPr>
          <a:xfrm>
            <a:off x="436418" y="229479"/>
            <a:ext cx="4572000" cy="523220"/>
          </a:xfrm>
          <a:prstGeom prst="rect">
            <a:avLst/>
          </a:prstGeom>
          <a:noFill/>
        </p:spPr>
        <p:txBody>
          <a:bodyPr wrap="square">
            <a:spAutoFit/>
          </a:bodyPr>
          <a:lstStyle/>
          <a:p>
            <a:r>
              <a:rPr lang="en-US" sz="2800" dirty="0"/>
              <a:t>Compression Test </a:t>
            </a:r>
            <a:endParaRPr lang="ar-PS" sz="2800" dirty="0"/>
          </a:p>
        </p:txBody>
      </p:sp>
      <p:pic>
        <p:nvPicPr>
          <p:cNvPr id="2" name="Picture 1">
            <a:extLst>
              <a:ext uri="{FF2B5EF4-FFF2-40B4-BE49-F238E27FC236}">
                <a16:creationId xmlns:a16="http://schemas.microsoft.com/office/drawing/2014/main" id="{BE60E74F-1762-458B-A987-A9B4D867CACD}"/>
              </a:ext>
            </a:extLst>
          </p:cNvPr>
          <p:cNvPicPr>
            <a:picLocks noChangeAspect="1"/>
          </p:cNvPicPr>
          <p:nvPr/>
        </p:nvPicPr>
        <p:blipFill>
          <a:blip r:embed="rId2"/>
          <a:stretch>
            <a:fillRect/>
          </a:stretch>
        </p:blipFill>
        <p:spPr>
          <a:xfrm>
            <a:off x="519600" y="579765"/>
            <a:ext cx="7944612" cy="4334256"/>
          </a:xfrm>
          <a:prstGeom prst="rect">
            <a:avLst/>
          </a:prstGeom>
        </p:spPr>
      </p:pic>
    </p:spTree>
    <p:extLst>
      <p:ext uri="{BB962C8B-B14F-4D97-AF65-F5344CB8AC3E}">
        <p14:creationId xmlns:p14="http://schemas.microsoft.com/office/powerpoint/2010/main" val="736285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A118BF0-CE4C-293D-F9D5-D56BC970D829}"/>
              </a:ext>
            </a:extLst>
          </p:cNvPr>
          <p:cNvSpPr txBox="1"/>
          <p:nvPr/>
        </p:nvSpPr>
        <p:spPr>
          <a:xfrm>
            <a:off x="513251" y="327743"/>
            <a:ext cx="4572000" cy="584775"/>
          </a:xfrm>
          <a:prstGeom prst="rect">
            <a:avLst/>
          </a:prstGeom>
          <a:noFill/>
        </p:spPr>
        <p:txBody>
          <a:bodyPr wrap="square">
            <a:spAutoFit/>
          </a:bodyPr>
          <a:lstStyle/>
          <a:p>
            <a:r>
              <a:rPr lang="en-US" sz="3200" dirty="0">
                <a:solidFill>
                  <a:schemeClr val="bg1"/>
                </a:solidFill>
              </a:rPr>
              <a:t>Compression Test </a:t>
            </a:r>
            <a:endParaRPr lang="ar-PS" sz="3200" dirty="0">
              <a:solidFill>
                <a:schemeClr val="bg1"/>
              </a:solidFill>
            </a:endParaRPr>
          </a:p>
        </p:txBody>
      </p:sp>
      <p:pic>
        <p:nvPicPr>
          <p:cNvPr id="2" name="Picture 1">
            <a:extLst>
              <a:ext uri="{FF2B5EF4-FFF2-40B4-BE49-F238E27FC236}">
                <a16:creationId xmlns:a16="http://schemas.microsoft.com/office/drawing/2014/main" id="{87688387-A5B1-42F6-BA8F-0AD1E559AB7A}"/>
              </a:ext>
            </a:extLst>
          </p:cNvPr>
          <p:cNvPicPr>
            <a:picLocks noChangeAspect="1"/>
          </p:cNvPicPr>
          <p:nvPr/>
        </p:nvPicPr>
        <p:blipFill>
          <a:blip r:embed="rId2"/>
          <a:stretch>
            <a:fillRect/>
          </a:stretch>
        </p:blipFill>
        <p:spPr>
          <a:xfrm>
            <a:off x="263953" y="1150145"/>
            <a:ext cx="4059731" cy="3494589"/>
          </a:xfrm>
          <a:prstGeom prst="rect">
            <a:avLst/>
          </a:prstGeom>
        </p:spPr>
      </p:pic>
      <p:pic>
        <p:nvPicPr>
          <p:cNvPr id="3" name="Picture 2">
            <a:extLst>
              <a:ext uri="{FF2B5EF4-FFF2-40B4-BE49-F238E27FC236}">
                <a16:creationId xmlns:a16="http://schemas.microsoft.com/office/drawing/2014/main" id="{9A4EA3B4-E82F-4657-B919-2D949A3D1720}"/>
              </a:ext>
            </a:extLst>
          </p:cNvPr>
          <p:cNvPicPr>
            <a:picLocks noChangeAspect="1"/>
          </p:cNvPicPr>
          <p:nvPr/>
        </p:nvPicPr>
        <p:blipFill>
          <a:blip r:embed="rId3"/>
          <a:stretch>
            <a:fillRect/>
          </a:stretch>
        </p:blipFill>
        <p:spPr>
          <a:xfrm>
            <a:off x="4979141" y="1150145"/>
            <a:ext cx="3808483" cy="3494588"/>
          </a:xfrm>
          <a:prstGeom prst="rect">
            <a:avLst/>
          </a:prstGeom>
        </p:spPr>
      </p:pic>
    </p:spTree>
    <p:extLst>
      <p:ext uri="{BB962C8B-B14F-4D97-AF65-F5344CB8AC3E}">
        <p14:creationId xmlns:p14="http://schemas.microsoft.com/office/powerpoint/2010/main" val="3388903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F85CE45-145B-F714-19F1-94C01098E8D6}"/>
              </a:ext>
            </a:extLst>
          </p:cNvPr>
          <p:cNvSpPr txBox="1"/>
          <p:nvPr/>
        </p:nvSpPr>
        <p:spPr>
          <a:xfrm>
            <a:off x="338866" y="190356"/>
            <a:ext cx="4572000" cy="646331"/>
          </a:xfrm>
          <a:prstGeom prst="rect">
            <a:avLst/>
          </a:prstGeom>
          <a:noFill/>
        </p:spPr>
        <p:txBody>
          <a:bodyPr wrap="square">
            <a:spAutoFit/>
          </a:bodyPr>
          <a:lstStyle/>
          <a:p>
            <a:r>
              <a:rPr lang="en-US" sz="3600" dirty="0">
                <a:solidFill>
                  <a:schemeClr val="bg1"/>
                </a:solidFill>
              </a:rPr>
              <a:t>Compression Test </a:t>
            </a:r>
            <a:endParaRPr lang="ar-PS" sz="3600" dirty="0">
              <a:solidFill>
                <a:schemeClr val="bg1"/>
              </a:solidFill>
            </a:endParaRPr>
          </a:p>
        </p:txBody>
      </p:sp>
      <p:pic>
        <p:nvPicPr>
          <p:cNvPr id="6" name="Picture 5">
            <a:extLst>
              <a:ext uri="{FF2B5EF4-FFF2-40B4-BE49-F238E27FC236}">
                <a16:creationId xmlns:a16="http://schemas.microsoft.com/office/drawing/2014/main" id="{556304D3-7F14-0F07-4803-AB2A2B890D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2709" y="938781"/>
            <a:ext cx="5278581" cy="3878923"/>
          </a:xfrm>
          <a:prstGeom prst="rect">
            <a:avLst/>
          </a:prstGeom>
        </p:spPr>
      </p:pic>
    </p:spTree>
    <p:extLst>
      <p:ext uri="{BB962C8B-B14F-4D97-AF65-F5344CB8AC3E}">
        <p14:creationId xmlns:p14="http://schemas.microsoft.com/office/powerpoint/2010/main" val="4082635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A83D-905E-FD72-6678-A367326E11EE}"/>
              </a:ext>
            </a:extLst>
          </p:cNvPr>
          <p:cNvSpPr>
            <a:spLocks noGrp="1"/>
          </p:cNvSpPr>
          <p:nvPr>
            <p:ph type="title"/>
          </p:nvPr>
        </p:nvSpPr>
        <p:spPr/>
        <p:txBody>
          <a:bodyPr/>
          <a:lstStyle/>
          <a:p>
            <a:r>
              <a:rPr lang="en-US" sz="1800" dirty="0"/>
              <a:t>Water adsorption Test</a:t>
            </a:r>
            <a:endParaRPr lang="ar-PS" dirty="0"/>
          </a:p>
        </p:txBody>
      </p:sp>
      <p:pic>
        <p:nvPicPr>
          <p:cNvPr id="4" name="Picture 3">
            <a:extLst>
              <a:ext uri="{FF2B5EF4-FFF2-40B4-BE49-F238E27FC236}">
                <a16:creationId xmlns:a16="http://schemas.microsoft.com/office/drawing/2014/main" id="{5AFFEE55-B859-4A86-9F6B-7B239C01B5B5}"/>
              </a:ext>
            </a:extLst>
          </p:cNvPr>
          <p:cNvPicPr>
            <a:picLocks noChangeAspect="1"/>
          </p:cNvPicPr>
          <p:nvPr/>
        </p:nvPicPr>
        <p:blipFill>
          <a:blip r:embed="rId2"/>
          <a:stretch>
            <a:fillRect/>
          </a:stretch>
        </p:blipFill>
        <p:spPr>
          <a:xfrm>
            <a:off x="1061238" y="909602"/>
            <a:ext cx="6653812" cy="3884378"/>
          </a:xfrm>
          <a:prstGeom prst="rect">
            <a:avLst/>
          </a:prstGeom>
        </p:spPr>
      </p:pic>
    </p:spTree>
    <p:extLst>
      <p:ext uri="{BB962C8B-B14F-4D97-AF65-F5344CB8AC3E}">
        <p14:creationId xmlns:p14="http://schemas.microsoft.com/office/powerpoint/2010/main" val="3727393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429"/>
        <p:cNvGrpSpPr/>
        <p:nvPr/>
      </p:nvGrpSpPr>
      <p:grpSpPr>
        <a:xfrm>
          <a:off x="0" y="0"/>
          <a:ext cx="0" cy="0"/>
          <a:chOff x="0" y="0"/>
          <a:chExt cx="0" cy="0"/>
        </a:xfrm>
      </p:grpSpPr>
      <p:sp>
        <p:nvSpPr>
          <p:cNvPr id="11430" name="Google Shape;11430;p54"/>
          <p:cNvSpPr/>
          <p:nvPr/>
        </p:nvSpPr>
        <p:spPr>
          <a:xfrm>
            <a:off x="588050" y="0"/>
            <a:ext cx="513600" cy="3608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1" name="Google Shape;11431;p54"/>
          <p:cNvSpPr/>
          <p:nvPr/>
        </p:nvSpPr>
        <p:spPr>
          <a:xfrm>
            <a:off x="5017700" y="1530100"/>
            <a:ext cx="513600" cy="3608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2" name="Google Shape;11432;p54"/>
          <p:cNvSpPr txBox="1">
            <a:spLocks noGrp="1"/>
          </p:cNvSpPr>
          <p:nvPr>
            <p:ph type="title" idx="7"/>
          </p:nvPr>
        </p:nvSpPr>
        <p:spPr>
          <a:xfrm>
            <a:off x="1531800" y="949842"/>
            <a:ext cx="2752200" cy="435900"/>
          </a:xfrm>
          <a:prstGeom prst="rect">
            <a:avLst/>
          </a:prstGeom>
        </p:spPr>
        <p:txBody>
          <a:bodyPr spcFirstLastPara="1" wrap="square" lIns="91425" tIns="91425" rIns="91425" bIns="91425" anchor="t" anchorCtr="0">
            <a:noAutofit/>
          </a:bodyPr>
          <a:lstStyle/>
          <a:p>
            <a:r>
              <a:rPr lang="en-US" dirty="0"/>
              <a:t>Our project.</a:t>
            </a:r>
            <a:br>
              <a:rPr lang="en-US" dirty="0"/>
            </a:br>
            <a:endParaRPr dirty="0"/>
          </a:p>
        </p:txBody>
      </p:sp>
      <p:sp>
        <p:nvSpPr>
          <p:cNvPr id="11434" name="Google Shape;11434;p54"/>
          <p:cNvSpPr txBox="1">
            <a:spLocks noGrp="1"/>
          </p:cNvSpPr>
          <p:nvPr>
            <p:ph type="title"/>
          </p:nvPr>
        </p:nvSpPr>
        <p:spPr>
          <a:xfrm>
            <a:off x="4614425" y="1620352"/>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04.</a:t>
            </a:r>
            <a:endParaRPr/>
          </a:p>
        </p:txBody>
      </p:sp>
      <p:sp>
        <p:nvSpPr>
          <p:cNvPr id="11435" name="Google Shape;11435;p54"/>
          <p:cNvSpPr txBox="1">
            <a:spLocks noGrp="1"/>
          </p:cNvSpPr>
          <p:nvPr>
            <p:ph type="title" idx="2"/>
          </p:nvPr>
        </p:nvSpPr>
        <p:spPr>
          <a:xfrm>
            <a:off x="4614425" y="2724027"/>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05.</a:t>
            </a:r>
            <a:endParaRPr/>
          </a:p>
        </p:txBody>
      </p:sp>
      <p:sp>
        <p:nvSpPr>
          <p:cNvPr id="11436" name="Google Shape;11436;p54"/>
          <p:cNvSpPr txBox="1">
            <a:spLocks noGrp="1"/>
          </p:cNvSpPr>
          <p:nvPr>
            <p:ph type="title" idx="3"/>
          </p:nvPr>
        </p:nvSpPr>
        <p:spPr>
          <a:xfrm>
            <a:off x="4614425" y="3827702"/>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06.</a:t>
            </a:r>
            <a:endParaRPr/>
          </a:p>
        </p:txBody>
      </p:sp>
      <p:sp>
        <p:nvSpPr>
          <p:cNvPr id="11437" name="Google Shape;11437;p54"/>
          <p:cNvSpPr txBox="1">
            <a:spLocks noGrp="1"/>
          </p:cNvSpPr>
          <p:nvPr>
            <p:ph type="title" idx="4"/>
          </p:nvPr>
        </p:nvSpPr>
        <p:spPr>
          <a:xfrm>
            <a:off x="158725" y="854377"/>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11438" name="Google Shape;11438;p54"/>
          <p:cNvSpPr txBox="1">
            <a:spLocks noGrp="1"/>
          </p:cNvSpPr>
          <p:nvPr>
            <p:ph type="title" idx="5"/>
          </p:nvPr>
        </p:nvSpPr>
        <p:spPr>
          <a:xfrm>
            <a:off x="158725" y="1958052"/>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11439" name="Google Shape;11439;p54"/>
          <p:cNvSpPr txBox="1">
            <a:spLocks noGrp="1"/>
          </p:cNvSpPr>
          <p:nvPr>
            <p:ph type="title" idx="6"/>
          </p:nvPr>
        </p:nvSpPr>
        <p:spPr>
          <a:xfrm>
            <a:off x="158725" y="3061727"/>
            <a:ext cx="1320300" cy="541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03.</a:t>
            </a:r>
            <a:endParaRPr/>
          </a:p>
        </p:txBody>
      </p:sp>
      <p:sp>
        <p:nvSpPr>
          <p:cNvPr id="11440" name="Google Shape;11440;p54"/>
          <p:cNvSpPr txBox="1">
            <a:spLocks noGrp="1"/>
          </p:cNvSpPr>
          <p:nvPr>
            <p:ph type="title" idx="8"/>
          </p:nvPr>
        </p:nvSpPr>
        <p:spPr>
          <a:xfrm>
            <a:off x="1514639" y="1943902"/>
            <a:ext cx="2752200" cy="435900"/>
          </a:xfrm>
          <a:prstGeom prst="rect">
            <a:avLst/>
          </a:prstGeom>
        </p:spPr>
        <p:txBody>
          <a:bodyPr spcFirstLastPara="1" wrap="square" lIns="91425" tIns="91425" rIns="91425" bIns="91425" anchor="t" anchorCtr="0">
            <a:noAutofit/>
          </a:bodyPr>
          <a:lstStyle/>
          <a:p>
            <a:pPr lvl="0"/>
            <a:r>
              <a:rPr lang="en" dirty="0"/>
              <a:t>Introduction</a:t>
            </a:r>
            <a:endParaRPr dirty="0"/>
          </a:p>
        </p:txBody>
      </p:sp>
      <p:sp>
        <p:nvSpPr>
          <p:cNvPr id="11442" name="Google Shape;11442;p54"/>
          <p:cNvSpPr txBox="1">
            <a:spLocks noGrp="1"/>
          </p:cNvSpPr>
          <p:nvPr>
            <p:ph type="title" idx="13"/>
          </p:nvPr>
        </p:nvSpPr>
        <p:spPr>
          <a:xfrm>
            <a:off x="1491453" y="3061727"/>
            <a:ext cx="2752200" cy="435900"/>
          </a:xfrm>
          <a:prstGeom prst="rect">
            <a:avLst/>
          </a:prstGeom>
        </p:spPr>
        <p:txBody>
          <a:bodyPr spcFirstLastPara="1" wrap="square" lIns="91425" tIns="91425" rIns="91425" bIns="91425" anchor="t" anchorCtr="0">
            <a:noAutofit/>
          </a:bodyPr>
          <a:lstStyle/>
          <a:p>
            <a:r>
              <a:rPr lang="en-US" dirty="0"/>
              <a:t>Concrete structure.</a:t>
            </a:r>
            <a:br>
              <a:rPr lang="en-US" dirty="0"/>
            </a:br>
            <a:endParaRPr dirty="0"/>
          </a:p>
        </p:txBody>
      </p:sp>
      <p:sp>
        <p:nvSpPr>
          <p:cNvPr id="11444" name="Google Shape;11444;p54"/>
          <p:cNvSpPr txBox="1">
            <a:spLocks noGrp="1"/>
          </p:cNvSpPr>
          <p:nvPr>
            <p:ph type="title" idx="15"/>
          </p:nvPr>
        </p:nvSpPr>
        <p:spPr>
          <a:xfrm>
            <a:off x="6075757" y="1574024"/>
            <a:ext cx="2752200" cy="435900"/>
          </a:xfrm>
          <a:prstGeom prst="rect">
            <a:avLst/>
          </a:prstGeom>
        </p:spPr>
        <p:txBody>
          <a:bodyPr spcFirstLastPara="1" wrap="square" lIns="91425" tIns="91425" rIns="91425" bIns="91425" anchor="t" anchorCtr="0">
            <a:noAutofit/>
          </a:bodyPr>
          <a:lstStyle/>
          <a:p>
            <a:pPr lvl="0">
              <a:buClr>
                <a:schemeClr val="dk1"/>
              </a:buClr>
              <a:buSzPts val="1100"/>
            </a:pPr>
            <a:r>
              <a:rPr lang="en-US" dirty="0"/>
              <a:t>Methodology.</a:t>
            </a:r>
          </a:p>
        </p:txBody>
      </p:sp>
      <p:sp>
        <p:nvSpPr>
          <p:cNvPr id="11446" name="Google Shape;11446;p54"/>
          <p:cNvSpPr txBox="1">
            <a:spLocks noGrp="1"/>
          </p:cNvSpPr>
          <p:nvPr>
            <p:ph type="title" idx="17"/>
          </p:nvPr>
        </p:nvSpPr>
        <p:spPr>
          <a:xfrm>
            <a:off x="6075757" y="2649685"/>
            <a:ext cx="2752200" cy="435900"/>
          </a:xfrm>
          <a:prstGeom prst="rect">
            <a:avLst/>
          </a:prstGeom>
        </p:spPr>
        <p:txBody>
          <a:bodyPr spcFirstLastPara="1" wrap="square" lIns="91425" tIns="91425" rIns="91425" bIns="91425" anchor="t" anchorCtr="0">
            <a:noAutofit/>
          </a:bodyPr>
          <a:lstStyle/>
          <a:p>
            <a:pPr lvl="0"/>
            <a:r>
              <a:rPr lang="en-US" dirty="0"/>
              <a:t>Result</a:t>
            </a:r>
            <a:endParaRPr dirty="0"/>
          </a:p>
        </p:txBody>
      </p:sp>
      <p:sp>
        <p:nvSpPr>
          <p:cNvPr id="11448" name="Google Shape;11448;p54"/>
          <p:cNvSpPr txBox="1">
            <a:spLocks noGrp="1"/>
          </p:cNvSpPr>
          <p:nvPr>
            <p:ph type="title" idx="19"/>
          </p:nvPr>
        </p:nvSpPr>
        <p:spPr>
          <a:xfrm>
            <a:off x="6075757" y="3807578"/>
            <a:ext cx="2752200" cy="435900"/>
          </a:xfrm>
          <a:prstGeom prst="rect">
            <a:avLst/>
          </a:prstGeom>
        </p:spPr>
        <p:txBody>
          <a:bodyPr spcFirstLastPara="1" wrap="square" lIns="91425" tIns="91425" rIns="91425" bIns="91425" anchor="t" anchorCtr="0">
            <a:noAutofit/>
          </a:bodyPr>
          <a:lstStyle/>
          <a:p>
            <a:r>
              <a:rPr lang="en-US" dirty="0"/>
              <a:t>Conclusion.</a:t>
            </a:r>
            <a:br>
              <a:rPr lang="en-US" dirty="0"/>
            </a:br>
            <a:endParaRPr dirty="0"/>
          </a:p>
        </p:txBody>
      </p:sp>
      <p:grpSp>
        <p:nvGrpSpPr>
          <p:cNvPr id="11450" name="Google Shape;11450;p54"/>
          <p:cNvGrpSpPr/>
          <p:nvPr/>
        </p:nvGrpSpPr>
        <p:grpSpPr>
          <a:xfrm rot="5400000">
            <a:off x="1439349" y="3578542"/>
            <a:ext cx="349968" cy="2052568"/>
            <a:chOff x="1037125" y="2236325"/>
            <a:chExt cx="149100" cy="874475"/>
          </a:xfrm>
        </p:grpSpPr>
        <p:sp>
          <p:nvSpPr>
            <p:cNvPr id="11451" name="Google Shape;11451;p54"/>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2" name="Google Shape;11452;p54"/>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3" name="Google Shape;11453;p54"/>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4" name="Google Shape;11454;p54"/>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5" name="Google Shape;11455;p54"/>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6" name="Google Shape;11456;p54"/>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7" name="Google Shape;11457;p54"/>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8" name="Google Shape;11458;p54"/>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9" name="Google Shape;11459;p54"/>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0" name="Google Shape;11460;p54"/>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1" name="Google Shape;11461;p54"/>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2" name="Google Shape;11462;p54"/>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3" name="Google Shape;11463;p54"/>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4" name="Google Shape;11464;p54"/>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5" name="Google Shape;11465;p54"/>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6" name="Google Shape;11466;p54"/>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7" name="Google Shape;11467;p54"/>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8" name="Google Shape;11468;p54"/>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9" name="Google Shape;11469;p54"/>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0" name="Google Shape;11470;p54"/>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1" name="Google Shape;11471;p54"/>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2" name="Google Shape;11472;p54"/>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3" name="Google Shape;11473;p54"/>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4" name="Google Shape;11474;p54"/>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5" name="Google Shape;11475;p54"/>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6" name="Google Shape;11476;p54"/>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7" name="Google Shape;11477;p54"/>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8" name="Google Shape;11478;p54"/>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9" name="Google Shape;11479;p54"/>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0" name="Google Shape;11480;p54"/>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1" name="Google Shape;11481;p54"/>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2" name="Google Shape;11482;p54"/>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3" name="Google Shape;11483;p54"/>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4" name="Google Shape;11484;p54"/>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5" name="Google Shape;11485;p54"/>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6" name="Google Shape;11486;p54"/>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430"/>
                                        </p:tgtEl>
                                        <p:attrNameLst>
                                          <p:attrName>style.visibility</p:attrName>
                                        </p:attrNameLst>
                                      </p:cBhvr>
                                      <p:to>
                                        <p:strVal val="visible"/>
                                      </p:to>
                                    </p:set>
                                    <p:anim calcmode="lin" valueType="num">
                                      <p:cBhvr additive="base">
                                        <p:cTn id="7" dur="500"/>
                                        <p:tgtEl>
                                          <p:spTgt spid="11430"/>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1431"/>
                                        </p:tgtEl>
                                        <p:attrNameLst>
                                          <p:attrName>style.visibility</p:attrName>
                                        </p:attrNameLst>
                                      </p:cBhvr>
                                      <p:to>
                                        <p:strVal val="visible"/>
                                      </p:to>
                                    </p:set>
                                    <p:anim calcmode="lin" valueType="num">
                                      <p:cBhvr additive="base">
                                        <p:cTn id="10" dur="500"/>
                                        <p:tgtEl>
                                          <p:spTgt spid="11431"/>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1437"/>
                                        </p:tgtEl>
                                        <p:attrNameLst>
                                          <p:attrName>style.visibility</p:attrName>
                                        </p:attrNameLst>
                                      </p:cBhvr>
                                      <p:to>
                                        <p:strVal val="visible"/>
                                      </p:to>
                                    </p:set>
                                    <p:animEffect transition="in" filter="fade">
                                      <p:cBhvr>
                                        <p:cTn id="13" dur="500"/>
                                        <p:tgtEl>
                                          <p:spTgt spid="11437"/>
                                        </p:tgtEl>
                                      </p:cBhvr>
                                    </p:animEffect>
                                  </p:childTnLst>
                                </p:cTn>
                              </p:par>
                              <p:par>
                                <p:cTn id="14" presetID="10" presetClass="entr" presetSubtype="0" fill="hold" nodeType="withEffect">
                                  <p:stCondLst>
                                    <p:cond delay="0"/>
                                  </p:stCondLst>
                                  <p:childTnLst>
                                    <p:set>
                                      <p:cBhvr>
                                        <p:cTn id="15" dur="1" fill="hold">
                                          <p:stCondLst>
                                            <p:cond delay="0"/>
                                          </p:stCondLst>
                                        </p:cTn>
                                        <p:tgtEl>
                                          <p:spTgt spid="11432"/>
                                        </p:tgtEl>
                                        <p:attrNameLst>
                                          <p:attrName>style.visibility</p:attrName>
                                        </p:attrNameLst>
                                      </p:cBhvr>
                                      <p:to>
                                        <p:strVal val="visible"/>
                                      </p:to>
                                    </p:set>
                                    <p:animEffect transition="in" filter="fade">
                                      <p:cBhvr>
                                        <p:cTn id="16" dur="1000"/>
                                        <p:tgtEl>
                                          <p:spTgt spid="11432"/>
                                        </p:tgtEl>
                                      </p:cBhvr>
                                    </p:animEffect>
                                  </p:childTnLst>
                                </p:cTn>
                              </p:par>
                              <p:par>
                                <p:cTn id="17" presetID="10" presetClass="entr" presetSubtype="0" fill="hold" nodeType="withEffect">
                                  <p:stCondLst>
                                    <p:cond delay="0"/>
                                  </p:stCondLst>
                                  <p:childTnLst>
                                    <p:set>
                                      <p:cBhvr>
                                        <p:cTn id="18" dur="1" fill="hold">
                                          <p:stCondLst>
                                            <p:cond delay="0"/>
                                          </p:stCondLst>
                                        </p:cTn>
                                        <p:tgtEl>
                                          <p:spTgt spid="11438"/>
                                        </p:tgtEl>
                                        <p:attrNameLst>
                                          <p:attrName>style.visibility</p:attrName>
                                        </p:attrNameLst>
                                      </p:cBhvr>
                                      <p:to>
                                        <p:strVal val="visible"/>
                                      </p:to>
                                    </p:set>
                                    <p:animEffect transition="in" filter="fade">
                                      <p:cBhvr>
                                        <p:cTn id="19" dur="400"/>
                                        <p:tgtEl>
                                          <p:spTgt spid="11438"/>
                                        </p:tgtEl>
                                      </p:cBhvr>
                                    </p:animEffect>
                                  </p:childTnLst>
                                </p:cTn>
                              </p:par>
                              <p:par>
                                <p:cTn id="20" presetID="10" presetClass="entr" presetSubtype="0" fill="hold" nodeType="withEffect">
                                  <p:stCondLst>
                                    <p:cond delay="0"/>
                                  </p:stCondLst>
                                  <p:childTnLst>
                                    <p:set>
                                      <p:cBhvr>
                                        <p:cTn id="21" dur="1" fill="hold">
                                          <p:stCondLst>
                                            <p:cond delay="0"/>
                                          </p:stCondLst>
                                        </p:cTn>
                                        <p:tgtEl>
                                          <p:spTgt spid="11440"/>
                                        </p:tgtEl>
                                        <p:attrNameLst>
                                          <p:attrName>style.visibility</p:attrName>
                                        </p:attrNameLst>
                                      </p:cBhvr>
                                      <p:to>
                                        <p:strVal val="visible"/>
                                      </p:to>
                                    </p:set>
                                    <p:animEffect transition="in" filter="fade">
                                      <p:cBhvr>
                                        <p:cTn id="22" dur="1000"/>
                                        <p:tgtEl>
                                          <p:spTgt spid="11440"/>
                                        </p:tgtEl>
                                      </p:cBhvr>
                                    </p:animEffect>
                                  </p:childTnLst>
                                </p:cTn>
                              </p:par>
                              <p:par>
                                <p:cTn id="23" presetID="10" presetClass="entr" presetSubtype="0" fill="hold" nodeType="withEffect">
                                  <p:stCondLst>
                                    <p:cond delay="0"/>
                                  </p:stCondLst>
                                  <p:childTnLst>
                                    <p:set>
                                      <p:cBhvr>
                                        <p:cTn id="24" dur="1" fill="hold">
                                          <p:stCondLst>
                                            <p:cond delay="0"/>
                                          </p:stCondLst>
                                        </p:cTn>
                                        <p:tgtEl>
                                          <p:spTgt spid="11439"/>
                                        </p:tgtEl>
                                        <p:attrNameLst>
                                          <p:attrName>style.visibility</p:attrName>
                                        </p:attrNameLst>
                                      </p:cBhvr>
                                      <p:to>
                                        <p:strVal val="visible"/>
                                      </p:to>
                                    </p:set>
                                    <p:animEffect transition="in" filter="fade">
                                      <p:cBhvr>
                                        <p:cTn id="25" dur="400"/>
                                        <p:tgtEl>
                                          <p:spTgt spid="11439"/>
                                        </p:tgtEl>
                                      </p:cBhvr>
                                    </p:animEffect>
                                  </p:childTnLst>
                                </p:cTn>
                              </p:par>
                              <p:par>
                                <p:cTn id="26" presetID="10" presetClass="entr" presetSubtype="0" fill="hold" nodeType="withEffect">
                                  <p:stCondLst>
                                    <p:cond delay="0"/>
                                  </p:stCondLst>
                                  <p:childTnLst>
                                    <p:set>
                                      <p:cBhvr>
                                        <p:cTn id="27" dur="1" fill="hold">
                                          <p:stCondLst>
                                            <p:cond delay="0"/>
                                          </p:stCondLst>
                                        </p:cTn>
                                        <p:tgtEl>
                                          <p:spTgt spid="11442"/>
                                        </p:tgtEl>
                                        <p:attrNameLst>
                                          <p:attrName>style.visibility</p:attrName>
                                        </p:attrNameLst>
                                      </p:cBhvr>
                                      <p:to>
                                        <p:strVal val="visible"/>
                                      </p:to>
                                    </p:set>
                                    <p:animEffect transition="in" filter="fade">
                                      <p:cBhvr>
                                        <p:cTn id="28" dur="1000"/>
                                        <p:tgtEl>
                                          <p:spTgt spid="11442"/>
                                        </p:tgtEl>
                                      </p:cBhvr>
                                    </p:animEffect>
                                  </p:childTnLst>
                                </p:cTn>
                              </p:par>
                              <p:par>
                                <p:cTn id="29" presetID="10" presetClass="entr" presetSubtype="0" fill="hold" nodeType="withEffect">
                                  <p:stCondLst>
                                    <p:cond delay="0"/>
                                  </p:stCondLst>
                                  <p:childTnLst>
                                    <p:set>
                                      <p:cBhvr>
                                        <p:cTn id="30" dur="1" fill="hold">
                                          <p:stCondLst>
                                            <p:cond delay="0"/>
                                          </p:stCondLst>
                                        </p:cTn>
                                        <p:tgtEl>
                                          <p:spTgt spid="11434"/>
                                        </p:tgtEl>
                                        <p:attrNameLst>
                                          <p:attrName>style.visibility</p:attrName>
                                        </p:attrNameLst>
                                      </p:cBhvr>
                                      <p:to>
                                        <p:strVal val="visible"/>
                                      </p:to>
                                    </p:set>
                                    <p:animEffect transition="in" filter="fade">
                                      <p:cBhvr>
                                        <p:cTn id="31" dur="400"/>
                                        <p:tgtEl>
                                          <p:spTgt spid="11434"/>
                                        </p:tgtEl>
                                      </p:cBhvr>
                                    </p:animEffect>
                                  </p:childTnLst>
                                </p:cTn>
                              </p:par>
                              <p:par>
                                <p:cTn id="32" presetID="10" presetClass="entr" presetSubtype="0" fill="hold" nodeType="withEffect">
                                  <p:stCondLst>
                                    <p:cond delay="0"/>
                                  </p:stCondLst>
                                  <p:childTnLst>
                                    <p:set>
                                      <p:cBhvr>
                                        <p:cTn id="33" dur="1" fill="hold">
                                          <p:stCondLst>
                                            <p:cond delay="0"/>
                                          </p:stCondLst>
                                        </p:cTn>
                                        <p:tgtEl>
                                          <p:spTgt spid="11444"/>
                                        </p:tgtEl>
                                        <p:attrNameLst>
                                          <p:attrName>style.visibility</p:attrName>
                                        </p:attrNameLst>
                                      </p:cBhvr>
                                      <p:to>
                                        <p:strVal val="visible"/>
                                      </p:to>
                                    </p:set>
                                    <p:animEffect transition="in" filter="fade">
                                      <p:cBhvr>
                                        <p:cTn id="34" dur="1000"/>
                                        <p:tgtEl>
                                          <p:spTgt spid="11444"/>
                                        </p:tgtEl>
                                      </p:cBhvr>
                                    </p:animEffect>
                                  </p:childTnLst>
                                </p:cTn>
                              </p:par>
                              <p:par>
                                <p:cTn id="35" presetID="10" presetClass="entr" presetSubtype="0" fill="hold" nodeType="withEffect">
                                  <p:stCondLst>
                                    <p:cond delay="0"/>
                                  </p:stCondLst>
                                  <p:childTnLst>
                                    <p:set>
                                      <p:cBhvr>
                                        <p:cTn id="36" dur="1" fill="hold">
                                          <p:stCondLst>
                                            <p:cond delay="0"/>
                                          </p:stCondLst>
                                        </p:cTn>
                                        <p:tgtEl>
                                          <p:spTgt spid="11435"/>
                                        </p:tgtEl>
                                        <p:attrNameLst>
                                          <p:attrName>style.visibility</p:attrName>
                                        </p:attrNameLst>
                                      </p:cBhvr>
                                      <p:to>
                                        <p:strVal val="visible"/>
                                      </p:to>
                                    </p:set>
                                    <p:animEffect transition="in" filter="fade">
                                      <p:cBhvr>
                                        <p:cTn id="37" dur="400"/>
                                        <p:tgtEl>
                                          <p:spTgt spid="11435"/>
                                        </p:tgtEl>
                                      </p:cBhvr>
                                    </p:animEffect>
                                  </p:childTnLst>
                                </p:cTn>
                              </p:par>
                              <p:par>
                                <p:cTn id="38" presetID="10" presetClass="entr" presetSubtype="0" fill="hold" nodeType="withEffect">
                                  <p:stCondLst>
                                    <p:cond delay="0"/>
                                  </p:stCondLst>
                                  <p:childTnLst>
                                    <p:set>
                                      <p:cBhvr>
                                        <p:cTn id="39" dur="1" fill="hold">
                                          <p:stCondLst>
                                            <p:cond delay="0"/>
                                          </p:stCondLst>
                                        </p:cTn>
                                        <p:tgtEl>
                                          <p:spTgt spid="11446"/>
                                        </p:tgtEl>
                                        <p:attrNameLst>
                                          <p:attrName>style.visibility</p:attrName>
                                        </p:attrNameLst>
                                      </p:cBhvr>
                                      <p:to>
                                        <p:strVal val="visible"/>
                                      </p:to>
                                    </p:set>
                                    <p:animEffect transition="in" filter="fade">
                                      <p:cBhvr>
                                        <p:cTn id="40" dur="1000"/>
                                        <p:tgtEl>
                                          <p:spTgt spid="11446"/>
                                        </p:tgtEl>
                                      </p:cBhvr>
                                    </p:animEffect>
                                  </p:childTnLst>
                                </p:cTn>
                              </p:par>
                              <p:par>
                                <p:cTn id="41" presetID="10" presetClass="entr" presetSubtype="0" fill="hold" nodeType="withEffect">
                                  <p:stCondLst>
                                    <p:cond delay="0"/>
                                  </p:stCondLst>
                                  <p:childTnLst>
                                    <p:set>
                                      <p:cBhvr>
                                        <p:cTn id="42" dur="1" fill="hold">
                                          <p:stCondLst>
                                            <p:cond delay="0"/>
                                          </p:stCondLst>
                                        </p:cTn>
                                        <p:tgtEl>
                                          <p:spTgt spid="11436"/>
                                        </p:tgtEl>
                                        <p:attrNameLst>
                                          <p:attrName>style.visibility</p:attrName>
                                        </p:attrNameLst>
                                      </p:cBhvr>
                                      <p:to>
                                        <p:strVal val="visible"/>
                                      </p:to>
                                    </p:set>
                                    <p:animEffect transition="in" filter="fade">
                                      <p:cBhvr>
                                        <p:cTn id="43" dur="500"/>
                                        <p:tgtEl>
                                          <p:spTgt spid="11436"/>
                                        </p:tgtEl>
                                      </p:cBhvr>
                                    </p:animEffect>
                                  </p:childTnLst>
                                </p:cTn>
                              </p:par>
                              <p:par>
                                <p:cTn id="44" presetID="10" presetClass="entr" presetSubtype="0" fill="hold" nodeType="withEffect">
                                  <p:stCondLst>
                                    <p:cond delay="0"/>
                                  </p:stCondLst>
                                  <p:childTnLst>
                                    <p:set>
                                      <p:cBhvr>
                                        <p:cTn id="45" dur="1" fill="hold">
                                          <p:stCondLst>
                                            <p:cond delay="0"/>
                                          </p:stCondLst>
                                        </p:cTn>
                                        <p:tgtEl>
                                          <p:spTgt spid="11448"/>
                                        </p:tgtEl>
                                        <p:attrNameLst>
                                          <p:attrName>style.visibility</p:attrName>
                                        </p:attrNameLst>
                                      </p:cBhvr>
                                      <p:to>
                                        <p:strVal val="visible"/>
                                      </p:to>
                                    </p:set>
                                    <p:animEffect transition="in" filter="fade">
                                      <p:cBhvr>
                                        <p:cTn id="46" dur="1000"/>
                                        <p:tgtEl>
                                          <p:spTgt spid="11448"/>
                                        </p:tgtEl>
                                      </p:cBhvr>
                                    </p:animEffect>
                                  </p:childTnLst>
                                </p:cTn>
                              </p:par>
                              <p:par>
                                <p:cTn id="47" presetID="10" presetClass="entr" presetSubtype="0" fill="hold" nodeType="withEffect">
                                  <p:stCondLst>
                                    <p:cond delay="0"/>
                                  </p:stCondLst>
                                  <p:childTnLst>
                                    <p:set>
                                      <p:cBhvr>
                                        <p:cTn id="48" dur="1" fill="hold">
                                          <p:stCondLst>
                                            <p:cond delay="0"/>
                                          </p:stCondLst>
                                        </p:cTn>
                                        <p:tgtEl>
                                          <p:spTgt spid="11450"/>
                                        </p:tgtEl>
                                        <p:attrNameLst>
                                          <p:attrName>style.visibility</p:attrName>
                                        </p:attrNameLst>
                                      </p:cBhvr>
                                      <p:to>
                                        <p:strVal val="visible"/>
                                      </p:to>
                                    </p:set>
                                    <p:animEffect transition="in" filter="fade">
                                      <p:cBhvr>
                                        <p:cTn id="49" dur="500"/>
                                        <p:tgtEl>
                                          <p:spTgt spid="11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879BE-73A0-090C-A54D-DB85F25BA896}"/>
              </a:ext>
            </a:extLst>
          </p:cNvPr>
          <p:cNvSpPr>
            <a:spLocks noGrp="1"/>
          </p:cNvSpPr>
          <p:nvPr>
            <p:ph type="title"/>
          </p:nvPr>
        </p:nvSpPr>
        <p:spPr/>
        <p:txBody>
          <a:bodyPr/>
          <a:lstStyle/>
          <a:p>
            <a:r>
              <a:rPr lang="en-US" dirty="0"/>
              <a:t>Water adsorption Test</a:t>
            </a:r>
            <a:endParaRPr lang="ar-PS" dirty="0"/>
          </a:p>
        </p:txBody>
      </p:sp>
      <p:pic>
        <p:nvPicPr>
          <p:cNvPr id="4" name="Picture 3">
            <a:extLst>
              <a:ext uri="{FF2B5EF4-FFF2-40B4-BE49-F238E27FC236}">
                <a16:creationId xmlns:a16="http://schemas.microsoft.com/office/drawing/2014/main" id="{88A8B930-6148-447B-8568-C07975718B7B}"/>
              </a:ext>
            </a:extLst>
          </p:cNvPr>
          <p:cNvPicPr>
            <a:picLocks noChangeAspect="1"/>
          </p:cNvPicPr>
          <p:nvPr/>
        </p:nvPicPr>
        <p:blipFill>
          <a:blip r:embed="rId2"/>
          <a:stretch>
            <a:fillRect/>
          </a:stretch>
        </p:blipFill>
        <p:spPr>
          <a:xfrm>
            <a:off x="1349984" y="1203079"/>
            <a:ext cx="6444031" cy="3115292"/>
          </a:xfrm>
          <a:prstGeom prst="rect">
            <a:avLst/>
          </a:prstGeom>
        </p:spPr>
      </p:pic>
    </p:spTree>
    <p:extLst>
      <p:ext uri="{BB962C8B-B14F-4D97-AF65-F5344CB8AC3E}">
        <p14:creationId xmlns:p14="http://schemas.microsoft.com/office/powerpoint/2010/main" val="153780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9CF7-F1C4-DA5B-C733-952233E4375F}"/>
              </a:ext>
            </a:extLst>
          </p:cNvPr>
          <p:cNvSpPr>
            <a:spLocks noGrp="1"/>
          </p:cNvSpPr>
          <p:nvPr>
            <p:ph type="title"/>
          </p:nvPr>
        </p:nvSpPr>
        <p:spPr/>
        <p:txBody>
          <a:bodyPr/>
          <a:lstStyle/>
          <a:p>
            <a:r>
              <a:rPr lang="en-US" sz="1800" dirty="0"/>
              <a:t>Water adsorption Test</a:t>
            </a:r>
            <a:endParaRPr lang="ar-PS" dirty="0"/>
          </a:p>
        </p:txBody>
      </p:sp>
      <p:pic>
        <p:nvPicPr>
          <p:cNvPr id="3" name="Picture 2">
            <a:extLst>
              <a:ext uri="{FF2B5EF4-FFF2-40B4-BE49-F238E27FC236}">
                <a16:creationId xmlns:a16="http://schemas.microsoft.com/office/drawing/2014/main" id="{FFA7C422-A3E0-9F6A-2C05-170ACED2B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95" y="1708150"/>
            <a:ext cx="1352523" cy="2118477"/>
          </a:xfrm>
          <a:prstGeom prst="rect">
            <a:avLst/>
          </a:prstGeom>
        </p:spPr>
      </p:pic>
      <p:pic>
        <p:nvPicPr>
          <p:cNvPr id="4" name="Picture 3">
            <a:extLst>
              <a:ext uri="{FF2B5EF4-FFF2-40B4-BE49-F238E27FC236}">
                <a16:creationId xmlns:a16="http://schemas.microsoft.com/office/drawing/2014/main" id="{B2E09CD5-97AE-7872-3DED-D652A15ADC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9781" y="1708149"/>
            <a:ext cx="1093319" cy="2118478"/>
          </a:xfrm>
          <a:prstGeom prst="rect">
            <a:avLst/>
          </a:prstGeom>
        </p:spPr>
      </p:pic>
      <p:sp>
        <p:nvSpPr>
          <p:cNvPr id="5" name="Right Arrow 7">
            <a:extLst>
              <a:ext uri="{FF2B5EF4-FFF2-40B4-BE49-F238E27FC236}">
                <a16:creationId xmlns:a16="http://schemas.microsoft.com/office/drawing/2014/main" id="{3BA89A79-AFFD-25BD-DB27-99645731481E}"/>
              </a:ext>
            </a:extLst>
          </p:cNvPr>
          <p:cNvSpPr/>
          <p:nvPr/>
        </p:nvSpPr>
        <p:spPr>
          <a:xfrm>
            <a:off x="1555924" y="2424393"/>
            <a:ext cx="353291" cy="509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6" name="Picture 5">
            <a:extLst>
              <a:ext uri="{FF2B5EF4-FFF2-40B4-BE49-F238E27FC236}">
                <a16:creationId xmlns:a16="http://schemas.microsoft.com/office/drawing/2014/main" id="{A71B9CA9-E6D0-77F1-E415-DAAE1E5A27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7381" y="1708150"/>
            <a:ext cx="1139794" cy="2052637"/>
          </a:xfrm>
          <a:prstGeom prst="rect">
            <a:avLst/>
          </a:prstGeom>
        </p:spPr>
      </p:pic>
      <p:sp>
        <p:nvSpPr>
          <p:cNvPr id="7" name="Right Arrow 9">
            <a:extLst>
              <a:ext uri="{FF2B5EF4-FFF2-40B4-BE49-F238E27FC236}">
                <a16:creationId xmlns:a16="http://schemas.microsoft.com/office/drawing/2014/main" id="{88BF1724-AB71-A44A-7CFE-912A03F05AE5}"/>
              </a:ext>
            </a:extLst>
          </p:cNvPr>
          <p:cNvSpPr/>
          <p:nvPr/>
        </p:nvSpPr>
        <p:spPr>
          <a:xfrm>
            <a:off x="3413595" y="2422508"/>
            <a:ext cx="353291" cy="509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ight Arrow 10">
            <a:extLst>
              <a:ext uri="{FF2B5EF4-FFF2-40B4-BE49-F238E27FC236}">
                <a16:creationId xmlns:a16="http://schemas.microsoft.com/office/drawing/2014/main" id="{C3246683-DAFF-E734-ADAD-30B8F6CA940B}"/>
              </a:ext>
            </a:extLst>
          </p:cNvPr>
          <p:cNvSpPr/>
          <p:nvPr/>
        </p:nvSpPr>
        <p:spPr>
          <a:xfrm>
            <a:off x="5287785" y="2422508"/>
            <a:ext cx="353291" cy="509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ight Arrow 11">
            <a:extLst>
              <a:ext uri="{FF2B5EF4-FFF2-40B4-BE49-F238E27FC236}">
                <a16:creationId xmlns:a16="http://schemas.microsoft.com/office/drawing/2014/main" id="{2FCB3A9B-BAC9-8B15-CA65-7407DF83B351}"/>
              </a:ext>
            </a:extLst>
          </p:cNvPr>
          <p:cNvSpPr/>
          <p:nvPr/>
        </p:nvSpPr>
        <p:spPr>
          <a:xfrm>
            <a:off x="7277721" y="2479890"/>
            <a:ext cx="353291" cy="509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Picture 9">
            <a:extLst>
              <a:ext uri="{FF2B5EF4-FFF2-40B4-BE49-F238E27FC236}">
                <a16:creationId xmlns:a16="http://schemas.microsoft.com/office/drawing/2014/main" id="{FC0C67E9-E947-A56D-E1B3-34DF096539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0603" y="1708150"/>
            <a:ext cx="1250319" cy="2118477"/>
          </a:xfrm>
          <a:prstGeom prst="rect">
            <a:avLst/>
          </a:prstGeom>
        </p:spPr>
      </p:pic>
      <p:pic>
        <p:nvPicPr>
          <p:cNvPr id="11" name="Picture 10">
            <a:extLst>
              <a:ext uri="{FF2B5EF4-FFF2-40B4-BE49-F238E27FC236}">
                <a16:creationId xmlns:a16="http://schemas.microsoft.com/office/drawing/2014/main" id="{67F5ADBD-4A33-1872-F25D-00A25A0AE5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6505" y="1708150"/>
            <a:ext cx="1153390" cy="2052637"/>
          </a:xfrm>
          <a:prstGeom prst="rect">
            <a:avLst/>
          </a:prstGeom>
        </p:spPr>
      </p:pic>
    </p:spTree>
    <p:extLst>
      <p:ext uri="{BB962C8B-B14F-4D97-AF65-F5344CB8AC3E}">
        <p14:creationId xmlns:p14="http://schemas.microsoft.com/office/powerpoint/2010/main" val="2901943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98941-A18B-F859-54B7-0358FD0CA5AA}"/>
              </a:ext>
            </a:extLst>
          </p:cNvPr>
          <p:cNvSpPr>
            <a:spLocks noGrp="1"/>
          </p:cNvSpPr>
          <p:nvPr>
            <p:ph type="title"/>
          </p:nvPr>
        </p:nvSpPr>
        <p:spPr>
          <a:xfrm>
            <a:off x="1700700" y="332399"/>
            <a:ext cx="5742600" cy="478200"/>
          </a:xfrm>
        </p:spPr>
        <p:txBody>
          <a:bodyPr/>
          <a:lstStyle/>
          <a:p>
            <a:r>
              <a:rPr lang="en-US" sz="2800" dirty="0"/>
              <a:t>Friction test</a:t>
            </a:r>
            <a:endParaRPr lang="ar-PS" sz="2800" dirty="0"/>
          </a:p>
        </p:txBody>
      </p:sp>
      <p:pic>
        <p:nvPicPr>
          <p:cNvPr id="4" name="Picture 3">
            <a:extLst>
              <a:ext uri="{FF2B5EF4-FFF2-40B4-BE49-F238E27FC236}">
                <a16:creationId xmlns:a16="http://schemas.microsoft.com/office/drawing/2014/main" id="{5DD92673-E2F0-4282-AC8B-BF4163411DA1}"/>
              </a:ext>
            </a:extLst>
          </p:cNvPr>
          <p:cNvPicPr>
            <a:picLocks noChangeAspect="1"/>
          </p:cNvPicPr>
          <p:nvPr/>
        </p:nvPicPr>
        <p:blipFill>
          <a:blip r:embed="rId2"/>
          <a:stretch>
            <a:fillRect/>
          </a:stretch>
        </p:blipFill>
        <p:spPr>
          <a:xfrm>
            <a:off x="1288169" y="1041215"/>
            <a:ext cx="6253345" cy="3457366"/>
          </a:xfrm>
          <a:prstGeom prst="rect">
            <a:avLst/>
          </a:prstGeom>
        </p:spPr>
      </p:pic>
    </p:spTree>
    <p:extLst>
      <p:ext uri="{BB962C8B-B14F-4D97-AF65-F5344CB8AC3E}">
        <p14:creationId xmlns:p14="http://schemas.microsoft.com/office/powerpoint/2010/main" val="1103294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0823F-8669-F021-0D68-C3B007CFB2C4}"/>
              </a:ext>
            </a:extLst>
          </p:cNvPr>
          <p:cNvSpPr>
            <a:spLocks noGrp="1"/>
          </p:cNvSpPr>
          <p:nvPr>
            <p:ph type="title"/>
          </p:nvPr>
        </p:nvSpPr>
        <p:spPr>
          <a:xfrm>
            <a:off x="1560424" y="290837"/>
            <a:ext cx="5742600" cy="478200"/>
          </a:xfrm>
        </p:spPr>
        <p:txBody>
          <a:bodyPr/>
          <a:lstStyle/>
          <a:p>
            <a:r>
              <a:rPr lang="en-US" sz="3200" dirty="0"/>
              <a:t>Friction test</a:t>
            </a:r>
            <a:endParaRPr lang="ar-PS" sz="3200" dirty="0"/>
          </a:p>
        </p:txBody>
      </p:sp>
      <p:pic>
        <p:nvPicPr>
          <p:cNvPr id="3" name="Picture 2">
            <a:extLst>
              <a:ext uri="{FF2B5EF4-FFF2-40B4-BE49-F238E27FC236}">
                <a16:creationId xmlns:a16="http://schemas.microsoft.com/office/drawing/2014/main" id="{29DAF3C2-FC10-3A88-2D61-BFC209457C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8674" y="1160668"/>
            <a:ext cx="3086100" cy="3452895"/>
          </a:xfrm>
          <a:prstGeom prst="rect">
            <a:avLst/>
          </a:prstGeom>
        </p:spPr>
      </p:pic>
    </p:spTree>
    <p:extLst>
      <p:ext uri="{BB962C8B-B14F-4D97-AF65-F5344CB8AC3E}">
        <p14:creationId xmlns:p14="http://schemas.microsoft.com/office/powerpoint/2010/main" val="732291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77831-C718-0C35-D796-5FDA6795872F}"/>
              </a:ext>
            </a:extLst>
          </p:cNvPr>
          <p:cNvSpPr>
            <a:spLocks noGrp="1"/>
          </p:cNvSpPr>
          <p:nvPr>
            <p:ph type="title"/>
          </p:nvPr>
        </p:nvSpPr>
        <p:spPr/>
        <p:txBody>
          <a:bodyPr/>
          <a:lstStyle/>
          <a:p>
            <a:r>
              <a:rPr lang="en-US" sz="1800" dirty="0"/>
              <a:t>Slump Test</a:t>
            </a:r>
            <a:endParaRPr lang="ar-PS" dirty="0"/>
          </a:p>
        </p:txBody>
      </p:sp>
      <p:pic>
        <p:nvPicPr>
          <p:cNvPr id="4" name="Picture 3">
            <a:extLst>
              <a:ext uri="{FF2B5EF4-FFF2-40B4-BE49-F238E27FC236}">
                <a16:creationId xmlns:a16="http://schemas.microsoft.com/office/drawing/2014/main" id="{714FE146-69F7-4D0E-96DC-15632BB6B441}"/>
              </a:ext>
            </a:extLst>
          </p:cNvPr>
          <p:cNvPicPr>
            <a:picLocks noChangeAspect="1"/>
          </p:cNvPicPr>
          <p:nvPr/>
        </p:nvPicPr>
        <p:blipFill>
          <a:blip r:embed="rId2"/>
          <a:stretch>
            <a:fillRect/>
          </a:stretch>
        </p:blipFill>
        <p:spPr>
          <a:xfrm>
            <a:off x="1602486" y="-514729"/>
            <a:ext cx="5939028" cy="3983736"/>
          </a:xfrm>
          <a:prstGeom prst="rect">
            <a:avLst/>
          </a:prstGeom>
        </p:spPr>
      </p:pic>
    </p:spTree>
    <p:extLst>
      <p:ext uri="{BB962C8B-B14F-4D97-AF65-F5344CB8AC3E}">
        <p14:creationId xmlns:p14="http://schemas.microsoft.com/office/powerpoint/2010/main" val="1620270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C406DD-0FB5-5AEC-C8E5-0D104F154C03}"/>
              </a:ext>
            </a:extLst>
          </p:cNvPr>
          <p:cNvSpPr>
            <a:spLocks noGrp="1"/>
          </p:cNvSpPr>
          <p:nvPr>
            <p:ph type="title"/>
          </p:nvPr>
        </p:nvSpPr>
        <p:spPr>
          <a:xfrm>
            <a:off x="1700213" y="431800"/>
            <a:ext cx="5743575" cy="477838"/>
          </a:xfrm>
        </p:spPr>
        <p:txBody>
          <a:bodyPr/>
          <a:lstStyle/>
          <a:p>
            <a:r>
              <a:rPr lang="en-US" sz="2000" dirty="0"/>
              <a:t>Slump Test</a:t>
            </a:r>
            <a:endParaRPr lang="ar-SA" sz="2000" dirty="0"/>
          </a:p>
        </p:txBody>
      </p:sp>
      <p:pic>
        <p:nvPicPr>
          <p:cNvPr id="4" name="Picture 3">
            <a:extLst>
              <a:ext uri="{FF2B5EF4-FFF2-40B4-BE49-F238E27FC236}">
                <a16:creationId xmlns:a16="http://schemas.microsoft.com/office/drawing/2014/main" id="{392A200A-B98A-FF79-162D-0C755193BC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926" y="1468003"/>
            <a:ext cx="1862245" cy="2387022"/>
          </a:xfrm>
          <a:prstGeom prst="rect">
            <a:avLst/>
          </a:prstGeom>
        </p:spPr>
      </p:pic>
      <p:sp>
        <p:nvSpPr>
          <p:cNvPr id="5" name="Right Arrow 6">
            <a:extLst>
              <a:ext uri="{FF2B5EF4-FFF2-40B4-BE49-F238E27FC236}">
                <a16:creationId xmlns:a16="http://schemas.microsoft.com/office/drawing/2014/main" id="{67A425A4-DBD3-A4F8-7245-B37EC4465387}"/>
              </a:ext>
            </a:extLst>
          </p:cNvPr>
          <p:cNvSpPr/>
          <p:nvPr/>
        </p:nvSpPr>
        <p:spPr>
          <a:xfrm>
            <a:off x="3948545" y="1984664"/>
            <a:ext cx="1246909" cy="924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6" name="Picture 5">
            <a:extLst>
              <a:ext uri="{FF2B5EF4-FFF2-40B4-BE49-F238E27FC236}">
                <a16:creationId xmlns:a16="http://schemas.microsoft.com/office/drawing/2014/main" id="{7C13FDBB-A616-15A7-4419-BF3DBDFA2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645" y="1468003"/>
            <a:ext cx="2028500" cy="2293506"/>
          </a:xfrm>
          <a:prstGeom prst="rect">
            <a:avLst/>
          </a:prstGeom>
        </p:spPr>
      </p:pic>
    </p:spTree>
    <p:extLst>
      <p:ext uri="{BB962C8B-B14F-4D97-AF65-F5344CB8AC3E}">
        <p14:creationId xmlns:p14="http://schemas.microsoft.com/office/powerpoint/2010/main" val="2511849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40800" y="952850"/>
            <a:ext cx="7862400" cy="3620925"/>
          </a:xfrm>
        </p:spPr>
        <p:txBody>
          <a:bodyPr/>
          <a:lstStyle/>
          <a:p>
            <a:r>
              <a:rPr lang="en-US" dirty="0">
                <a:cs typeface="+mj-cs"/>
              </a:rPr>
              <a:t>There are also some results of some other research from the most important of these researches</a:t>
            </a:r>
          </a:p>
          <a:p>
            <a:pPr>
              <a:buFont typeface="Wingdings" panose="05000000000000000000" pitchFamily="2" charset="2"/>
              <a:buChar char="q"/>
            </a:pPr>
            <a:r>
              <a:rPr lang="en-US" dirty="0">
                <a:cs typeface="+mj-cs"/>
              </a:rPr>
              <a:t>Material Absorption</a:t>
            </a:r>
          </a:p>
          <a:p>
            <a:pPr>
              <a:buFont typeface="Wingdings" panose="05000000000000000000" pitchFamily="2" charset="2"/>
              <a:buChar char="q"/>
            </a:pPr>
            <a:r>
              <a:rPr lang="en-US" dirty="0">
                <a:cs typeface="+mj-cs"/>
              </a:rPr>
              <a:t>material density</a:t>
            </a:r>
            <a:endParaRPr lang="ar-SA" dirty="0">
              <a:cs typeface="+mj-cs"/>
            </a:endParaRPr>
          </a:p>
        </p:txBody>
      </p:sp>
      <p:sp>
        <p:nvSpPr>
          <p:cNvPr id="3" name="Title 2"/>
          <p:cNvSpPr>
            <a:spLocks noGrp="1"/>
          </p:cNvSpPr>
          <p:nvPr>
            <p:ph type="title"/>
          </p:nvPr>
        </p:nvSpPr>
        <p:spPr/>
        <p:txBody>
          <a:bodyPr/>
          <a:lstStyle/>
          <a:p>
            <a:r>
              <a:rPr lang="en-US" sz="2000" dirty="0"/>
              <a:t>Result and discussion</a:t>
            </a:r>
            <a:endParaRPr lang="ar-SA"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8226" y="1504550"/>
            <a:ext cx="1820683" cy="134739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973" y="1504550"/>
            <a:ext cx="1756063" cy="134739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6700" y="2995150"/>
            <a:ext cx="1612863" cy="1578625"/>
          </a:xfrm>
          <a:prstGeom prst="rect">
            <a:avLst/>
          </a:prstGeom>
        </p:spPr>
      </p:pic>
    </p:spTree>
    <p:extLst>
      <p:ext uri="{BB962C8B-B14F-4D97-AF65-F5344CB8AC3E}">
        <p14:creationId xmlns:p14="http://schemas.microsoft.com/office/powerpoint/2010/main" val="3497880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5189B0-090D-04C2-EA3C-331EC8DB0AE5}"/>
              </a:ext>
            </a:extLst>
          </p:cNvPr>
          <p:cNvSpPr>
            <a:spLocks noGrp="1"/>
          </p:cNvSpPr>
          <p:nvPr>
            <p:ph type="title"/>
          </p:nvPr>
        </p:nvSpPr>
        <p:spPr/>
        <p:txBody>
          <a:bodyPr/>
          <a:lstStyle/>
          <a:p>
            <a:r>
              <a:rPr lang="en-US" sz="2000" dirty="0">
                <a:cs typeface="+mj-cs"/>
              </a:rPr>
              <a:t>Material Absorption</a:t>
            </a:r>
            <a:br>
              <a:rPr lang="en-US" dirty="0">
                <a:cs typeface="+mj-cs"/>
              </a:rPr>
            </a:br>
            <a:endParaRPr lang="en-US" dirty="0"/>
          </a:p>
        </p:txBody>
      </p:sp>
      <p:graphicFrame>
        <p:nvGraphicFramePr>
          <p:cNvPr id="7" name="Table 6">
            <a:extLst>
              <a:ext uri="{FF2B5EF4-FFF2-40B4-BE49-F238E27FC236}">
                <a16:creationId xmlns:a16="http://schemas.microsoft.com/office/drawing/2014/main" id="{E0745418-DC75-A94F-CCCB-1FEC19A6A4BB}"/>
              </a:ext>
            </a:extLst>
          </p:cNvPr>
          <p:cNvGraphicFramePr>
            <a:graphicFrameLocks noGrp="1"/>
          </p:cNvGraphicFramePr>
          <p:nvPr/>
        </p:nvGraphicFramePr>
        <p:xfrm>
          <a:off x="2038349" y="1444172"/>
          <a:ext cx="5269593" cy="2394859"/>
        </p:xfrm>
        <a:graphic>
          <a:graphicData uri="http://schemas.openxmlformats.org/drawingml/2006/table">
            <a:tbl>
              <a:tblPr firstRow="1" firstCol="1" bandRow="1"/>
              <a:tblGrid>
                <a:gridCol w="2588572">
                  <a:extLst>
                    <a:ext uri="{9D8B030D-6E8A-4147-A177-3AD203B41FA5}">
                      <a16:colId xmlns:a16="http://schemas.microsoft.com/office/drawing/2014/main" val="2850345504"/>
                    </a:ext>
                  </a:extLst>
                </a:gridCol>
                <a:gridCol w="2681021">
                  <a:extLst>
                    <a:ext uri="{9D8B030D-6E8A-4147-A177-3AD203B41FA5}">
                      <a16:colId xmlns:a16="http://schemas.microsoft.com/office/drawing/2014/main" val="4128794261"/>
                    </a:ext>
                  </a:extLst>
                </a:gridCol>
              </a:tblGrid>
              <a:tr h="497036">
                <a:tc>
                  <a:txBody>
                    <a:bodyPr/>
                    <a:lstStyle/>
                    <a:p>
                      <a:pPr marL="0" marR="0" algn="ctr">
                        <a:lnSpc>
                          <a:spcPct val="107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Absorption Rate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72376"/>
                  </a:ext>
                </a:extLst>
              </a:tr>
              <a:tr h="497036">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Sand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5859862"/>
                  </a:ext>
                </a:extLst>
              </a:tr>
              <a:tr h="466929">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Aggregate(18-25)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177907"/>
                  </a:ext>
                </a:extLst>
              </a:tr>
              <a:tr h="466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Aggregate(7-17)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1425162"/>
                  </a:ext>
                </a:extLst>
              </a:tr>
              <a:tr h="466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2.88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2730929"/>
                  </a:ext>
                </a:extLst>
              </a:tr>
            </a:tbl>
          </a:graphicData>
        </a:graphic>
      </p:graphicFrame>
    </p:spTree>
    <p:extLst>
      <p:ext uri="{BB962C8B-B14F-4D97-AF65-F5344CB8AC3E}">
        <p14:creationId xmlns:p14="http://schemas.microsoft.com/office/powerpoint/2010/main" val="4035317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029FF3-5A2E-391C-CF65-6D678A1042E5}"/>
              </a:ext>
            </a:extLst>
          </p:cNvPr>
          <p:cNvSpPr>
            <a:spLocks noGrp="1"/>
          </p:cNvSpPr>
          <p:nvPr>
            <p:ph type="title"/>
          </p:nvPr>
        </p:nvSpPr>
        <p:spPr/>
        <p:txBody>
          <a:bodyPr/>
          <a:lstStyle/>
          <a:p>
            <a:r>
              <a:rPr lang="en-US" sz="2000" dirty="0">
                <a:cs typeface="+mj-cs"/>
              </a:rPr>
              <a:t>material density</a:t>
            </a:r>
            <a:br>
              <a:rPr lang="ar-SA" dirty="0">
                <a:cs typeface="+mj-cs"/>
              </a:rPr>
            </a:br>
            <a:endParaRPr lang="en-US" dirty="0"/>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D710DFC8-3C29-4DA2-4324-E39E93546C5B}"/>
                  </a:ext>
                </a:extLst>
              </p:cNvPr>
              <p:cNvGraphicFramePr>
                <a:graphicFrameLocks noGrp="1"/>
              </p:cNvGraphicFramePr>
              <p:nvPr/>
            </p:nvGraphicFramePr>
            <p:xfrm>
              <a:off x="1574799" y="1248229"/>
              <a:ext cx="6320971" cy="2808518"/>
            </p:xfrm>
            <a:graphic>
              <a:graphicData uri="http://schemas.openxmlformats.org/drawingml/2006/table">
                <a:tbl>
                  <a:tblPr firstRow="1" firstCol="1" bandRow="1"/>
                  <a:tblGrid>
                    <a:gridCol w="1861472">
                      <a:extLst>
                        <a:ext uri="{9D8B030D-6E8A-4147-A177-3AD203B41FA5}">
                          <a16:colId xmlns:a16="http://schemas.microsoft.com/office/drawing/2014/main" val="1508711575"/>
                        </a:ext>
                      </a:extLst>
                    </a:gridCol>
                    <a:gridCol w="2263229">
                      <a:extLst>
                        <a:ext uri="{9D8B030D-6E8A-4147-A177-3AD203B41FA5}">
                          <a16:colId xmlns:a16="http://schemas.microsoft.com/office/drawing/2014/main" val="393585480"/>
                        </a:ext>
                      </a:extLst>
                    </a:gridCol>
                    <a:gridCol w="2196270">
                      <a:extLst>
                        <a:ext uri="{9D8B030D-6E8A-4147-A177-3AD203B41FA5}">
                          <a16:colId xmlns:a16="http://schemas.microsoft.com/office/drawing/2014/main" val="520778262"/>
                        </a:ext>
                      </a:extLst>
                    </a:gridCol>
                  </a:tblGrid>
                  <a:tr h="467666">
                    <a:tc>
                      <a:txBody>
                        <a:bodyPr/>
                        <a:lstStyle/>
                        <a:p>
                          <a:pPr marL="0" marR="0" algn="ctr">
                            <a:lnSpc>
                              <a:spcPct val="107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Free Density</a:t>
                          </a:r>
                          <a:r>
                            <a:rPr lang="en-US" sz="1200" dirty="0">
                              <a:effectLst/>
                              <a:latin typeface="Times New Roman" panose="02020603050405020304" pitchFamily="18" charset="0"/>
                              <a:ea typeface="Calibri" panose="020F0502020204030204" pitchFamily="34" charset="0"/>
                              <a:cs typeface="Arial" panose="020B0604020202020204" pitchFamily="34" charset="0"/>
                            </a:rPr>
                            <a:t>(gm/</a:t>
                          </a:r>
                          <a14:m>
                            <m:oMath xmlns:m="http://schemas.openxmlformats.org/officeDocument/2006/math">
                              <m:sSup>
                                <m:sSupPr>
                                  <m:ctrlPr>
                                    <a:rPr lang="en-US" sz="1200" i="1" smtClean="0">
                                      <a:effectLst/>
                                      <a:latin typeface="Cambria Math" panose="02040503050406030204" pitchFamily="18" charset="0"/>
                                      <a:cs typeface="Arial" panose="020B0604020202020204" pitchFamily="34" charset="0"/>
                                    </a:rPr>
                                  </m:ctrlPr>
                                </m:sSupPr>
                                <m:e>
                                  <m:r>
                                    <a:rPr lang="en-US" sz="1200" b="0" i="1" smtClean="0">
                                      <a:effectLst/>
                                      <a:latin typeface="Cambria Math" panose="02040503050406030204" pitchFamily="18" charset="0"/>
                                      <a:cs typeface="Arial" panose="020B0604020202020204" pitchFamily="34" charset="0"/>
                                    </a:rPr>
                                    <m:t>𝑐𝑚</m:t>
                                  </m:r>
                                </m:e>
                                <m:sup>
                                  <m:r>
                                    <a:rPr lang="en-US" sz="1200" b="0" i="1" smtClean="0">
                                      <a:effectLst/>
                                      <a:latin typeface="Cambria Math" panose="02040503050406030204" pitchFamily="18" charset="0"/>
                                      <a:cs typeface="Arial" panose="020B0604020202020204" pitchFamily="34" charset="0"/>
                                    </a:rPr>
                                    <m:t>3</m:t>
                                  </m:r>
                                </m:sup>
                              </m:sSup>
                            </m:oMath>
                          </a14:m>
                          <a:r>
                            <a:rPr lang="en-US" sz="1200" dirty="0">
                              <a:effectLst/>
                              <a:latin typeface="Times New Roman" panose="02020603050405020304" pitchFamily="18"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Hammered Density</a:t>
                          </a:r>
                          <a:r>
                            <a:rPr lang="en-US" sz="1100" dirty="0">
                              <a:effectLst/>
                              <a:latin typeface="Times New Roman" panose="02020603050405020304" pitchFamily="18" charset="0"/>
                              <a:ea typeface="Calibri" panose="020F0502020204030204" pitchFamily="34" charset="0"/>
                              <a:cs typeface="Arial" panose="020B0604020202020204" pitchFamily="34" charset="0"/>
                            </a:rPr>
                            <a:t>(gm/</a:t>
                          </a:r>
                          <a14:m>
                            <m:oMath xmlns:m="http://schemas.openxmlformats.org/officeDocument/2006/math">
                              <m:sSup>
                                <m:sSupPr>
                                  <m:ctrlPr>
                                    <a:rPr lang="en-US" sz="1100" i="1" smtClean="0">
                                      <a:effectLst/>
                                      <a:latin typeface="Cambria Math" panose="02040503050406030204" pitchFamily="18" charset="0"/>
                                      <a:cs typeface="Arial" panose="020B0604020202020204" pitchFamily="34" charset="0"/>
                                    </a:rPr>
                                  </m:ctrlPr>
                                </m:sSupPr>
                                <m:e>
                                  <m:r>
                                    <a:rPr lang="en-US" sz="1100" b="0" i="1" smtClean="0">
                                      <a:effectLst/>
                                      <a:latin typeface="Cambria Math" panose="02040503050406030204" pitchFamily="18" charset="0"/>
                                      <a:cs typeface="Arial" panose="020B0604020202020204" pitchFamily="34" charset="0"/>
                                    </a:rPr>
                                    <m:t>𝑐𝑚</m:t>
                                  </m:r>
                                </m:e>
                                <m:sup>
                                  <m:r>
                                    <a:rPr lang="en-US" sz="1100" b="0" i="1" smtClean="0">
                                      <a:effectLst/>
                                      <a:latin typeface="Cambria Math" panose="02040503050406030204" pitchFamily="18" charset="0"/>
                                      <a:cs typeface="Arial" panose="020B0604020202020204" pitchFamily="34" charset="0"/>
                                    </a:rPr>
                                    <m:t>3</m:t>
                                  </m:r>
                                </m:sup>
                              </m:sSup>
                            </m:oMath>
                          </a14:m>
                          <a:r>
                            <a:rPr lang="en-US" sz="1100" dirty="0">
                              <a:effectLst/>
                              <a:latin typeface="Times New Roman" panose="02020603050405020304" pitchFamily="18"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2854600"/>
                      </a:ext>
                    </a:extLst>
                  </a:tr>
                  <a:tr h="613065">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Sand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8972922"/>
                      </a:ext>
                    </a:extLst>
                  </a:tr>
                  <a:tr h="575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Aggregate(18-25)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2430034"/>
                      </a:ext>
                    </a:extLst>
                  </a:tr>
                  <a:tr h="575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Aggregate(7-17)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4199295"/>
                      </a:ext>
                    </a:extLst>
                  </a:tr>
                  <a:tr h="575929">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Aggregate(1-6)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1.661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689709"/>
                      </a:ext>
                    </a:extLst>
                  </a:tr>
                </a:tbl>
              </a:graphicData>
            </a:graphic>
          </p:graphicFrame>
        </mc:Choice>
        <mc:Fallback xmlns="">
          <p:graphicFrame>
            <p:nvGraphicFramePr>
              <p:cNvPr id="6" name="Table 5">
                <a:extLst>
                  <a:ext uri="{FF2B5EF4-FFF2-40B4-BE49-F238E27FC236}">
                    <a16:creationId xmlns:a16="http://schemas.microsoft.com/office/drawing/2014/main" id="{D710DFC8-3C29-4DA2-4324-E39E93546C5B}"/>
                  </a:ext>
                </a:extLst>
              </p:cNvPr>
              <p:cNvGraphicFramePr>
                <a:graphicFrameLocks noGrp="1"/>
              </p:cNvGraphicFramePr>
              <p:nvPr>
                <p:extLst>
                  <p:ext uri="{D42A27DB-BD31-4B8C-83A1-F6EECF244321}">
                    <p14:modId xmlns:p14="http://schemas.microsoft.com/office/powerpoint/2010/main" val="2853174923"/>
                  </p:ext>
                </p:extLst>
              </p:nvPr>
            </p:nvGraphicFramePr>
            <p:xfrm>
              <a:off x="1574799" y="1248229"/>
              <a:ext cx="6320971" cy="2808518"/>
            </p:xfrm>
            <a:graphic>
              <a:graphicData uri="http://schemas.openxmlformats.org/drawingml/2006/table">
                <a:tbl>
                  <a:tblPr firstRow="1" firstCol="1" bandRow="1"/>
                  <a:tblGrid>
                    <a:gridCol w="1861472">
                      <a:extLst>
                        <a:ext uri="{9D8B030D-6E8A-4147-A177-3AD203B41FA5}">
                          <a16:colId xmlns:a16="http://schemas.microsoft.com/office/drawing/2014/main" val="1508711575"/>
                        </a:ext>
                      </a:extLst>
                    </a:gridCol>
                    <a:gridCol w="2263229">
                      <a:extLst>
                        <a:ext uri="{9D8B030D-6E8A-4147-A177-3AD203B41FA5}">
                          <a16:colId xmlns:a16="http://schemas.microsoft.com/office/drawing/2014/main" val="393585480"/>
                        </a:ext>
                      </a:extLst>
                    </a:gridCol>
                    <a:gridCol w="2196270">
                      <a:extLst>
                        <a:ext uri="{9D8B030D-6E8A-4147-A177-3AD203B41FA5}">
                          <a16:colId xmlns:a16="http://schemas.microsoft.com/office/drawing/2014/main" val="520778262"/>
                        </a:ext>
                      </a:extLst>
                    </a:gridCol>
                  </a:tblGrid>
                  <a:tr h="467666">
                    <a:tc>
                      <a:txBody>
                        <a:bodyPr/>
                        <a:lstStyle/>
                        <a:p>
                          <a:pPr marL="0" marR="0" algn="ctr">
                            <a:lnSpc>
                              <a:spcPct val="107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749" t="-9091" r="-97844" b="-50259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87812" t="-9091" r="-554" b="-502597"/>
                          </a:stretch>
                        </a:blipFill>
                      </a:tcPr>
                    </a:tc>
                    <a:extLst>
                      <a:ext uri="{0D108BD9-81ED-4DB2-BD59-A6C34878D82A}">
                        <a16:rowId xmlns:a16="http://schemas.microsoft.com/office/drawing/2014/main" val="2942854600"/>
                      </a:ext>
                    </a:extLst>
                  </a:tr>
                  <a:tr h="613065">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Sand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8972922"/>
                      </a:ext>
                    </a:extLst>
                  </a:tr>
                  <a:tr h="575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Aggregate(18-25)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2430034"/>
                      </a:ext>
                    </a:extLst>
                  </a:tr>
                  <a:tr h="575929">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Aggregate(7-17)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4199295"/>
                      </a:ext>
                    </a:extLst>
                  </a:tr>
                  <a:tr h="575929">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Aggregate(1-6)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1.661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689709"/>
                      </a:ext>
                    </a:extLst>
                  </a:tr>
                </a:tbl>
              </a:graphicData>
            </a:graphic>
          </p:graphicFrame>
        </mc:Fallback>
      </mc:AlternateContent>
    </p:spTree>
    <p:extLst>
      <p:ext uri="{BB962C8B-B14F-4D97-AF65-F5344CB8AC3E}">
        <p14:creationId xmlns:p14="http://schemas.microsoft.com/office/powerpoint/2010/main" val="42636226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053"/>
        <p:cNvGrpSpPr/>
        <p:nvPr/>
      </p:nvGrpSpPr>
      <p:grpSpPr>
        <a:xfrm>
          <a:off x="0" y="0"/>
          <a:ext cx="0" cy="0"/>
          <a:chOff x="0" y="0"/>
          <a:chExt cx="0" cy="0"/>
        </a:xfrm>
      </p:grpSpPr>
      <p:sp>
        <p:nvSpPr>
          <p:cNvPr id="19054" name="Google Shape;19054;p89"/>
          <p:cNvSpPr/>
          <p:nvPr/>
        </p:nvSpPr>
        <p:spPr>
          <a:xfrm>
            <a:off x="-45000" y="753450"/>
            <a:ext cx="4371900" cy="3484200"/>
          </a:xfrm>
          <a:prstGeom prst="rect">
            <a:avLst/>
          </a:prstGeom>
          <a:solidFill>
            <a:schemeClr val="accent2"/>
          </a:solidFill>
          <a:ln>
            <a:noFill/>
          </a:ln>
        </p:spPr>
        <p:txBody>
          <a:bodyPr spcFirstLastPara="1" wrap="square" lIns="91425" tIns="91425" rIns="91425" bIns="91425" anchor="ctr" anchorCtr="0">
            <a:noAutofit/>
          </a:bodyPr>
          <a:lstStyle/>
          <a:p>
            <a:pPr lvl="0"/>
            <a:endParaRPr lang="en" sz="11500" dirty="0"/>
          </a:p>
        </p:txBody>
      </p:sp>
      <p:sp>
        <p:nvSpPr>
          <p:cNvPr id="19055" name="Google Shape;19055;p89"/>
          <p:cNvSpPr txBox="1">
            <a:spLocks noGrp="1"/>
          </p:cNvSpPr>
          <p:nvPr>
            <p:ph type="title"/>
          </p:nvPr>
        </p:nvSpPr>
        <p:spPr>
          <a:xfrm>
            <a:off x="112752" y="1142100"/>
            <a:ext cx="3797362" cy="4001400"/>
          </a:xfrm>
          <a:prstGeom prst="rect">
            <a:avLst/>
          </a:prstGeom>
        </p:spPr>
        <p:txBody>
          <a:bodyPr spcFirstLastPara="1" wrap="square" lIns="91425" tIns="91425" rIns="91425" bIns="91425" anchor="ctr" anchorCtr="0">
            <a:noAutofit/>
          </a:bodyPr>
          <a:lstStyle/>
          <a:p>
            <a:pPr lvl="0"/>
            <a:r>
              <a:rPr lang="en-US" dirty="0"/>
              <a:t>Challenges</a:t>
            </a:r>
            <a:endParaRPr dirty="0"/>
          </a:p>
        </p:txBody>
      </p:sp>
      <p:sp>
        <p:nvSpPr>
          <p:cNvPr id="19056" name="Google Shape;19056;p89"/>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7" name="Google Shape;19057;p89">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9058" name="Google Shape;19058;p89">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9059" name="Google Shape;19059;p89">
            <a:hlinkClick r:id="rId4"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F5801A63-415A-B667-22E0-980E7B5B2A7B}"/>
              </a:ext>
            </a:extLst>
          </p:cNvPr>
          <p:cNvSpPr txBox="1"/>
          <p:nvPr/>
        </p:nvSpPr>
        <p:spPr>
          <a:xfrm>
            <a:off x="0" y="516782"/>
            <a:ext cx="2506531" cy="2154436"/>
          </a:xfrm>
          <a:prstGeom prst="rect">
            <a:avLst/>
          </a:prstGeom>
          <a:noFill/>
        </p:spPr>
        <p:txBody>
          <a:bodyPr wrap="square" rtlCol="1">
            <a:spAutoFit/>
          </a:bodyPr>
          <a:lstStyle/>
          <a:p>
            <a:r>
              <a:rPr lang="en" sz="12000" dirty="0">
                <a:solidFill>
                  <a:srgbClr val="E5AC77"/>
                </a:solidFill>
              </a:rPr>
              <a:t>05.</a:t>
            </a:r>
          </a:p>
          <a:p>
            <a:endParaRPr lang="ar-P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054"/>
                                        </p:tgtEl>
                                        <p:attrNameLst>
                                          <p:attrName>style.visibility</p:attrName>
                                        </p:attrNameLst>
                                      </p:cBhvr>
                                      <p:to>
                                        <p:strVal val="visible"/>
                                      </p:to>
                                    </p:set>
                                    <p:anim calcmode="lin" valueType="num">
                                      <p:cBhvr additive="base">
                                        <p:cTn id="7" dur="500"/>
                                        <p:tgtEl>
                                          <p:spTgt spid="19054"/>
                                        </p:tgtEl>
                                        <p:attrNameLst>
                                          <p:attrName>ppt_x</p:attrName>
                                        </p:attrNameLst>
                                      </p:cBhvr>
                                      <p:tavLst>
                                        <p:tav tm="0">
                                          <p:val>
                                            <p:strVal val="#ppt_x-1"/>
                                          </p:val>
                                        </p:tav>
                                        <p:tav tm="100000">
                                          <p:val>
                                            <p:strVal val="#ppt_x"/>
                                          </p:val>
                                        </p:tav>
                                      </p:tavLst>
                                    </p:anim>
                                  </p:childTnLst>
                                </p:cTn>
                              </p:par>
                              <p:par>
                                <p:cTn id="8" presetID="10" presetClass="entr" presetSubtype="0" fill="hold" nodeType="withEffect">
                                  <p:stCondLst>
                                    <p:cond delay="0"/>
                                  </p:stCondLst>
                                  <p:childTnLst>
                                    <p:set>
                                      <p:cBhvr>
                                        <p:cTn id="9" dur="1" fill="hold">
                                          <p:stCondLst>
                                            <p:cond delay="0"/>
                                          </p:stCondLst>
                                        </p:cTn>
                                        <p:tgtEl>
                                          <p:spTgt spid="19055"/>
                                        </p:tgtEl>
                                        <p:attrNameLst>
                                          <p:attrName>style.visibility</p:attrName>
                                        </p:attrNameLst>
                                      </p:cBhvr>
                                      <p:to>
                                        <p:strVal val="visible"/>
                                      </p:to>
                                    </p:set>
                                    <p:animEffect transition="in" filter="fade">
                                      <p:cBhvr>
                                        <p:cTn id="10" dur="500"/>
                                        <p:tgtEl>
                                          <p:spTgt spid="19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01"/>
        <p:cNvGrpSpPr/>
        <p:nvPr/>
      </p:nvGrpSpPr>
      <p:grpSpPr>
        <a:xfrm>
          <a:off x="0" y="0"/>
          <a:ext cx="0" cy="0"/>
          <a:chOff x="0" y="0"/>
          <a:chExt cx="0" cy="0"/>
        </a:xfrm>
      </p:grpSpPr>
      <p:sp>
        <p:nvSpPr>
          <p:cNvPr id="13002" name="Google Shape;13002;p62"/>
          <p:cNvSpPr txBox="1">
            <a:spLocks noGrp="1"/>
          </p:cNvSpPr>
          <p:nvPr>
            <p:ph type="title"/>
          </p:nvPr>
        </p:nvSpPr>
        <p:spPr>
          <a:xfrm>
            <a:off x="5143499" y="1844100"/>
            <a:ext cx="3031545" cy="2052600"/>
          </a:xfrm>
          <a:prstGeom prst="rect">
            <a:avLst/>
          </a:prstGeom>
        </p:spPr>
        <p:txBody>
          <a:bodyPr spcFirstLastPara="1" wrap="square" lIns="91425" tIns="91425" rIns="91425" bIns="91425" anchor="ctr" anchorCtr="0">
            <a:noAutofit/>
          </a:bodyPr>
          <a:lstStyle/>
          <a:p>
            <a:pPr lvl="0"/>
            <a:r>
              <a:rPr lang="en-US" sz="3600" dirty="0"/>
              <a:t>Introduction</a:t>
            </a:r>
            <a:endParaRPr dirty="0"/>
          </a:p>
        </p:txBody>
      </p:sp>
      <p:sp>
        <p:nvSpPr>
          <p:cNvPr id="13004" name="Google Shape;13004;p62"/>
          <p:cNvSpPr txBox="1">
            <a:spLocks noGrp="1"/>
          </p:cNvSpPr>
          <p:nvPr>
            <p:ph type="title" idx="2"/>
          </p:nvPr>
        </p:nvSpPr>
        <p:spPr>
          <a:xfrm>
            <a:off x="5635325" y="1284092"/>
            <a:ext cx="1715400" cy="1044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grpSp>
        <p:nvGrpSpPr>
          <p:cNvPr id="13005" name="Google Shape;13005;p62"/>
          <p:cNvGrpSpPr/>
          <p:nvPr/>
        </p:nvGrpSpPr>
        <p:grpSpPr>
          <a:xfrm>
            <a:off x="-2218175" y="-47537"/>
            <a:ext cx="6379775" cy="5238575"/>
            <a:chOff x="619950" y="238125"/>
            <a:chExt cx="6379775" cy="5238575"/>
          </a:xfrm>
        </p:grpSpPr>
        <p:sp>
          <p:nvSpPr>
            <p:cNvPr id="13006" name="Google Shape;13006;p62"/>
            <p:cNvSpPr/>
            <p:nvPr/>
          </p:nvSpPr>
          <p:spPr>
            <a:xfrm>
              <a:off x="3021425" y="918700"/>
              <a:ext cx="11525" cy="2891025"/>
            </a:xfrm>
            <a:custGeom>
              <a:avLst/>
              <a:gdLst/>
              <a:ahLst/>
              <a:cxnLst/>
              <a:rect l="l" t="t" r="r" b="b"/>
              <a:pathLst>
                <a:path w="461" h="115641" extrusionOk="0">
                  <a:moveTo>
                    <a:pt x="231" y="1"/>
                  </a:moveTo>
                  <a:cubicBezTo>
                    <a:pt x="104" y="1"/>
                    <a:pt x="1" y="106"/>
                    <a:pt x="5" y="233"/>
                  </a:cubicBezTo>
                  <a:lnTo>
                    <a:pt x="5" y="115415"/>
                  </a:lnTo>
                  <a:cubicBezTo>
                    <a:pt x="5" y="115539"/>
                    <a:pt x="107" y="115641"/>
                    <a:pt x="231" y="115641"/>
                  </a:cubicBezTo>
                  <a:cubicBezTo>
                    <a:pt x="356" y="115641"/>
                    <a:pt x="458" y="115539"/>
                    <a:pt x="457" y="115413"/>
                  </a:cubicBezTo>
                  <a:lnTo>
                    <a:pt x="457" y="233"/>
                  </a:lnTo>
                  <a:cubicBezTo>
                    <a:pt x="461" y="106"/>
                    <a:pt x="359" y="1"/>
                    <a:pt x="2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7" name="Google Shape;13007;p62"/>
            <p:cNvSpPr/>
            <p:nvPr/>
          </p:nvSpPr>
          <p:spPr>
            <a:xfrm>
              <a:off x="3254225" y="940100"/>
              <a:ext cx="11475" cy="2870150"/>
            </a:xfrm>
            <a:custGeom>
              <a:avLst/>
              <a:gdLst/>
              <a:ahLst/>
              <a:cxnLst/>
              <a:rect l="l" t="t" r="r" b="b"/>
              <a:pathLst>
                <a:path w="459" h="114806" extrusionOk="0">
                  <a:moveTo>
                    <a:pt x="230" y="1"/>
                  </a:moveTo>
                  <a:cubicBezTo>
                    <a:pt x="102" y="1"/>
                    <a:pt x="0" y="107"/>
                    <a:pt x="3" y="233"/>
                  </a:cubicBezTo>
                  <a:lnTo>
                    <a:pt x="3" y="114580"/>
                  </a:lnTo>
                  <a:cubicBezTo>
                    <a:pt x="3" y="114704"/>
                    <a:pt x="104" y="114806"/>
                    <a:pt x="230" y="114806"/>
                  </a:cubicBezTo>
                  <a:cubicBezTo>
                    <a:pt x="354" y="114806"/>
                    <a:pt x="456" y="114704"/>
                    <a:pt x="456" y="114580"/>
                  </a:cubicBezTo>
                  <a:lnTo>
                    <a:pt x="456" y="233"/>
                  </a:lnTo>
                  <a:cubicBezTo>
                    <a:pt x="458" y="107"/>
                    <a:pt x="357" y="1"/>
                    <a:pt x="2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8" name="Google Shape;13008;p62"/>
            <p:cNvSpPr/>
            <p:nvPr/>
          </p:nvSpPr>
          <p:spPr>
            <a:xfrm>
              <a:off x="1086800" y="3781300"/>
              <a:ext cx="5386275" cy="493325"/>
            </a:xfrm>
            <a:custGeom>
              <a:avLst/>
              <a:gdLst/>
              <a:ahLst/>
              <a:cxnLst/>
              <a:rect l="l" t="t" r="r" b="b"/>
              <a:pathLst>
                <a:path w="215451" h="19733" extrusionOk="0">
                  <a:moveTo>
                    <a:pt x="81852" y="459"/>
                  </a:moveTo>
                  <a:lnTo>
                    <a:pt x="214997" y="18876"/>
                  </a:lnTo>
                  <a:lnTo>
                    <a:pt x="214997" y="19217"/>
                  </a:lnTo>
                  <a:lnTo>
                    <a:pt x="81825" y="2165"/>
                  </a:lnTo>
                  <a:lnTo>
                    <a:pt x="81796" y="2161"/>
                  </a:lnTo>
                  <a:lnTo>
                    <a:pt x="452" y="13076"/>
                  </a:lnTo>
                  <a:lnTo>
                    <a:pt x="452" y="12563"/>
                  </a:lnTo>
                  <a:cubicBezTo>
                    <a:pt x="4866" y="11935"/>
                    <a:pt x="78203" y="1002"/>
                    <a:pt x="81852" y="459"/>
                  </a:cubicBezTo>
                  <a:close/>
                  <a:moveTo>
                    <a:pt x="81851" y="0"/>
                  </a:moveTo>
                  <a:lnTo>
                    <a:pt x="81818" y="6"/>
                  </a:lnTo>
                  <a:cubicBezTo>
                    <a:pt x="81009" y="126"/>
                    <a:pt x="926" y="12065"/>
                    <a:pt x="203" y="12142"/>
                  </a:cubicBezTo>
                  <a:lnTo>
                    <a:pt x="0" y="12161"/>
                  </a:lnTo>
                  <a:lnTo>
                    <a:pt x="0" y="13594"/>
                  </a:lnTo>
                  <a:lnTo>
                    <a:pt x="81798" y="2618"/>
                  </a:lnTo>
                  <a:lnTo>
                    <a:pt x="215195" y="19699"/>
                  </a:lnTo>
                  <a:lnTo>
                    <a:pt x="215450" y="19732"/>
                  </a:lnTo>
                  <a:lnTo>
                    <a:pt x="215450" y="18482"/>
                  </a:lnTo>
                  <a:lnTo>
                    <a:pt x="81882" y="6"/>
                  </a:lnTo>
                  <a:lnTo>
                    <a:pt x="818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9" name="Google Shape;13009;p62"/>
            <p:cNvSpPr/>
            <p:nvPr/>
          </p:nvSpPr>
          <p:spPr>
            <a:xfrm>
              <a:off x="1103575" y="3836250"/>
              <a:ext cx="5352725" cy="455050"/>
            </a:xfrm>
            <a:custGeom>
              <a:avLst/>
              <a:gdLst/>
              <a:ahLst/>
              <a:cxnLst/>
              <a:rect l="l" t="t" r="r" b="b"/>
              <a:pathLst>
                <a:path w="214109" h="18202" extrusionOk="0">
                  <a:moveTo>
                    <a:pt x="81127" y="383"/>
                  </a:moveTo>
                  <a:lnTo>
                    <a:pt x="213728" y="17365"/>
                  </a:lnTo>
                  <a:lnTo>
                    <a:pt x="213728" y="17773"/>
                  </a:lnTo>
                  <a:lnTo>
                    <a:pt x="81049" y="2149"/>
                  </a:lnTo>
                  <a:lnTo>
                    <a:pt x="379" y="11793"/>
                  </a:lnTo>
                  <a:lnTo>
                    <a:pt x="379" y="11212"/>
                  </a:lnTo>
                  <a:cubicBezTo>
                    <a:pt x="4441" y="10687"/>
                    <a:pt x="77594" y="858"/>
                    <a:pt x="81127" y="383"/>
                  </a:cubicBezTo>
                  <a:close/>
                  <a:moveTo>
                    <a:pt x="81125" y="1"/>
                  </a:moveTo>
                  <a:lnTo>
                    <a:pt x="81100" y="5"/>
                  </a:lnTo>
                  <a:cubicBezTo>
                    <a:pt x="80298" y="112"/>
                    <a:pt x="848" y="10788"/>
                    <a:pt x="171" y="10857"/>
                  </a:cubicBezTo>
                  <a:lnTo>
                    <a:pt x="0" y="10874"/>
                  </a:lnTo>
                  <a:lnTo>
                    <a:pt x="0" y="12223"/>
                  </a:lnTo>
                  <a:lnTo>
                    <a:pt x="81050" y="2529"/>
                  </a:lnTo>
                  <a:lnTo>
                    <a:pt x="213895" y="18176"/>
                  </a:lnTo>
                  <a:lnTo>
                    <a:pt x="214108" y="18202"/>
                  </a:lnTo>
                  <a:lnTo>
                    <a:pt x="214108" y="17031"/>
                  </a:lnTo>
                  <a:lnTo>
                    <a:pt x="81149" y="5"/>
                  </a:lnTo>
                  <a:lnTo>
                    <a:pt x="811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0" name="Google Shape;13010;p62"/>
            <p:cNvSpPr/>
            <p:nvPr/>
          </p:nvSpPr>
          <p:spPr>
            <a:xfrm>
              <a:off x="1136600" y="3890075"/>
              <a:ext cx="5286625" cy="416525"/>
            </a:xfrm>
            <a:custGeom>
              <a:avLst/>
              <a:gdLst/>
              <a:ahLst/>
              <a:cxnLst/>
              <a:rect l="l" t="t" r="r" b="b"/>
              <a:pathLst>
                <a:path w="211465" h="16661" extrusionOk="0">
                  <a:moveTo>
                    <a:pt x="79705" y="372"/>
                  </a:moveTo>
                  <a:lnTo>
                    <a:pt x="211089" y="15837"/>
                  </a:lnTo>
                  <a:lnTo>
                    <a:pt x="211089" y="16241"/>
                  </a:lnTo>
                  <a:lnTo>
                    <a:pt x="79654" y="2120"/>
                  </a:lnTo>
                  <a:lnTo>
                    <a:pt x="376" y="10444"/>
                  </a:lnTo>
                  <a:lnTo>
                    <a:pt x="376" y="9868"/>
                  </a:lnTo>
                  <a:cubicBezTo>
                    <a:pt x="4387" y="9399"/>
                    <a:pt x="76604" y="748"/>
                    <a:pt x="79705" y="372"/>
                  </a:cubicBezTo>
                  <a:close/>
                  <a:moveTo>
                    <a:pt x="79704" y="0"/>
                  </a:moveTo>
                  <a:cubicBezTo>
                    <a:pt x="78916" y="94"/>
                    <a:pt x="840" y="9446"/>
                    <a:pt x="170" y="9514"/>
                  </a:cubicBezTo>
                  <a:lnTo>
                    <a:pt x="1" y="9529"/>
                  </a:lnTo>
                  <a:lnTo>
                    <a:pt x="1" y="10861"/>
                  </a:lnTo>
                  <a:lnTo>
                    <a:pt x="79654" y="2492"/>
                  </a:lnTo>
                  <a:lnTo>
                    <a:pt x="211257" y="16638"/>
                  </a:lnTo>
                  <a:lnTo>
                    <a:pt x="211464" y="16660"/>
                  </a:lnTo>
                  <a:lnTo>
                    <a:pt x="211464" y="15506"/>
                  </a:lnTo>
                  <a:lnTo>
                    <a:pt x="797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1" name="Google Shape;13011;p62"/>
            <p:cNvSpPr/>
            <p:nvPr/>
          </p:nvSpPr>
          <p:spPr>
            <a:xfrm>
              <a:off x="1216075" y="3943075"/>
              <a:ext cx="5207150" cy="448650"/>
            </a:xfrm>
            <a:custGeom>
              <a:avLst/>
              <a:gdLst/>
              <a:ahLst/>
              <a:cxnLst/>
              <a:rect l="l" t="t" r="r" b="b"/>
              <a:pathLst>
                <a:path w="208286" h="17946" extrusionOk="0">
                  <a:moveTo>
                    <a:pt x="76475" y="372"/>
                  </a:moveTo>
                  <a:lnTo>
                    <a:pt x="207912" y="14499"/>
                  </a:lnTo>
                  <a:lnTo>
                    <a:pt x="207912" y="17530"/>
                  </a:lnTo>
                  <a:lnTo>
                    <a:pt x="76180" y="4117"/>
                  </a:lnTo>
                  <a:lnTo>
                    <a:pt x="374" y="12794"/>
                  </a:lnTo>
                  <a:lnTo>
                    <a:pt x="374" y="8367"/>
                  </a:lnTo>
                  <a:lnTo>
                    <a:pt x="76475" y="372"/>
                  </a:lnTo>
                  <a:close/>
                  <a:moveTo>
                    <a:pt x="76475" y="1"/>
                  </a:moveTo>
                  <a:lnTo>
                    <a:pt x="168" y="8011"/>
                  </a:lnTo>
                  <a:lnTo>
                    <a:pt x="1" y="8029"/>
                  </a:lnTo>
                  <a:lnTo>
                    <a:pt x="1" y="13214"/>
                  </a:lnTo>
                  <a:lnTo>
                    <a:pt x="76183" y="4491"/>
                  </a:lnTo>
                  <a:lnTo>
                    <a:pt x="208079" y="17925"/>
                  </a:lnTo>
                  <a:lnTo>
                    <a:pt x="208285" y="17945"/>
                  </a:lnTo>
                  <a:lnTo>
                    <a:pt x="208285" y="14162"/>
                  </a:lnTo>
                  <a:lnTo>
                    <a:pt x="764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2" name="Google Shape;13012;p62"/>
            <p:cNvSpPr/>
            <p:nvPr/>
          </p:nvSpPr>
          <p:spPr>
            <a:xfrm>
              <a:off x="1220400" y="4047675"/>
              <a:ext cx="5198425" cy="341875"/>
            </a:xfrm>
            <a:custGeom>
              <a:avLst/>
              <a:gdLst/>
              <a:ahLst/>
              <a:cxnLst/>
              <a:rect l="l" t="t" r="r" b="b"/>
              <a:pathLst>
                <a:path w="207937" h="13675" extrusionOk="0">
                  <a:moveTo>
                    <a:pt x="76016" y="239"/>
                  </a:moveTo>
                  <a:lnTo>
                    <a:pt x="172756" y="10093"/>
                  </a:lnTo>
                  <a:lnTo>
                    <a:pt x="76015" y="908"/>
                  </a:lnTo>
                  <a:lnTo>
                    <a:pt x="3577" y="8699"/>
                  </a:lnTo>
                  <a:lnTo>
                    <a:pt x="2130" y="8699"/>
                  </a:lnTo>
                  <a:lnTo>
                    <a:pt x="76016" y="239"/>
                  </a:lnTo>
                  <a:close/>
                  <a:moveTo>
                    <a:pt x="76015" y="0"/>
                  </a:moveTo>
                  <a:lnTo>
                    <a:pt x="1" y="8701"/>
                  </a:lnTo>
                  <a:lnTo>
                    <a:pt x="14" y="8941"/>
                  </a:lnTo>
                  <a:lnTo>
                    <a:pt x="3591" y="8940"/>
                  </a:lnTo>
                  <a:lnTo>
                    <a:pt x="76018" y="1147"/>
                  </a:lnTo>
                  <a:lnTo>
                    <a:pt x="207914" y="13674"/>
                  </a:lnTo>
                  <a:lnTo>
                    <a:pt x="207937" y="13434"/>
                  </a:lnTo>
                  <a:lnTo>
                    <a:pt x="760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3" name="Google Shape;13013;p62"/>
            <p:cNvSpPr/>
            <p:nvPr/>
          </p:nvSpPr>
          <p:spPr>
            <a:xfrm>
              <a:off x="2992125" y="4070325"/>
              <a:ext cx="270875" cy="1068600"/>
            </a:xfrm>
            <a:custGeom>
              <a:avLst/>
              <a:gdLst/>
              <a:ahLst/>
              <a:cxnLst/>
              <a:rect l="l" t="t" r="r" b="b"/>
              <a:pathLst>
                <a:path w="10835" h="42744" extrusionOk="0">
                  <a:moveTo>
                    <a:pt x="5147" y="241"/>
                  </a:moveTo>
                  <a:lnTo>
                    <a:pt x="10592" y="772"/>
                  </a:lnTo>
                  <a:lnTo>
                    <a:pt x="10592" y="2989"/>
                  </a:lnTo>
                  <a:lnTo>
                    <a:pt x="9662" y="2989"/>
                  </a:lnTo>
                  <a:lnTo>
                    <a:pt x="9662" y="42193"/>
                  </a:lnTo>
                  <a:lnTo>
                    <a:pt x="4891" y="42504"/>
                  </a:lnTo>
                  <a:lnTo>
                    <a:pt x="1123" y="42256"/>
                  </a:lnTo>
                  <a:lnTo>
                    <a:pt x="1123" y="2607"/>
                  </a:lnTo>
                  <a:lnTo>
                    <a:pt x="243" y="2607"/>
                  </a:lnTo>
                  <a:lnTo>
                    <a:pt x="243" y="771"/>
                  </a:lnTo>
                  <a:lnTo>
                    <a:pt x="5147" y="241"/>
                  </a:lnTo>
                  <a:close/>
                  <a:moveTo>
                    <a:pt x="5146" y="1"/>
                  </a:moveTo>
                  <a:lnTo>
                    <a:pt x="1" y="554"/>
                  </a:lnTo>
                  <a:lnTo>
                    <a:pt x="1" y="2849"/>
                  </a:lnTo>
                  <a:lnTo>
                    <a:pt x="882" y="2849"/>
                  </a:lnTo>
                  <a:lnTo>
                    <a:pt x="882" y="42482"/>
                  </a:lnTo>
                  <a:lnTo>
                    <a:pt x="4891" y="42744"/>
                  </a:lnTo>
                  <a:lnTo>
                    <a:pt x="9790" y="42426"/>
                  </a:lnTo>
                  <a:lnTo>
                    <a:pt x="9904" y="42419"/>
                  </a:lnTo>
                  <a:lnTo>
                    <a:pt x="9904" y="3231"/>
                  </a:lnTo>
                  <a:lnTo>
                    <a:pt x="10834" y="3231"/>
                  </a:lnTo>
                  <a:lnTo>
                    <a:pt x="10834" y="553"/>
                  </a:lnTo>
                  <a:lnTo>
                    <a:pt x="51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4" name="Google Shape;13014;p62"/>
            <p:cNvSpPr/>
            <p:nvPr/>
          </p:nvSpPr>
          <p:spPr>
            <a:xfrm>
              <a:off x="1248450" y="4180050"/>
              <a:ext cx="1991425" cy="163575"/>
            </a:xfrm>
            <a:custGeom>
              <a:avLst/>
              <a:gdLst/>
              <a:ahLst/>
              <a:cxnLst/>
              <a:rect l="l" t="t" r="r" b="b"/>
              <a:pathLst>
                <a:path w="79657" h="6543" extrusionOk="0">
                  <a:moveTo>
                    <a:pt x="74897" y="1"/>
                  </a:moveTo>
                  <a:lnTo>
                    <a:pt x="113" y="6301"/>
                  </a:lnTo>
                  <a:cubicBezTo>
                    <a:pt x="48" y="6306"/>
                    <a:pt x="0" y="6361"/>
                    <a:pt x="3" y="6426"/>
                  </a:cubicBezTo>
                  <a:cubicBezTo>
                    <a:pt x="6" y="6491"/>
                    <a:pt x="58" y="6541"/>
                    <a:pt x="123" y="6542"/>
                  </a:cubicBezTo>
                  <a:cubicBezTo>
                    <a:pt x="126" y="6542"/>
                    <a:pt x="130" y="6541"/>
                    <a:pt x="134" y="6541"/>
                  </a:cubicBezTo>
                  <a:lnTo>
                    <a:pt x="74897" y="243"/>
                  </a:lnTo>
                  <a:lnTo>
                    <a:pt x="79520" y="624"/>
                  </a:lnTo>
                  <a:cubicBezTo>
                    <a:pt x="79521" y="624"/>
                    <a:pt x="79522" y="624"/>
                    <a:pt x="79523" y="624"/>
                  </a:cubicBezTo>
                  <a:cubicBezTo>
                    <a:pt x="79593" y="624"/>
                    <a:pt x="79646" y="579"/>
                    <a:pt x="79651" y="513"/>
                  </a:cubicBezTo>
                  <a:cubicBezTo>
                    <a:pt x="79656" y="447"/>
                    <a:pt x="79607" y="389"/>
                    <a:pt x="79541" y="383"/>
                  </a:cubicBezTo>
                  <a:lnTo>
                    <a:pt x="748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5" name="Google Shape;13015;p62"/>
            <p:cNvSpPr/>
            <p:nvPr/>
          </p:nvSpPr>
          <p:spPr>
            <a:xfrm>
              <a:off x="1248450" y="4206025"/>
              <a:ext cx="1991425" cy="155075"/>
            </a:xfrm>
            <a:custGeom>
              <a:avLst/>
              <a:gdLst/>
              <a:ahLst/>
              <a:cxnLst/>
              <a:rect l="l" t="t" r="r" b="b"/>
              <a:pathLst>
                <a:path w="79657" h="6203" extrusionOk="0">
                  <a:moveTo>
                    <a:pt x="74897" y="0"/>
                  </a:moveTo>
                  <a:lnTo>
                    <a:pt x="113" y="5961"/>
                  </a:lnTo>
                  <a:cubicBezTo>
                    <a:pt x="49" y="5967"/>
                    <a:pt x="0" y="6021"/>
                    <a:pt x="3" y="6086"/>
                  </a:cubicBezTo>
                  <a:cubicBezTo>
                    <a:pt x="6" y="6151"/>
                    <a:pt x="58" y="6201"/>
                    <a:pt x="123" y="6202"/>
                  </a:cubicBezTo>
                  <a:cubicBezTo>
                    <a:pt x="126" y="6202"/>
                    <a:pt x="129" y="6201"/>
                    <a:pt x="132" y="6201"/>
                  </a:cubicBezTo>
                  <a:lnTo>
                    <a:pt x="74896" y="242"/>
                  </a:lnTo>
                  <a:lnTo>
                    <a:pt x="79520" y="624"/>
                  </a:lnTo>
                  <a:cubicBezTo>
                    <a:pt x="79523" y="624"/>
                    <a:pt x="79527" y="624"/>
                    <a:pt x="79530" y="624"/>
                  </a:cubicBezTo>
                  <a:cubicBezTo>
                    <a:pt x="79592" y="624"/>
                    <a:pt x="79646" y="577"/>
                    <a:pt x="79651" y="513"/>
                  </a:cubicBezTo>
                  <a:cubicBezTo>
                    <a:pt x="79656" y="447"/>
                    <a:pt x="79606" y="389"/>
                    <a:pt x="79540" y="384"/>
                  </a:cubicBezTo>
                  <a:lnTo>
                    <a:pt x="748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6" name="Google Shape;13016;p62"/>
            <p:cNvSpPr/>
            <p:nvPr/>
          </p:nvSpPr>
          <p:spPr>
            <a:xfrm>
              <a:off x="3014275" y="5037050"/>
              <a:ext cx="225350" cy="6050"/>
            </a:xfrm>
            <a:custGeom>
              <a:avLst/>
              <a:gdLst/>
              <a:ahLst/>
              <a:cxnLst/>
              <a:rect l="l" t="t" r="r" b="b"/>
              <a:pathLst>
                <a:path w="9014" h="242" extrusionOk="0">
                  <a:moveTo>
                    <a:pt x="117" y="0"/>
                  </a:moveTo>
                  <a:cubicBezTo>
                    <a:pt x="52" y="3"/>
                    <a:pt x="0" y="56"/>
                    <a:pt x="0" y="120"/>
                  </a:cubicBezTo>
                  <a:cubicBezTo>
                    <a:pt x="0" y="186"/>
                    <a:pt x="52" y="239"/>
                    <a:pt x="117" y="242"/>
                  </a:cubicBezTo>
                  <a:lnTo>
                    <a:pt x="8896" y="242"/>
                  </a:lnTo>
                  <a:cubicBezTo>
                    <a:pt x="8962" y="239"/>
                    <a:pt x="9014" y="186"/>
                    <a:pt x="9014" y="120"/>
                  </a:cubicBezTo>
                  <a:cubicBezTo>
                    <a:pt x="9014" y="56"/>
                    <a:pt x="8962" y="3"/>
                    <a:pt x="88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7" name="Google Shape;13017;p62"/>
            <p:cNvSpPr/>
            <p:nvPr/>
          </p:nvSpPr>
          <p:spPr>
            <a:xfrm>
              <a:off x="3118025" y="4205925"/>
              <a:ext cx="6175" cy="837175"/>
            </a:xfrm>
            <a:custGeom>
              <a:avLst/>
              <a:gdLst/>
              <a:ahLst/>
              <a:cxnLst/>
              <a:rect l="l" t="t" r="r" b="b"/>
              <a:pathLst>
                <a:path w="247" h="33487" extrusionOk="0">
                  <a:moveTo>
                    <a:pt x="123" y="0"/>
                  </a:moveTo>
                  <a:cubicBezTo>
                    <a:pt x="55" y="0"/>
                    <a:pt x="0" y="57"/>
                    <a:pt x="3" y="125"/>
                  </a:cubicBezTo>
                  <a:lnTo>
                    <a:pt x="3" y="33365"/>
                  </a:lnTo>
                  <a:cubicBezTo>
                    <a:pt x="2" y="33433"/>
                    <a:pt x="56" y="33487"/>
                    <a:pt x="123" y="33487"/>
                  </a:cubicBezTo>
                  <a:cubicBezTo>
                    <a:pt x="191" y="33487"/>
                    <a:pt x="243" y="33433"/>
                    <a:pt x="243" y="33365"/>
                  </a:cubicBezTo>
                  <a:lnTo>
                    <a:pt x="243" y="125"/>
                  </a:lnTo>
                  <a:cubicBezTo>
                    <a:pt x="246"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8" name="Google Shape;13018;p62"/>
            <p:cNvSpPr/>
            <p:nvPr/>
          </p:nvSpPr>
          <p:spPr>
            <a:xfrm>
              <a:off x="1241350" y="4265025"/>
              <a:ext cx="1778825" cy="851650"/>
            </a:xfrm>
            <a:custGeom>
              <a:avLst/>
              <a:gdLst/>
              <a:ahLst/>
              <a:cxnLst/>
              <a:rect l="l" t="t" r="r" b="b"/>
              <a:pathLst>
                <a:path w="71153" h="34066" extrusionOk="0">
                  <a:moveTo>
                    <a:pt x="123" y="0"/>
                  </a:moveTo>
                  <a:cubicBezTo>
                    <a:pt x="56" y="0"/>
                    <a:pt x="0" y="57"/>
                    <a:pt x="3" y="126"/>
                  </a:cubicBezTo>
                  <a:lnTo>
                    <a:pt x="3" y="31963"/>
                  </a:lnTo>
                  <a:lnTo>
                    <a:pt x="71030" y="34065"/>
                  </a:lnTo>
                  <a:lnTo>
                    <a:pt x="71034" y="34065"/>
                  </a:lnTo>
                  <a:cubicBezTo>
                    <a:pt x="71098" y="34064"/>
                    <a:pt x="71151" y="34011"/>
                    <a:pt x="71151" y="33947"/>
                  </a:cubicBezTo>
                  <a:cubicBezTo>
                    <a:pt x="71152" y="33882"/>
                    <a:pt x="71102" y="33828"/>
                    <a:pt x="71037" y="33824"/>
                  </a:cubicBezTo>
                  <a:lnTo>
                    <a:pt x="245" y="31728"/>
                  </a:lnTo>
                  <a:lnTo>
                    <a:pt x="245" y="126"/>
                  </a:lnTo>
                  <a:cubicBezTo>
                    <a:pt x="247"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9" name="Google Shape;13019;p62"/>
            <p:cNvSpPr/>
            <p:nvPr/>
          </p:nvSpPr>
          <p:spPr>
            <a:xfrm>
              <a:off x="2502975" y="4116350"/>
              <a:ext cx="73975" cy="998775"/>
            </a:xfrm>
            <a:custGeom>
              <a:avLst/>
              <a:gdLst/>
              <a:ahLst/>
              <a:cxnLst/>
              <a:rect l="l" t="t" r="r" b="b"/>
              <a:pathLst>
                <a:path w="2959" h="39951" extrusionOk="0">
                  <a:moveTo>
                    <a:pt x="622" y="284"/>
                  </a:moveTo>
                  <a:lnTo>
                    <a:pt x="2717" y="733"/>
                  </a:lnTo>
                  <a:lnTo>
                    <a:pt x="2717" y="39276"/>
                  </a:lnTo>
                  <a:lnTo>
                    <a:pt x="1431" y="39635"/>
                  </a:lnTo>
                  <a:lnTo>
                    <a:pt x="1431" y="3266"/>
                  </a:lnTo>
                  <a:lnTo>
                    <a:pt x="1407" y="3233"/>
                  </a:lnTo>
                  <a:cubicBezTo>
                    <a:pt x="1395" y="3217"/>
                    <a:pt x="292" y="1719"/>
                    <a:pt x="622" y="284"/>
                  </a:cubicBezTo>
                  <a:close/>
                  <a:moveTo>
                    <a:pt x="449" y="0"/>
                  </a:moveTo>
                  <a:lnTo>
                    <a:pt x="418" y="108"/>
                  </a:lnTo>
                  <a:cubicBezTo>
                    <a:pt x="0" y="1588"/>
                    <a:pt x="1014" y="3097"/>
                    <a:pt x="1189" y="3344"/>
                  </a:cubicBezTo>
                  <a:lnTo>
                    <a:pt x="1189" y="39950"/>
                  </a:lnTo>
                  <a:lnTo>
                    <a:pt x="2959" y="39459"/>
                  </a:lnTo>
                  <a:lnTo>
                    <a:pt x="2959" y="536"/>
                  </a:lnTo>
                  <a:lnTo>
                    <a:pt x="4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0" name="Google Shape;13020;p62"/>
            <p:cNvSpPr/>
            <p:nvPr/>
          </p:nvSpPr>
          <p:spPr>
            <a:xfrm>
              <a:off x="2417050" y="4128100"/>
              <a:ext cx="121750" cy="986100"/>
            </a:xfrm>
            <a:custGeom>
              <a:avLst/>
              <a:gdLst/>
              <a:ahLst/>
              <a:cxnLst/>
              <a:rect l="l" t="t" r="r" b="b"/>
              <a:pathLst>
                <a:path w="4870" h="39444" extrusionOk="0">
                  <a:moveTo>
                    <a:pt x="536" y="0"/>
                  </a:moveTo>
                  <a:cubicBezTo>
                    <a:pt x="483" y="0"/>
                    <a:pt x="434" y="35"/>
                    <a:pt x="419" y="88"/>
                  </a:cubicBezTo>
                  <a:cubicBezTo>
                    <a:pt x="1" y="1567"/>
                    <a:pt x="1014" y="3076"/>
                    <a:pt x="1190" y="3325"/>
                  </a:cubicBezTo>
                  <a:lnTo>
                    <a:pt x="1190" y="39261"/>
                  </a:lnTo>
                  <a:lnTo>
                    <a:pt x="4741" y="39442"/>
                  </a:lnTo>
                  <a:lnTo>
                    <a:pt x="4748" y="39442"/>
                  </a:lnTo>
                  <a:lnTo>
                    <a:pt x="4747" y="39443"/>
                  </a:lnTo>
                  <a:cubicBezTo>
                    <a:pt x="4813" y="39443"/>
                    <a:pt x="4865" y="39390"/>
                    <a:pt x="4868" y="39326"/>
                  </a:cubicBezTo>
                  <a:cubicBezTo>
                    <a:pt x="4869" y="39260"/>
                    <a:pt x="4818" y="39206"/>
                    <a:pt x="4753" y="39202"/>
                  </a:cubicBezTo>
                  <a:lnTo>
                    <a:pt x="1431" y="39031"/>
                  </a:lnTo>
                  <a:lnTo>
                    <a:pt x="1431" y="3245"/>
                  </a:lnTo>
                  <a:lnTo>
                    <a:pt x="1408" y="3214"/>
                  </a:lnTo>
                  <a:cubicBezTo>
                    <a:pt x="1396" y="3198"/>
                    <a:pt x="236" y="1624"/>
                    <a:pt x="651" y="154"/>
                  </a:cubicBezTo>
                  <a:cubicBezTo>
                    <a:pt x="669" y="90"/>
                    <a:pt x="632" y="23"/>
                    <a:pt x="567" y="4"/>
                  </a:cubicBezTo>
                  <a:cubicBezTo>
                    <a:pt x="557" y="2"/>
                    <a:pt x="546" y="0"/>
                    <a:pt x="5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1" name="Google Shape;13021;p62"/>
            <p:cNvSpPr/>
            <p:nvPr/>
          </p:nvSpPr>
          <p:spPr>
            <a:xfrm>
              <a:off x="2005650" y="4168300"/>
              <a:ext cx="72425" cy="933150"/>
            </a:xfrm>
            <a:custGeom>
              <a:avLst/>
              <a:gdLst/>
              <a:ahLst/>
              <a:cxnLst/>
              <a:rect l="l" t="t" r="r" b="b"/>
              <a:pathLst>
                <a:path w="2897" h="37326" extrusionOk="0">
                  <a:moveTo>
                    <a:pt x="695" y="419"/>
                  </a:moveTo>
                  <a:lnTo>
                    <a:pt x="2538" y="812"/>
                  </a:lnTo>
                  <a:lnTo>
                    <a:pt x="2538" y="36559"/>
                  </a:lnTo>
                  <a:lnTo>
                    <a:pt x="1467" y="36856"/>
                  </a:lnTo>
                  <a:lnTo>
                    <a:pt x="1467" y="3153"/>
                  </a:lnTo>
                  <a:lnTo>
                    <a:pt x="1467" y="3092"/>
                  </a:lnTo>
                  <a:lnTo>
                    <a:pt x="1431" y="3046"/>
                  </a:lnTo>
                  <a:cubicBezTo>
                    <a:pt x="1420" y="3031"/>
                    <a:pt x="439" y="1705"/>
                    <a:pt x="695" y="419"/>
                  </a:cubicBezTo>
                  <a:close/>
                  <a:moveTo>
                    <a:pt x="436" y="0"/>
                  </a:moveTo>
                  <a:lnTo>
                    <a:pt x="390" y="160"/>
                  </a:lnTo>
                  <a:cubicBezTo>
                    <a:pt x="0" y="1533"/>
                    <a:pt x="910" y="2927"/>
                    <a:pt x="1110" y="3210"/>
                  </a:cubicBezTo>
                  <a:lnTo>
                    <a:pt x="1110" y="37325"/>
                  </a:lnTo>
                  <a:lnTo>
                    <a:pt x="2896" y="36832"/>
                  </a:lnTo>
                  <a:lnTo>
                    <a:pt x="2896" y="524"/>
                  </a:lnTo>
                  <a:lnTo>
                    <a:pt x="4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2" name="Google Shape;13022;p62"/>
            <p:cNvSpPr/>
            <p:nvPr/>
          </p:nvSpPr>
          <p:spPr>
            <a:xfrm>
              <a:off x="1945625" y="4181550"/>
              <a:ext cx="96800" cy="918500"/>
            </a:xfrm>
            <a:custGeom>
              <a:avLst/>
              <a:gdLst/>
              <a:ahLst/>
              <a:cxnLst/>
              <a:rect l="l" t="t" r="r" b="b"/>
              <a:pathLst>
                <a:path w="3872" h="36740" extrusionOk="0">
                  <a:moveTo>
                    <a:pt x="560" y="0"/>
                  </a:moveTo>
                  <a:cubicBezTo>
                    <a:pt x="483" y="0"/>
                    <a:pt x="412" y="52"/>
                    <a:pt x="391" y="130"/>
                  </a:cubicBezTo>
                  <a:cubicBezTo>
                    <a:pt x="0" y="1504"/>
                    <a:pt x="912" y="2898"/>
                    <a:pt x="1110" y="3181"/>
                  </a:cubicBezTo>
                  <a:lnTo>
                    <a:pt x="1110" y="36653"/>
                  </a:lnTo>
                  <a:lnTo>
                    <a:pt x="3683" y="36740"/>
                  </a:lnTo>
                  <a:lnTo>
                    <a:pt x="3689" y="36740"/>
                  </a:lnTo>
                  <a:cubicBezTo>
                    <a:pt x="3690" y="36740"/>
                    <a:pt x="3691" y="36740"/>
                    <a:pt x="3692" y="36740"/>
                  </a:cubicBezTo>
                  <a:cubicBezTo>
                    <a:pt x="3788" y="36740"/>
                    <a:pt x="3869" y="36661"/>
                    <a:pt x="3870" y="36564"/>
                  </a:cubicBezTo>
                  <a:cubicBezTo>
                    <a:pt x="3872" y="36465"/>
                    <a:pt x="3794" y="36384"/>
                    <a:pt x="3695" y="36383"/>
                  </a:cubicBezTo>
                  <a:lnTo>
                    <a:pt x="1467" y="36306"/>
                  </a:lnTo>
                  <a:lnTo>
                    <a:pt x="1467" y="3122"/>
                  </a:lnTo>
                  <a:lnTo>
                    <a:pt x="1467" y="3063"/>
                  </a:lnTo>
                  <a:lnTo>
                    <a:pt x="1431" y="3015"/>
                  </a:lnTo>
                  <a:cubicBezTo>
                    <a:pt x="1421" y="3001"/>
                    <a:pt x="356" y="1561"/>
                    <a:pt x="735" y="228"/>
                  </a:cubicBezTo>
                  <a:cubicBezTo>
                    <a:pt x="761" y="134"/>
                    <a:pt x="707" y="35"/>
                    <a:pt x="612" y="8"/>
                  </a:cubicBezTo>
                  <a:cubicBezTo>
                    <a:pt x="595" y="3"/>
                    <a:pt x="577" y="0"/>
                    <a:pt x="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3" name="Google Shape;13023;p62"/>
            <p:cNvSpPr/>
            <p:nvPr/>
          </p:nvSpPr>
          <p:spPr>
            <a:xfrm>
              <a:off x="2005650" y="4168300"/>
              <a:ext cx="72425" cy="933150"/>
            </a:xfrm>
            <a:custGeom>
              <a:avLst/>
              <a:gdLst/>
              <a:ahLst/>
              <a:cxnLst/>
              <a:rect l="l" t="t" r="r" b="b"/>
              <a:pathLst>
                <a:path w="2897" h="37326" extrusionOk="0">
                  <a:moveTo>
                    <a:pt x="695" y="419"/>
                  </a:moveTo>
                  <a:lnTo>
                    <a:pt x="2538" y="812"/>
                  </a:lnTo>
                  <a:lnTo>
                    <a:pt x="2538" y="36559"/>
                  </a:lnTo>
                  <a:lnTo>
                    <a:pt x="1467" y="36856"/>
                  </a:lnTo>
                  <a:lnTo>
                    <a:pt x="1467" y="3153"/>
                  </a:lnTo>
                  <a:lnTo>
                    <a:pt x="1467" y="3092"/>
                  </a:lnTo>
                  <a:lnTo>
                    <a:pt x="1431" y="3046"/>
                  </a:lnTo>
                  <a:cubicBezTo>
                    <a:pt x="1420" y="3031"/>
                    <a:pt x="439" y="1705"/>
                    <a:pt x="695" y="419"/>
                  </a:cubicBezTo>
                  <a:close/>
                  <a:moveTo>
                    <a:pt x="436" y="0"/>
                  </a:moveTo>
                  <a:lnTo>
                    <a:pt x="390" y="160"/>
                  </a:lnTo>
                  <a:cubicBezTo>
                    <a:pt x="0" y="1533"/>
                    <a:pt x="910" y="2927"/>
                    <a:pt x="1110" y="3210"/>
                  </a:cubicBezTo>
                  <a:lnTo>
                    <a:pt x="1110" y="37325"/>
                  </a:lnTo>
                  <a:lnTo>
                    <a:pt x="2896" y="36832"/>
                  </a:lnTo>
                  <a:lnTo>
                    <a:pt x="2896" y="524"/>
                  </a:lnTo>
                  <a:lnTo>
                    <a:pt x="4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4" name="Google Shape;13024;p62"/>
            <p:cNvSpPr/>
            <p:nvPr/>
          </p:nvSpPr>
          <p:spPr>
            <a:xfrm>
              <a:off x="1945625" y="4181550"/>
              <a:ext cx="96800" cy="918500"/>
            </a:xfrm>
            <a:custGeom>
              <a:avLst/>
              <a:gdLst/>
              <a:ahLst/>
              <a:cxnLst/>
              <a:rect l="l" t="t" r="r" b="b"/>
              <a:pathLst>
                <a:path w="3872" h="36740" extrusionOk="0">
                  <a:moveTo>
                    <a:pt x="560" y="0"/>
                  </a:moveTo>
                  <a:cubicBezTo>
                    <a:pt x="483" y="0"/>
                    <a:pt x="412" y="52"/>
                    <a:pt x="391" y="130"/>
                  </a:cubicBezTo>
                  <a:cubicBezTo>
                    <a:pt x="0" y="1504"/>
                    <a:pt x="912" y="2898"/>
                    <a:pt x="1110" y="3181"/>
                  </a:cubicBezTo>
                  <a:lnTo>
                    <a:pt x="1110" y="36653"/>
                  </a:lnTo>
                  <a:lnTo>
                    <a:pt x="3683" y="36740"/>
                  </a:lnTo>
                  <a:lnTo>
                    <a:pt x="3689" y="36740"/>
                  </a:lnTo>
                  <a:cubicBezTo>
                    <a:pt x="3690" y="36740"/>
                    <a:pt x="3691" y="36740"/>
                    <a:pt x="3692" y="36740"/>
                  </a:cubicBezTo>
                  <a:cubicBezTo>
                    <a:pt x="3788" y="36740"/>
                    <a:pt x="3869" y="36661"/>
                    <a:pt x="3870" y="36564"/>
                  </a:cubicBezTo>
                  <a:cubicBezTo>
                    <a:pt x="3872" y="36465"/>
                    <a:pt x="3794" y="36384"/>
                    <a:pt x="3695" y="36383"/>
                  </a:cubicBezTo>
                  <a:lnTo>
                    <a:pt x="1467" y="36306"/>
                  </a:lnTo>
                  <a:lnTo>
                    <a:pt x="1467" y="3122"/>
                  </a:lnTo>
                  <a:lnTo>
                    <a:pt x="1467" y="3063"/>
                  </a:lnTo>
                  <a:lnTo>
                    <a:pt x="1431" y="3015"/>
                  </a:lnTo>
                  <a:cubicBezTo>
                    <a:pt x="1421" y="3001"/>
                    <a:pt x="356" y="1561"/>
                    <a:pt x="735" y="228"/>
                  </a:cubicBezTo>
                  <a:cubicBezTo>
                    <a:pt x="761" y="134"/>
                    <a:pt x="707" y="35"/>
                    <a:pt x="612" y="8"/>
                  </a:cubicBezTo>
                  <a:cubicBezTo>
                    <a:pt x="595" y="3"/>
                    <a:pt x="577" y="0"/>
                    <a:pt x="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5" name="Google Shape;13025;p62"/>
            <p:cNvSpPr/>
            <p:nvPr/>
          </p:nvSpPr>
          <p:spPr>
            <a:xfrm>
              <a:off x="1589275" y="4219825"/>
              <a:ext cx="60400" cy="869600"/>
            </a:xfrm>
            <a:custGeom>
              <a:avLst/>
              <a:gdLst/>
              <a:ahLst/>
              <a:cxnLst/>
              <a:rect l="l" t="t" r="r" b="b"/>
              <a:pathLst>
                <a:path w="2416" h="34784" extrusionOk="0">
                  <a:moveTo>
                    <a:pt x="604" y="372"/>
                  </a:moveTo>
                  <a:lnTo>
                    <a:pt x="2091" y="626"/>
                  </a:lnTo>
                  <a:lnTo>
                    <a:pt x="2091" y="34045"/>
                  </a:lnTo>
                  <a:lnTo>
                    <a:pt x="1237" y="34331"/>
                  </a:lnTo>
                  <a:lnTo>
                    <a:pt x="1237" y="2841"/>
                  </a:lnTo>
                  <a:lnTo>
                    <a:pt x="1205" y="2798"/>
                  </a:lnTo>
                  <a:cubicBezTo>
                    <a:pt x="1197" y="2786"/>
                    <a:pt x="382" y="1660"/>
                    <a:pt x="604" y="372"/>
                  </a:cubicBezTo>
                  <a:close/>
                  <a:moveTo>
                    <a:pt x="353" y="1"/>
                  </a:moveTo>
                  <a:lnTo>
                    <a:pt x="319" y="150"/>
                  </a:lnTo>
                  <a:cubicBezTo>
                    <a:pt x="0" y="1506"/>
                    <a:pt x="746" y="2699"/>
                    <a:pt x="913" y="2946"/>
                  </a:cubicBezTo>
                  <a:lnTo>
                    <a:pt x="913" y="34783"/>
                  </a:lnTo>
                  <a:lnTo>
                    <a:pt x="2416" y="34277"/>
                  </a:lnTo>
                  <a:lnTo>
                    <a:pt x="2416" y="352"/>
                  </a:lnTo>
                  <a:lnTo>
                    <a:pt x="3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6" name="Google Shape;13026;p62"/>
            <p:cNvSpPr/>
            <p:nvPr/>
          </p:nvSpPr>
          <p:spPr>
            <a:xfrm>
              <a:off x="1539725" y="4227025"/>
              <a:ext cx="80525" cy="860775"/>
            </a:xfrm>
            <a:custGeom>
              <a:avLst/>
              <a:gdLst/>
              <a:ahLst/>
              <a:cxnLst/>
              <a:rect l="l" t="t" r="r" b="b"/>
              <a:pathLst>
                <a:path w="3221" h="34431" extrusionOk="0">
                  <a:moveTo>
                    <a:pt x="479" y="0"/>
                  </a:moveTo>
                  <a:cubicBezTo>
                    <a:pt x="406" y="0"/>
                    <a:pt x="339" y="50"/>
                    <a:pt x="321" y="125"/>
                  </a:cubicBezTo>
                  <a:cubicBezTo>
                    <a:pt x="0" y="1495"/>
                    <a:pt x="764" y="2892"/>
                    <a:pt x="916" y="3151"/>
                  </a:cubicBezTo>
                  <a:lnTo>
                    <a:pt x="916" y="34343"/>
                  </a:lnTo>
                  <a:lnTo>
                    <a:pt x="3051" y="34431"/>
                  </a:lnTo>
                  <a:lnTo>
                    <a:pt x="3056" y="34431"/>
                  </a:lnTo>
                  <a:cubicBezTo>
                    <a:pt x="3145" y="34431"/>
                    <a:pt x="3216" y="34361"/>
                    <a:pt x="3218" y="34272"/>
                  </a:cubicBezTo>
                  <a:cubicBezTo>
                    <a:pt x="3220" y="34185"/>
                    <a:pt x="3152" y="34111"/>
                    <a:pt x="3063" y="34107"/>
                  </a:cubicBezTo>
                  <a:lnTo>
                    <a:pt x="1240" y="34032"/>
                  </a:lnTo>
                  <a:lnTo>
                    <a:pt x="1240" y="3059"/>
                  </a:lnTo>
                  <a:lnTo>
                    <a:pt x="1216" y="3020"/>
                  </a:lnTo>
                  <a:cubicBezTo>
                    <a:pt x="1208" y="3005"/>
                    <a:pt x="320" y="1552"/>
                    <a:pt x="637" y="200"/>
                  </a:cubicBezTo>
                  <a:cubicBezTo>
                    <a:pt x="658" y="113"/>
                    <a:pt x="604" y="26"/>
                    <a:pt x="517" y="5"/>
                  </a:cubicBezTo>
                  <a:cubicBezTo>
                    <a:pt x="504" y="2"/>
                    <a:pt x="491" y="0"/>
                    <a:pt x="4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7" name="Google Shape;13027;p62"/>
            <p:cNvSpPr/>
            <p:nvPr/>
          </p:nvSpPr>
          <p:spPr>
            <a:xfrm>
              <a:off x="1262925" y="4260150"/>
              <a:ext cx="53800" cy="815175"/>
            </a:xfrm>
            <a:custGeom>
              <a:avLst/>
              <a:gdLst/>
              <a:ahLst/>
              <a:cxnLst/>
              <a:rect l="l" t="t" r="r" b="b"/>
              <a:pathLst>
                <a:path w="2152" h="32607" extrusionOk="0">
                  <a:moveTo>
                    <a:pt x="440" y="169"/>
                  </a:moveTo>
                  <a:lnTo>
                    <a:pt x="2002" y="367"/>
                  </a:lnTo>
                  <a:lnTo>
                    <a:pt x="2002" y="32068"/>
                  </a:lnTo>
                  <a:lnTo>
                    <a:pt x="1024" y="32396"/>
                  </a:lnTo>
                  <a:lnTo>
                    <a:pt x="1024" y="2630"/>
                  </a:lnTo>
                  <a:lnTo>
                    <a:pt x="1010" y="2612"/>
                  </a:lnTo>
                  <a:cubicBezTo>
                    <a:pt x="1002" y="2600"/>
                    <a:pt x="172" y="1464"/>
                    <a:pt x="440" y="169"/>
                  </a:cubicBezTo>
                  <a:close/>
                  <a:moveTo>
                    <a:pt x="322" y="1"/>
                  </a:moveTo>
                  <a:lnTo>
                    <a:pt x="307" y="67"/>
                  </a:lnTo>
                  <a:cubicBezTo>
                    <a:pt x="0" y="1376"/>
                    <a:pt x="753" y="2509"/>
                    <a:pt x="873" y="2680"/>
                  </a:cubicBezTo>
                  <a:lnTo>
                    <a:pt x="873" y="32606"/>
                  </a:lnTo>
                  <a:lnTo>
                    <a:pt x="2151" y="32178"/>
                  </a:lnTo>
                  <a:lnTo>
                    <a:pt x="2151" y="232"/>
                  </a:lnTo>
                  <a:lnTo>
                    <a:pt x="3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8" name="Google Shape;13028;p62"/>
            <p:cNvSpPr/>
            <p:nvPr/>
          </p:nvSpPr>
          <p:spPr>
            <a:xfrm>
              <a:off x="1215425" y="4267700"/>
              <a:ext cx="71300" cy="806900"/>
            </a:xfrm>
            <a:custGeom>
              <a:avLst/>
              <a:gdLst/>
              <a:ahLst/>
              <a:cxnLst/>
              <a:rect l="l" t="t" r="r" b="b"/>
              <a:pathLst>
                <a:path w="2852" h="32276" extrusionOk="0">
                  <a:moveTo>
                    <a:pt x="309" y="0"/>
                  </a:moveTo>
                  <a:cubicBezTo>
                    <a:pt x="0" y="1320"/>
                    <a:pt x="772" y="2673"/>
                    <a:pt x="880" y="2854"/>
                  </a:cubicBezTo>
                  <a:lnTo>
                    <a:pt x="880" y="32193"/>
                  </a:lnTo>
                  <a:lnTo>
                    <a:pt x="2846" y="32275"/>
                  </a:lnTo>
                  <a:lnTo>
                    <a:pt x="2851" y="32123"/>
                  </a:lnTo>
                  <a:lnTo>
                    <a:pt x="1031" y="32048"/>
                  </a:lnTo>
                  <a:lnTo>
                    <a:pt x="1031" y="2811"/>
                  </a:lnTo>
                  <a:lnTo>
                    <a:pt x="1020" y="2792"/>
                  </a:lnTo>
                  <a:cubicBezTo>
                    <a:pt x="1011" y="2779"/>
                    <a:pt x="145" y="1362"/>
                    <a:pt x="456" y="35"/>
                  </a:cubicBezTo>
                  <a:lnTo>
                    <a:pt x="30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9" name="Google Shape;13029;p62"/>
            <p:cNvSpPr/>
            <p:nvPr/>
          </p:nvSpPr>
          <p:spPr>
            <a:xfrm>
              <a:off x="1239300" y="5014125"/>
              <a:ext cx="1334650" cy="21850"/>
            </a:xfrm>
            <a:custGeom>
              <a:avLst/>
              <a:gdLst/>
              <a:ahLst/>
              <a:cxnLst/>
              <a:rect l="l" t="t" r="r" b="b"/>
              <a:pathLst>
                <a:path w="53386" h="874" extrusionOk="0">
                  <a:moveTo>
                    <a:pt x="2" y="0"/>
                  </a:moveTo>
                  <a:lnTo>
                    <a:pt x="0" y="151"/>
                  </a:lnTo>
                  <a:lnTo>
                    <a:pt x="53384" y="874"/>
                  </a:lnTo>
                  <a:lnTo>
                    <a:pt x="53385" y="723"/>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0" name="Google Shape;13030;p62"/>
            <p:cNvSpPr/>
            <p:nvPr/>
          </p:nvSpPr>
          <p:spPr>
            <a:xfrm>
              <a:off x="3233525" y="4189625"/>
              <a:ext cx="2301600" cy="201900"/>
            </a:xfrm>
            <a:custGeom>
              <a:avLst/>
              <a:gdLst/>
              <a:ahLst/>
              <a:cxnLst/>
              <a:rect l="l" t="t" r="r" b="b"/>
              <a:pathLst>
                <a:path w="92064" h="8076" extrusionOk="0">
                  <a:moveTo>
                    <a:pt x="134" y="1"/>
                  </a:moveTo>
                  <a:cubicBezTo>
                    <a:pt x="62" y="1"/>
                    <a:pt x="13" y="46"/>
                    <a:pt x="6" y="111"/>
                  </a:cubicBezTo>
                  <a:cubicBezTo>
                    <a:pt x="1" y="177"/>
                    <a:pt x="50" y="235"/>
                    <a:pt x="117" y="241"/>
                  </a:cubicBezTo>
                  <a:lnTo>
                    <a:pt x="91931" y="8075"/>
                  </a:lnTo>
                  <a:lnTo>
                    <a:pt x="91941" y="8075"/>
                  </a:lnTo>
                  <a:cubicBezTo>
                    <a:pt x="92005" y="8075"/>
                    <a:pt x="92058" y="8024"/>
                    <a:pt x="92061" y="7959"/>
                  </a:cubicBezTo>
                  <a:cubicBezTo>
                    <a:pt x="92064" y="7896"/>
                    <a:pt x="92015" y="7840"/>
                    <a:pt x="91951" y="7834"/>
                  </a:cubicBezTo>
                  <a:lnTo>
                    <a:pt x="137" y="1"/>
                  </a:lnTo>
                  <a:cubicBezTo>
                    <a:pt x="136" y="1"/>
                    <a:pt x="135" y="1"/>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1" name="Google Shape;13031;p62"/>
            <p:cNvSpPr/>
            <p:nvPr/>
          </p:nvSpPr>
          <p:spPr>
            <a:xfrm>
              <a:off x="5917975" y="4418650"/>
              <a:ext cx="503625" cy="48525"/>
            </a:xfrm>
            <a:custGeom>
              <a:avLst/>
              <a:gdLst/>
              <a:ahLst/>
              <a:cxnLst/>
              <a:rect l="l" t="t" r="r" b="b"/>
              <a:pathLst>
                <a:path w="20145" h="1941" extrusionOk="0">
                  <a:moveTo>
                    <a:pt x="131" y="0"/>
                  </a:moveTo>
                  <a:cubicBezTo>
                    <a:pt x="68" y="0"/>
                    <a:pt x="14" y="47"/>
                    <a:pt x="6" y="111"/>
                  </a:cubicBezTo>
                  <a:cubicBezTo>
                    <a:pt x="1" y="177"/>
                    <a:pt x="49" y="236"/>
                    <a:pt x="117" y="242"/>
                  </a:cubicBezTo>
                  <a:lnTo>
                    <a:pt x="20013" y="1939"/>
                  </a:lnTo>
                  <a:lnTo>
                    <a:pt x="20022" y="1939"/>
                  </a:lnTo>
                  <a:lnTo>
                    <a:pt x="20022" y="1940"/>
                  </a:lnTo>
                  <a:cubicBezTo>
                    <a:pt x="20087" y="1939"/>
                    <a:pt x="20139" y="1889"/>
                    <a:pt x="20142" y="1824"/>
                  </a:cubicBezTo>
                  <a:cubicBezTo>
                    <a:pt x="20145" y="1759"/>
                    <a:pt x="20096" y="1704"/>
                    <a:pt x="20032" y="1698"/>
                  </a:cubicBezTo>
                  <a:lnTo>
                    <a:pt x="137" y="0"/>
                  </a:lnTo>
                  <a:cubicBezTo>
                    <a:pt x="135" y="0"/>
                    <a:pt x="133" y="0"/>
                    <a:pt x="13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2" name="Google Shape;13032;p62"/>
            <p:cNvSpPr/>
            <p:nvPr/>
          </p:nvSpPr>
          <p:spPr>
            <a:xfrm>
              <a:off x="3233525" y="4215600"/>
              <a:ext cx="2301675" cy="195775"/>
            </a:xfrm>
            <a:custGeom>
              <a:avLst/>
              <a:gdLst/>
              <a:ahLst/>
              <a:cxnLst/>
              <a:rect l="l" t="t" r="r" b="b"/>
              <a:pathLst>
                <a:path w="92067" h="7831" extrusionOk="0">
                  <a:moveTo>
                    <a:pt x="137" y="1"/>
                  </a:moveTo>
                  <a:cubicBezTo>
                    <a:pt x="63" y="3"/>
                    <a:pt x="13" y="44"/>
                    <a:pt x="6" y="110"/>
                  </a:cubicBezTo>
                  <a:cubicBezTo>
                    <a:pt x="1" y="176"/>
                    <a:pt x="51" y="236"/>
                    <a:pt x="117" y="241"/>
                  </a:cubicBezTo>
                  <a:lnTo>
                    <a:pt x="91934" y="7830"/>
                  </a:lnTo>
                  <a:lnTo>
                    <a:pt x="91945" y="7830"/>
                  </a:lnTo>
                  <a:cubicBezTo>
                    <a:pt x="92008" y="7830"/>
                    <a:pt x="92061" y="7779"/>
                    <a:pt x="92064" y="7714"/>
                  </a:cubicBezTo>
                  <a:cubicBezTo>
                    <a:pt x="92066" y="7651"/>
                    <a:pt x="92019" y="7595"/>
                    <a:pt x="91954" y="7590"/>
                  </a:cubicBezTo>
                  <a:lnTo>
                    <a:pt x="1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3" name="Google Shape;13033;p62"/>
            <p:cNvSpPr/>
            <p:nvPr/>
          </p:nvSpPr>
          <p:spPr>
            <a:xfrm>
              <a:off x="5917975" y="4437475"/>
              <a:ext cx="503625" cy="47175"/>
            </a:xfrm>
            <a:custGeom>
              <a:avLst/>
              <a:gdLst/>
              <a:ahLst/>
              <a:cxnLst/>
              <a:rect l="l" t="t" r="r" b="b"/>
              <a:pathLst>
                <a:path w="20145" h="1887" extrusionOk="0">
                  <a:moveTo>
                    <a:pt x="137" y="1"/>
                  </a:moveTo>
                  <a:cubicBezTo>
                    <a:pt x="59" y="1"/>
                    <a:pt x="11" y="44"/>
                    <a:pt x="6" y="110"/>
                  </a:cubicBezTo>
                  <a:cubicBezTo>
                    <a:pt x="1" y="178"/>
                    <a:pt x="49" y="236"/>
                    <a:pt x="117" y="241"/>
                  </a:cubicBezTo>
                  <a:lnTo>
                    <a:pt x="20013" y="1886"/>
                  </a:lnTo>
                  <a:lnTo>
                    <a:pt x="20022" y="1886"/>
                  </a:lnTo>
                  <a:cubicBezTo>
                    <a:pt x="20087" y="1886"/>
                    <a:pt x="20139" y="1834"/>
                    <a:pt x="20142" y="1770"/>
                  </a:cubicBezTo>
                  <a:cubicBezTo>
                    <a:pt x="20145" y="1706"/>
                    <a:pt x="20096" y="1651"/>
                    <a:pt x="20032" y="1646"/>
                  </a:cubicBezTo>
                  <a:lnTo>
                    <a:pt x="1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4" name="Google Shape;13034;p62"/>
            <p:cNvSpPr/>
            <p:nvPr/>
          </p:nvSpPr>
          <p:spPr>
            <a:xfrm>
              <a:off x="3235875" y="4383600"/>
              <a:ext cx="3185700" cy="733075"/>
            </a:xfrm>
            <a:custGeom>
              <a:avLst/>
              <a:gdLst/>
              <a:ahLst/>
              <a:cxnLst/>
              <a:rect l="l" t="t" r="r" b="b"/>
              <a:pathLst>
                <a:path w="127428" h="29323" extrusionOk="0">
                  <a:moveTo>
                    <a:pt x="127306" y="1"/>
                  </a:moveTo>
                  <a:cubicBezTo>
                    <a:pt x="127241" y="1"/>
                    <a:pt x="127188" y="52"/>
                    <a:pt x="127186" y="118"/>
                  </a:cubicBezTo>
                  <a:lnTo>
                    <a:pt x="127186" y="24584"/>
                  </a:lnTo>
                  <a:lnTo>
                    <a:pt x="117" y="29081"/>
                  </a:lnTo>
                  <a:cubicBezTo>
                    <a:pt x="51" y="29085"/>
                    <a:pt x="1" y="29139"/>
                    <a:pt x="2" y="29204"/>
                  </a:cubicBezTo>
                  <a:cubicBezTo>
                    <a:pt x="3" y="29270"/>
                    <a:pt x="56" y="29321"/>
                    <a:pt x="121" y="29322"/>
                  </a:cubicBezTo>
                  <a:lnTo>
                    <a:pt x="125" y="29322"/>
                  </a:lnTo>
                  <a:lnTo>
                    <a:pt x="127311" y="24821"/>
                  </a:lnTo>
                  <a:lnTo>
                    <a:pt x="127427" y="24817"/>
                  </a:lnTo>
                  <a:lnTo>
                    <a:pt x="127427" y="118"/>
                  </a:lnTo>
                  <a:cubicBezTo>
                    <a:pt x="127425" y="52"/>
                    <a:pt x="127372" y="1"/>
                    <a:pt x="12730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5" name="Google Shape;13035;p62"/>
            <p:cNvSpPr/>
            <p:nvPr/>
          </p:nvSpPr>
          <p:spPr>
            <a:xfrm>
              <a:off x="3947750" y="4135950"/>
              <a:ext cx="77325" cy="973250"/>
            </a:xfrm>
            <a:custGeom>
              <a:avLst/>
              <a:gdLst/>
              <a:ahLst/>
              <a:cxnLst/>
              <a:rect l="l" t="t" r="r" b="b"/>
              <a:pathLst>
                <a:path w="3093" h="38930" extrusionOk="0">
                  <a:moveTo>
                    <a:pt x="2352" y="438"/>
                  </a:moveTo>
                  <a:lnTo>
                    <a:pt x="2352" y="438"/>
                  </a:lnTo>
                  <a:cubicBezTo>
                    <a:pt x="2629" y="1789"/>
                    <a:pt x="1578" y="3185"/>
                    <a:pt x="1568" y="3200"/>
                  </a:cubicBezTo>
                  <a:lnTo>
                    <a:pt x="1528" y="3249"/>
                  </a:lnTo>
                  <a:lnTo>
                    <a:pt x="1528" y="38434"/>
                  </a:lnTo>
                  <a:lnTo>
                    <a:pt x="380" y="38120"/>
                  </a:lnTo>
                  <a:lnTo>
                    <a:pt x="380" y="812"/>
                  </a:lnTo>
                  <a:lnTo>
                    <a:pt x="2352" y="438"/>
                  </a:lnTo>
                  <a:close/>
                  <a:moveTo>
                    <a:pt x="2627" y="1"/>
                  </a:moveTo>
                  <a:lnTo>
                    <a:pt x="1" y="498"/>
                  </a:lnTo>
                  <a:lnTo>
                    <a:pt x="1" y="38411"/>
                  </a:lnTo>
                  <a:lnTo>
                    <a:pt x="1907" y="38930"/>
                  </a:lnTo>
                  <a:lnTo>
                    <a:pt x="1907" y="38930"/>
                  </a:lnTo>
                  <a:lnTo>
                    <a:pt x="1906" y="3375"/>
                  </a:lnTo>
                  <a:cubicBezTo>
                    <a:pt x="2120" y="3076"/>
                    <a:pt x="3092" y="1610"/>
                    <a:pt x="2675" y="166"/>
                  </a:cubicBezTo>
                  <a:lnTo>
                    <a:pt x="26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6" name="Google Shape;13036;p62"/>
            <p:cNvSpPr/>
            <p:nvPr/>
          </p:nvSpPr>
          <p:spPr>
            <a:xfrm>
              <a:off x="3985825" y="4137325"/>
              <a:ext cx="124875" cy="970400"/>
            </a:xfrm>
            <a:custGeom>
              <a:avLst/>
              <a:gdLst/>
              <a:ahLst/>
              <a:cxnLst/>
              <a:rect l="l" t="t" r="r" b="b"/>
              <a:pathLst>
                <a:path w="4995" h="38816" extrusionOk="0">
                  <a:moveTo>
                    <a:pt x="4394" y="1"/>
                  </a:moveTo>
                  <a:cubicBezTo>
                    <a:pt x="4376" y="1"/>
                    <a:pt x="4359" y="3"/>
                    <a:pt x="4341" y="8"/>
                  </a:cubicBezTo>
                  <a:cubicBezTo>
                    <a:pt x="4245" y="36"/>
                    <a:pt x="4187" y="132"/>
                    <a:pt x="4208" y="230"/>
                  </a:cubicBezTo>
                  <a:cubicBezTo>
                    <a:pt x="4618" y="1644"/>
                    <a:pt x="3479" y="3583"/>
                    <a:pt x="3468" y="3602"/>
                  </a:cubicBezTo>
                  <a:lnTo>
                    <a:pt x="3440" y="3647"/>
                  </a:lnTo>
                  <a:lnTo>
                    <a:pt x="3440" y="38275"/>
                  </a:lnTo>
                  <a:lnTo>
                    <a:pt x="185" y="38437"/>
                  </a:lnTo>
                  <a:cubicBezTo>
                    <a:pt x="82" y="38441"/>
                    <a:pt x="1" y="38527"/>
                    <a:pt x="4" y="38632"/>
                  </a:cubicBezTo>
                  <a:cubicBezTo>
                    <a:pt x="6" y="38734"/>
                    <a:pt x="89" y="38815"/>
                    <a:pt x="193" y="38815"/>
                  </a:cubicBezTo>
                  <a:cubicBezTo>
                    <a:pt x="194" y="38815"/>
                    <a:pt x="194" y="38815"/>
                    <a:pt x="195" y="38815"/>
                  </a:cubicBezTo>
                  <a:lnTo>
                    <a:pt x="203" y="38815"/>
                  </a:lnTo>
                  <a:lnTo>
                    <a:pt x="3818" y="38636"/>
                  </a:lnTo>
                  <a:lnTo>
                    <a:pt x="3818" y="3750"/>
                  </a:lnTo>
                  <a:cubicBezTo>
                    <a:pt x="4002" y="3429"/>
                    <a:pt x="4994" y="1586"/>
                    <a:pt x="4571" y="126"/>
                  </a:cubicBezTo>
                  <a:cubicBezTo>
                    <a:pt x="4544" y="49"/>
                    <a:pt x="4471" y="1"/>
                    <a:pt x="43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7" name="Google Shape;13037;p62"/>
            <p:cNvSpPr/>
            <p:nvPr/>
          </p:nvSpPr>
          <p:spPr>
            <a:xfrm>
              <a:off x="4603300" y="4205150"/>
              <a:ext cx="71475" cy="877400"/>
            </a:xfrm>
            <a:custGeom>
              <a:avLst/>
              <a:gdLst/>
              <a:ahLst/>
              <a:cxnLst/>
              <a:rect l="l" t="t" r="r" b="b"/>
              <a:pathLst>
                <a:path w="2859" h="35096" extrusionOk="0">
                  <a:moveTo>
                    <a:pt x="2172" y="379"/>
                  </a:moveTo>
                  <a:cubicBezTo>
                    <a:pt x="2437" y="1592"/>
                    <a:pt x="1479" y="2765"/>
                    <a:pt x="1469" y="2777"/>
                  </a:cubicBezTo>
                  <a:lnTo>
                    <a:pt x="1429" y="2826"/>
                  </a:lnTo>
                  <a:lnTo>
                    <a:pt x="1429" y="34642"/>
                  </a:lnTo>
                  <a:lnTo>
                    <a:pt x="348" y="34358"/>
                  </a:lnTo>
                  <a:lnTo>
                    <a:pt x="348" y="576"/>
                  </a:lnTo>
                  <a:lnTo>
                    <a:pt x="2172" y="379"/>
                  </a:lnTo>
                  <a:close/>
                  <a:moveTo>
                    <a:pt x="2428" y="1"/>
                  </a:moveTo>
                  <a:lnTo>
                    <a:pt x="1" y="263"/>
                  </a:lnTo>
                  <a:lnTo>
                    <a:pt x="1" y="34626"/>
                  </a:lnTo>
                  <a:lnTo>
                    <a:pt x="1778" y="35096"/>
                  </a:lnTo>
                  <a:lnTo>
                    <a:pt x="1778" y="2949"/>
                  </a:lnTo>
                  <a:cubicBezTo>
                    <a:pt x="1984" y="2683"/>
                    <a:pt x="2859" y="1445"/>
                    <a:pt x="2470" y="140"/>
                  </a:cubicBezTo>
                  <a:lnTo>
                    <a:pt x="24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8" name="Google Shape;13038;p62"/>
            <p:cNvSpPr/>
            <p:nvPr/>
          </p:nvSpPr>
          <p:spPr>
            <a:xfrm>
              <a:off x="4638900" y="4209125"/>
              <a:ext cx="95925" cy="872150"/>
            </a:xfrm>
            <a:custGeom>
              <a:avLst/>
              <a:gdLst/>
              <a:ahLst/>
              <a:cxnLst/>
              <a:rect l="l" t="t" r="r" b="b"/>
              <a:pathLst>
                <a:path w="3837" h="34886" extrusionOk="0">
                  <a:moveTo>
                    <a:pt x="3280" y="1"/>
                  </a:moveTo>
                  <a:cubicBezTo>
                    <a:pt x="3263" y="1"/>
                    <a:pt x="3246" y="3"/>
                    <a:pt x="3229" y="8"/>
                  </a:cubicBezTo>
                  <a:cubicBezTo>
                    <a:pt x="3135" y="36"/>
                    <a:pt x="3082" y="137"/>
                    <a:pt x="3113" y="229"/>
                  </a:cubicBezTo>
                  <a:cubicBezTo>
                    <a:pt x="3490" y="1494"/>
                    <a:pt x="2452" y="2857"/>
                    <a:pt x="2441" y="2870"/>
                  </a:cubicBezTo>
                  <a:lnTo>
                    <a:pt x="2406" y="2918"/>
                  </a:lnTo>
                  <a:lnTo>
                    <a:pt x="2406" y="34464"/>
                  </a:lnTo>
                  <a:lnTo>
                    <a:pt x="174" y="34536"/>
                  </a:lnTo>
                  <a:cubicBezTo>
                    <a:pt x="78" y="34538"/>
                    <a:pt x="1" y="34617"/>
                    <a:pt x="2" y="34713"/>
                  </a:cubicBezTo>
                  <a:cubicBezTo>
                    <a:pt x="4" y="34809"/>
                    <a:pt x="82" y="34885"/>
                    <a:pt x="177" y="34885"/>
                  </a:cubicBezTo>
                  <a:cubicBezTo>
                    <a:pt x="178" y="34885"/>
                    <a:pt x="179" y="34885"/>
                    <a:pt x="179" y="34885"/>
                  </a:cubicBezTo>
                  <a:cubicBezTo>
                    <a:pt x="180" y="34885"/>
                    <a:pt x="182" y="34884"/>
                    <a:pt x="183" y="34884"/>
                  </a:cubicBezTo>
                  <a:cubicBezTo>
                    <a:pt x="184" y="34884"/>
                    <a:pt x="184" y="34885"/>
                    <a:pt x="185" y="34885"/>
                  </a:cubicBezTo>
                  <a:lnTo>
                    <a:pt x="2753" y="34802"/>
                  </a:lnTo>
                  <a:lnTo>
                    <a:pt x="2753" y="3036"/>
                  </a:lnTo>
                  <a:cubicBezTo>
                    <a:pt x="2951" y="2762"/>
                    <a:pt x="3837" y="1439"/>
                    <a:pt x="3447" y="130"/>
                  </a:cubicBezTo>
                  <a:cubicBezTo>
                    <a:pt x="3426" y="52"/>
                    <a:pt x="3356" y="1"/>
                    <a:pt x="32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9" name="Google Shape;13039;p62"/>
            <p:cNvSpPr/>
            <p:nvPr/>
          </p:nvSpPr>
          <p:spPr>
            <a:xfrm>
              <a:off x="5079525" y="4253575"/>
              <a:ext cx="60100" cy="813025"/>
            </a:xfrm>
            <a:custGeom>
              <a:avLst/>
              <a:gdLst/>
              <a:ahLst/>
              <a:cxnLst/>
              <a:rect l="l" t="t" r="r" b="b"/>
              <a:pathLst>
                <a:path w="2404" h="32521" extrusionOk="0">
                  <a:moveTo>
                    <a:pt x="1809" y="327"/>
                  </a:moveTo>
                  <a:lnTo>
                    <a:pt x="1809" y="327"/>
                  </a:lnTo>
                  <a:cubicBezTo>
                    <a:pt x="2037" y="1534"/>
                    <a:pt x="1229" y="2418"/>
                    <a:pt x="1221" y="2427"/>
                  </a:cubicBezTo>
                  <a:lnTo>
                    <a:pt x="1178" y="2473"/>
                  </a:lnTo>
                  <a:lnTo>
                    <a:pt x="1178" y="32086"/>
                  </a:lnTo>
                  <a:lnTo>
                    <a:pt x="318" y="31811"/>
                  </a:lnTo>
                  <a:lnTo>
                    <a:pt x="318" y="388"/>
                  </a:lnTo>
                  <a:lnTo>
                    <a:pt x="1809" y="327"/>
                  </a:lnTo>
                  <a:close/>
                  <a:moveTo>
                    <a:pt x="2059" y="1"/>
                  </a:moveTo>
                  <a:lnTo>
                    <a:pt x="1" y="84"/>
                  </a:lnTo>
                  <a:lnTo>
                    <a:pt x="1" y="32041"/>
                  </a:lnTo>
                  <a:lnTo>
                    <a:pt x="1496" y="32520"/>
                  </a:lnTo>
                  <a:lnTo>
                    <a:pt x="1495" y="2595"/>
                  </a:lnTo>
                  <a:cubicBezTo>
                    <a:pt x="1685" y="2370"/>
                    <a:pt x="2404" y="1409"/>
                    <a:pt x="2089" y="127"/>
                  </a:cubicBezTo>
                  <a:lnTo>
                    <a:pt x="20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0" name="Google Shape;13040;p62"/>
            <p:cNvSpPr/>
            <p:nvPr/>
          </p:nvSpPr>
          <p:spPr>
            <a:xfrm>
              <a:off x="5108950" y="4254525"/>
              <a:ext cx="80225" cy="810625"/>
            </a:xfrm>
            <a:custGeom>
              <a:avLst/>
              <a:gdLst/>
              <a:ahLst/>
              <a:cxnLst/>
              <a:rect l="l" t="t" r="r" b="b"/>
              <a:pathLst>
                <a:path w="3209" h="32425" extrusionOk="0">
                  <a:moveTo>
                    <a:pt x="2737" y="1"/>
                  </a:moveTo>
                  <a:cubicBezTo>
                    <a:pt x="2724" y="1"/>
                    <a:pt x="2712" y="2"/>
                    <a:pt x="2699" y="5"/>
                  </a:cubicBezTo>
                  <a:cubicBezTo>
                    <a:pt x="2613" y="26"/>
                    <a:pt x="2560" y="114"/>
                    <a:pt x="2584" y="199"/>
                  </a:cubicBezTo>
                  <a:cubicBezTo>
                    <a:pt x="2897" y="1477"/>
                    <a:pt x="2025" y="2566"/>
                    <a:pt x="2016" y="2576"/>
                  </a:cubicBezTo>
                  <a:lnTo>
                    <a:pt x="1980" y="2620"/>
                  </a:lnTo>
                  <a:lnTo>
                    <a:pt x="1980" y="32034"/>
                  </a:lnTo>
                  <a:lnTo>
                    <a:pt x="154" y="32107"/>
                  </a:lnTo>
                  <a:cubicBezTo>
                    <a:pt x="67" y="32111"/>
                    <a:pt x="1" y="32182"/>
                    <a:pt x="2" y="32268"/>
                  </a:cubicBezTo>
                  <a:cubicBezTo>
                    <a:pt x="3" y="32354"/>
                    <a:pt x="73" y="32423"/>
                    <a:pt x="159" y="32424"/>
                  </a:cubicBezTo>
                  <a:cubicBezTo>
                    <a:pt x="162" y="32424"/>
                    <a:pt x="165" y="32423"/>
                    <a:pt x="166" y="32423"/>
                  </a:cubicBezTo>
                  <a:lnTo>
                    <a:pt x="2297" y="32340"/>
                  </a:lnTo>
                  <a:lnTo>
                    <a:pt x="2297" y="2731"/>
                  </a:lnTo>
                  <a:cubicBezTo>
                    <a:pt x="2474" y="2496"/>
                    <a:pt x="3209" y="1416"/>
                    <a:pt x="2892" y="124"/>
                  </a:cubicBezTo>
                  <a:cubicBezTo>
                    <a:pt x="2875" y="50"/>
                    <a:pt x="2809" y="1"/>
                    <a:pt x="2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1" name="Google Shape;13041;p62"/>
            <p:cNvSpPr/>
            <p:nvPr/>
          </p:nvSpPr>
          <p:spPr>
            <a:xfrm>
              <a:off x="5921075" y="4969125"/>
              <a:ext cx="497525" cy="14600"/>
            </a:xfrm>
            <a:custGeom>
              <a:avLst/>
              <a:gdLst/>
              <a:ahLst/>
              <a:cxnLst/>
              <a:rect l="l" t="t" r="r" b="b"/>
              <a:pathLst>
                <a:path w="19901" h="584" extrusionOk="0">
                  <a:moveTo>
                    <a:pt x="19897" y="1"/>
                  </a:moveTo>
                  <a:lnTo>
                    <a:pt x="1" y="433"/>
                  </a:lnTo>
                  <a:lnTo>
                    <a:pt x="5" y="583"/>
                  </a:lnTo>
                  <a:lnTo>
                    <a:pt x="19900" y="151"/>
                  </a:lnTo>
                  <a:lnTo>
                    <a:pt x="198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2" name="Google Shape;13042;p62"/>
            <p:cNvSpPr/>
            <p:nvPr/>
          </p:nvSpPr>
          <p:spPr>
            <a:xfrm>
              <a:off x="3236650" y="4988350"/>
              <a:ext cx="2295525" cy="53625"/>
            </a:xfrm>
            <a:custGeom>
              <a:avLst/>
              <a:gdLst/>
              <a:ahLst/>
              <a:cxnLst/>
              <a:rect l="l" t="t" r="r" b="b"/>
              <a:pathLst>
                <a:path w="91821" h="2145" extrusionOk="0">
                  <a:moveTo>
                    <a:pt x="91817" y="1"/>
                  </a:moveTo>
                  <a:lnTo>
                    <a:pt x="0" y="1993"/>
                  </a:lnTo>
                  <a:lnTo>
                    <a:pt x="4" y="2145"/>
                  </a:lnTo>
                  <a:lnTo>
                    <a:pt x="91821" y="153"/>
                  </a:lnTo>
                  <a:lnTo>
                    <a:pt x="918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3" name="Google Shape;13043;p62"/>
            <p:cNvSpPr/>
            <p:nvPr/>
          </p:nvSpPr>
          <p:spPr>
            <a:xfrm>
              <a:off x="1147225" y="715000"/>
              <a:ext cx="5186375" cy="2192250"/>
            </a:xfrm>
            <a:custGeom>
              <a:avLst/>
              <a:gdLst/>
              <a:ahLst/>
              <a:cxnLst/>
              <a:rect l="l" t="t" r="r" b="b"/>
              <a:pathLst>
                <a:path w="207455" h="87690" extrusionOk="0">
                  <a:moveTo>
                    <a:pt x="78957" y="500"/>
                  </a:moveTo>
                  <a:lnTo>
                    <a:pt x="207003" y="85888"/>
                  </a:lnTo>
                  <a:lnTo>
                    <a:pt x="207003" y="87042"/>
                  </a:lnTo>
                  <a:lnTo>
                    <a:pt x="79069" y="2512"/>
                  </a:lnTo>
                  <a:cubicBezTo>
                    <a:pt x="79032" y="2488"/>
                    <a:pt x="78988" y="2475"/>
                    <a:pt x="78943" y="2475"/>
                  </a:cubicBezTo>
                  <a:cubicBezTo>
                    <a:pt x="78898" y="2475"/>
                    <a:pt x="78855" y="2488"/>
                    <a:pt x="78818" y="2513"/>
                  </a:cubicBezTo>
                  <a:lnTo>
                    <a:pt x="453" y="55478"/>
                  </a:lnTo>
                  <a:lnTo>
                    <a:pt x="453" y="54302"/>
                  </a:lnTo>
                  <a:lnTo>
                    <a:pt x="78957" y="500"/>
                  </a:lnTo>
                  <a:close/>
                  <a:moveTo>
                    <a:pt x="78955" y="0"/>
                  </a:moveTo>
                  <a:cubicBezTo>
                    <a:pt x="78910" y="0"/>
                    <a:pt x="78866" y="13"/>
                    <a:pt x="78827" y="40"/>
                  </a:cubicBezTo>
                  <a:lnTo>
                    <a:pt x="100" y="53996"/>
                  </a:lnTo>
                  <a:cubicBezTo>
                    <a:pt x="38" y="54038"/>
                    <a:pt x="1" y="54108"/>
                    <a:pt x="1" y="54183"/>
                  </a:cubicBezTo>
                  <a:lnTo>
                    <a:pt x="1" y="55905"/>
                  </a:lnTo>
                  <a:cubicBezTo>
                    <a:pt x="1" y="56038"/>
                    <a:pt x="110" y="56132"/>
                    <a:pt x="228" y="56132"/>
                  </a:cubicBezTo>
                  <a:cubicBezTo>
                    <a:pt x="270" y="56132"/>
                    <a:pt x="314" y="56120"/>
                    <a:pt x="354" y="56093"/>
                  </a:cubicBezTo>
                  <a:lnTo>
                    <a:pt x="78946" y="2975"/>
                  </a:lnTo>
                  <a:lnTo>
                    <a:pt x="207105" y="87653"/>
                  </a:lnTo>
                  <a:cubicBezTo>
                    <a:pt x="207142" y="87677"/>
                    <a:pt x="207185" y="87690"/>
                    <a:pt x="207229" y="87690"/>
                  </a:cubicBezTo>
                  <a:cubicBezTo>
                    <a:pt x="207266" y="87690"/>
                    <a:pt x="207303" y="87681"/>
                    <a:pt x="207336" y="87663"/>
                  </a:cubicBezTo>
                  <a:cubicBezTo>
                    <a:pt x="207410" y="87624"/>
                    <a:pt x="207455" y="87547"/>
                    <a:pt x="207455" y="87464"/>
                  </a:cubicBezTo>
                  <a:lnTo>
                    <a:pt x="207455" y="85766"/>
                  </a:lnTo>
                  <a:cubicBezTo>
                    <a:pt x="207455" y="85691"/>
                    <a:pt x="207418" y="85621"/>
                    <a:pt x="207354" y="85578"/>
                  </a:cubicBezTo>
                  <a:lnTo>
                    <a:pt x="79081" y="39"/>
                  </a:lnTo>
                  <a:cubicBezTo>
                    <a:pt x="79043" y="13"/>
                    <a:pt x="78999" y="0"/>
                    <a:pt x="789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4" name="Google Shape;13044;p62"/>
            <p:cNvSpPr/>
            <p:nvPr/>
          </p:nvSpPr>
          <p:spPr>
            <a:xfrm>
              <a:off x="1149750" y="859150"/>
              <a:ext cx="5181350" cy="2045475"/>
            </a:xfrm>
            <a:custGeom>
              <a:avLst/>
              <a:gdLst/>
              <a:ahLst/>
              <a:cxnLst/>
              <a:rect l="l" t="t" r="r" b="b"/>
              <a:pathLst>
                <a:path w="207254" h="81819" extrusionOk="0">
                  <a:moveTo>
                    <a:pt x="78854" y="0"/>
                  </a:moveTo>
                  <a:lnTo>
                    <a:pt x="2804" y="50019"/>
                  </a:lnTo>
                  <a:lnTo>
                    <a:pt x="126" y="50019"/>
                  </a:lnTo>
                  <a:cubicBezTo>
                    <a:pt x="124" y="50019"/>
                    <a:pt x="123" y="50019"/>
                    <a:pt x="121" y="50019"/>
                  </a:cubicBezTo>
                  <a:cubicBezTo>
                    <a:pt x="55" y="50019"/>
                    <a:pt x="0" y="50072"/>
                    <a:pt x="0" y="50139"/>
                  </a:cubicBezTo>
                  <a:cubicBezTo>
                    <a:pt x="0" y="50207"/>
                    <a:pt x="56" y="50261"/>
                    <a:pt x="123" y="50261"/>
                  </a:cubicBezTo>
                  <a:cubicBezTo>
                    <a:pt x="124" y="50261"/>
                    <a:pt x="125" y="50261"/>
                    <a:pt x="126" y="50261"/>
                  </a:cubicBezTo>
                  <a:lnTo>
                    <a:pt x="2877" y="50261"/>
                  </a:lnTo>
                  <a:lnTo>
                    <a:pt x="78856" y="288"/>
                  </a:lnTo>
                  <a:lnTo>
                    <a:pt x="204687" y="81798"/>
                  </a:lnTo>
                  <a:lnTo>
                    <a:pt x="204717" y="81818"/>
                  </a:lnTo>
                  <a:lnTo>
                    <a:pt x="207128" y="81818"/>
                  </a:lnTo>
                  <a:cubicBezTo>
                    <a:pt x="207129" y="81818"/>
                    <a:pt x="207131" y="81818"/>
                    <a:pt x="207133" y="81818"/>
                  </a:cubicBezTo>
                  <a:cubicBezTo>
                    <a:pt x="207199" y="81818"/>
                    <a:pt x="207253" y="81764"/>
                    <a:pt x="207253" y="81698"/>
                  </a:cubicBezTo>
                  <a:cubicBezTo>
                    <a:pt x="207253" y="81631"/>
                    <a:pt x="207199" y="81576"/>
                    <a:pt x="207133" y="81576"/>
                  </a:cubicBezTo>
                  <a:cubicBezTo>
                    <a:pt x="207131" y="81576"/>
                    <a:pt x="207129" y="81576"/>
                    <a:pt x="207128" y="81576"/>
                  </a:cubicBezTo>
                  <a:lnTo>
                    <a:pt x="204788" y="81576"/>
                  </a:lnTo>
                  <a:lnTo>
                    <a:pt x="78920" y="43"/>
                  </a:lnTo>
                  <a:lnTo>
                    <a:pt x="788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5" name="Google Shape;13045;p62"/>
            <p:cNvSpPr/>
            <p:nvPr/>
          </p:nvSpPr>
          <p:spPr>
            <a:xfrm>
              <a:off x="3115350" y="856925"/>
              <a:ext cx="11525" cy="2936275"/>
            </a:xfrm>
            <a:custGeom>
              <a:avLst/>
              <a:gdLst/>
              <a:ahLst/>
              <a:cxnLst/>
              <a:rect l="l" t="t" r="r" b="b"/>
              <a:pathLst>
                <a:path w="461" h="117451" extrusionOk="0">
                  <a:moveTo>
                    <a:pt x="230" y="1"/>
                  </a:moveTo>
                  <a:cubicBezTo>
                    <a:pt x="103" y="1"/>
                    <a:pt x="0" y="107"/>
                    <a:pt x="4" y="233"/>
                  </a:cubicBezTo>
                  <a:lnTo>
                    <a:pt x="4" y="117225"/>
                  </a:lnTo>
                  <a:cubicBezTo>
                    <a:pt x="4" y="117349"/>
                    <a:pt x="105" y="117451"/>
                    <a:pt x="230" y="117451"/>
                  </a:cubicBezTo>
                  <a:cubicBezTo>
                    <a:pt x="356" y="117451"/>
                    <a:pt x="458" y="117349"/>
                    <a:pt x="456" y="117224"/>
                  </a:cubicBezTo>
                  <a:lnTo>
                    <a:pt x="456" y="233"/>
                  </a:lnTo>
                  <a:cubicBezTo>
                    <a:pt x="460" y="107"/>
                    <a:pt x="357" y="1"/>
                    <a:pt x="2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6" name="Google Shape;13046;p62"/>
            <p:cNvSpPr/>
            <p:nvPr/>
          </p:nvSpPr>
          <p:spPr>
            <a:xfrm>
              <a:off x="1217725" y="2109700"/>
              <a:ext cx="6075" cy="1966650"/>
            </a:xfrm>
            <a:custGeom>
              <a:avLst/>
              <a:gdLst/>
              <a:ahLst/>
              <a:cxnLst/>
              <a:rect l="l" t="t" r="r" b="b"/>
              <a:pathLst>
                <a:path w="243" h="78666" extrusionOk="0">
                  <a:moveTo>
                    <a:pt x="121" y="1"/>
                  </a:moveTo>
                  <a:cubicBezTo>
                    <a:pt x="56" y="1"/>
                    <a:pt x="3" y="52"/>
                    <a:pt x="1" y="117"/>
                  </a:cubicBezTo>
                  <a:lnTo>
                    <a:pt x="1" y="78546"/>
                  </a:lnTo>
                  <a:cubicBezTo>
                    <a:pt x="1" y="78612"/>
                    <a:pt x="55" y="78666"/>
                    <a:pt x="121" y="78666"/>
                  </a:cubicBezTo>
                  <a:cubicBezTo>
                    <a:pt x="122" y="78666"/>
                    <a:pt x="122" y="78666"/>
                    <a:pt x="123" y="78666"/>
                  </a:cubicBezTo>
                  <a:cubicBezTo>
                    <a:pt x="189" y="78666"/>
                    <a:pt x="242" y="78611"/>
                    <a:pt x="242" y="78546"/>
                  </a:cubicBezTo>
                  <a:lnTo>
                    <a:pt x="242" y="117"/>
                  </a:lnTo>
                  <a:cubicBezTo>
                    <a:pt x="240" y="52"/>
                    <a:pt x="187" y="1"/>
                    <a:pt x="1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7" name="Google Shape;13047;p62"/>
            <p:cNvSpPr/>
            <p:nvPr/>
          </p:nvSpPr>
          <p:spPr>
            <a:xfrm>
              <a:off x="6265525" y="2898650"/>
              <a:ext cx="6075" cy="1325625"/>
            </a:xfrm>
            <a:custGeom>
              <a:avLst/>
              <a:gdLst/>
              <a:ahLst/>
              <a:cxnLst/>
              <a:rect l="l" t="t" r="r" b="b"/>
              <a:pathLst>
                <a:path w="243" h="53025" extrusionOk="0">
                  <a:moveTo>
                    <a:pt x="121" y="0"/>
                  </a:moveTo>
                  <a:cubicBezTo>
                    <a:pt x="56" y="0"/>
                    <a:pt x="2" y="52"/>
                    <a:pt x="1" y="118"/>
                  </a:cubicBezTo>
                  <a:lnTo>
                    <a:pt x="1" y="52904"/>
                  </a:lnTo>
                  <a:cubicBezTo>
                    <a:pt x="1" y="52971"/>
                    <a:pt x="55" y="53025"/>
                    <a:pt x="121" y="53025"/>
                  </a:cubicBezTo>
                  <a:cubicBezTo>
                    <a:pt x="189" y="53025"/>
                    <a:pt x="241" y="52971"/>
                    <a:pt x="243" y="52904"/>
                  </a:cubicBezTo>
                  <a:lnTo>
                    <a:pt x="243" y="118"/>
                  </a:lnTo>
                  <a:cubicBezTo>
                    <a:pt x="240" y="52"/>
                    <a:pt x="186"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8" name="Google Shape;13048;p62"/>
            <p:cNvSpPr/>
            <p:nvPr/>
          </p:nvSpPr>
          <p:spPr>
            <a:xfrm>
              <a:off x="1584450" y="1815725"/>
              <a:ext cx="6200" cy="2207025"/>
            </a:xfrm>
            <a:custGeom>
              <a:avLst/>
              <a:gdLst/>
              <a:ahLst/>
              <a:cxnLst/>
              <a:rect l="l" t="t" r="r" b="b"/>
              <a:pathLst>
                <a:path w="248" h="88281" extrusionOk="0">
                  <a:moveTo>
                    <a:pt x="125" y="0"/>
                  </a:moveTo>
                  <a:cubicBezTo>
                    <a:pt x="56" y="0"/>
                    <a:pt x="0" y="57"/>
                    <a:pt x="3" y="125"/>
                  </a:cubicBezTo>
                  <a:lnTo>
                    <a:pt x="3" y="88159"/>
                  </a:lnTo>
                  <a:cubicBezTo>
                    <a:pt x="3" y="88226"/>
                    <a:pt x="57" y="88281"/>
                    <a:pt x="125" y="88281"/>
                  </a:cubicBezTo>
                  <a:cubicBezTo>
                    <a:pt x="191" y="88281"/>
                    <a:pt x="245" y="88226"/>
                    <a:pt x="245" y="88159"/>
                  </a:cubicBezTo>
                  <a:lnTo>
                    <a:pt x="245" y="125"/>
                  </a:lnTo>
                  <a:cubicBezTo>
                    <a:pt x="247"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9" name="Google Shape;13049;p62"/>
            <p:cNvSpPr/>
            <p:nvPr/>
          </p:nvSpPr>
          <p:spPr>
            <a:xfrm>
              <a:off x="1633700" y="1780250"/>
              <a:ext cx="48525" cy="2235200"/>
            </a:xfrm>
            <a:custGeom>
              <a:avLst/>
              <a:gdLst/>
              <a:ahLst/>
              <a:cxnLst/>
              <a:rect l="l" t="t" r="r" b="b"/>
              <a:pathLst>
                <a:path w="1941" h="89408" extrusionOk="0">
                  <a:moveTo>
                    <a:pt x="0" y="0"/>
                  </a:moveTo>
                  <a:lnTo>
                    <a:pt x="0" y="89286"/>
                  </a:lnTo>
                  <a:cubicBezTo>
                    <a:pt x="0" y="89353"/>
                    <a:pt x="55" y="89408"/>
                    <a:pt x="122" y="89408"/>
                  </a:cubicBezTo>
                  <a:cubicBezTo>
                    <a:pt x="188" y="89408"/>
                    <a:pt x="242" y="89353"/>
                    <a:pt x="242" y="89286"/>
                  </a:cubicBezTo>
                  <a:lnTo>
                    <a:pt x="242" y="428"/>
                  </a:lnTo>
                  <a:lnTo>
                    <a:pt x="1696" y="1304"/>
                  </a:lnTo>
                  <a:lnTo>
                    <a:pt x="1696" y="89035"/>
                  </a:lnTo>
                  <a:cubicBezTo>
                    <a:pt x="1693" y="89104"/>
                    <a:pt x="1748" y="89160"/>
                    <a:pt x="1817" y="89160"/>
                  </a:cubicBezTo>
                  <a:cubicBezTo>
                    <a:pt x="1885" y="89160"/>
                    <a:pt x="1940" y="89104"/>
                    <a:pt x="1937" y="89035"/>
                  </a:cubicBezTo>
                  <a:lnTo>
                    <a:pt x="1937" y="1170"/>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0" name="Google Shape;13050;p62"/>
            <p:cNvSpPr/>
            <p:nvPr/>
          </p:nvSpPr>
          <p:spPr>
            <a:xfrm>
              <a:off x="1147200" y="2108875"/>
              <a:ext cx="11350" cy="1979400"/>
            </a:xfrm>
            <a:custGeom>
              <a:avLst/>
              <a:gdLst/>
              <a:ahLst/>
              <a:cxnLst/>
              <a:rect l="l" t="t" r="r" b="b"/>
              <a:pathLst>
                <a:path w="454" h="79176" extrusionOk="0">
                  <a:moveTo>
                    <a:pt x="228" y="1"/>
                  </a:moveTo>
                  <a:cubicBezTo>
                    <a:pt x="102" y="1"/>
                    <a:pt x="1" y="101"/>
                    <a:pt x="1" y="227"/>
                  </a:cubicBezTo>
                  <a:lnTo>
                    <a:pt x="1" y="78950"/>
                  </a:lnTo>
                  <a:cubicBezTo>
                    <a:pt x="1" y="79074"/>
                    <a:pt x="102" y="79176"/>
                    <a:pt x="228" y="79176"/>
                  </a:cubicBezTo>
                  <a:cubicBezTo>
                    <a:pt x="352" y="79176"/>
                    <a:pt x="454" y="79074"/>
                    <a:pt x="454" y="78950"/>
                  </a:cubicBezTo>
                  <a:lnTo>
                    <a:pt x="454" y="227"/>
                  </a:lnTo>
                  <a:cubicBezTo>
                    <a:pt x="454" y="101"/>
                    <a:pt x="352" y="1"/>
                    <a:pt x="22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1" name="Google Shape;13051;p62"/>
            <p:cNvSpPr/>
            <p:nvPr/>
          </p:nvSpPr>
          <p:spPr>
            <a:xfrm>
              <a:off x="1199025" y="2076950"/>
              <a:ext cx="48525" cy="2002075"/>
            </a:xfrm>
            <a:custGeom>
              <a:avLst/>
              <a:gdLst/>
              <a:ahLst/>
              <a:cxnLst/>
              <a:rect l="l" t="t" r="r" b="b"/>
              <a:pathLst>
                <a:path w="1941" h="80083" extrusionOk="0">
                  <a:moveTo>
                    <a:pt x="2" y="0"/>
                  </a:moveTo>
                  <a:lnTo>
                    <a:pt x="2" y="79963"/>
                  </a:lnTo>
                  <a:cubicBezTo>
                    <a:pt x="1" y="80029"/>
                    <a:pt x="55" y="80083"/>
                    <a:pt x="122" y="80083"/>
                  </a:cubicBezTo>
                  <a:cubicBezTo>
                    <a:pt x="188" y="80083"/>
                    <a:pt x="243" y="80029"/>
                    <a:pt x="243" y="79963"/>
                  </a:cubicBezTo>
                  <a:lnTo>
                    <a:pt x="243" y="348"/>
                  </a:lnTo>
                  <a:lnTo>
                    <a:pt x="1696" y="888"/>
                  </a:lnTo>
                  <a:lnTo>
                    <a:pt x="1696" y="79552"/>
                  </a:lnTo>
                  <a:cubicBezTo>
                    <a:pt x="1693" y="79619"/>
                    <a:pt x="1749" y="79676"/>
                    <a:pt x="1816" y="79676"/>
                  </a:cubicBezTo>
                  <a:cubicBezTo>
                    <a:pt x="1885" y="79676"/>
                    <a:pt x="1940" y="79619"/>
                    <a:pt x="1938" y="79552"/>
                  </a:cubicBezTo>
                  <a:lnTo>
                    <a:pt x="1938" y="720"/>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2" name="Google Shape;13052;p62"/>
            <p:cNvSpPr/>
            <p:nvPr/>
          </p:nvSpPr>
          <p:spPr>
            <a:xfrm>
              <a:off x="1978350" y="1543875"/>
              <a:ext cx="11100" cy="2422350"/>
            </a:xfrm>
            <a:custGeom>
              <a:avLst/>
              <a:gdLst/>
              <a:ahLst/>
              <a:cxnLst/>
              <a:rect l="l" t="t" r="r" b="b"/>
              <a:pathLst>
                <a:path w="444" h="96894" extrusionOk="0">
                  <a:moveTo>
                    <a:pt x="221" y="0"/>
                  </a:moveTo>
                  <a:cubicBezTo>
                    <a:pt x="98" y="0"/>
                    <a:pt x="1" y="102"/>
                    <a:pt x="3" y="225"/>
                  </a:cubicBezTo>
                  <a:lnTo>
                    <a:pt x="3" y="96674"/>
                  </a:lnTo>
                  <a:cubicBezTo>
                    <a:pt x="3" y="96796"/>
                    <a:pt x="101" y="96894"/>
                    <a:pt x="221" y="96894"/>
                  </a:cubicBezTo>
                  <a:cubicBezTo>
                    <a:pt x="343" y="96894"/>
                    <a:pt x="441" y="96795"/>
                    <a:pt x="441" y="96674"/>
                  </a:cubicBezTo>
                  <a:lnTo>
                    <a:pt x="441" y="225"/>
                  </a:lnTo>
                  <a:cubicBezTo>
                    <a:pt x="443" y="102"/>
                    <a:pt x="344" y="0"/>
                    <a:pt x="2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3" name="Google Shape;13053;p62"/>
            <p:cNvSpPr/>
            <p:nvPr/>
          </p:nvSpPr>
          <p:spPr>
            <a:xfrm>
              <a:off x="2042475" y="1499275"/>
              <a:ext cx="66075" cy="2457375"/>
            </a:xfrm>
            <a:custGeom>
              <a:avLst/>
              <a:gdLst/>
              <a:ahLst/>
              <a:cxnLst/>
              <a:rect l="l" t="t" r="r" b="b"/>
              <a:pathLst>
                <a:path w="2643" h="98295" extrusionOk="0">
                  <a:moveTo>
                    <a:pt x="0" y="1"/>
                  </a:moveTo>
                  <a:lnTo>
                    <a:pt x="0" y="98077"/>
                  </a:lnTo>
                  <a:cubicBezTo>
                    <a:pt x="0" y="98197"/>
                    <a:pt x="98" y="98295"/>
                    <a:pt x="218" y="98295"/>
                  </a:cubicBezTo>
                  <a:cubicBezTo>
                    <a:pt x="338" y="98295"/>
                    <a:pt x="436" y="98197"/>
                    <a:pt x="436" y="98077"/>
                  </a:cubicBezTo>
                  <a:lnTo>
                    <a:pt x="436" y="673"/>
                  </a:lnTo>
                  <a:lnTo>
                    <a:pt x="2205" y="1465"/>
                  </a:lnTo>
                  <a:lnTo>
                    <a:pt x="2205" y="97746"/>
                  </a:lnTo>
                  <a:cubicBezTo>
                    <a:pt x="2205" y="97867"/>
                    <a:pt x="2303" y="97964"/>
                    <a:pt x="2425" y="97964"/>
                  </a:cubicBezTo>
                  <a:cubicBezTo>
                    <a:pt x="2545" y="97964"/>
                    <a:pt x="2643" y="97867"/>
                    <a:pt x="2643" y="97746"/>
                  </a:cubicBezTo>
                  <a:lnTo>
                    <a:pt x="2643" y="1180"/>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4" name="Google Shape;13054;p62"/>
            <p:cNvSpPr/>
            <p:nvPr/>
          </p:nvSpPr>
          <p:spPr>
            <a:xfrm>
              <a:off x="2464125" y="1214875"/>
              <a:ext cx="10925" cy="2672900"/>
            </a:xfrm>
            <a:custGeom>
              <a:avLst/>
              <a:gdLst/>
              <a:ahLst/>
              <a:cxnLst/>
              <a:rect l="l" t="t" r="r" b="b"/>
              <a:pathLst>
                <a:path w="437" h="106916" extrusionOk="0">
                  <a:moveTo>
                    <a:pt x="218" y="0"/>
                  </a:moveTo>
                  <a:cubicBezTo>
                    <a:pt x="98" y="0"/>
                    <a:pt x="0" y="98"/>
                    <a:pt x="0" y="218"/>
                  </a:cubicBezTo>
                  <a:lnTo>
                    <a:pt x="0" y="106696"/>
                  </a:lnTo>
                  <a:cubicBezTo>
                    <a:pt x="0" y="106818"/>
                    <a:pt x="98" y="106916"/>
                    <a:pt x="218" y="106916"/>
                  </a:cubicBezTo>
                  <a:cubicBezTo>
                    <a:pt x="339" y="106916"/>
                    <a:pt x="436" y="106818"/>
                    <a:pt x="436" y="106696"/>
                  </a:cubicBezTo>
                  <a:lnTo>
                    <a:pt x="436" y="218"/>
                  </a:lnTo>
                  <a:cubicBezTo>
                    <a:pt x="436" y="98"/>
                    <a:pt x="339" y="0"/>
                    <a:pt x="2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5" name="Google Shape;13055;p62"/>
            <p:cNvSpPr/>
            <p:nvPr/>
          </p:nvSpPr>
          <p:spPr>
            <a:xfrm>
              <a:off x="2528125" y="1168700"/>
              <a:ext cx="66100" cy="2715125"/>
            </a:xfrm>
            <a:custGeom>
              <a:avLst/>
              <a:gdLst/>
              <a:ahLst/>
              <a:cxnLst/>
              <a:rect l="l" t="t" r="r" b="b"/>
              <a:pathLst>
                <a:path w="2644" h="108605" extrusionOk="0">
                  <a:moveTo>
                    <a:pt x="1" y="0"/>
                  </a:moveTo>
                  <a:lnTo>
                    <a:pt x="1" y="108386"/>
                  </a:lnTo>
                  <a:cubicBezTo>
                    <a:pt x="1" y="108506"/>
                    <a:pt x="99" y="108604"/>
                    <a:pt x="220" y="108604"/>
                  </a:cubicBezTo>
                  <a:cubicBezTo>
                    <a:pt x="341" y="108604"/>
                    <a:pt x="438" y="108506"/>
                    <a:pt x="438" y="108386"/>
                  </a:cubicBezTo>
                  <a:lnTo>
                    <a:pt x="438" y="788"/>
                  </a:lnTo>
                  <a:lnTo>
                    <a:pt x="2208" y="1890"/>
                  </a:lnTo>
                  <a:lnTo>
                    <a:pt x="2208" y="108055"/>
                  </a:lnTo>
                  <a:cubicBezTo>
                    <a:pt x="2208" y="108175"/>
                    <a:pt x="2305" y="108273"/>
                    <a:pt x="2426" y="108273"/>
                  </a:cubicBezTo>
                  <a:cubicBezTo>
                    <a:pt x="2546" y="108273"/>
                    <a:pt x="2644" y="108175"/>
                    <a:pt x="2644" y="108055"/>
                  </a:cubicBezTo>
                  <a:lnTo>
                    <a:pt x="2644" y="1646"/>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6" name="Google Shape;13056;p62"/>
            <p:cNvSpPr/>
            <p:nvPr/>
          </p:nvSpPr>
          <p:spPr>
            <a:xfrm>
              <a:off x="5170325" y="2134525"/>
              <a:ext cx="6075" cy="1937800"/>
            </a:xfrm>
            <a:custGeom>
              <a:avLst/>
              <a:gdLst/>
              <a:ahLst/>
              <a:cxnLst/>
              <a:rect l="l" t="t" r="r" b="b"/>
              <a:pathLst>
                <a:path w="243" h="77512" extrusionOk="0">
                  <a:moveTo>
                    <a:pt x="121" y="0"/>
                  </a:moveTo>
                  <a:cubicBezTo>
                    <a:pt x="56" y="0"/>
                    <a:pt x="2" y="52"/>
                    <a:pt x="1" y="116"/>
                  </a:cubicBezTo>
                  <a:lnTo>
                    <a:pt x="1" y="77390"/>
                  </a:lnTo>
                  <a:cubicBezTo>
                    <a:pt x="1" y="77458"/>
                    <a:pt x="55" y="77512"/>
                    <a:pt x="121" y="77512"/>
                  </a:cubicBezTo>
                  <a:cubicBezTo>
                    <a:pt x="188" y="77512"/>
                    <a:pt x="242" y="77458"/>
                    <a:pt x="242" y="77390"/>
                  </a:cubicBezTo>
                  <a:lnTo>
                    <a:pt x="242" y="116"/>
                  </a:lnTo>
                  <a:cubicBezTo>
                    <a:pt x="240" y="52"/>
                    <a:pt x="186"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7" name="Google Shape;13057;p62"/>
            <p:cNvSpPr/>
            <p:nvPr/>
          </p:nvSpPr>
          <p:spPr>
            <a:xfrm>
              <a:off x="5078700" y="2098350"/>
              <a:ext cx="48525" cy="1967150"/>
            </a:xfrm>
            <a:custGeom>
              <a:avLst/>
              <a:gdLst/>
              <a:ahLst/>
              <a:cxnLst/>
              <a:rect l="l" t="t" r="r" b="b"/>
              <a:pathLst>
                <a:path w="1941" h="78686" extrusionOk="0">
                  <a:moveTo>
                    <a:pt x="1940" y="0"/>
                  </a:moveTo>
                  <a:lnTo>
                    <a:pt x="3" y="1372"/>
                  </a:lnTo>
                  <a:lnTo>
                    <a:pt x="3" y="78356"/>
                  </a:lnTo>
                  <a:cubicBezTo>
                    <a:pt x="0" y="78425"/>
                    <a:pt x="55" y="78482"/>
                    <a:pt x="123" y="78482"/>
                  </a:cubicBezTo>
                  <a:cubicBezTo>
                    <a:pt x="192" y="78482"/>
                    <a:pt x="248" y="78425"/>
                    <a:pt x="245" y="78356"/>
                  </a:cubicBezTo>
                  <a:lnTo>
                    <a:pt x="245" y="1497"/>
                  </a:lnTo>
                  <a:lnTo>
                    <a:pt x="1698" y="468"/>
                  </a:lnTo>
                  <a:lnTo>
                    <a:pt x="1698" y="78565"/>
                  </a:lnTo>
                  <a:cubicBezTo>
                    <a:pt x="1698" y="78631"/>
                    <a:pt x="1752" y="78685"/>
                    <a:pt x="1819" y="78685"/>
                  </a:cubicBezTo>
                  <a:cubicBezTo>
                    <a:pt x="1886" y="78685"/>
                    <a:pt x="1940" y="78631"/>
                    <a:pt x="1940" y="78565"/>
                  </a:cubicBezTo>
                  <a:lnTo>
                    <a:pt x="194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8" name="Google Shape;13058;p62"/>
            <p:cNvSpPr/>
            <p:nvPr/>
          </p:nvSpPr>
          <p:spPr>
            <a:xfrm>
              <a:off x="5605000" y="2419950"/>
              <a:ext cx="6075" cy="1712500"/>
            </a:xfrm>
            <a:custGeom>
              <a:avLst/>
              <a:gdLst/>
              <a:ahLst/>
              <a:cxnLst/>
              <a:rect l="l" t="t" r="r" b="b"/>
              <a:pathLst>
                <a:path w="243" h="68500" extrusionOk="0">
                  <a:moveTo>
                    <a:pt x="121" y="0"/>
                  </a:moveTo>
                  <a:cubicBezTo>
                    <a:pt x="55" y="0"/>
                    <a:pt x="0" y="54"/>
                    <a:pt x="0" y="121"/>
                  </a:cubicBezTo>
                  <a:lnTo>
                    <a:pt x="0" y="68378"/>
                  </a:lnTo>
                  <a:cubicBezTo>
                    <a:pt x="0" y="68445"/>
                    <a:pt x="55" y="68500"/>
                    <a:pt x="121" y="68500"/>
                  </a:cubicBezTo>
                  <a:cubicBezTo>
                    <a:pt x="188" y="68500"/>
                    <a:pt x="242" y="68445"/>
                    <a:pt x="242" y="68378"/>
                  </a:cubicBezTo>
                  <a:lnTo>
                    <a:pt x="242" y="121"/>
                  </a:lnTo>
                  <a:cubicBezTo>
                    <a:pt x="242" y="54"/>
                    <a:pt x="188"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9" name="Google Shape;13059;p62"/>
            <p:cNvSpPr/>
            <p:nvPr/>
          </p:nvSpPr>
          <p:spPr>
            <a:xfrm>
              <a:off x="5513375" y="2388025"/>
              <a:ext cx="48500" cy="1737625"/>
            </a:xfrm>
            <a:custGeom>
              <a:avLst/>
              <a:gdLst/>
              <a:ahLst/>
              <a:cxnLst/>
              <a:rect l="l" t="t" r="r" b="b"/>
              <a:pathLst>
                <a:path w="1940" h="69505" extrusionOk="0">
                  <a:moveTo>
                    <a:pt x="1940" y="1"/>
                  </a:moveTo>
                  <a:lnTo>
                    <a:pt x="3" y="927"/>
                  </a:lnTo>
                  <a:lnTo>
                    <a:pt x="3" y="69149"/>
                  </a:lnTo>
                  <a:cubicBezTo>
                    <a:pt x="0" y="69218"/>
                    <a:pt x="54" y="69274"/>
                    <a:pt x="123" y="69274"/>
                  </a:cubicBezTo>
                  <a:cubicBezTo>
                    <a:pt x="192" y="69274"/>
                    <a:pt x="247" y="69218"/>
                    <a:pt x="245" y="69149"/>
                  </a:cubicBezTo>
                  <a:lnTo>
                    <a:pt x="245" y="1079"/>
                  </a:lnTo>
                  <a:lnTo>
                    <a:pt x="1698" y="384"/>
                  </a:lnTo>
                  <a:lnTo>
                    <a:pt x="1698" y="69384"/>
                  </a:lnTo>
                  <a:cubicBezTo>
                    <a:pt x="1698" y="69450"/>
                    <a:pt x="1752" y="69504"/>
                    <a:pt x="1818" y="69504"/>
                  </a:cubicBezTo>
                  <a:cubicBezTo>
                    <a:pt x="1886" y="69504"/>
                    <a:pt x="1938" y="69450"/>
                    <a:pt x="1940" y="69384"/>
                  </a:cubicBezTo>
                  <a:lnTo>
                    <a:pt x="19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0" name="Google Shape;13060;p62"/>
            <p:cNvSpPr/>
            <p:nvPr/>
          </p:nvSpPr>
          <p:spPr>
            <a:xfrm>
              <a:off x="5918100" y="2624750"/>
              <a:ext cx="6075" cy="1551000"/>
            </a:xfrm>
            <a:custGeom>
              <a:avLst/>
              <a:gdLst/>
              <a:ahLst/>
              <a:cxnLst/>
              <a:rect l="l" t="t" r="r" b="b"/>
              <a:pathLst>
                <a:path w="243" h="62040" extrusionOk="0">
                  <a:moveTo>
                    <a:pt x="121" y="0"/>
                  </a:moveTo>
                  <a:cubicBezTo>
                    <a:pt x="56" y="0"/>
                    <a:pt x="3" y="52"/>
                    <a:pt x="1" y="117"/>
                  </a:cubicBezTo>
                  <a:lnTo>
                    <a:pt x="1" y="61919"/>
                  </a:lnTo>
                  <a:cubicBezTo>
                    <a:pt x="1" y="61986"/>
                    <a:pt x="55" y="62040"/>
                    <a:pt x="121" y="62040"/>
                  </a:cubicBezTo>
                  <a:cubicBezTo>
                    <a:pt x="188" y="62040"/>
                    <a:pt x="243" y="61986"/>
                    <a:pt x="243" y="61919"/>
                  </a:cubicBezTo>
                  <a:lnTo>
                    <a:pt x="243" y="117"/>
                  </a:lnTo>
                  <a:cubicBezTo>
                    <a:pt x="240" y="52"/>
                    <a:pt x="187"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1" name="Google Shape;13061;p62"/>
            <p:cNvSpPr/>
            <p:nvPr/>
          </p:nvSpPr>
          <p:spPr>
            <a:xfrm>
              <a:off x="5826550" y="2592725"/>
              <a:ext cx="48450" cy="1576225"/>
            </a:xfrm>
            <a:custGeom>
              <a:avLst/>
              <a:gdLst/>
              <a:ahLst/>
              <a:cxnLst/>
              <a:rect l="l" t="t" r="r" b="b"/>
              <a:pathLst>
                <a:path w="1938" h="63049" extrusionOk="0">
                  <a:moveTo>
                    <a:pt x="1937" y="1"/>
                  </a:moveTo>
                  <a:lnTo>
                    <a:pt x="0" y="927"/>
                  </a:lnTo>
                  <a:lnTo>
                    <a:pt x="0" y="62693"/>
                  </a:lnTo>
                  <a:cubicBezTo>
                    <a:pt x="3" y="62759"/>
                    <a:pt x="56" y="62809"/>
                    <a:pt x="122" y="62809"/>
                  </a:cubicBezTo>
                  <a:cubicBezTo>
                    <a:pt x="187" y="62809"/>
                    <a:pt x="239" y="62759"/>
                    <a:pt x="242" y="62693"/>
                  </a:cubicBezTo>
                  <a:lnTo>
                    <a:pt x="242" y="1079"/>
                  </a:lnTo>
                  <a:lnTo>
                    <a:pt x="1695" y="384"/>
                  </a:lnTo>
                  <a:lnTo>
                    <a:pt x="1695" y="62928"/>
                  </a:lnTo>
                  <a:cubicBezTo>
                    <a:pt x="1695" y="62994"/>
                    <a:pt x="1748" y="63049"/>
                    <a:pt x="1816" y="63049"/>
                  </a:cubicBezTo>
                  <a:cubicBezTo>
                    <a:pt x="1883" y="63049"/>
                    <a:pt x="1936" y="62994"/>
                    <a:pt x="1937" y="62928"/>
                  </a:cubicBezTo>
                  <a:lnTo>
                    <a:pt x="1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2" name="Google Shape;13062;p62"/>
            <p:cNvSpPr/>
            <p:nvPr/>
          </p:nvSpPr>
          <p:spPr>
            <a:xfrm>
              <a:off x="6322275" y="2891250"/>
              <a:ext cx="11325" cy="1344225"/>
            </a:xfrm>
            <a:custGeom>
              <a:avLst/>
              <a:gdLst/>
              <a:ahLst/>
              <a:cxnLst/>
              <a:rect l="l" t="t" r="r" b="b"/>
              <a:pathLst>
                <a:path w="453" h="53769" extrusionOk="0">
                  <a:moveTo>
                    <a:pt x="227" y="0"/>
                  </a:moveTo>
                  <a:cubicBezTo>
                    <a:pt x="103" y="0"/>
                    <a:pt x="1" y="101"/>
                    <a:pt x="1" y="226"/>
                  </a:cubicBezTo>
                  <a:lnTo>
                    <a:pt x="1" y="53541"/>
                  </a:lnTo>
                  <a:cubicBezTo>
                    <a:pt x="1" y="53667"/>
                    <a:pt x="103" y="53769"/>
                    <a:pt x="227" y="53769"/>
                  </a:cubicBezTo>
                  <a:cubicBezTo>
                    <a:pt x="352" y="53769"/>
                    <a:pt x="453" y="53667"/>
                    <a:pt x="453" y="53541"/>
                  </a:cubicBezTo>
                  <a:lnTo>
                    <a:pt x="453" y="226"/>
                  </a:lnTo>
                  <a:cubicBezTo>
                    <a:pt x="453" y="101"/>
                    <a:pt x="352"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3" name="Google Shape;13063;p62"/>
            <p:cNvSpPr/>
            <p:nvPr/>
          </p:nvSpPr>
          <p:spPr>
            <a:xfrm>
              <a:off x="6233375" y="2861975"/>
              <a:ext cx="48400" cy="1363250"/>
            </a:xfrm>
            <a:custGeom>
              <a:avLst/>
              <a:gdLst/>
              <a:ahLst/>
              <a:cxnLst/>
              <a:rect l="l" t="t" r="r" b="b"/>
              <a:pathLst>
                <a:path w="1936" h="54530" extrusionOk="0">
                  <a:moveTo>
                    <a:pt x="1936" y="1"/>
                  </a:moveTo>
                  <a:lnTo>
                    <a:pt x="0" y="927"/>
                  </a:lnTo>
                  <a:lnTo>
                    <a:pt x="0" y="54260"/>
                  </a:lnTo>
                  <a:cubicBezTo>
                    <a:pt x="3" y="54325"/>
                    <a:pt x="56" y="54377"/>
                    <a:pt x="120" y="54377"/>
                  </a:cubicBezTo>
                  <a:cubicBezTo>
                    <a:pt x="186" y="54377"/>
                    <a:pt x="239" y="54325"/>
                    <a:pt x="242" y="54260"/>
                  </a:cubicBezTo>
                  <a:lnTo>
                    <a:pt x="242" y="1079"/>
                  </a:lnTo>
                  <a:lnTo>
                    <a:pt x="1694" y="384"/>
                  </a:lnTo>
                  <a:lnTo>
                    <a:pt x="1694" y="54410"/>
                  </a:lnTo>
                  <a:cubicBezTo>
                    <a:pt x="1694" y="54476"/>
                    <a:pt x="1748" y="54530"/>
                    <a:pt x="1816" y="54530"/>
                  </a:cubicBezTo>
                  <a:cubicBezTo>
                    <a:pt x="1882" y="54530"/>
                    <a:pt x="1936" y="54476"/>
                    <a:pt x="1936" y="54410"/>
                  </a:cubicBezTo>
                  <a:lnTo>
                    <a:pt x="19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4" name="Google Shape;13064;p62"/>
            <p:cNvSpPr/>
            <p:nvPr/>
          </p:nvSpPr>
          <p:spPr>
            <a:xfrm>
              <a:off x="4680000" y="1810375"/>
              <a:ext cx="10925" cy="2196875"/>
            </a:xfrm>
            <a:custGeom>
              <a:avLst/>
              <a:gdLst/>
              <a:ahLst/>
              <a:cxnLst/>
              <a:rect l="l" t="t" r="r" b="b"/>
              <a:pathLst>
                <a:path w="437" h="87875" extrusionOk="0">
                  <a:moveTo>
                    <a:pt x="219" y="0"/>
                  </a:moveTo>
                  <a:cubicBezTo>
                    <a:pt x="98" y="0"/>
                    <a:pt x="1" y="97"/>
                    <a:pt x="1" y="218"/>
                  </a:cubicBezTo>
                  <a:lnTo>
                    <a:pt x="1" y="87657"/>
                  </a:lnTo>
                  <a:cubicBezTo>
                    <a:pt x="1" y="87777"/>
                    <a:pt x="98" y="87875"/>
                    <a:pt x="219" y="87875"/>
                  </a:cubicBezTo>
                  <a:cubicBezTo>
                    <a:pt x="339" y="87875"/>
                    <a:pt x="437" y="87777"/>
                    <a:pt x="437" y="87657"/>
                  </a:cubicBezTo>
                  <a:lnTo>
                    <a:pt x="437" y="218"/>
                  </a:lnTo>
                  <a:cubicBezTo>
                    <a:pt x="437" y="97"/>
                    <a:pt x="339" y="0"/>
                    <a:pt x="2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5" name="Google Shape;13065;p62"/>
            <p:cNvSpPr/>
            <p:nvPr/>
          </p:nvSpPr>
          <p:spPr>
            <a:xfrm>
              <a:off x="4560825" y="1765625"/>
              <a:ext cx="66100" cy="2233250"/>
            </a:xfrm>
            <a:custGeom>
              <a:avLst/>
              <a:gdLst/>
              <a:ahLst/>
              <a:cxnLst/>
              <a:rect l="l" t="t" r="r" b="b"/>
              <a:pathLst>
                <a:path w="2644" h="89330" extrusionOk="0">
                  <a:moveTo>
                    <a:pt x="2643" y="0"/>
                  </a:moveTo>
                  <a:lnTo>
                    <a:pt x="0" y="1180"/>
                  </a:lnTo>
                  <a:lnTo>
                    <a:pt x="0" y="88806"/>
                  </a:lnTo>
                  <a:cubicBezTo>
                    <a:pt x="0" y="88928"/>
                    <a:pt x="98" y="89024"/>
                    <a:pt x="218" y="89024"/>
                  </a:cubicBezTo>
                  <a:cubicBezTo>
                    <a:pt x="339" y="89024"/>
                    <a:pt x="437" y="88928"/>
                    <a:pt x="437" y="88806"/>
                  </a:cubicBezTo>
                  <a:lnTo>
                    <a:pt x="437" y="1463"/>
                  </a:lnTo>
                  <a:lnTo>
                    <a:pt x="2207" y="673"/>
                  </a:lnTo>
                  <a:lnTo>
                    <a:pt x="2207" y="89111"/>
                  </a:lnTo>
                  <a:cubicBezTo>
                    <a:pt x="2207" y="89231"/>
                    <a:pt x="2305" y="89329"/>
                    <a:pt x="2425" y="89329"/>
                  </a:cubicBezTo>
                  <a:cubicBezTo>
                    <a:pt x="2545" y="89329"/>
                    <a:pt x="2643" y="89231"/>
                    <a:pt x="2643" y="89111"/>
                  </a:cubicBezTo>
                  <a:lnTo>
                    <a:pt x="264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6" name="Google Shape;13066;p62"/>
            <p:cNvSpPr/>
            <p:nvPr/>
          </p:nvSpPr>
          <p:spPr>
            <a:xfrm>
              <a:off x="4066200" y="1404925"/>
              <a:ext cx="10925" cy="2518100"/>
            </a:xfrm>
            <a:custGeom>
              <a:avLst/>
              <a:gdLst/>
              <a:ahLst/>
              <a:cxnLst/>
              <a:rect l="l" t="t" r="r" b="b"/>
              <a:pathLst>
                <a:path w="437" h="100724" extrusionOk="0">
                  <a:moveTo>
                    <a:pt x="219" y="1"/>
                  </a:moveTo>
                  <a:cubicBezTo>
                    <a:pt x="98" y="1"/>
                    <a:pt x="1" y="97"/>
                    <a:pt x="1" y="219"/>
                  </a:cubicBezTo>
                  <a:lnTo>
                    <a:pt x="1" y="100504"/>
                  </a:lnTo>
                  <a:cubicBezTo>
                    <a:pt x="1" y="100624"/>
                    <a:pt x="98" y="100722"/>
                    <a:pt x="219" y="100724"/>
                  </a:cubicBezTo>
                  <a:cubicBezTo>
                    <a:pt x="339" y="100722"/>
                    <a:pt x="437" y="100626"/>
                    <a:pt x="437" y="100504"/>
                  </a:cubicBezTo>
                  <a:lnTo>
                    <a:pt x="437" y="219"/>
                  </a:lnTo>
                  <a:cubicBezTo>
                    <a:pt x="437" y="97"/>
                    <a:pt x="339" y="1"/>
                    <a:pt x="2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7" name="Google Shape;13067;p62"/>
            <p:cNvSpPr/>
            <p:nvPr/>
          </p:nvSpPr>
          <p:spPr>
            <a:xfrm>
              <a:off x="3947025" y="1358750"/>
              <a:ext cx="66125" cy="2554725"/>
            </a:xfrm>
            <a:custGeom>
              <a:avLst/>
              <a:gdLst/>
              <a:ahLst/>
              <a:cxnLst/>
              <a:rect l="l" t="t" r="r" b="b"/>
              <a:pathLst>
                <a:path w="2645" h="102189" extrusionOk="0">
                  <a:moveTo>
                    <a:pt x="2644" y="1"/>
                  </a:moveTo>
                  <a:lnTo>
                    <a:pt x="2" y="1646"/>
                  </a:lnTo>
                  <a:lnTo>
                    <a:pt x="2" y="101689"/>
                  </a:lnTo>
                  <a:cubicBezTo>
                    <a:pt x="0" y="101810"/>
                    <a:pt x="98" y="101906"/>
                    <a:pt x="220" y="101906"/>
                  </a:cubicBezTo>
                  <a:cubicBezTo>
                    <a:pt x="340" y="101906"/>
                    <a:pt x="438" y="101810"/>
                    <a:pt x="438" y="101689"/>
                  </a:cubicBezTo>
                  <a:lnTo>
                    <a:pt x="438" y="1889"/>
                  </a:lnTo>
                  <a:lnTo>
                    <a:pt x="2207" y="787"/>
                  </a:lnTo>
                  <a:lnTo>
                    <a:pt x="2207" y="101971"/>
                  </a:lnTo>
                  <a:cubicBezTo>
                    <a:pt x="2207" y="102091"/>
                    <a:pt x="2305" y="102189"/>
                    <a:pt x="2425" y="102189"/>
                  </a:cubicBezTo>
                  <a:cubicBezTo>
                    <a:pt x="2545" y="102189"/>
                    <a:pt x="2644" y="102091"/>
                    <a:pt x="2644" y="101971"/>
                  </a:cubicBezTo>
                  <a:lnTo>
                    <a:pt x="264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8" name="Google Shape;13068;p62"/>
            <p:cNvSpPr/>
            <p:nvPr/>
          </p:nvSpPr>
          <p:spPr>
            <a:xfrm>
              <a:off x="6145825" y="4358725"/>
              <a:ext cx="53750" cy="665825"/>
            </a:xfrm>
            <a:custGeom>
              <a:avLst/>
              <a:gdLst/>
              <a:ahLst/>
              <a:cxnLst/>
              <a:rect l="l" t="t" r="r" b="b"/>
              <a:pathLst>
                <a:path w="2150" h="26633" extrusionOk="0">
                  <a:moveTo>
                    <a:pt x="151" y="164"/>
                  </a:moveTo>
                  <a:lnTo>
                    <a:pt x="1709" y="293"/>
                  </a:lnTo>
                  <a:cubicBezTo>
                    <a:pt x="1984" y="1582"/>
                    <a:pt x="1155" y="2499"/>
                    <a:pt x="1146" y="2508"/>
                  </a:cubicBezTo>
                  <a:lnTo>
                    <a:pt x="1126" y="2530"/>
                  </a:lnTo>
                  <a:lnTo>
                    <a:pt x="1126" y="26422"/>
                  </a:lnTo>
                  <a:lnTo>
                    <a:pt x="151" y="26095"/>
                  </a:lnTo>
                  <a:lnTo>
                    <a:pt x="151" y="164"/>
                  </a:lnTo>
                  <a:close/>
                  <a:moveTo>
                    <a:pt x="1" y="1"/>
                  </a:moveTo>
                  <a:lnTo>
                    <a:pt x="1" y="26203"/>
                  </a:lnTo>
                  <a:lnTo>
                    <a:pt x="1278" y="26632"/>
                  </a:lnTo>
                  <a:lnTo>
                    <a:pt x="1278" y="2588"/>
                  </a:lnTo>
                  <a:cubicBezTo>
                    <a:pt x="1414" y="2430"/>
                    <a:pt x="2149" y="1503"/>
                    <a:pt x="1845" y="205"/>
                  </a:cubicBezTo>
                  <a:lnTo>
                    <a:pt x="1833" y="15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9" name="Google Shape;13069;p62"/>
            <p:cNvSpPr/>
            <p:nvPr/>
          </p:nvSpPr>
          <p:spPr>
            <a:xfrm>
              <a:off x="6175800" y="4367550"/>
              <a:ext cx="72050" cy="656275"/>
            </a:xfrm>
            <a:custGeom>
              <a:avLst/>
              <a:gdLst/>
              <a:ahLst/>
              <a:cxnLst/>
              <a:rect l="l" t="t" r="r" b="b"/>
              <a:pathLst>
                <a:path w="2882" h="26251" extrusionOk="0">
                  <a:moveTo>
                    <a:pt x="2542" y="0"/>
                  </a:moveTo>
                  <a:lnTo>
                    <a:pt x="2396" y="36"/>
                  </a:lnTo>
                  <a:cubicBezTo>
                    <a:pt x="2747" y="1455"/>
                    <a:pt x="1855" y="2289"/>
                    <a:pt x="1846" y="2297"/>
                  </a:cubicBezTo>
                  <a:lnTo>
                    <a:pt x="1821" y="2319"/>
                  </a:lnTo>
                  <a:lnTo>
                    <a:pt x="1821" y="26023"/>
                  </a:lnTo>
                  <a:lnTo>
                    <a:pt x="0" y="26098"/>
                  </a:lnTo>
                  <a:lnTo>
                    <a:pt x="7" y="26250"/>
                  </a:lnTo>
                  <a:lnTo>
                    <a:pt x="1973" y="26168"/>
                  </a:lnTo>
                  <a:lnTo>
                    <a:pt x="1973" y="2384"/>
                  </a:lnTo>
                  <a:cubicBezTo>
                    <a:pt x="2122" y="2232"/>
                    <a:pt x="2882" y="1371"/>
                    <a:pt x="25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0" name="Google Shape;13070;p62"/>
            <p:cNvSpPr/>
            <p:nvPr/>
          </p:nvSpPr>
          <p:spPr>
            <a:xfrm>
              <a:off x="1314550" y="4512150"/>
              <a:ext cx="252075" cy="16375"/>
            </a:xfrm>
            <a:custGeom>
              <a:avLst/>
              <a:gdLst/>
              <a:ahLst/>
              <a:cxnLst/>
              <a:rect l="l" t="t" r="r" b="b"/>
              <a:pathLst>
                <a:path w="10083" h="655" extrusionOk="0">
                  <a:moveTo>
                    <a:pt x="10075" y="1"/>
                  </a:moveTo>
                  <a:lnTo>
                    <a:pt x="0" y="504"/>
                  </a:lnTo>
                  <a:lnTo>
                    <a:pt x="8" y="655"/>
                  </a:lnTo>
                  <a:lnTo>
                    <a:pt x="10083" y="152"/>
                  </a:lnTo>
                  <a:lnTo>
                    <a:pt x="100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1" name="Google Shape;13071;p62"/>
            <p:cNvSpPr/>
            <p:nvPr/>
          </p:nvSpPr>
          <p:spPr>
            <a:xfrm>
              <a:off x="1314800" y="4887625"/>
              <a:ext cx="251975" cy="10200"/>
            </a:xfrm>
            <a:custGeom>
              <a:avLst/>
              <a:gdLst/>
              <a:ahLst/>
              <a:cxnLst/>
              <a:rect l="l" t="t" r="r" b="b"/>
              <a:pathLst>
                <a:path w="10079" h="408" extrusionOk="0">
                  <a:moveTo>
                    <a:pt x="5" y="1"/>
                  </a:moveTo>
                  <a:lnTo>
                    <a:pt x="1" y="153"/>
                  </a:lnTo>
                  <a:lnTo>
                    <a:pt x="10074" y="408"/>
                  </a:lnTo>
                  <a:lnTo>
                    <a:pt x="10078" y="256"/>
                  </a:lnTo>
                  <a:lnTo>
                    <a:pt x="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2" name="Google Shape;13072;p62"/>
            <p:cNvSpPr/>
            <p:nvPr/>
          </p:nvSpPr>
          <p:spPr>
            <a:xfrm>
              <a:off x="1314850" y="4914500"/>
              <a:ext cx="251850" cy="3825"/>
            </a:xfrm>
            <a:custGeom>
              <a:avLst/>
              <a:gdLst/>
              <a:ahLst/>
              <a:cxnLst/>
              <a:rect l="l" t="t" r="r" b="b"/>
              <a:pathLst>
                <a:path w="10074" h="153" extrusionOk="0">
                  <a:moveTo>
                    <a:pt x="0" y="0"/>
                  </a:moveTo>
                  <a:lnTo>
                    <a:pt x="0" y="152"/>
                  </a:lnTo>
                  <a:lnTo>
                    <a:pt x="10074" y="152"/>
                  </a:lnTo>
                  <a:lnTo>
                    <a:pt x="100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3" name="Google Shape;13073;p62"/>
            <p:cNvSpPr/>
            <p:nvPr/>
          </p:nvSpPr>
          <p:spPr>
            <a:xfrm>
              <a:off x="1341900" y="4526675"/>
              <a:ext cx="3775" cy="363425"/>
            </a:xfrm>
            <a:custGeom>
              <a:avLst/>
              <a:gdLst/>
              <a:ahLst/>
              <a:cxnLst/>
              <a:rect l="l" t="t" r="r" b="b"/>
              <a:pathLst>
                <a:path w="151" h="14537" extrusionOk="0">
                  <a:moveTo>
                    <a:pt x="0" y="0"/>
                  </a:moveTo>
                  <a:lnTo>
                    <a:pt x="0" y="14537"/>
                  </a:lnTo>
                  <a:lnTo>
                    <a:pt x="151" y="14537"/>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4" name="Google Shape;13074;p62"/>
            <p:cNvSpPr/>
            <p:nvPr/>
          </p:nvSpPr>
          <p:spPr>
            <a:xfrm>
              <a:off x="1645800" y="4887975"/>
              <a:ext cx="332275" cy="6550"/>
            </a:xfrm>
            <a:custGeom>
              <a:avLst/>
              <a:gdLst/>
              <a:ahLst/>
              <a:cxnLst/>
              <a:rect l="l" t="t" r="r" b="b"/>
              <a:pathLst>
                <a:path w="13291" h="262" extrusionOk="0">
                  <a:moveTo>
                    <a:pt x="13289" y="0"/>
                  </a:moveTo>
                  <a:lnTo>
                    <a:pt x="0" y="111"/>
                  </a:lnTo>
                  <a:lnTo>
                    <a:pt x="1" y="262"/>
                  </a:lnTo>
                  <a:lnTo>
                    <a:pt x="13291" y="151"/>
                  </a:lnTo>
                  <a:lnTo>
                    <a:pt x="132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5" name="Google Shape;13075;p62"/>
            <p:cNvSpPr/>
            <p:nvPr/>
          </p:nvSpPr>
          <p:spPr>
            <a:xfrm>
              <a:off x="1645700" y="4908450"/>
              <a:ext cx="332275" cy="5200"/>
            </a:xfrm>
            <a:custGeom>
              <a:avLst/>
              <a:gdLst/>
              <a:ahLst/>
              <a:cxnLst/>
              <a:rect l="l" t="t" r="r" b="b"/>
              <a:pathLst>
                <a:path w="13291" h="208" extrusionOk="0">
                  <a:moveTo>
                    <a:pt x="13289" y="0"/>
                  </a:moveTo>
                  <a:lnTo>
                    <a:pt x="0" y="57"/>
                  </a:lnTo>
                  <a:lnTo>
                    <a:pt x="0" y="208"/>
                  </a:lnTo>
                  <a:lnTo>
                    <a:pt x="13291" y="152"/>
                  </a:lnTo>
                  <a:lnTo>
                    <a:pt x="132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6" name="Google Shape;13076;p62"/>
            <p:cNvSpPr/>
            <p:nvPr/>
          </p:nvSpPr>
          <p:spPr>
            <a:xfrm>
              <a:off x="1645700" y="4493025"/>
              <a:ext cx="332425" cy="16300"/>
            </a:xfrm>
            <a:custGeom>
              <a:avLst/>
              <a:gdLst/>
              <a:ahLst/>
              <a:cxnLst/>
              <a:rect l="l" t="t" r="r" b="b"/>
              <a:pathLst>
                <a:path w="13297" h="652" extrusionOk="0">
                  <a:moveTo>
                    <a:pt x="13291" y="1"/>
                  </a:moveTo>
                  <a:lnTo>
                    <a:pt x="0" y="499"/>
                  </a:lnTo>
                  <a:lnTo>
                    <a:pt x="5" y="651"/>
                  </a:lnTo>
                  <a:lnTo>
                    <a:pt x="13296" y="152"/>
                  </a:lnTo>
                  <a:lnTo>
                    <a:pt x="132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7" name="Google Shape;13077;p62"/>
            <p:cNvSpPr/>
            <p:nvPr/>
          </p:nvSpPr>
          <p:spPr>
            <a:xfrm>
              <a:off x="1681175" y="4506150"/>
              <a:ext cx="4900" cy="386100"/>
            </a:xfrm>
            <a:custGeom>
              <a:avLst/>
              <a:gdLst/>
              <a:ahLst/>
              <a:cxnLst/>
              <a:rect l="l" t="t" r="r" b="b"/>
              <a:pathLst>
                <a:path w="196" h="15444" extrusionOk="0">
                  <a:moveTo>
                    <a:pt x="0" y="1"/>
                  </a:moveTo>
                  <a:lnTo>
                    <a:pt x="45" y="15444"/>
                  </a:lnTo>
                  <a:lnTo>
                    <a:pt x="196" y="15444"/>
                  </a:lnTo>
                  <a:lnTo>
                    <a:pt x="1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8" name="Google Shape;13078;p62"/>
            <p:cNvSpPr/>
            <p:nvPr/>
          </p:nvSpPr>
          <p:spPr>
            <a:xfrm>
              <a:off x="2073525" y="4479700"/>
              <a:ext cx="380600" cy="13900"/>
            </a:xfrm>
            <a:custGeom>
              <a:avLst/>
              <a:gdLst/>
              <a:ahLst/>
              <a:cxnLst/>
              <a:rect l="l" t="t" r="r" b="b"/>
              <a:pathLst>
                <a:path w="15224" h="556" extrusionOk="0">
                  <a:moveTo>
                    <a:pt x="15220" y="0"/>
                  </a:moveTo>
                  <a:lnTo>
                    <a:pt x="0" y="403"/>
                  </a:lnTo>
                  <a:lnTo>
                    <a:pt x="4" y="555"/>
                  </a:lnTo>
                  <a:lnTo>
                    <a:pt x="15224" y="151"/>
                  </a:lnTo>
                  <a:lnTo>
                    <a:pt x="152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9" name="Google Shape;13079;p62"/>
            <p:cNvSpPr/>
            <p:nvPr/>
          </p:nvSpPr>
          <p:spPr>
            <a:xfrm>
              <a:off x="2073550" y="4882150"/>
              <a:ext cx="371000" cy="5900"/>
            </a:xfrm>
            <a:custGeom>
              <a:avLst/>
              <a:gdLst/>
              <a:ahLst/>
              <a:cxnLst/>
              <a:rect l="l" t="t" r="r" b="b"/>
              <a:pathLst>
                <a:path w="14840" h="236" extrusionOk="0">
                  <a:moveTo>
                    <a:pt x="14839" y="1"/>
                  </a:moveTo>
                  <a:lnTo>
                    <a:pt x="1" y="85"/>
                  </a:lnTo>
                  <a:lnTo>
                    <a:pt x="2" y="236"/>
                  </a:lnTo>
                  <a:lnTo>
                    <a:pt x="14840" y="151"/>
                  </a:lnTo>
                  <a:lnTo>
                    <a:pt x="148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0" name="Google Shape;13080;p62"/>
            <p:cNvSpPr/>
            <p:nvPr/>
          </p:nvSpPr>
          <p:spPr>
            <a:xfrm>
              <a:off x="2073550" y="4903350"/>
              <a:ext cx="376300" cy="4850"/>
            </a:xfrm>
            <a:custGeom>
              <a:avLst/>
              <a:gdLst/>
              <a:ahLst/>
              <a:cxnLst/>
              <a:rect l="l" t="t" r="r" b="b"/>
              <a:pathLst>
                <a:path w="15052" h="194" extrusionOk="0">
                  <a:moveTo>
                    <a:pt x="15051" y="1"/>
                  </a:moveTo>
                  <a:lnTo>
                    <a:pt x="1" y="43"/>
                  </a:lnTo>
                  <a:lnTo>
                    <a:pt x="2" y="194"/>
                  </a:lnTo>
                  <a:lnTo>
                    <a:pt x="15051" y="152"/>
                  </a:lnTo>
                  <a:lnTo>
                    <a:pt x="150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1" name="Google Shape;13081;p62"/>
            <p:cNvSpPr/>
            <p:nvPr/>
          </p:nvSpPr>
          <p:spPr>
            <a:xfrm>
              <a:off x="2108600" y="4490700"/>
              <a:ext cx="3800" cy="390150"/>
            </a:xfrm>
            <a:custGeom>
              <a:avLst/>
              <a:gdLst/>
              <a:ahLst/>
              <a:cxnLst/>
              <a:rect l="l" t="t" r="r" b="b"/>
              <a:pathLst>
                <a:path w="152" h="15606" extrusionOk="0">
                  <a:moveTo>
                    <a:pt x="0" y="0"/>
                  </a:moveTo>
                  <a:lnTo>
                    <a:pt x="0" y="15606"/>
                  </a:lnTo>
                  <a:lnTo>
                    <a:pt x="151" y="15606"/>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2" name="Google Shape;13082;p62"/>
            <p:cNvSpPr/>
            <p:nvPr/>
          </p:nvSpPr>
          <p:spPr>
            <a:xfrm>
              <a:off x="2573875" y="4462225"/>
              <a:ext cx="443350" cy="10150"/>
            </a:xfrm>
            <a:custGeom>
              <a:avLst/>
              <a:gdLst/>
              <a:ahLst/>
              <a:cxnLst/>
              <a:rect l="l" t="t" r="r" b="b"/>
              <a:pathLst>
                <a:path w="17734" h="406" extrusionOk="0">
                  <a:moveTo>
                    <a:pt x="17731" y="0"/>
                  </a:moveTo>
                  <a:lnTo>
                    <a:pt x="1" y="254"/>
                  </a:lnTo>
                  <a:lnTo>
                    <a:pt x="2" y="406"/>
                  </a:lnTo>
                  <a:lnTo>
                    <a:pt x="17734" y="151"/>
                  </a:lnTo>
                  <a:lnTo>
                    <a:pt x="1773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3" name="Google Shape;13083;p62"/>
            <p:cNvSpPr/>
            <p:nvPr/>
          </p:nvSpPr>
          <p:spPr>
            <a:xfrm>
              <a:off x="2773525" y="4467575"/>
              <a:ext cx="3800" cy="638850"/>
            </a:xfrm>
            <a:custGeom>
              <a:avLst/>
              <a:gdLst/>
              <a:ahLst/>
              <a:cxnLst/>
              <a:rect l="l" t="t" r="r" b="b"/>
              <a:pathLst>
                <a:path w="152" h="25554" extrusionOk="0">
                  <a:moveTo>
                    <a:pt x="1" y="0"/>
                  </a:moveTo>
                  <a:lnTo>
                    <a:pt x="1" y="25554"/>
                  </a:lnTo>
                  <a:lnTo>
                    <a:pt x="151" y="25554"/>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4" name="Google Shape;13084;p62"/>
            <p:cNvSpPr/>
            <p:nvPr/>
          </p:nvSpPr>
          <p:spPr>
            <a:xfrm>
              <a:off x="2603775" y="4499300"/>
              <a:ext cx="142750" cy="434375"/>
            </a:xfrm>
            <a:custGeom>
              <a:avLst/>
              <a:gdLst/>
              <a:ahLst/>
              <a:cxnLst/>
              <a:rect l="l" t="t" r="r" b="b"/>
              <a:pathLst>
                <a:path w="5710" h="17375" extrusionOk="0">
                  <a:moveTo>
                    <a:pt x="5559" y="153"/>
                  </a:moveTo>
                  <a:lnTo>
                    <a:pt x="5559" y="17224"/>
                  </a:lnTo>
                  <a:lnTo>
                    <a:pt x="449" y="17224"/>
                  </a:lnTo>
                  <a:lnTo>
                    <a:pt x="155" y="153"/>
                  </a:lnTo>
                  <a:close/>
                  <a:moveTo>
                    <a:pt x="1" y="1"/>
                  </a:moveTo>
                  <a:lnTo>
                    <a:pt x="301" y="17375"/>
                  </a:lnTo>
                  <a:lnTo>
                    <a:pt x="5710" y="17375"/>
                  </a:lnTo>
                  <a:lnTo>
                    <a:pt x="571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5" name="Google Shape;13085;p62"/>
            <p:cNvSpPr/>
            <p:nvPr/>
          </p:nvSpPr>
          <p:spPr>
            <a:xfrm>
              <a:off x="2798975" y="4495050"/>
              <a:ext cx="189350" cy="438625"/>
            </a:xfrm>
            <a:custGeom>
              <a:avLst/>
              <a:gdLst/>
              <a:ahLst/>
              <a:cxnLst/>
              <a:rect l="l" t="t" r="r" b="b"/>
              <a:pathLst>
                <a:path w="7574" h="17545" extrusionOk="0">
                  <a:moveTo>
                    <a:pt x="7423" y="155"/>
                  </a:moveTo>
                  <a:lnTo>
                    <a:pt x="7423" y="17394"/>
                  </a:lnTo>
                  <a:lnTo>
                    <a:pt x="151" y="17394"/>
                  </a:lnTo>
                  <a:lnTo>
                    <a:pt x="151" y="320"/>
                  </a:lnTo>
                  <a:lnTo>
                    <a:pt x="7423" y="155"/>
                  </a:lnTo>
                  <a:close/>
                  <a:moveTo>
                    <a:pt x="7574" y="1"/>
                  </a:moveTo>
                  <a:lnTo>
                    <a:pt x="74" y="171"/>
                  </a:lnTo>
                  <a:lnTo>
                    <a:pt x="0" y="174"/>
                  </a:lnTo>
                  <a:lnTo>
                    <a:pt x="0" y="17545"/>
                  </a:lnTo>
                  <a:lnTo>
                    <a:pt x="7574" y="17545"/>
                  </a:lnTo>
                  <a:lnTo>
                    <a:pt x="7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6" name="Google Shape;13086;p62"/>
            <p:cNvSpPr/>
            <p:nvPr/>
          </p:nvSpPr>
          <p:spPr>
            <a:xfrm>
              <a:off x="3236650" y="4954275"/>
              <a:ext cx="715875" cy="18650"/>
            </a:xfrm>
            <a:custGeom>
              <a:avLst/>
              <a:gdLst/>
              <a:ahLst/>
              <a:cxnLst/>
              <a:rect l="l" t="t" r="r" b="b"/>
              <a:pathLst>
                <a:path w="28635" h="746" extrusionOk="0">
                  <a:moveTo>
                    <a:pt x="28634" y="0"/>
                  </a:moveTo>
                  <a:lnTo>
                    <a:pt x="0" y="595"/>
                  </a:lnTo>
                  <a:lnTo>
                    <a:pt x="4" y="745"/>
                  </a:lnTo>
                  <a:lnTo>
                    <a:pt x="28635" y="151"/>
                  </a:lnTo>
                  <a:lnTo>
                    <a:pt x="286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7" name="Google Shape;13087;p62"/>
            <p:cNvSpPr/>
            <p:nvPr/>
          </p:nvSpPr>
          <p:spPr>
            <a:xfrm>
              <a:off x="3238850" y="4919250"/>
              <a:ext cx="713675" cy="14425"/>
            </a:xfrm>
            <a:custGeom>
              <a:avLst/>
              <a:gdLst/>
              <a:ahLst/>
              <a:cxnLst/>
              <a:rect l="l" t="t" r="r" b="b"/>
              <a:pathLst>
                <a:path w="28547" h="577" extrusionOk="0">
                  <a:moveTo>
                    <a:pt x="28546" y="0"/>
                  </a:moveTo>
                  <a:lnTo>
                    <a:pt x="1" y="426"/>
                  </a:lnTo>
                  <a:lnTo>
                    <a:pt x="3" y="577"/>
                  </a:lnTo>
                  <a:lnTo>
                    <a:pt x="28547" y="152"/>
                  </a:lnTo>
                  <a:lnTo>
                    <a:pt x="285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8" name="Google Shape;13088;p62"/>
            <p:cNvSpPr/>
            <p:nvPr/>
          </p:nvSpPr>
          <p:spPr>
            <a:xfrm>
              <a:off x="3239025" y="4450725"/>
              <a:ext cx="713675" cy="15525"/>
            </a:xfrm>
            <a:custGeom>
              <a:avLst/>
              <a:gdLst/>
              <a:ahLst/>
              <a:cxnLst/>
              <a:rect l="l" t="t" r="r" b="b"/>
              <a:pathLst>
                <a:path w="28547" h="621" extrusionOk="0">
                  <a:moveTo>
                    <a:pt x="2" y="0"/>
                  </a:moveTo>
                  <a:lnTo>
                    <a:pt x="0" y="151"/>
                  </a:lnTo>
                  <a:lnTo>
                    <a:pt x="28544" y="620"/>
                  </a:lnTo>
                  <a:lnTo>
                    <a:pt x="28546" y="468"/>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9" name="Google Shape;13089;p62"/>
            <p:cNvSpPr/>
            <p:nvPr/>
          </p:nvSpPr>
          <p:spPr>
            <a:xfrm>
              <a:off x="3919850" y="4458250"/>
              <a:ext cx="3825" cy="463375"/>
            </a:xfrm>
            <a:custGeom>
              <a:avLst/>
              <a:gdLst/>
              <a:ahLst/>
              <a:cxnLst/>
              <a:rect l="l" t="t" r="r" b="b"/>
              <a:pathLst>
                <a:path w="153" h="18535" extrusionOk="0">
                  <a:moveTo>
                    <a:pt x="0" y="1"/>
                  </a:moveTo>
                  <a:lnTo>
                    <a:pt x="0" y="18534"/>
                  </a:lnTo>
                  <a:lnTo>
                    <a:pt x="152" y="18534"/>
                  </a:lnTo>
                  <a:lnTo>
                    <a:pt x="1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0" name="Google Shape;13090;p62"/>
            <p:cNvSpPr/>
            <p:nvPr/>
          </p:nvSpPr>
          <p:spPr>
            <a:xfrm>
              <a:off x="4076250" y="4461925"/>
              <a:ext cx="526150" cy="21250"/>
            </a:xfrm>
            <a:custGeom>
              <a:avLst/>
              <a:gdLst/>
              <a:ahLst/>
              <a:cxnLst/>
              <a:rect l="l" t="t" r="r" b="b"/>
              <a:pathLst>
                <a:path w="21046" h="850" extrusionOk="0">
                  <a:moveTo>
                    <a:pt x="6" y="0"/>
                  </a:moveTo>
                  <a:lnTo>
                    <a:pt x="0" y="151"/>
                  </a:lnTo>
                  <a:lnTo>
                    <a:pt x="21040" y="850"/>
                  </a:lnTo>
                  <a:lnTo>
                    <a:pt x="21046" y="698"/>
                  </a:lnTo>
                  <a:lnTo>
                    <a:pt x="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1" name="Google Shape;13091;p62"/>
            <p:cNvSpPr/>
            <p:nvPr/>
          </p:nvSpPr>
          <p:spPr>
            <a:xfrm>
              <a:off x="4076550" y="4910800"/>
              <a:ext cx="531150" cy="6950"/>
            </a:xfrm>
            <a:custGeom>
              <a:avLst/>
              <a:gdLst/>
              <a:ahLst/>
              <a:cxnLst/>
              <a:rect l="l" t="t" r="r" b="b"/>
              <a:pathLst>
                <a:path w="21246" h="278" extrusionOk="0">
                  <a:moveTo>
                    <a:pt x="21244" y="0"/>
                  </a:moveTo>
                  <a:lnTo>
                    <a:pt x="0" y="127"/>
                  </a:lnTo>
                  <a:lnTo>
                    <a:pt x="2" y="278"/>
                  </a:lnTo>
                  <a:lnTo>
                    <a:pt x="21245" y="151"/>
                  </a:lnTo>
                  <a:lnTo>
                    <a:pt x="21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2" name="Google Shape;13092;p62"/>
            <p:cNvSpPr/>
            <p:nvPr/>
          </p:nvSpPr>
          <p:spPr>
            <a:xfrm>
              <a:off x="4076550" y="4940500"/>
              <a:ext cx="531150" cy="6950"/>
            </a:xfrm>
            <a:custGeom>
              <a:avLst/>
              <a:gdLst/>
              <a:ahLst/>
              <a:cxnLst/>
              <a:rect l="l" t="t" r="r" b="b"/>
              <a:pathLst>
                <a:path w="21246" h="278" extrusionOk="0">
                  <a:moveTo>
                    <a:pt x="21244" y="0"/>
                  </a:moveTo>
                  <a:lnTo>
                    <a:pt x="0" y="127"/>
                  </a:lnTo>
                  <a:lnTo>
                    <a:pt x="2" y="278"/>
                  </a:lnTo>
                  <a:lnTo>
                    <a:pt x="21245" y="151"/>
                  </a:lnTo>
                  <a:lnTo>
                    <a:pt x="21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3" name="Google Shape;13093;p62"/>
            <p:cNvSpPr/>
            <p:nvPr/>
          </p:nvSpPr>
          <p:spPr>
            <a:xfrm>
              <a:off x="4572050" y="4481575"/>
              <a:ext cx="3800" cy="431325"/>
            </a:xfrm>
            <a:custGeom>
              <a:avLst/>
              <a:gdLst/>
              <a:ahLst/>
              <a:cxnLst/>
              <a:rect l="l" t="t" r="r" b="b"/>
              <a:pathLst>
                <a:path w="152" h="17253" extrusionOk="0">
                  <a:moveTo>
                    <a:pt x="1" y="0"/>
                  </a:moveTo>
                  <a:lnTo>
                    <a:pt x="1" y="17252"/>
                  </a:lnTo>
                  <a:lnTo>
                    <a:pt x="151" y="17252"/>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4" name="Google Shape;13094;p62"/>
            <p:cNvSpPr/>
            <p:nvPr/>
          </p:nvSpPr>
          <p:spPr>
            <a:xfrm>
              <a:off x="4703400" y="4911000"/>
              <a:ext cx="380125" cy="3825"/>
            </a:xfrm>
            <a:custGeom>
              <a:avLst/>
              <a:gdLst/>
              <a:ahLst/>
              <a:cxnLst/>
              <a:rect l="l" t="t" r="r" b="b"/>
              <a:pathLst>
                <a:path w="15205" h="153" extrusionOk="0">
                  <a:moveTo>
                    <a:pt x="0" y="0"/>
                  </a:moveTo>
                  <a:lnTo>
                    <a:pt x="0" y="152"/>
                  </a:lnTo>
                  <a:lnTo>
                    <a:pt x="15204" y="152"/>
                  </a:lnTo>
                  <a:lnTo>
                    <a:pt x="152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5" name="Google Shape;13095;p62"/>
            <p:cNvSpPr/>
            <p:nvPr/>
          </p:nvSpPr>
          <p:spPr>
            <a:xfrm>
              <a:off x="4703350" y="4939425"/>
              <a:ext cx="380200" cy="8025"/>
            </a:xfrm>
            <a:custGeom>
              <a:avLst/>
              <a:gdLst/>
              <a:ahLst/>
              <a:cxnLst/>
              <a:rect l="l" t="t" r="r" b="b"/>
              <a:pathLst>
                <a:path w="15208" h="321" extrusionOk="0">
                  <a:moveTo>
                    <a:pt x="15206" y="1"/>
                  </a:moveTo>
                  <a:lnTo>
                    <a:pt x="1" y="170"/>
                  </a:lnTo>
                  <a:lnTo>
                    <a:pt x="2" y="321"/>
                  </a:lnTo>
                  <a:lnTo>
                    <a:pt x="15207" y="151"/>
                  </a:lnTo>
                  <a:lnTo>
                    <a:pt x="152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6" name="Google Shape;13096;p62"/>
            <p:cNvSpPr/>
            <p:nvPr/>
          </p:nvSpPr>
          <p:spPr>
            <a:xfrm>
              <a:off x="4703325" y="4479700"/>
              <a:ext cx="380225" cy="13900"/>
            </a:xfrm>
            <a:custGeom>
              <a:avLst/>
              <a:gdLst/>
              <a:ahLst/>
              <a:cxnLst/>
              <a:rect l="l" t="t" r="r" b="b"/>
              <a:pathLst>
                <a:path w="15209" h="556" extrusionOk="0">
                  <a:moveTo>
                    <a:pt x="4" y="0"/>
                  </a:moveTo>
                  <a:lnTo>
                    <a:pt x="0" y="151"/>
                  </a:lnTo>
                  <a:lnTo>
                    <a:pt x="15206" y="555"/>
                  </a:lnTo>
                  <a:lnTo>
                    <a:pt x="15208" y="403"/>
                  </a:lnTo>
                  <a:lnTo>
                    <a:pt x="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7" name="Google Shape;13097;p62"/>
            <p:cNvSpPr/>
            <p:nvPr/>
          </p:nvSpPr>
          <p:spPr>
            <a:xfrm>
              <a:off x="5057750" y="4491025"/>
              <a:ext cx="3800" cy="421875"/>
            </a:xfrm>
            <a:custGeom>
              <a:avLst/>
              <a:gdLst/>
              <a:ahLst/>
              <a:cxnLst/>
              <a:rect l="l" t="t" r="r" b="b"/>
              <a:pathLst>
                <a:path w="152" h="16875" extrusionOk="0">
                  <a:moveTo>
                    <a:pt x="1" y="0"/>
                  </a:moveTo>
                  <a:lnTo>
                    <a:pt x="1" y="16874"/>
                  </a:lnTo>
                  <a:lnTo>
                    <a:pt x="151" y="16874"/>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8" name="Google Shape;13098;p62"/>
            <p:cNvSpPr/>
            <p:nvPr/>
          </p:nvSpPr>
          <p:spPr>
            <a:xfrm>
              <a:off x="5528950" y="4298600"/>
              <a:ext cx="6200" cy="736925"/>
            </a:xfrm>
            <a:custGeom>
              <a:avLst/>
              <a:gdLst/>
              <a:ahLst/>
              <a:cxnLst/>
              <a:rect l="l" t="t" r="r" b="b"/>
              <a:pathLst>
                <a:path w="248" h="29477" extrusionOk="0">
                  <a:moveTo>
                    <a:pt x="124" y="1"/>
                  </a:moveTo>
                  <a:cubicBezTo>
                    <a:pt x="55" y="1"/>
                    <a:pt x="1" y="58"/>
                    <a:pt x="3" y="126"/>
                  </a:cubicBezTo>
                  <a:lnTo>
                    <a:pt x="3" y="29356"/>
                  </a:lnTo>
                  <a:cubicBezTo>
                    <a:pt x="3" y="29422"/>
                    <a:pt x="58" y="29476"/>
                    <a:pt x="124" y="29476"/>
                  </a:cubicBezTo>
                  <a:cubicBezTo>
                    <a:pt x="191" y="29476"/>
                    <a:pt x="245" y="29422"/>
                    <a:pt x="245" y="29356"/>
                  </a:cubicBezTo>
                  <a:lnTo>
                    <a:pt x="245" y="126"/>
                  </a:lnTo>
                  <a:cubicBezTo>
                    <a:pt x="248" y="58"/>
                    <a:pt x="192" y="1"/>
                    <a:pt x="1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9" name="Google Shape;13099;p62"/>
            <p:cNvSpPr/>
            <p:nvPr/>
          </p:nvSpPr>
          <p:spPr>
            <a:xfrm>
              <a:off x="5918050" y="4332700"/>
              <a:ext cx="6200" cy="689050"/>
            </a:xfrm>
            <a:custGeom>
              <a:avLst/>
              <a:gdLst/>
              <a:ahLst/>
              <a:cxnLst/>
              <a:rect l="l" t="t" r="r" b="b"/>
              <a:pathLst>
                <a:path w="248" h="27562" extrusionOk="0">
                  <a:moveTo>
                    <a:pt x="123" y="0"/>
                  </a:moveTo>
                  <a:cubicBezTo>
                    <a:pt x="54" y="0"/>
                    <a:pt x="0" y="57"/>
                    <a:pt x="3" y="126"/>
                  </a:cubicBezTo>
                  <a:lnTo>
                    <a:pt x="3" y="27441"/>
                  </a:lnTo>
                  <a:cubicBezTo>
                    <a:pt x="3" y="27507"/>
                    <a:pt x="57" y="27561"/>
                    <a:pt x="123" y="27561"/>
                  </a:cubicBezTo>
                  <a:cubicBezTo>
                    <a:pt x="190" y="27561"/>
                    <a:pt x="245" y="27507"/>
                    <a:pt x="245" y="27441"/>
                  </a:cubicBezTo>
                  <a:lnTo>
                    <a:pt x="245" y="126"/>
                  </a:lnTo>
                  <a:cubicBezTo>
                    <a:pt x="247"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0" name="Google Shape;13100;p62"/>
            <p:cNvSpPr/>
            <p:nvPr/>
          </p:nvSpPr>
          <p:spPr>
            <a:xfrm>
              <a:off x="5597775" y="4377500"/>
              <a:ext cx="267875" cy="652600"/>
            </a:xfrm>
            <a:custGeom>
              <a:avLst/>
              <a:gdLst/>
              <a:ahLst/>
              <a:cxnLst/>
              <a:rect l="l" t="t" r="r" b="b"/>
              <a:pathLst>
                <a:path w="10715" h="26104" extrusionOk="0">
                  <a:moveTo>
                    <a:pt x="0" y="0"/>
                  </a:moveTo>
                  <a:lnTo>
                    <a:pt x="0" y="26103"/>
                  </a:lnTo>
                  <a:lnTo>
                    <a:pt x="152" y="26103"/>
                  </a:lnTo>
                  <a:lnTo>
                    <a:pt x="152" y="163"/>
                  </a:lnTo>
                  <a:lnTo>
                    <a:pt x="10562" y="946"/>
                  </a:lnTo>
                  <a:lnTo>
                    <a:pt x="10562" y="25649"/>
                  </a:lnTo>
                  <a:lnTo>
                    <a:pt x="10714" y="25649"/>
                  </a:lnTo>
                  <a:lnTo>
                    <a:pt x="10714" y="806"/>
                  </a:lnTo>
                  <a:lnTo>
                    <a:pt x="82" y="7"/>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1" name="Google Shape;13101;p62"/>
            <p:cNvSpPr/>
            <p:nvPr/>
          </p:nvSpPr>
          <p:spPr>
            <a:xfrm>
              <a:off x="5162400" y="4911000"/>
              <a:ext cx="369650" cy="3825"/>
            </a:xfrm>
            <a:custGeom>
              <a:avLst/>
              <a:gdLst/>
              <a:ahLst/>
              <a:cxnLst/>
              <a:rect l="l" t="t" r="r" b="b"/>
              <a:pathLst>
                <a:path w="14786" h="153" extrusionOk="0">
                  <a:moveTo>
                    <a:pt x="1" y="0"/>
                  </a:moveTo>
                  <a:lnTo>
                    <a:pt x="1" y="152"/>
                  </a:lnTo>
                  <a:lnTo>
                    <a:pt x="14786" y="152"/>
                  </a:lnTo>
                  <a:lnTo>
                    <a:pt x="147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2" name="Google Shape;13102;p62"/>
            <p:cNvSpPr/>
            <p:nvPr/>
          </p:nvSpPr>
          <p:spPr>
            <a:xfrm>
              <a:off x="5162400" y="4935175"/>
              <a:ext cx="369700" cy="8050"/>
            </a:xfrm>
            <a:custGeom>
              <a:avLst/>
              <a:gdLst/>
              <a:ahLst/>
              <a:cxnLst/>
              <a:rect l="l" t="t" r="r" b="b"/>
              <a:pathLst>
                <a:path w="14788" h="322" extrusionOk="0">
                  <a:moveTo>
                    <a:pt x="14786" y="0"/>
                  </a:moveTo>
                  <a:lnTo>
                    <a:pt x="1" y="171"/>
                  </a:lnTo>
                  <a:lnTo>
                    <a:pt x="2" y="321"/>
                  </a:lnTo>
                  <a:lnTo>
                    <a:pt x="14787" y="151"/>
                  </a:lnTo>
                  <a:lnTo>
                    <a:pt x="147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3" name="Google Shape;13103;p62"/>
            <p:cNvSpPr/>
            <p:nvPr/>
          </p:nvSpPr>
          <p:spPr>
            <a:xfrm>
              <a:off x="5162225" y="4489050"/>
              <a:ext cx="369825" cy="22475"/>
            </a:xfrm>
            <a:custGeom>
              <a:avLst/>
              <a:gdLst/>
              <a:ahLst/>
              <a:cxnLst/>
              <a:rect l="l" t="t" r="r" b="b"/>
              <a:pathLst>
                <a:path w="14793" h="899" extrusionOk="0">
                  <a:moveTo>
                    <a:pt x="8" y="0"/>
                  </a:moveTo>
                  <a:lnTo>
                    <a:pt x="1" y="152"/>
                  </a:lnTo>
                  <a:lnTo>
                    <a:pt x="14786" y="899"/>
                  </a:lnTo>
                  <a:lnTo>
                    <a:pt x="14793" y="747"/>
                  </a:lnTo>
                  <a:lnTo>
                    <a:pt x="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4" name="Google Shape;13104;p62"/>
            <p:cNvSpPr/>
            <p:nvPr/>
          </p:nvSpPr>
          <p:spPr>
            <a:xfrm>
              <a:off x="5504175" y="4508375"/>
              <a:ext cx="3825" cy="404525"/>
            </a:xfrm>
            <a:custGeom>
              <a:avLst/>
              <a:gdLst/>
              <a:ahLst/>
              <a:cxnLst/>
              <a:rect l="l" t="t" r="r" b="b"/>
              <a:pathLst>
                <a:path w="153" h="16181" extrusionOk="0">
                  <a:moveTo>
                    <a:pt x="1" y="0"/>
                  </a:moveTo>
                  <a:lnTo>
                    <a:pt x="1" y="16180"/>
                  </a:lnTo>
                  <a:lnTo>
                    <a:pt x="153" y="16180"/>
                  </a:lnTo>
                  <a:lnTo>
                    <a:pt x="1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5" name="Google Shape;13105;p62"/>
            <p:cNvSpPr/>
            <p:nvPr/>
          </p:nvSpPr>
          <p:spPr>
            <a:xfrm>
              <a:off x="5920675" y="4526075"/>
              <a:ext cx="226800" cy="14925"/>
            </a:xfrm>
            <a:custGeom>
              <a:avLst/>
              <a:gdLst/>
              <a:ahLst/>
              <a:cxnLst/>
              <a:rect l="l" t="t" r="r" b="b"/>
              <a:pathLst>
                <a:path w="9072" h="597" extrusionOk="0">
                  <a:moveTo>
                    <a:pt x="7" y="0"/>
                  </a:moveTo>
                  <a:lnTo>
                    <a:pt x="1" y="151"/>
                  </a:lnTo>
                  <a:lnTo>
                    <a:pt x="9064" y="596"/>
                  </a:lnTo>
                  <a:lnTo>
                    <a:pt x="9071" y="444"/>
                  </a:lnTo>
                  <a:lnTo>
                    <a:pt x="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6" name="Google Shape;13106;p62"/>
            <p:cNvSpPr/>
            <p:nvPr/>
          </p:nvSpPr>
          <p:spPr>
            <a:xfrm>
              <a:off x="5921125" y="4898575"/>
              <a:ext cx="226600" cy="3825"/>
            </a:xfrm>
            <a:custGeom>
              <a:avLst/>
              <a:gdLst/>
              <a:ahLst/>
              <a:cxnLst/>
              <a:rect l="l" t="t" r="r" b="b"/>
              <a:pathLst>
                <a:path w="9064" h="153" extrusionOk="0">
                  <a:moveTo>
                    <a:pt x="0" y="0"/>
                  </a:moveTo>
                  <a:lnTo>
                    <a:pt x="0" y="152"/>
                  </a:lnTo>
                  <a:lnTo>
                    <a:pt x="9064" y="152"/>
                  </a:lnTo>
                  <a:lnTo>
                    <a:pt x="90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7" name="Google Shape;13107;p62"/>
            <p:cNvSpPr/>
            <p:nvPr/>
          </p:nvSpPr>
          <p:spPr>
            <a:xfrm>
              <a:off x="5921125" y="4914500"/>
              <a:ext cx="226650" cy="6200"/>
            </a:xfrm>
            <a:custGeom>
              <a:avLst/>
              <a:gdLst/>
              <a:ahLst/>
              <a:cxnLst/>
              <a:rect l="l" t="t" r="r" b="b"/>
              <a:pathLst>
                <a:path w="9066" h="248" extrusionOk="0">
                  <a:moveTo>
                    <a:pt x="9064" y="0"/>
                  </a:moveTo>
                  <a:lnTo>
                    <a:pt x="0" y="95"/>
                  </a:lnTo>
                  <a:lnTo>
                    <a:pt x="1" y="247"/>
                  </a:lnTo>
                  <a:lnTo>
                    <a:pt x="9065" y="152"/>
                  </a:lnTo>
                  <a:lnTo>
                    <a:pt x="90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8" name="Google Shape;13108;p62"/>
            <p:cNvSpPr/>
            <p:nvPr/>
          </p:nvSpPr>
          <p:spPr>
            <a:xfrm>
              <a:off x="6122775" y="4538250"/>
              <a:ext cx="3800" cy="358275"/>
            </a:xfrm>
            <a:custGeom>
              <a:avLst/>
              <a:gdLst/>
              <a:ahLst/>
              <a:cxnLst/>
              <a:rect l="l" t="t" r="r" b="b"/>
              <a:pathLst>
                <a:path w="152" h="14331" extrusionOk="0">
                  <a:moveTo>
                    <a:pt x="0" y="1"/>
                  </a:moveTo>
                  <a:lnTo>
                    <a:pt x="0" y="14330"/>
                  </a:lnTo>
                  <a:lnTo>
                    <a:pt x="151" y="14330"/>
                  </a:lnTo>
                  <a:lnTo>
                    <a:pt x="1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9" name="Google Shape;13109;p62"/>
            <p:cNvSpPr/>
            <p:nvPr/>
          </p:nvSpPr>
          <p:spPr>
            <a:xfrm>
              <a:off x="1494200" y="2166800"/>
              <a:ext cx="6200" cy="324325"/>
            </a:xfrm>
            <a:custGeom>
              <a:avLst/>
              <a:gdLst/>
              <a:ahLst/>
              <a:cxnLst/>
              <a:rect l="l" t="t" r="r" b="b"/>
              <a:pathLst>
                <a:path w="248" h="12973" extrusionOk="0">
                  <a:moveTo>
                    <a:pt x="125" y="0"/>
                  </a:moveTo>
                  <a:cubicBezTo>
                    <a:pt x="56" y="0"/>
                    <a:pt x="1" y="57"/>
                    <a:pt x="3" y="126"/>
                  </a:cubicBezTo>
                  <a:lnTo>
                    <a:pt x="3" y="12852"/>
                  </a:lnTo>
                  <a:cubicBezTo>
                    <a:pt x="3" y="12918"/>
                    <a:pt x="57" y="12972"/>
                    <a:pt x="125" y="12972"/>
                  </a:cubicBezTo>
                  <a:cubicBezTo>
                    <a:pt x="191" y="12972"/>
                    <a:pt x="245" y="12918"/>
                    <a:pt x="245" y="12852"/>
                  </a:cubicBezTo>
                  <a:lnTo>
                    <a:pt x="245" y="126"/>
                  </a:lnTo>
                  <a:cubicBezTo>
                    <a:pt x="248"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0" name="Google Shape;13110;p62"/>
            <p:cNvSpPr/>
            <p:nvPr/>
          </p:nvSpPr>
          <p:spPr>
            <a:xfrm>
              <a:off x="1494200" y="2627450"/>
              <a:ext cx="6200" cy="324375"/>
            </a:xfrm>
            <a:custGeom>
              <a:avLst/>
              <a:gdLst/>
              <a:ahLst/>
              <a:cxnLst/>
              <a:rect l="l" t="t" r="r" b="b"/>
              <a:pathLst>
                <a:path w="248" h="12975" extrusionOk="0">
                  <a:moveTo>
                    <a:pt x="125" y="1"/>
                  </a:moveTo>
                  <a:cubicBezTo>
                    <a:pt x="56" y="1"/>
                    <a:pt x="1" y="57"/>
                    <a:pt x="3" y="126"/>
                  </a:cubicBezTo>
                  <a:lnTo>
                    <a:pt x="3" y="12853"/>
                  </a:lnTo>
                  <a:cubicBezTo>
                    <a:pt x="3" y="12920"/>
                    <a:pt x="57" y="12974"/>
                    <a:pt x="125" y="12974"/>
                  </a:cubicBezTo>
                  <a:cubicBezTo>
                    <a:pt x="191" y="12974"/>
                    <a:pt x="245" y="12920"/>
                    <a:pt x="245" y="12853"/>
                  </a:cubicBezTo>
                  <a:lnTo>
                    <a:pt x="245" y="126"/>
                  </a:lnTo>
                  <a:cubicBezTo>
                    <a:pt x="248" y="57"/>
                    <a:pt x="192" y="1"/>
                    <a:pt x="1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1" name="Google Shape;13111;p62"/>
            <p:cNvSpPr/>
            <p:nvPr/>
          </p:nvSpPr>
          <p:spPr>
            <a:xfrm>
              <a:off x="1494200" y="3127300"/>
              <a:ext cx="6200" cy="324350"/>
            </a:xfrm>
            <a:custGeom>
              <a:avLst/>
              <a:gdLst/>
              <a:ahLst/>
              <a:cxnLst/>
              <a:rect l="l" t="t" r="r" b="b"/>
              <a:pathLst>
                <a:path w="248" h="12974" extrusionOk="0">
                  <a:moveTo>
                    <a:pt x="125" y="0"/>
                  </a:moveTo>
                  <a:cubicBezTo>
                    <a:pt x="56" y="0"/>
                    <a:pt x="1" y="57"/>
                    <a:pt x="3" y="126"/>
                  </a:cubicBezTo>
                  <a:lnTo>
                    <a:pt x="3" y="12852"/>
                  </a:lnTo>
                  <a:cubicBezTo>
                    <a:pt x="3" y="12920"/>
                    <a:pt x="57" y="12974"/>
                    <a:pt x="125" y="12974"/>
                  </a:cubicBezTo>
                  <a:cubicBezTo>
                    <a:pt x="191" y="12974"/>
                    <a:pt x="245" y="12920"/>
                    <a:pt x="245" y="12852"/>
                  </a:cubicBezTo>
                  <a:lnTo>
                    <a:pt x="245" y="126"/>
                  </a:lnTo>
                  <a:cubicBezTo>
                    <a:pt x="248"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2" name="Google Shape;13112;p62"/>
            <p:cNvSpPr/>
            <p:nvPr/>
          </p:nvSpPr>
          <p:spPr>
            <a:xfrm>
              <a:off x="1494200" y="3590600"/>
              <a:ext cx="6200" cy="324325"/>
            </a:xfrm>
            <a:custGeom>
              <a:avLst/>
              <a:gdLst/>
              <a:ahLst/>
              <a:cxnLst/>
              <a:rect l="l" t="t" r="r" b="b"/>
              <a:pathLst>
                <a:path w="248" h="12973" extrusionOk="0">
                  <a:moveTo>
                    <a:pt x="125" y="1"/>
                  </a:moveTo>
                  <a:cubicBezTo>
                    <a:pt x="56" y="1"/>
                    <a:pt x="1" y="57"/>
                    <a:pt x="3" y="125"/>
                  </a:cubicBezTo>
                  <a:lnTo>
                    <a:pt x="3" y="12853"/>
                  </a:lnTo>
                  <a:cubicBezTo>
                    <a:pt x="3" y="12919"/>
                    <a:pt x="57" y="12973"/>
                    <a:pt x="125" y="12973"/>
                  </a:cubicBezTo>
                  <a:cubicBezTo>
                    <a:pt x="191" y="12973"/>
                    <a:pt x="245" y="12919"/>
                    <a:pt x="245" y="12853"/>
                  </a:cubicBezTo>
                  <a:lnTo>
                    <a:pt x="245" y="125"/>
                  </a:lnTo>
                  <a:cubicBezTo>
                    <a:pt x="248" y="57"/>
                    <a:pt x="192" y="1"/>
                    <a:pt x="1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3" name="Google Shape;13113;p62"/>
            <p:cNvSpPr/>
            <p:nvPr/>
          </p:nvSpPr>
          <p:spPr>
            <a:xfrm>
              <a:off x="5829025" y="4396825"/>
              <a:ext cx="3825" cy="625100"/>
            </a:xfrm>
            <a:custGeom>
              <a:avLst/>
              <a:gdLst/>
              <a:ahLst/>
              <a:cxnLst/>
              <a:rect l="l" t="t" r="r" b="b"/>
              <a:pathLst>
                <a:path w="153" h="25004" extrusionOk="0">
                  <a:moveTo>
                    <a:pt x="0" y="0"/>
                  </a:moveTo>
                  <a:lnTo>
                    <a:pt x="0" y="25004"/>
                  </a:lnTo>
                  <a:lnTo>
                    <a:pt x="152" y="25004"/>
                  </a:lnTo>
                  <a:lnTo>
                    <a:pt x="1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4" name="Google Shape;13114;p62"/>
            <p:cNvSpPr/>
            <p:nvPr/>
          </p:nvSpPr>
          <p:spPr>
            <a:xfrm>
              <a:off x="3287175" y="4281575"/>
              <a:ext cx="601975" cy="138850"/>
            </a:xfrm>
            <a:custGeom>
              <a:avLst/>
              <a:gdLst/>
              <a:ahLst/>
              <a:cxnLst/>
              <a:rect l="l" t="t" r="r" b="b"/>
              <a:pathLst>
                <a:path w="24079" h="5554" extrusionOk="0">
                  <a:moveTo>
                    <a:pt x="446" y="157"/>
                  </a:moveTo>
                  <a:lnTo>
                    <a:pt x="23926" y="1160"/>
                  </a:lnTo>
                  <a:lnTo>
                    <a:pt x="23926" y="5400"/>
                  </a:lnTo>
                  <a:lnTo>
                    <a:pt x="161" y="4996"/>
                  </a:lnTo>
                  <a:lnTo>
                    <a:pt x="446" y="157"/>
                  </a:lnTo>
                  <a:close/>
                  <a:moveTo>
                    <a:pt x="305" y="0"/>
                  </a:moveTo>
                  <a:lnTo>
                    <a:pt x="1" y="5144"/>
                  </a:lnTo>
                  <a:lnTo>
                    <a:pt x="24000" y="5552"/>
                  </a:lnTo>
                  <a:lnTo>
                    <a:pt x="24078" y="5553"/>
                  </a:lnTo>
                  <a:lnTo>
                    <a:pt x="24078" y="1015"/>
                  </a:lnTo>
                  <a:lnTo>
                    <a:pt x="3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5" name="Google Shape;13115;p62"/>
            <p:cNvSpPr/>
            <p:nvPr/>
          </p:nvSpPr>
          <p:spPr>
            <a:xfrm>
              <a:off x="2622600" y="4281525"/>
              <a:ext cx="345575" cy="139750"/>
            </a:xfrm>
            <a:custGeom>
              <a:avLst/>
              <a:gdLst/>
              <a:ahLst/>
              <a:cxnLst/>
              <a:rect l="l" t="t" r="r" b="b"/>
              <a:pathLst>
                <a:path w="13823" h="5590" extrusionOk="0">
                  <a:moveTo>
                    <a:pt x="13672" y="162"/>
                  </a:moveTo>
                  <a:lnTo>
                    <a:pt x="13672" y="4999"/>
                  </a:lnTo>
                  <a:cubicBezTo>
                    <a:pt x="9155" y="5195"/>
                    <a:pt x="2717" y="5442"/>
                    <a:pt x="749" y="5442"/>
                  </a:cubicBezTo>
                  <a:cubicBezTo>
                    <a:pt x="501" y="5442"/>
                    <a:pt x="324" y="5438"/>
                    <a:pt x="231" y="5430"/>
                  </a:cubicBezTo>
                  <a:cubicBezTo>
                    <a:pt x="290" y="5185"/>
                    <a:pt x="276" y="4531"/>
                    <a:pt x="218" y="3095"/>
                  </a:cubicBezTo>
                  <a:cubicBezTo>
                    <a:pt x="186" y="2337"/>
                    <a:pt x="150" y="1482"/>
                    <a:pt x="187" y="1333"/>
                  </a:cubicBezTo>
                  <a:cubicBezTo>
                    <a:pt x="688" y="1177"/>
                    <a:pt x="8453" y="553"/>
                    <a:pt x="13672" y="162"/>
                  </a:cubicBezTo>
                  <a:close/>
                  <a:moveTo>
                    <a:pt x="13823" y="1"/>
                  </a:moveTo>
                  <a:lnTo>
                    <a:pt x="13742" y="6"/>
                  </a:lnTo>
                  <a:cubicBezTo>
                    <a:pt x="8690" y="384"/>
                    <a:pt x="196" y="1046"/>
                    <a:pt x="67" y="1235"/>
                  </a:cubicBezTo>
                  <a:cubicBezTo>
                    <a:pt x="1" y="1331"/>
                    <a:pt x="14" y="1824"/>
                    <a:pt x="67" y="3102"/>
                  </a:cubicBezTo>
                  <a:cubicBezTo>
                    <a:pt x="104" y="4027"/>
                    <a:pt x="157" y="5295"/>
                    <a:pt x="77" y="5426"/>
                  </a:cubicBezTo>
                  <a:lnTo>
                    <a:pt x="39" y="5467"/>
                  </a:lnTo>
                  <a:lnTo>
                    <a:pt x="60" y="5514"/>
                  </a:lnTo>
                  <a:cubicBezTo>
                    <a:pt x="76" y="5553"/>
                    <a:pt x="93" y="5590"/>
                    <a:pt x="897" y="5590"/>
                  </a:cubicBezTo>
                  <a:cubicBezTo>
                    <a:pt x="1742" y="5590"/>
                    <a:pt x="3461" y="5548"/>
                    <a:pt x="6969" y="5419"/>
                  </a:cubicBezTo>
                  <a:cubicBezTo>
                    <a:pt x="10327" y="5296"/>
                    <a:pt x="13717" y="5150"/>
                    <a:pt x="13750" y="5148"/>
                  </a:cubicBezTo>
                  <a:lnTo>
                    <a:pt x="13823" y="5145"/>
                  </a:lnTo>
                  <a:lnTo>
                    <a:pt x="1382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6" name="Google Shape;13116;p62"/>
            <p:cNvSpPr/>
            <p:nvPr/>
          </p:nvSpPr>
          <p:spPr>
            <a:xfrm>
              <a:off x="2118150" y="4299175"/>
              <a:ext cx="283725" cy="161075"/>
            </a:xfrm>
            <a:custGeom>
              <a:avLst/>
              <a:gdLst/>
              <a:ahLst/>
              <a:cxnLst/>
              <a:rect l="l" t="t" r="r" b="b"/>
              <a:pathLst>
                <a:path w="11349" h="6443" extrusionOk="0">
                  <a:moveTo>
                    <a:pt x="11198" y="172"/>
                  </a:moveTo>
                  <a:lnTo>
                    <a:pt x="11198" y="5655"/>
                  </a:lnTo>
                  <a:lnTo>
                    <a:pt x="151" y="6283"/>
                  </a:lnTo>
                  <a:lnTo>
                    <a:pt x="151" y="1721"/>
                  </a:lnTo>
                  <a:lnTo>
                    <a:pt x="11198" y="172"/>
                  </a:lnTo>
                  <a:close/>
                  <a:moveTo>
                    <a:pt x="11349" y="0"/>
                  </a:moveTo>
                  <a:lnTo>
                    <a:pt x="65" y="1581"/>
                  </a:lnTo>
                  <a:lnTo>
                    <a:pt x="0" y="1590"/>
                  </a:lnTo>
                  <a:lnTo>
                    <a:pt x="0" y="6443"/>
                  </a:lnTo>
                  <a:lnTo>
                    <a:pt x="11279" y="5803"/>
                  </a:lnTo>
                  <a:lnTo>
                    <a:pt x="11349" y="5799"/>
                  </a:lnTo>
                  <a:lnTo>
                    <a:pt x="113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7" name="Google Shape;13117;p62"/>
            <p:cNvSpPr/>
            <p:nvPr/>
          </p:nvSpPr>
          <p:spPr>
            <a:xfrm>
              <a:off x="1677125" y="4349025"/>
              <a:ext cx="257100" cy="120525"/>
            </a:xfrm>
            <a:custGeom>
              <a:avLst/>
              <a:gdLst/>
              <a:ahLst/>
              <a:cxnLst/>
              <a:rect l="l" t="t" r="r" b="b"/>
              <a:pathLst>
                <a:path w="10284" h="4821" extrusionOk="0">
                  <a:moveTo>
                    <a:pt x="10134" y="160"/>
                  </a:moveTo>
                  <a:lnTo>
                    <a:pt x="10134" y="4297"/>
                  </a:lnTo>
                  <a:lnTo>
                    <a:pt x="333" y="4664"/>
                  </a:lnTo>
                  <a:lnTo>
                    <a:pt x="158" y="751"/>
                  </a:lnTo>
                  <a:lnTo>
                    <a:pt x="10134" y="160"/>
                  </a:lnTo>
                  <a:close/>
                  <a:moveTo>
                    <a:pt x="10283" y="0"/>
                  </a:moveTo>
                  <a:lnTo>
                    <a:pt x="1" y="609"/>
                  </a:lnTo>
                  <a:lnTo>
                    <a:pt x="185" y="4745"/>
                  </a:lnTo>
                  <a:lnTo>
                    <a:pt x="189" y="4820"/>
                  </a:lnTo>
                  <a:lnTo>
                    <a:pt x="10212" y="4445"/>
                  </a:lnTo>
                  <a:lnTo>
                    <a:pt x="10283" y="4442"/>
                  </a:lnTo>
                  <a:lnTo>
                    <a:pt x="102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8" name="Google Shape;13118;p62"/>
            <p:cNvSpPr/>
            <p:nvPr/>
          </p:nvSpPr>
          <p:spPr>
            <a:xfrm>
              <a:off x="1338100" y="4377700"/>
              <a:ext cx="194675" cy="121250"/>
            </a:xfrm>
            <a:custGeom>
              <a:avLst/>
              <a:gdLst/>
              <a:ahLst/>
              <a:cxnLst/>
              <a:rect l="l" t="t" r="r" b="b"/>
              <a:pathLst>
                <a:path w="7787" h="4850" extrusionOk="0">
                  <a:moveTo>
                    <a:pt x="7636" y="169"/>
                  </a:moveTo>
                  <a:lnTo>
                    <a:pt x="7636" y="4446"/>
                  </a:lnTo>
                  <a:lnTo>
                    <a:pt x="299" y="4693"/>
                  </a:lnTo>
                  <a:lnTo>
                    <a:pt x="156" y="937"/>
                  </a:lnTo>
                  <a:lnTo>
                    <a:pt x="7636" y="169"/>
                  </a:lnTo>
                  <a:close/>
                  <a:moveTo>
                    <a:pt x="7787" y="0"/>
                  </a:moveTo>
                  <a:lnTo>
                    <a:pt x="72" y="793"/>
                  </a:lnTo>
                  <a:lnTo>
                    <a:pt x="0" y="801"/>
                  </a:lnTo>
                  <a:lnTo>
                    <a:pt x="155" y="4849"/>
                  </a:lnTo>
                  <a:lnTo>
                    <a:pt x="7787" y="4591"/>
                  </a:lnTo>
                  <a:lnTo>
                    <a:pt x="778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9" name="Google Shape;13119;p62"/>
            <p:cNvSpPr/>
            <p:nvPr/>
          </p:nvSpPr>
          <p:spPr>
            <a:xfrm>
              <a:off x="4109675" y="4327350"/>
              <a:ext cx="458550" cy="115400"/>
            </a:xfrm>
            <a:custGeom>
              <a:avLst/>
              <a:gdLst/>
              <a:ahLst/>
              <a:cxnLst/>
              <a:rect l="l" t="t" r="r" b="b"/>
              <a:pathLst>
                <a:path w="18342" h="4616" extrusionOk="0">
                  <a:moveTo>
                    <a:pt x="151" y="164"/>
                  </a:moveTo>
                  <a:lnTo>
                    <a:pt x="18189" y="1616"/>
                  </a:lnTo>
                  <a:lnTo>
                    <a:pt x="18189" y="4458"/>
                  </a:lnTo>
                  <a:lnTo>
                    <a:pt x="151" y="3611"/>
                  </a:lnTo>
                  <a:lnTo>
                    <a:pt x="151" y="164"/>
                  </a:lnTo>
                  <a:close/>
                  <a:moveTo>
                    <a:pt x="0" y="0"/>
                  </a:moveTo>
                  <a:lnTo>
                    <a:pt x="0" y="3755"/>
                  </a:lnTo>
                  <a:lnTo>
                    <a:pt x="18261" y="4613"/>
                  </a:lnTo>
                  <a:lnTo>
                    <a:pt x="18340" y="4616"/>
                  </a:lnTo>
                  <a:lnTo>
                    <a:pt x="18341" y="1478"/>
                  </a:lnTo>
                  <a:lnTo>
                    <a:pt x="82" y="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0" name="Google Shape;13120;p62"/>
            <p:cNvSpPr/>
            <p:nvPr/>
          </p:nvSpPr>
          <p:spPr>
            <a:xfrm>
              <a:off x="4749150" y="4377525"/>
              <a:ext cx="299650" cy="82725"/>
            </a:xfrm>
            <a:custGeom>
              <a:avLst/>
              <a:gdLst/>
              <a:ahLst/>
              <a:cxnLst/>
              <a:rect l="l" t="t" r="r" b="b"/>
              <a:pathLst>
                <a:path w="11986" h="3309" extrusionOk="0">
                  <a:moveTo>
                    <a:pt x="151" y="160"/>
                  </a:moveTo>
                  <a:lnTo>
                    <a:pt x="11835" y="843"/>
                  </a:lnTo>
                  <a:lnTo>
                    <a:pt x="11835" y="3150"/>
                  </a:lnTo>
                  <a:lnTo>
                    <a:pt x="151" y="2543"/>
                  </a:lnTo>
                  <a:lnTo>
                    <a:pt x="151" y="160"/>
                  </a:lnTo>
                  <a:close/>
                  <a:moveTo>
                    <a:pt x="0" y="0"/>
                  </a:moveTo>
                  <a:lnTo>
                    <a:pt x="0" y="2687"/>
                  </a:lnTo>
                  <a:lnTo>
                    <a:pt x="11906" y="3305"/>
                  </a:lnTo>
                  <a:lnTo>
                    <a:pt x="11985" y="3309"/>
                  </a:lnTo>
                  <a:lnTo>
                    <a:pt x="11985" y="702"/>
                  </a:lnTo>
                  <a:lnTo>
                    <a:pt x="81" y="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1" name="Google Shape;13121;p62"/>
            <p:cNvSpPr/>
            <p:nvPr/>
          </p:nvSpPr>
          <p:spPr>
            <a:xfrm>
              <a:off x="5192950" y="4406250"/>
              <a:ext cx="301250" cy="77375"/>
            </a:xfrm>
            <a:custGeom>
              <a:avLst/>
              <a:gdLst/>
              <a:ahLst/>
              <a:cxnLst/>
              <a:rect l="l" t="t" r="r" b="b"/>
              <a:pathLst>
                <a:path w="12050" h="3095" extrusionOk="0">
                  <a:moveTo>
                    <a:pt x="151" y="165"/>
                  </a:moveTo>
                  <a:lnTo>
                    <a:pt x="11899" y="1069"/>
                  </a:lnTo>
                  <a:lnTo>
                    <a:pt x="11899" y="2933"/>
                  </a:lnTo>
                  <a:lnTo>
                    <a:pt x="151" y="2243"/>
                  </a:lnTo>
                  <a:lnTo>
                    <a:pt x="151" y="165"/>
                  </a:lnTo>
                  <a:close/>
                  <a:moveTo>
                    <a:pt x="1" y="1"/>
                  </a:moveTo>
                  <a:lnTo>
                    <a:pt x="1" y="2386"/>
                  </a:lnTo>
                  <a:lnTo>
                    <a:pt x="11970" y="3089"/>
                  </a:lnTo>
                  <a:lnTo>
                    <a:pt x="12050" y="3094"/>
                  </a:lnTo>
                  <a:lnTo>
                    <a:pt x="12050" y="928"/>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2" name="Google Shape;13122;p62"/>
            <p:cNvSpPr/>
            <p:nvPr/>
          </p:nvSpPr>
          <p:spPr>
            <a:xfrm>
              <a:off x="5945325" y="4470875"/>
              <a:ext cx="174050" cy="49875"/>
            </a:xfrm>
            <a:custGeom>
              <a:avLst/>
              <a:gdLst/>
              <a:ahLst/>
              <a:cxnLst/>
              <a:rect l="l" t="t" r="r" b="b"/>
              <a:pathLst>
                <a:path w="6962" h="1995" extrusionOk="0">
                  <a:moveTo>
                    <a:pt x="152" y="159"/>
                  </a:moveTo>
                  <a:lnTo>
                    <a:pt x="6809" y="501"/>
                  </a:lnTo>
                  <a:lnTo>
                    <a:pt x="6809" y="1834"/>
                  </a:lnTo>
                  <a:lnTo>
                    <a:pt x="152" y="1430"/>
                  </a:lnTo>
                  <a:lnTo>
                    <a:pt x="152" y="159"/>
                  </a:lnTo>
                  <a:close/>
                  <a:moveTo>
                    <a:pt x="1" y="0"/>
                  </a:moveTo>
                  <a:lnTo>
                    <a:pt x="1" y="1571"/>
                  </a:lnTo>
                  <a:lnTo>
                    <a:pt x="6880" y="1990"/>
                  </a:lnTo>
                  <a:lnTo>
                    <a:pt x="6961" y="1994"/>
                  </a:lnTo>
                  <a:lnTo>
                    <a:pt x="6961" y="357"/>
                  </a:lnTo>
                  <a:lnTo>
                    <a:pt x="80" y="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3" name="Google Shape;13123;p62"/>
            <p:cNvSpPr/>
            <p:nvPr/>
          </p:nvSpPr>
          <p:spPr>
            <a:xfrm>
              <a:off x="5183850" y="1899650"/>
              <a:ext cx="132075" cy="285650"/>
            </a:xfrm>
            <a:custGeom>
              <a:avLst/>
              <a:gdLst/>
              <a:ahLst/>
              <a:cxnLst/>
              <a:rect l="l" t="t" r="r" b="b"/>
              <a:pathLst>
                <a:path w="5283" h="11426" extrusionOk="0">
                  <a:moveTo>
                    <a:pt x="0" y="1"/>
                  </a:moveTo>
                  <a:lnTo>
                    <a:pt x="0" y="7944"/>
                  </a:lnTo>
                  <a:cubicBezTo>
                    <a:pt x="3" y="8009"/>
                    <a:pt x="57" y="8061"/>
                    <a:pt x="122" y="8061"/>
                  </a:cubicBezTo>
                  <a:cubicBezTo>
                    <a:pt x="186" y="8061"/>
                    <a:pt x="241" y="8009"/>
                    <a:pt x="242" y="7944"/>
                  </a:cubicBezTo>
                  <a:lnTo>
                    <a:pt x="242" y="562"/>
                  </a:lnTo>
                  <a:lnTo>
                    <a:pt x="5041" y="5110"/>
                  </a:lnTo>
                  <a:lnTo>
                    <a:pt x="5041" y="11304"/>
                  </a:lnTo>
                  <a:cubicBezTo>
                    <a:pt x="5041" y="11372"/>
                    <a:pt x="5095" y="11426"/>
                    <a:pt x="5162" y="11426"/>
                  </a:cubicBezTo>
                  <a:cubicBezTo>
                    <a:pt x="5228" y="11426"/>
                    <a:pt x="5283" y="11372"/>
                    <a:pt x="5283" y="11304"/>
                  </a:cubicBezTo>
                  <a:lnTo>
                    <a:pt x="5283" y="5006"/>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4" name="Google Shape;13124;p62"/>
            <p:cNvSpPr/>
            <p:nvPr/>
          </p:nvSpPr>
          <p:spPr>
            <a:xfrm>
              <a:off x="5055475" y="1903650"/>
              <a:ext cx="134825" cy="104900"/>
            </a:xfrm>
            <a:custGeom>
              <a:avLst/>
              <a:gdLst/>
              <a:ahLst/>
              <a:cxnLst/>
              <a:rect l="l" t="t" r="r" b="b"/>
              <a:pathLst>
                <a:path w="5393" h="4196" extrusionOk="0">
                  <a:moveTo>
                    <a:pt x="5256" y="1"/>
                  </a:moveTo>
                  <a:cubicBezTo>
                    <a:pt x="5231" y="1"/>
                    <a:pt x="5205" y="9"/>
                    <a:pt x="5184" y="26"/>
                  </a:cubicBezTo>
                  <a:lnTo>
                    <a:pt x="92" y="3979"/>
                  </a:lnTo>
                  <a:cubicBezTo>
                    <a:pt x="1" y="4050"/>
                    <a:pt x="51" y="4196"/>
                    <a:pt x="166" y="4196"/>
                  </a:cubicBezTo>
                  <a:cubicBezTo>
                    <a:pt x="192" y="4196"/>
                    <a:pt x="219" y="4186"/>
                    <a:pt x="240" y="4171"/>
                  </a:cubicBezTo>
                  <a:lnTo>
                    <a:pt x="5331" y="217"/>
                  </a:lnTo>
                  <a:cubicBezTo>
                    <a:pt x="5384" y="176"/>
                    <a:pt x="5393" y="101"/>
                    <a:pt x="5353" y="48"/>
                  </a:cubicBezTo>
                  <a:cubicBezTo>
                    <a:pt x="5329" y="17"/>
                    <a:pt x="5293" y="1"/>
                    <a:pt x="52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5" name="Google Shape;13125;p62"/>
            <p:cNvSpPr/>
            <p:nvPr/>
          </p:nvSpPr>
          <p:spPr>
            <a:xfrm>
              <a:off x="1472325" y="2112625"/>
              <a:ext cx="118050" cy="390475"/>
            </a:xfrm>
            <a:custGeom>
              <a:avLst/>
              <a:gdLst/>
              <a:ahLst/>
              <a:cxnLst/>
              <a:rect l="l" t="t" r="r" b="b"/>
              <a:pathLst>
                <a:path w="4722" h="15619" extrusionOk="0">
                  <a:moveTo>
                    <a:pt x="4611" y="0"/>
                  </a:moveTo>
                  <a:cubicBezTo>
                    <a:pt x="4598" y="0"/>
                    <a:pt x="4584" y="4"/>
                    <a:pt x="4570" y="12"/>
                  </a:cubicBezTo>
                  <a:lnTo>
                    <a:pt x="1" y="2817"/>
                  </a:lnTo>
                  <a:lnTo>
                    <a:pt x="1" y="15619"/>
                  </a:lnTo>
                  <a:lnTo>
                    <a:pt x="4643" y="13405"/>
                  </a:lnTo>
                  <a:cubicBezTo>
                    <a:pt x="4720" y="13367"/>
                    <a:pt x="4682" y="13260"/>
                    <a:pt x="4612" y="13260"/>
                  </a:cubicBezTo>
                  <a:cubicBezTo>
                    <a:pt x="4601" y="13260"/>
                    <a:pt x="4589" y="13263"/>
                    <a:pt x="4577" y="13268"/>
                  </a:cubicBezTo>
                  <a:lnTo>
                    <a:pt x="150" y="15380"/>
                  </a:lnTo>
                  <a:lnTo>
                    <a:pt x="150" y="2902"/>
                  </a:lnTo>
                  <a:lnTo>
                    <a:pt x="4649" y="140"/>
                  </a:lnTo>
                  <a:cubicBezTo>
                    <a:pt x="4721" y="97"/>
                    <a:pt x="4677" y="0"/>
                    <a:pt x="46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6" name="Google Shape;13126;p62"/>
            <p:cNvSpPr/>
            <p:nvPr/>
          </p:nvSpPr>
          <p:spPr>
            <a:xfrm>
              <a:off x="1275075" y="2215975"/>
              <a:ext cx="130000" cy="377225"/>
            </a:xfrm>
            <a:custGeom>
              <a:avLst/>
              <a:gdLst/>
              <a:ahLst/>
              <a:cxnLst/>
              <a:rect l="l" t="t" r="r" b="b"/>
              <a:pathLst>
                <a:path w="5200" h="15089" extrusionOk="0">
                  <a:moveTo>
                    <a:pt x="5048" y="249"/>
                  </a:moveTo>
                  <a:lnTo>
                    <a:pt x="5048" y="12633"/>
                  </a:lnTo>
                  <a:lnTo>
                    <a:pt x="151" y="14854"/>
                  </a:lnTo>
                  <a:lnTo>
                    <a:pt x="151" y="2800"/>
                  </a:lnTo>
                  <a:lnTo>
                    <a:pt x="5048" y="249"/>
                  </a:lnTo>
                  <a:close/>
                  <a:moveTo>
                    <a:pt x="5200" y="0"/>
                  </a:moveTo>
                  <a:lnTo>
                    <a:pt x="41" y="2688"/>
                  </a:lnTo>
                  <a:lnTo>
                    <a:pt x="0" y="2709"/>
                  </a:lnTo>
                  <a:lnTo>
                    <a:pt x="0" y="15088"/>
                  </a:lnTo>
                  <a:lnTo>
                    <a:pt x="5155" y="12749"/>
                  </a:lnTo>
                  <a:lnTo>
                    <a:pt x="5200" y="12730"/>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7" name="Google Shape;13127;p62"/>
            <p:cNvSpPr/>
            <p:nvPr/>
          </p:nvSpPr>
          <p:spPr>
            <a:xfrm>
              <a:off x="1297375" y="2271325"/>
              <a:ext cx="3775" cy="311450"/>
            </a:xfrm>
            <a:custGeom>
              <a:avLst/>
              <a:gdLst/>
              <a:ahLst/>
              <a:cxnLst/>
              <a:rect l="l" t="t" r="r" b="b"/>
              <a:pathLst>
                <a:path w="151" h="12458" extrusionOk="0">
                  <a:moveTo>
                    <a:pt x="75" y="1"/>
                  </a:moveTo>
                  <a:cubicBezTo>
                    <a:pt x="38" y="1"/>
                    <a:pt x="0" y="26"/>
                    <a:pt x="0" y="76"/>
                  </a:cubicBezTo>
                  <a:lnTo>
                    <a:pt x="0" y="12383"/>
                  </a:lnTo>
                  <a:cubicBezTo>
                    <a:pt x="0" y="12425"/>
                    <a:pt x="35" y="12458"/>
                    <a:pt x="75" y="12458"/>
                  </a:cubicBezTo>
                  <a:cubicBezTo>
                    <a:pt x="116" y="12458"/>
                    <a:pt x="151" y="12425"/>
                    <a:pt x="151" y="12383"/>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8" name="Google Shape;13128;p62"/>
            <p:cNvSpPr/>
            <p:nvPr/>
          </p:nvSpPr>
          <p:spPr>
            <a:xfrm>
              <a:off x="1866800" y="1879475"/>
              <a:ext cx="119900" cy="421700"/>
            </a:xfrm>
            <a:custGeom>
              <a:avLst/>
              <a:gdLst/>
              <a:ahLst/>
              <a:cxnLst/>
              <a:rect l="l" t="t" r="r" b="b"/>
              <a:pathLst>
                <a:path w="4796" h="16868" extrusionOk="0">
                  <a:moveTo>
                    <a:pt x="4683" y="0"/>
                  </a:moveTo>
                  <a:cubicBezTo>
                    <a:pt x="4670" y="0"/>
                    <a:pt x="4656" y="4"/>
                    <a:pt x="4644" y="11"/>
                  </a:cubicBezTo>
                  <a:lnTo>
                    <a:pt x="36" y="2938"/>
                  </a:lnTo>
                  <a:lnTo>
                    <a:pt x="1" y="2960"/>
                  </a:lnTo>
                  <a:lnTo>
                    <a:pt x="1" y="16868"/>
                  </a:lnTo>
                  <a:lnTo>
                    <a:pt x="4719" y="14458"/>
                  </a:lnTo>
                  <a:cubicBezTo>
                    <a:pt x="4795" y="14418"/>
                    <a:pt x="4755" y="14314"/>
                    <a:pt x="4686" y="14314"/>
                  </a:cubicBezTo>
                  <a:cubicBezTo>
                    <a:pt x="4675" y="14314"/>
                    <a:pt x="4663" y="14317"/>
                    <a:pt x="4650" y="14323"/>
                  </a:cubicBezTo>
                  <a:lnTo>
                    <a:pt x="151" y="16622"/>
                  </a:lnTo>
                  <a:lnTo>
                    <a:pt x="151" y="3043"/>
                  </a:lnTo>
                  <a:lnTo>
                    <a:pt x="4724" y="138"/>
                  </a:lnTo>
                  <a:cubicBezTo>
                    <a:pt x="4760" y="115"/>
                    <a:pt x="4770" y="69"/>
                    <a:pt x="4748" y="35"/>
                  </a:cubicBezTo>
                  <a:cubicBezTo>
                    <a:pt x="4733" y="12"/>
                    <a:pt x="4709" y="0"/>
                    <a:pt x="46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9" name="Google Shape;13129;p62"/>
            <p:cNvSpPr/>
            <p:nvPr/>
          </p:nvSpPr>
          <p:spPr>
            <a:xfrm>
              <a:off x="1720475" y="1965425"/>
              <a:ext cx="123075" cy="401800"/>
            </a:xfrm>
            <a:custGeom>
              <a:avLst/>
              <a:gdLst/>
              <a:ahLst/>
              <a:cxnLst/>
              <a:rect l="l" t="t" r="r" b="b"/>
              <a:pathLst>
                <a:path w="4923" h="16072" extrusionOk="0">
                  <a:moveTo>
                    <a:pt x="4773" y="271"/>
                  </a:moveTo>
                  <a:lnTo>
                    <a:pt x="4773" y="13768"/>
                  </a:lnTo>
                  <a:lnTo>
                    <a:pt x="151" y="15839"/>
                  </a:lnTo>
                  <a:lnTo>
                    <a:pt x="151" y="3105"/>
                  </a:lnTo>
                  <a:lnTo>
                    <a:pt x="4773" y="271"/>
                  </a:lnTo>
                  <a:close/>
                  <a:moveTo>
                    <a:pt x="4922" y="0"/>
                  </a:moveTo>
                  <a:lnTo>
                    <a:pt x="0" y="3021"/>
                  </a:lnTo>
                  <a:lnTo>
                    <a:pt x="0" y="16071"/>
                  </a:lnTo>
                  <a:lnTo>
                    <a:pt x="4877" y="13884"/>
                  </a:lnTo>
                  <a:lnTo>
                    <a:pt x="4922" y="13865"/>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0" name="Google Shape;13130;p62"/>
            <p:cNvSpPr/>
            <p:nvPr/>
          </p:nvSpPr>
          <p:spPr>
            <a:xfrm>
              <a:off x="1739075" y="2028725"/>
              <a:ext cx="3775" cy="328975"/>
            </a:xfrm>
            <a:custGeom>
              <a:avLst/>
              <a:gdLst/>
              <a:ahLst/>
              <a:cxnLst/>
              <a:rect l="l" t="t" r="r" b="b"/>
              <a:pathLst>
                <a:path w="151" h="13159" extrusionOk="0">
                  <a:moveTo>
                    <a:pt x="76" y="0"/>
                  </a:moveTo>
                  <a:cubicBezTo>
                    <a:pt x="38" y="0"/>
                    <a:pt x="0" y="25"/>
                    <a:pt x="0" y="75"/>
                  </a:cubicBezTo>
                  <a:lnTo>
                    <a:pt x="0" y="13083"/>
                  </a:lnTo>
                  <a:cubicBezTo>
                    <a:pt x="0" y="13124"/>
                    <a:pt x="33" y="13159"/>
                    <a:pt x="76" y="13159"/>
                  </a:cubicBezTo>
                  <a:cubicBezTo>
                    <a:pt x="117" y="13159"/>
                    <a:pt x="151" y="13124"/>
                    <a:pt x="151" y="13083"/>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1" name="Google Shape;13131;p62"/>
            <p:cNvSpPr/>
            <p:nvPr/>
          </p:nvSpPr>
          <p:spPr>
            <a:xfrm>
              <a:off x="1888575" y="1938525"/>
              <a:ext cx="4175" cy="350350"/>
            </a:xfrm>
            <a:custGeom>
              <a:avLst/>
              <a:gdLst/>
              <a:ahLst/>
              <a:cxnLst/>
              <a:rect l="l" t="t" r="r" b="b"/>
              <a:pathLst>
                <a:path w="167" h="14014" extrusionOk="0">
                  <a:moveTo>
                    <a:pt x="92" y="1"/>
                  </a:moveTo>
                  <a:cubicBezTo>
                    <a:pt x="49" y="1"/>
                    <a:pt x="16" y="35"/>
                    <a:pt x="16" y="76"/>
                  </a:cubicBezTo>
                  <a:lnTo>
                    <a:pt x="0" y="13938"/>
                  </a:lnTo>
                  <a:cubicBezTo>
                    <a:pt x="0" y="13980"/>
                    <a:pt x="35" y="14013"/>
                    <a:pt x="76" y="14013"/>
                  </a:cubicBezTo>
                  <a:cubicBezTo>
                    <a:pt x="118" y="14013"/>
                    <a:pt x="151" y="13980"/>
                    <a:pt x="151" y="13938"/>
                  </a:cubicBezTo>
                  <a:lnTo>
                    <a:pt x="167" y="76"/>
                  </a:lnTo>
                  <a:cubicBezTo>
                    <a:pt x="167" y="35"/>
                    <a:pt x="133"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2" name="Google Shape;13132;p62"/>
            <p:cNvSpPr/>
            <p:nvPr/>
          </p:nvSpPr>
          <p:spPr>
            <a:xfrm>
              <a:off x="2118150" y="1710975"/>
              <a:ext cx="159700" cy="458775"/>
            </a:xfrm>
            <a:custGeom>
              <a:avLst/>
              <a:gdLst/>
              <a:ahLst/>
              <a:cxnLst/>
              <a:rect l="l" t="t" r="r" b="b"/>
              <a:pathLst>
                <a:path w="6388" h="18351" extrusionOk="0">
                  <a:moveTo>
                    <a:pt x="5921" y="268"/>
                  </a:moveTo>
                  <a:lnTo>
                    <a:pt x="6234" y="14769"/>
                  </a:lnTo>
                  <a:lnTo>
                    <a:pt x="151" y="18096"/>
                  </a:lnTo>
                  <a:lnTo>
                    <a:pt x="151" y="3824"/>
                  </a:lnTo>
                  <a:lnTo>
                    <a:pt x="5921" y="268"/>
                  </a:lnTo>
                  <a:close/>
                  <a:moveTo>
                    <a:pt x="6065" y="1"/>
                  </a:moveTo>
                  <a:lnTo>
                    <a:pt x="36" y="3717"/>
                  </a:lnTo>
                  <a:lnTo>
                    <a:pt x="0" y="3740"/>
                  </a:lnTo>
                  <a:lnTo>
                    <a:pt x="0" y="18351"/>
                  </a:lnTo>
                  <a:lnTo>
                    <a:pt x="6387" y="14857"/>
                  </a:lnTo>
                  <a:lnTo>
                    <a:pt x="60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3" name="Google Shape;13133;p62"/>
            <p:cNvSpPr/>
            <p:nvPr/>
          </p:nvSpPr>
          <p:spPr>
            <a:xfrm>
              <a:off x="2304250" y="1586750"/>
              <a:ext cx="168125" cy="482200"/>
            </a:xfrm>
            <a:custGeom>
              <a:avLst/>
              <a:gdLst/>
              <a:ahLst/>
              <a:cxnLst/>
              <a:rect l="l" t="t" r="r" b="b"/>
              <a:pathLst>
                <a:path w="6725" h="19288" extrusionOk="0">
                  <a:moveTo>
                    <a:pt x="6615" y="0"/>
                  </a:moveTo>
                  <a:cubicBezTo>
                    <a:pt x="6602" y="0"/>
                    <a:pt x="6588" y="4"/>
                    <a:pt x="6574" y="14"/>
                  </a:cubicBezTo>
                  <a:lnTo>
                    <a:pt x="36" y="4084"/>
                  </a:lnTo>
                  <a:lnTo>
                    <a:pt x="0" y="4107"/>
                  </a:lnTo>
                  <a:lnTo>
                    <a:pt x="0" y="19287"/>
                  </a:lnTo>
                  <a:lnTo>
                    <a:pt x="6648" y="15923"/>
                  </a:lnTo>
                  <a:cubicBezTo>
                    <a:pt x="6685" y="15905"/>
                    <a:pt x="6699" y="15858"/>
                    <a:pt x="6681" y="15821"/>
                  </a:cubicBezTo>
                  <a:cubicBezTo>
                    <a:pt x="6667" y="15796"/>
                    <a:pt x="6640" y="15781"/>
                    <a:pt x="6612" y="15781"/>
                  </a:cubicBezTo>
                  <a:cubicBezTo>
                    <a:pt x="6601" y="15781"/>
                    <a:pt x="6590" y="15783"/>
                    <a:pt x="6579" y="15788"/>
                  </a:cubicBezTo>
                  <a:lnTo>
                    <a:pt x="151" y="19043"/>
                  </a:lnTo>
                  <a:lnTo>
                    <a:pt x="151" y="4191"/>
                  </a:lnTo>
                  <a:lnTo>
                    <a:pt x="6653" y="140"/>
                  </a:lnTo>
                  <a:cubicBezTo>
                    <a:pt x="6724" y="96"/>
                    <a:pt x="6681" y="0"/>
                    <a:pt x="66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4" name="Google Shape;13134;p62"/>
            <p:cNvSpPr/>
            <p:nvPr/>
          </p:nvSpPr>
          <p:spPr>
            <a:xfrm>
              <a:off x="2136250" y="1792475"/>
              <a:ext cx="3775" cy="363775"/>
            </a:xfrm>
            <a:custGeom>
              <a:avLst/>
              <a:gdLst/>
              <a:ahLst/>
              <a:cxnLst/>
              <a:rect l="l" t="t" r="r" b="b"/>
              <a:pathLst>
                <a:path w="151" h="14551" extrusionOk="0">
                  <a:moveTo>
                    <a:pt x="76" y="0"/>
                  </a:moveTo>
                  <a:cubicBezTo>
                    <a:pt x="38" y="0"/>
                    <a:pt x="0" y="25"/>
                    <a:pt x="0" y="76"/>
                  </a:cubicBezTo>
                  <a:lnTo>
                    <a:pt x="0" y="14475"/>
                  </a:lnTo>
                  <a:cubicBezTo>
                    <a:pt x="0" y="14516"/>
                    <a:pt x="33" y="14550"/>
                    <a:pt x="76" y="14550"/>
                  </a:cubicBezTo>
                  <a:cubicBezTo>
                    <a:pt x="117" y="14550"/>
                    <a:pt x="151" y="14516"/>
                    <a:pt x="151" y="14474"/>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5" name="Google Shape;13135;p62"/>
            <p:cNvSpPr/>
            <p:nvPr/>
          </p:nvSpPr>
          <p:spPr>
            <a:xfrm>
              <a:off x="2324625" y="1675875"/>
              <a:ext cx="3800" cy="380225"/>
            </a:xfrm>
            <a:custGeom>
              <a:avLst/>
              <a:gdLst/>
              <a:ahLst/>
              <a:cxnLst/>
              <a:rect l="l" t="t" r="r" b="b"/>
              <a:pathLst>
                <a:path w="152" h="15209" extrusionOk="0">
                  <a:moveTo>
                    <a:pt x="76" y="0"/>
                  </a:moveTo>
                  <a:cubicBezTo>
                    <a:pt x="38" y="0"/>
                    <a:pt x="1" y="25"/>
                    <a:pt x="1" y="75"/>
                  </a:cubicBezTo>
                  <a:lnTo>
                    <a:pt x="1" y="15133"/>
                  </a:lnTo>
                  <a:cubicBezTo>
                    <a:pt x="1" y="15174"/>
                    <a:pt x="34" y="15208"/>
                    <a:pt x="76" y="15208"/>
                  </a:cubicBezTo>
                  <a:cubicBezTo>
                    <a:pt x="117" y="15208"/>
                    <a:pt x="151" y="15174"/>
                    <a:pt x="151" y="15133"/>
                  </a:cubicBezTo>
                  <a:lnTo>
                    <a:pt x="151" y="75"/>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6" name="Google Shape;13136;p62"/>
            <p:cNvSpPr/>
            <p:nvPr/>
          </p:nvSpPr>
          <p:spPr>
            <a:xfrm>
              <a:off x="2623975" y="1395875"/>
              <a:ext cx="153325" cy="507750"/>
            </a:xfrm>
            <a:custGeom>
              <a:avLst/>
              <a:gdLst/>
              <a:ahLst/>
              <a:cxnLst/>
              <a:rect l="l" t="t" r="r" b="b"/>
              <a:pathLst>
                <a:path w="6133" h="20310" extrusionOk="0">
                  <a:moveTo>
                    <a:pt x="5981" y="277"/>
                  </a:moveTo>
                  <a:lnTo>
                    <a:pt x="5981" y="16874"/>
                  </a:lnTo>
                  <a:lnTo>
                    <a:pt x="151" y="20055"/>
                  </a:lnTo>
                  <a:lnTo>
                    <a:pt x="151" y="3998"/>
                  </a:lnTo>
                  <a:lnTo>
                    <a:pt x="5981" y="277"/>
                  </a:lnTo>
                  <a:close/>
                  <a:moveTo>
                    <a:pt x="6132" y="1"/>
                  </a:moveTo>
                  <a:lnTo>
                    <a:pt x="36" y="3893"/>
                  </a:lnTo>
                  <a:lnTo>
                    <a:pt x="0" y="3916"/>
                  </a:lnTo>
                  <a:lnTo>
                    <a:pt x="0" y="20309"/>
                  </a:lnTo>
                  <a:lnTo>
                    <a:pt x="6094" y="16985"/>
                  </a:lnTo>
                  <a:lnTo>
                    <a:pt x="6132" y="16964"/>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7" name="Google Shape;13137;p62"/>
            <p:cNvSpPr/>
            <p:nvPr/>
          </p:nvSpPr>
          <p:spPr>
            <a:xfrm>
              <a:off x="2819650" y="1239900"/>
              <a:ext cx="186675" cy="555625"/>
            </a:xfrm>
            <a:custGeom>
              <a:avLst/>
              <a:gdLst/>
              <a:ahLst/>
              <a:cxnLst/>
              <a:rect l="l" t="t" r="r" b="b"/>
              <a:pathLst>
                <a:path w="7467" h="22225" extrusionOk="0">
                  <a:moveTo>
                    <a:pt x="7318" y="285"/>
                  </a:moveTo>
                  <a:lnTo>
                    <a:pt x="7318" y="17872"/>
                  </a:lnTo>
                  <a:lnTo>
                    <a:pt x="151" y="21965"/>
                  </a:lnTo>
                  <a:lnTo>
                    <a:pt x="151" y="5146"/>
                  </a:lnTo>
                  <a:lnTo>
                    <a:pt x="7318" y="285"/>
                  </a:lnTo>
                  <a:close/>
                  <a:moveTo>
                    <a:pt x="7467" y="1"/>
                  </a:moveTo>
                  <a:lnTo>
                    <a:pt x="33" y="5043"/>
                  </a:lnTo>
                  <a:lnTo>
                    <a:pt x="0" y="5065"/>
                  </a:lnTo>
                  <a:lnTo>
                    <a:pt x="0" y="22225"/>
                  </a:lnTo>
                  <a:lnTo>
                    <a:pt x="7430" y="17982"/>
                  </a:lnTo>
                  <a:lnTo>
                    <a:pt x="7467" y="17960"/>
                  </a:lnTo>
                  <a:lnTo>
                    <a:pt x="74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8" name="Google Shape;13138;p62"/>
            <p:cNvSpPr/>
            <p:nvPr/>
          </p:nvSpPr>
          <p:spPr>
            <a:xfrm>
              <a:off x="2642075" y="1481350"/>
              <a:ext cx="3775" cy="414075"/>
            </a:xfrm>
            <a:custGeom>
              <a:avLst/>
              <a:gdLst/>
              <a:ahLst/>
              <a:cxnLst/>
              <a:rect l="l" t="t" r="r" b="b"/>
              <a:pathLst>
                <a:path w="151" h="16563" extrusionOk="0">
                  <a:moveTo>
                    <a:pt x="75" y="0"/>
                  </a:moveTo>
                  <a:cubicBezTo>
                    <a:pt x="38" y="0"/>
                    <a:pt x="0" y="25"/>
                    <a:pt x="0" y="75"/>
                  </a:cubicBezTo>
                  <a:lnTo>
                    <a:pt x="0" y="16487"/>
                  </a:lnTo>
                  <a:cubicBezTo>
                    <a:pt x="0" y="16529"/>
                    <a:pt x="34" y="16562"/>
                    <a:pt x="75" y="16562"/>
                  </a:cubicBezTo>
                  <a:cubicBezTo>
                    <a:pt x="118" y="16562"/>
                    <a:pt x="151" y="16529"/>
                    <a:pt x="151" y="16487"/>
                  </a:cubicBezTo>
                  <a:lnTo>
                    <a:pt x="151" y="75"/>
                  </a:lnTo>
                  <a:cubicBezTo>
                    <a:pt x="151" y="25"/>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9" name="Google Shape;13139;p62"/>
            <p:cNvSpPr/>
            <p:nvPr/>
          </p:nvSpPr>
          <p:spPr>
            <a:xfrm>
              <a:off x="2835600" y="1354825"/>
              <a:ext cx="3800" cy="428150"/>
            </a:xfrm>
            <a:custGeom>
              <a:avLst/>
              <a:gdLst/>
              <a:ahLst/>
              <a:cxnLst/>
              <a:rect l="l" t="t" r="r" b="b"/>
              <a:pathLst>
                <a:path w="152" h="17126" extrusionOk="0">
                  <a:moveTo>
                    <a:pt x="76" y="1"/>
                  </a:moveTo>
                  <a:cubicBezTo>
                    <a:pt x="38" y="1"/>
                    <a:pt x="0" y="26"/>
                    <a:pt x="0" y="76"/>
                  </a:cubicBezTo>
                  <a:lnTo>
                    <a:pt x="0" y="17050"/>
                  </a:lnTo>
                  <a:cubicBezTo>
                    <a:pt x="0" y="17091"/>
                    <a:pt x="33" y="17126"/>
                    <a:pt x="76" y="17126"/>
                  </a:cubicBezTo>
                  <a:cubicBezTo>
                    <a:pt x="117" y="17126"/>
                    <a:pt x="151" y="17091"/>
                    <a:pt x="150" y="17050"/>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0" name="Google Shape;13140;p62"/>
            <p:cNvSpPr/>
            <p:nvPr/>
          </p:nvSpPr>
          <p:spPr>
            <a:xfrm>
              <a:off x="1472325" y="2584125"/>
              <a:ext cx="117950" cy="376625"/>
            </a:xfrm>
            <a:custGeom>
              <a:avLst/>
              <a:gdLst/>
              <a:ahLst/>
              <a:cxnLst/>
              <a:rect l="l" t="t" r="r" b="b"/>
              <a:pathLst>
                <a:path w="4718" h="15065" extrusionOk="0">
                  <a:moveTo>
                    <a:pt x="4610" y="0"/>
                  </a:moveTo>
                  <a:cubicBezTo>
                    <a:pt x="4600" y="0"/>
                    <a:pt x="4588" y="3"/>
                    <a:pt x="4577" y="8"/>
                  </a:cubicBezTo>
                  <a:lnTo>
                    <a:pt x="1" y="2269"/>
                  </a:lnTo>
                  <a:lnTo>
                    <a:pt x="1" y="15064"/>
                  </a:lnTo>
                  <a:lnTo>
                    <a:pt x="4635" y="13406"/>
                  </a:lnTo>
                  <a:cubicBezTo>
                    <a:pt x="4673" y="13391"/>
                    <a:pt x="4694" y="13348"/>
                    <a:pt x="4680" y="13309"/>
                  </a:cubicBezTo>
                  <a:cubicBezTo>
                    <a:pt x="4669" y="13278"/>
                    <a:pt x="4640" y="13259"/>
                    <a:pt x="4609" y="13259"/>
                  </a:cubicBezTo>
                  <a:cubicBezTo>
                    <a:pt x="4600" y="13259"/>
                    <a:pt x="4592" y="13260"/>
                    <a:pt x="4583" y="13263"/>
                  </a:cubicBezTo>
                  <a:lnTo>
                    <a:pt x="150" y="14849"/>
                  </a:lnTo>
                  <a:lnTo>
                    <a:pt x="150" y="2363"/>
                  </a:lnTo>
                  <a:lnTo>
                    <a:pt x="4643" y="143"/>
                  </a:lnTo>
                  <a:cubicBezTo>
                    <a:pt x="4717" y="103"/>
                    <a:pt x="4679" y="0"/>
                    <a:pt x="46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1" name="Google Shape;13141;p62"/>
            <p:cNvSpPr/>
            <p:nvPr/>
          </p:nvSpPr>
          <p:spPr>
            <a:xfrm>
              <a:off x="1275075" y="2665725"/>
              <a:ext cx="130000" cy="361500"/>
            </a:xfrm>
            <a:custGeom>
              <a:avLst/>
              <a:gdLst/>
              <a:ahLst/>
              <a:cxnLst/>
              <a:rect l="l" t="t" r="r" b="b"/>
              <a:pathLst>
                <a:path w="5200" h="14460" extrusionOk="0">
                  <a:moveTo>
                    <a:pt x="5048" y="223"/>
                  </a:moveTo>
                  <a:lnTo>
                    <a:pt x="5048" y="12614"/>
                  </a:lnTo>
                  <a:lnTo>
                    <a:pt x="151" y="14250"/>
                  </a:lnTo>
                  <a:lnTo>
                    <a:pt x="151" y="2189"/>
                  </a:lnTo>
                  <a:lnTo>
                    <a:pt x="5048" y="223"/>
                  </a:lnTo>
                  <a:close/>
                  <a:moveTo>
                    <a:pt x="5200" y="1"/>
                  </a:moveTo>
                  <a:lnTo>
                    <a:pt x="0" y="2087"/>
                  </a:lnTo>
                  <a:lnTo>
                    <a:pt x="0" y="14460"/>
                  </a:lnTo>
                  <a:lnTo>
                    <a:pt x="5148" y="12739"/>
                  </a:lnTo>
                  <a:lnTo>
                    <a:pt x="5200" y="12722"/>
                  </a:lnTo>
                  <a:lnTo>
                    <a:pt x="52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2" name="Google Shape;13142;p62"/>
            <p:cNvSpPr/>
            <p:nvPr/>
          </p:nvSpPr>
          <p:spPr>
            <a:xfrm>
              <a:off x="1297375" y="2708350"/>
              <a:ext cx="3775" cy="311450"/>
            </a:xfrm>
            <a:custGeom>
              <a:avLst/>
              <a:gdLst/>
              <a:ahLst/>
              <a:cxnLst/>
              <a:rect l="l" t="t" r="r" b="b"/>
              <a:pathLst>
                <a:path w="151" h="12458" extrusionOk="0">
                  <a:moveTo>
                    <a:pt x="75" y="0"/>
                  </a:moveTo>
                  <a:cubicBezTo>
                    <a:pt x="38" y="0"/>
                    <a:pt x="0" y="26"/>
                    <a:pt x="0" y="76"/>
                  </a:cubicBezTo>
                  <a:lnTo>
                    <a:pt x="0" y="12382"/>
                  </a:lnTo>
                  <a:cubicBezTo>
                    <a:pt x="0" y="12423"/>
                    <a:pt x="35" y="12457"/>
                    <a:pt x="75" y="12457"/>
                  </a:cubicBezTo>
                  <a:cubicBezTo>
                    <a:pt x="116" y="12457"/>
                    <a:pt x="151" y="12423"/>
                    <a:pt x="151" y="12382"/>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3" name="Google Shape;13143;p62"/>
            <p:cNvSpPr/>
            <p:nvPr/>
          </p:nvSpPr>
          <p:spPr>
            <a:xfrm>
              <a:off x="1866800" y="2398300"/>
              <a:ext cx="119875" cy="407675"/>
            </a:xfrm>
            <a:custGeom>
              <a:avLst/>
              <a:gdLst/>
              <a:ahLst/>
              <a:cxnLst/>
              <a:rect l="l" t="t" r="r" b="b"/>
              <a:pathLst>
                <a:path w="4795" h="16307" extrusionOk="0">
                  <a:moveTo>
                    <a:pt x="4683" y="0"/>
                  </a:moveTo>
                  <a:cubicBezTo>
                    <a:pt x="4672" y="0"/>
                    <a:pt x="4660" y="3"/>
                    <a:pt x="4649" y="9"/>
                  </a:cubicBezTo>
                  <a:lnTo>
                    <a:pt x="42" y="2384"/>
                  </a:lnTo>
                  <a:lnTo>
                    <a:pt x="1" y="2406"/>
                  </a:lnTo>
                  <a:lnTo>
                    <a:pt x="1" y="16307"/>
                  </a:lnTo>
                  <a:lnTo>
                    <a:pt x="4711" y="14462"/>
                  </a:lnTo>
                  <a:cubicBezTo>
                    <a:pt x="4794" y="14430"/>
                    <a:pt x="4760" y="14316"/>
                    <a:pt x="4686" y="14316"/>
                  </a:cubicBezTo>
                  <a:cubicBezTo>
                    <a:pt x="4677" y="14316"/>
                    <a:pt x="4666" y="14318"/>
                    <a:pt x="4656" y="14322"/>
                  </a:cubicBezTo>
                  <a:lnTo>
                    <a:pt x="151" y="16085"/>
                  </a:lnTo>
                  <a:lnTo>
                    <a:pt x="151" y="2498"/>
                  </a:lnTo>
                  <a:lnTo>
                    <a:pt x="4718" y="144"/>
                  </a:lnTo>
                  <a:cubicBezTo>
                    <a:pt x="4755" y="124"/>
                    <a:pt x="4769" y="79"/>
                    <a:pt x="4751" y="42"/>
                  </a:cubicBezTo>
                  <a:cubicBezTo>
                    <a:pt x="4738" y="16"/>
                    <a:pt x="4711" y="0"/>
                    <a:pt x="46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4" name="Google Shape;13144;p62"/>
            <p:cNvSpPr/>
            <p:nvPr/>
          </p:nvSpPr>
          <p:spPr>
            <a:xfrm>
              <a:off x="1720475" y="2467650"/>
              <a:ext cx="123100" cy="386850"/>
            </a:xfrm>
            <a:custGeom>
              <a:avLst/>
              <a:gdLst/>
              <a:ahLst/>
              <a:cxnLst/>
              <a:rect l="l" t="t" r="r" b="b"/>
              <a:pathLst>
                <a:path w="4924" h="15474" extrusionOk="0">
                  <a:moveTo>
                    <a:pt x="4773" y="242"/>
                  </a:moveTo>
                  <a:lnTo>
                    <a:pt x="4773" y="13747"/>
                  </a:lnTo>
                  <a:lnTo>
                    <a:pt x="151" y="15265"/>
                  </a:lnTo>
                  <a:lnTo>
                    <a:pt x="151" y="2525"/>
                  </a:lnTo>
                  <a:lnTo>
                    <a:pt x="4773" y="242"/>
                  </a:lnTo>
                  <a:close/>
                  <a:moveTo>
                    <a:pt x="4924" y="0"/>
                  </a:moveTo>
                  <a:lnTo>
                    <a:pt x="41" y="2410"/>
                  </a:lnTo>
                  <a:lnTo>
                    <a:pt x="0" y="2430"/>
                  </a:lnTo>
                  <a:lnTo>
                    <a:pt x="0" y="15474"/>
                  </a:lnTo>
                  <a:lnTo>
                    <a:pt x="4872" y="13872"/>
                  </a:lnTo>
                  <a:lnTo>
                    <a:pt x="4924" y="13855"/>
                  </a:lnTo>
                  <a:lnTo>
                    <a:pt x="49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5" name="Google Shape;13145;p62"/>
            <p:cNvSpPr/>
            <p:nvPr/>
          </p:nvSpPr>
          <p:spPr>
            <a:xfrm>
              <a:off x="1739075" y="2518525"/>
              <a:ext cx="3775" cy="328975"/>
            </a:xfrm>
            <a:custGeom>
              <a:avLst/>
              <a:gdLst/>
              <a:ahLst/>
              <a:cxnLst/>
              <a:rect l="l" t="t" r="r" b="b"/>
              <a:pathLst>
                <a:path w="151" h="13159" extrusionOk="0">
                  <a:moveTo>
                    <a:pt x="76" y="0"/>
                  </a:moveTo>
                  <a:cubicBezTo>
                    <a:pt x="38" y="0"/>
                    <a:pt x="0" y="25"/>
                    <a:pt x="0" y="75"/>
                  </a:cubicBezTo>
                  <a:lnTo>
                    <a:pt x="0" y="13083"/>
                  </a:lnTo>
                  <a:cubicBezTo>
                    <a:pt x="0" y="13124"/>
                    <a:pt x="33" y="13159"/>
                    <a:pt x="76" y="13159"/>
                  </a:cubicBezTo>
                  <a:cubicBezTo>
                    <a:pt x="117" y="13159"/>
                    <a:pt x="151" y="13124"/>
                    <a:pt x="151" y="13083"/>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6" name="Google Shape;13146;p62"/>
            <p:cNvSpPr/>
            <p:nvPr/>
          </p:nvSpPr>
          <p:spPr>
            <a:xfrm>
              <a:off x="1888575" y="2446275"/>
              <a:ext cx="4175" cy="350300"/>
            </a:xfrm>
            <a:custGeom>
              <a:avLst/>
              <a:gdLst/>
              <a:ahLst/>
              <a:cxnLst/>
              <a:rect l="l" t="t" r="r" b="b"/>
              <a:pathLst>
                <a:path w="167" h="14012" extrusionOk="0">
                  <a:moveTo>
                    <a:pt x="92" y="0"/>
                  </a:moveTo>
                  <a:cubicBezTo>
                    <a:pt x="49" y="0"/>
                    <a:pt x="16" y="35"/>
                    <a:pt x="16" y="76"/>
                  </a:cubicBezTo>
                  <a:lnTo>
                    <a:pt x="0" y="13936"/>
                  </a:lnTo>
                  <a:cubicBezTo>
                    <a:pt x="0" y="13977"/>
                    <a:pt x="35" y="14011"/>
                    <a:pt x="76" y="14011"/>
                  </a:cubicBezTo>
                  <a:cubicBezTo>
                    <a:pt x="118" y="14011"/>
                    <a:pt x="151" y="13977"/>
                    <a:pt x="151" y="13936"/>
                  </a:cubicBezTo>
                  <a:lnTo>
                    <a:pt x="167" y="76"/>
                  </a:lnTo>
                  <a:cubicBezTo>
                    <a:pt x="167" y="33"/>
                    <a:pt x="133" y="0"/>
                    <a:pt x="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7" name="Google Shape;13147;p62"/>
            <p:cNvSpPr/>
            <p:nvPr/>
          </p:nvSpPr>
          <p:spPr>
            <a:xfrm>
              <a:off x="2118150" y="2264125"/>
              <a:ext cx="159700" cy="440450"/>
            </a:xfrm>
            <a:custGeom>
              <a:avLst/>
              <a:gdLst/>
              <a:ahLst/>
              <a:cxnLst/>
              <a:rect l="l" t="t" r="r" b="b"/>
              <a:pathLst>
                <a:path w="6388" h="17618" extrusionOk="0">
                  <a:moveTo>
                    <a:pt x="5921" y="241"/>
                  </a:moveTo>
                  <a:lnTo>
                    <a:pt x="6234" y="14789"/>
                  </a:lnTo>
                  <a:lnTo>
                    <a:pt x="151" y="17389"/>
                  </a:lnTo>
                  <a:lnTo>
                    <a:pt x="151" y="3107"/>
                  </a:lnTo>
                  <a:lnTo>
                    <a:pt x="5921" y="241"/>
                  </a:lnTo>
                  <a:close/>
                  <a:moveTo>
                    <a:pt x="6066" y="1"/>
                  </a:moveTo>
                  <a:lnTo>
                    <a:pt x="41" y="2994"/>
                  </a:lnTo>
                  <a:lnTo>
                    <a:pt x="0" y="3015"/>
                  </a:lnTo>
                  <a:lnTo>
                    <a:pt x="0" y="17617"/>
                  </a:lnTo>
                  <a:lnTo>
                    <a:pt x="6340" y="14908"/>
                  </a:lnTo>
                  <a:lnTo>
                    <a:pt x="6387" y="14888"/>
                  </a:lnTo>
                  <a:lnTo>
                    <a:pt x="60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8" name="Google Shape;13148;p62"/>
            <p:cNvSpPr/>
            <p:nvPr/>
          </p:nvSpPr>
          <p:spPr>
            <a:xfrm>
              <a:off x="2304250" y="2163650"/>
              <a:ext cx="168150" cy="462350"/>
            </a:xfrm>
            <a:custGeom>
              <a:avLst/>
              <a:gdLst/>
              <a:ahLst/>
              <a:cxnLst/>
              <a:rect l="l" t="t" r="r" b="b"/>
              <a:pathLst>
                <a:path w="6726" h="18494" extrusionOk="0">
                  <a:moveTo>
                    <a:pt x="6615" y="1"/>
                  </a:moveTo>
                  <a:cubicBezTo>
                    <a:pt x="6604" y="1"/>
                    <a:pt x="6592" y="3"/>
                    <a:pt x="6579" y="10"/>
                  </a:cubicBezTo>
                  <a:lnTo>
                    <a:pt x="0" y="3321"/>
                  </a:lnTo>
                  <a:lnTo>
                    <a:pt x="0" y="18493"/>
                  </a:lnTo>
                  <a:lnTo>
                    <a:pt x="6641" y="15927"/>
                  </a:lnTo>
                  <a:cubicBezTo>
                    <a:pt x="6724" y="15896"/>
                    <a:pt x="6691" y="15781"/>
                    <a:pt x="6617" y="15781"/>
                  </a:cubicBezTo>
                  <a:cubicBezTo>
                    <a:pt x="6608" y="15781"/>
                    <a:pt x="6598" y="15783"/>
                    <a:pt x="6587" y="15787"/>
                  </a:cubicBezTo>
                  <a:lnTo>
                    <a:pt x="151" y="18274"/>
                  </a:lnTo>
                  <a:lnTo>
                    <a:pt x="151" y="3415"/>
                  </a:lnTo>
                  <a:lnTo>
                    <a:pt x="6648" y="145"/>
                  </a:lnTo>
                  <a:cubicBezTo>
                    <a:pt x="6725" y="106"/>
                    <a:pt x="6685" y="1"/>
                    <a:pt x="66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9" name="Google Shape;13149;p62"/>
            <p:cNvSpPr/>
            <p:nvPr/>
          </p:nvSpPr>
          <p:spPr>
            <a:xfrm>
              <a:off x="2136250" y="2329775"/>
              <a:ext cx="3775" cy="363775"/>
            </a:xfrm>
            <a:custGeom>
              <a:avLst/>
              <a:gdLst/>
              <a:ahLst/>
              <a:cxnLst/>
              <a:rect l="l" t="t" r="r" b="b"/>
              <a:pathLst>
                <a:path w="151" h="14551" extrusionOk="0">
                  <a:moveTo>
                    <a:pt x="76" y="0"/>
                  </a:moveTo>
                  <a:cubicBezTo>
                    <a:pt x="38" y="0"/>
                    <a:pt x="0" y="25"/>
                    <a:pt x="0" y="76"/>
                  </a:cubicBezTo>
                  <a:lnTo>
                    <a:pt x="0" y="14475"/>
                  </a:lnTo>
                  <a:cubicBezTo>
                    <a:pt x="0" y="14516"/>
                    <a:pt x="33" y="14550"/>
                    <a:pt x="76" y="14550"/>
                  </a:cubicBezTo>
                  <a:cubicBezTo>
                    <a:pt x="117" y="14550"/>
                    <a:pt x="151" y="14516"/>
                    <a:pt x="151" y="14475"/>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0" name="Google Shape;13150;p62"/>
            <p:cNvSpPr/>
            <p:nvPr/>
          </p:nvSpPr>
          <p:spPr>
            <a:xfrm>
              <a:off x="2324625" y="2235700"/>
              <a:ext cx="3800" cy="380225"/>
            </a:xfrm>
            <a:custGeom>
              <a:avLst/>
              <a:gdLst/>
              <a:ahLst/>
              <a:cxnLst/>
              <a:rect l="l" t="t" r="r" b="b"/>
              <a:pathLst>
                <a:path w="152" h="15209" extrusionOk="0">
                  <a:moveTo>
                    <a:pt x="76" y="0"/>
                  </a:moveTo>
                  <a:cubicBezTo>
                    <a:pt x="38" y="0"/>
                    <a:pt x="1" y="25"/>
                    <a:pt x="1" y="76"/>
                  </a:cubicBezTo>
                  <a:lnTo>
                    <a:pt x="1" y="15133"/>
                  </a:lnTo>
                  <a:cubicBezTo>
                    <a:pt x="1" y="15174"/>
                    <a:pt x="34" y="15207"/>
                    <a:pt x="76" y="15208"/>
                  </a:cubicBezTo>
                  <a:cubicBezTo>
                    <a:pt x="117" y="15207"/>
                    <a:pt x="151" y="15174"/>
                    <a:pt x="151" y="15133"/>
                  </a:cubicBezTo>
                  <a:lnTo>
                    <a:pt x="151" y="76"/>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1" name="Google Shape;13151;p62"/>
            <p:cNvSpPr/>
            <p:nvPr/>
          </p:nvSpPr>
          <p:spPr>
            <a:xfrm>
              <a:off x="2623975" y="2009725"/>
              <a:ext cx="153325" cy="489200"/>
            </a:xfrm>
            <a:custGeom>
              <a:avLst/>
              <a:gdLst/>
              <a:ahLst/>
              <a:cxnLst/>
              <a:rect l="l" t="t" r="r" b="b"/>
              <a:pathLst>
                <a:path w="6133" h="19568" extrusionOk="0">
                  <a:moveTo>
                    <a:pt x="5981" y="249"/>
                  </a:moveTo>
                  <a:lnTo>
                    <a:pt x="5981" y="16855"/>
                  </a:lnTo>
                  <a:lnTo>
                    <a:pt x="151" y="19339"/>
                  </a:lnTo>
                  <a:lnTo>
                    <a:pt x="151" y="3273"/>
                  </a:lnTo>
                  <a:lnTo>
                    <a:pt x="5981" y="249"/>
                  </a:lnTo>
                  <a:close/>
                  <a:moveTo>
                    <a:pt x="6132" y="0"/>
                  </a:moveTo>
                  <a:lnTo>
                    <a:pt x="0" y="3182"/>
                  </a:lnTo>
                  <a:lnTo>
                    <a:pt x="0" y="19567"/>
                  </a:lnTo>
                  <a:lnTo>
                    <a:pt x="6132" y="16954"/>
                  </a:lnTo>
                  <a:lnTo>
                    <a:pt x="61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2" name="Google Shape;13152;p62"/>
            <p:cNvSpPr/>
            <p:nvPr/>
          </p:nvSpPr>
          <p:spPr>
            <a:xfrm>
              <a:off x="2819650" y="1881125"/>
              <a:ext cx="186725" cy="533075"/>
            </a:xfrm>
            <a:custGeom>
              <a:avLst/>
              <a:gdLst/>
              <a:ahLst/>
              <a:cxnLst/>
              <a:rect l="l" t="t" r="r" b="b"/>
              <a:pathLst>
                <a:path w="7469" h="21323" extrusionOk="0">
                  <a:moveTo>
                    <a:pt x="7318" y="257"/>
                  </a:moveTo>
                  <a:lnTo>
                    <a:pt x="7318" y="17852"/>
                  </a:lnTo>
                  <a:lnTo>
                    <a:pt x="151" y="21088"/>
                  </a:lnTo>
                  <a:lnTo>
                    <a:pt x="151" y="4262"/>
                  </a:lnTo>
                  <a:lnTo>
                    <a:pt x="7318" y="257"/>
                  </a:lnTo>
                  <a:close/>
                  <a:moveTo>
                    <a:pt x="7468" y="1"/>
                  </a:moveTo>
                  <a:lnTo>
                    <a:pt x="0" y="4173"/>
                  </a:lnTo>
                  <a:lnTo>
                    <a:pt x="0" y="21322"/>
                  </a:lnTo>
                  <a:lnTo>
                    <a:pt x="7423" y="17970"/>
                  </a:lnTo>
                  <a:lnTo>
                    <a:pt x="7468" y="17950"/>
                  </a:lnTo>
                  <a:lnTo>
                    <a:pt x="7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3" name="Google Shape;13153;p62"/>
            <p:cNvSpPr/>
            <p:nvPr/>
          </p:nvSpPr>
          <p:spPr>
            <a:xfrm>
              <a:off x="2642100" y="2079125"/>
              <a:ext cx="3800" cy="414075"/>
            </a:xfrm>
            <a:custGeom>
              <a:avLst/>
              <a:gdLst/>
              <a:ahLst/>
              <a:cxnLst/>
              <a:rect l="l" t="t" r="r" b="b"/>
              <a:pathLst>
                <a:path w="152" h="16563" extrusionOk="0">
                  <a:moveTo>
                    <a:pt x="76" y="0"/>
                  </a:moveTo>
                  <a:cubicBezTo>
                    <a:pt x="38" y="0"/>
                    <a:pt x="0" y="25"/>
                    <a:pt x="0" y="76"/>
                  </a:cubicBezTo>
                  <a:lnTo>
                    <a:pt x="0" y="16489"/>
                  </a:lnTo>
                  <a:cubicBezTo>
                    <a:pt x="0" y="16530"/>
                    <a:pt x="33" y="16563"/>
                    <a:pt x="74" y="16563"/>
                  </a:cubicBezTo>
                  <a:cubicBezTo>
                    <a:pt x="117" y="16563"/>
                    <a:pt x="150" y="16530"/>
                    <a:pt x="151" y="16489"/>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4" name="Google Shape;13154;p62"/>
            <p:cNvSpPr/>
            <p:nvPr/>
          </p:nvSpPr>
          <p:spPr>
            <a:xfrm>
              <a:off x="2835600" y="1975725"/>
              <a:ext cx="3775" cy="428150"/>
            </a:xfrm>
            <a:custGeom>
              <a:avLst/>
              <a:gdLst/>
              <a:ahLst/>
              <a:cxnLst/>
              <a:rect l="l" t="t" r="r" b="b"/>
              <a:pathLst>
                <a:path w="151" h="17126" extrusionOk="0">
                  <a:moveTo>
                    <a:pt x="76" y="1"/>
                  </a:moveTo>
                  <a:cubicBezTo>
                    <a:pt x="38" y="1"/>
                    <a:pt x="0" y="26"/>
                    <a:pt x="0" y="76"/>
                  </a:cubicBezTo>
                  <a:lnTo>
                    <a:pt x="0" y="17051"/>
                  </a:lnTo>
                  <a:cubicBezTo>
                    <a:pt x="0" y="17091"/>
                    <a:pt x="33" y="17126"/>
                    <a:pt x="76" y="17126"/>
                  </a:cubicBezTo>
                  <a:cubicBezTo>
                    <a:pt x="117" y="17126"/>
                    <a:pt x="150" y="17091"/>
                    <a:pt x="150" y="17051"/>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5" name="Google Shape;13155;p62"/>
            <p:cNvSpPr/>
            <p:nvPr/>
          </p:nvSpPr>
          <p:spPr>
            <a:xfrm>
              <a:off x="1472325" y="3098050"/>
              <a:ext cx="118025" cy="358525"/>
            </a:xfrm>
            <a:custGeom>
              <a:avLst/>
              <a:gdLst/>
              <a:ahLst/>
              <a:cxnLst/>
              <a:rect l="l" t="t" r="r" b="b"/>
              <a:pathLst>
                <a:path w="4721" h="14341" extrusionOk="0">
                  <a:moveTo>
                    <a:pt x="4613" y="0"/>
                  </a:moveTo>
                  <a:cubicBezTo>
                    <a:pt x="4604" y="0"/>
                    <a:pt x="4595" y="2"/>
                    <a:pt x="4586" y="5"/>
                  </a:cubicBezTo>
                  <a:lnTo>
                    <a:pt x="1" y="1553"/>
                  </a:lnTo>
                  <a:lnTo>
                    <a:pt x="1" y="14341"/>
                  </a:lnTo>
                  <a:lnTo>
                    <a:pt x="4624" y="13411"/>
                  </a:lnTo>
                  <a:cubicBezTo>
                    <a:pt x="4665" y="13403"/>
                    <a:pt x="4692" y="13363"/>
                    <a:pt x="4684" y="13322"/>
                  </a:cubicBezTo>
                  <a:cubicBezTo>
                    <a:pt x="4677" y="13286"/>
                    <a:pt x="4646" y="13261"/>
                    <a:pt x="4611" y="13261"/>
                  </a:cubicBezTo>
                  <a:cubicBezTo>
                    <a:pt x="4606" y="13261"/>
                    <a:pt x="4600" y="13261"/>
                    <a:pt x="4595" y="13263"/>
                  </a:cubicBezTo>
                  <a:lnTo>
                    <a:pt x="152" y="14157"/>
                  </a:lnTo>
                  <a:lnTo>
                    <a:pt x="152" y="1662"/>
                  </a:lnTo>
                  <a:lnTo>
                    <a:pt x="4635" y="148"/>
                  </a:lnTo>
                  <a:cubicBezTo>
                    <a:pt x="4720" y="119"/>
                    <a:pt x="4689" y="0"/>
                    <a:pt x="46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6" name="Google Shape;13156;p62"/>
            <p:cNvSpPr/>
            <p:nvPr/>
          </p:nvSpPr>
          <p:spPr>
            <a:xfrm>
              <a:off x="1275075" y="3151250"/>
              <a:ext cx="130000" cy="341000"/>
            </a:xfrm>
            <a:custGeom>
              <a:avLst/>
              <a:gdLst/>
              <a:ahLst/>
              <a:cxnLst/>
              <a:rect l="l" t="t" r="r" b="b"/>
              <a:pathLst>
                <a:path w="5200" h="13640" extrusionOk="0">
                  <a:moveTo>
                    <a:pt x="5048" y="192"/>
                  </a:moveTo>
                  <a:lnTo>
                    <a:pt x="5048" y="12588"/>
                  </a:lnTo>
                  <a:lnTo>
                    <a:pt x="151" y="13459"/>
                  </a:lnTo>
                  <a:lnTo>
                    <a:pt x="151" y="1391"/>
                  </a:lnTo>
                  <a:lnTo>
                    <a:pt x="5048" y="192"/>
                  </a:lnTo>
                  <a:close/>
                  <a:moveTo>
                    <a:pt x="5200" y="0"/>
                  </a:moveTo>
                  <a:lnTo>
                    <a:pt x="57" y="1259"/>
                  </a:lnTo>
                  <a:lnTo>
                    <a:pt x="0" y="1274"/>
                  </a:lnTo>
                  <a:lnTo>
                    <a:pt x="0" y="13640"/>
                  </a:lnTo>
                  <a:lnTo>
                    <a:pt x="5200" y="12715"/>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7" name="Google Shape;13157;p62"/>
            <p:cNvSpPr/>
            <p:nvPr/>
          </p:nvSpPr>
          <p:spPr>
            <a:xfrm>
              <a:off x="1297375" y="3177200"/>
              <a:ext cx="3775" cy="311500"/>
            </a:xfrm>
            <a:custGeom>
              <a:avLst/>
              <a:gdLst/>
              <a:ahLst/>
              <a:cxnLst/>
              <a:rect l="l" t="t" r="r" b="b"/>
              <a:pathLst>
                <a:path w="151" h="12460" extrusionOk="0">
                  <a:moveTo>
                    <a:pt x="75" y="1"/>
                  </a:moveTo>
                  <a:cubicBezTo>
                    <a:pt x="38" y="1"/>
                    <a:pt x="0" y="26"/>
                    <a:pt x="0" y="76"/>
                  </a:cubicBezTo>
                  <a:lnTo>
                    <a:pt x="0" y="12382"/>
                  </a:lnTo>
                  <a:cubicBezTo>
                    <a:pt x="0" y="12425"/>
                    <a:pt x="35" y="12459"/>
                    <a:pt x="75" y="12459"/>
                  </a:cubicBezTo>
                  <a:cubicBezTo>
                    <a:pt x="116" y="12459"/>
                    <a:pt x="151" y="12425"/>
                    <a:pt x="151" y="12384"/>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8" name="Google Shape;13158;p62"/>
            <p:cNvSpPr/>
            <p:nvPr/>
          </p:nvSpPr>
          <p:spPr>
            <a:xfrm>
              <a:off x="1866800" y="2974200"/>
              <a:ext cx="119850" cy="389300"/>
            </a:xfrm>
            <a:custGeom>
              <a:avLst/>
              <a:gdLst/>
              <a:ahLst/>
              <a:cxnLst/>
              <a:rect l="l" t="t" r="r" b="b"/>
              <a:pathLst>
                <a:path w="4794" h="15572" extrusionOk="0">
                  <a:moveTo>
                    <a:pt x="4686" y="0"/>
                  </a:moveTo>
                  <a:cubicBezTo>
                    <a:pt x="4677" y="0"/>
                    <a:pt x="4668" y="2"/>
                    <a:pt x="4658" y="5"/>
                  </a:cubicBezTo>
                  <a:lnTo>
                    <a:pt x="1" y="1679"/>
                  </a:lnTo>
                  <a:lnTo>
                    <a:pt x="1" y="15571"/>
                  </a:lnTo>
                  <a:lnTo>
                    <a:pt x="4700" y="14467"/>
                  </a:lnTo>
                  <a:cubicBezTo>
                    <a:pt x="4787" y="14442"/>
                    <a:pt x="4765" y="14318"/>
                    <a:pt x="4683" y="14318"/>
                  </a:cubicBezTo>
                  <a:cubicBezTo>
                    <a:pt x="4678" y="14318"/>
                    <a:pt x="4672" y="14319"/>
                    <a:pt x="4666" y="14320"/>
                  </a:cubicBezTo>
                  <a:lnTo>
                    <a:pt x="151" y="15381"/>
                  </a:lnTo>
                  <a:lnTo>
                    <a:pt x="151" y="1785"/>
                  </a:lnTo>
                  <a:lnTo>
                    <a:pt x="4710" y="148"/>
                  </a:lnTo>
                  <a:cubicBezTo>
                    <a:pt x="4794" y="117"/>
                    <a:pt x="4762" y="0"/>
                    <a:pt x="46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9" name="Google Shape;13159;p62"/>
            <p:cNvSpPr/>
            <p:nvPr/>
          </p:nvSpPr>
          <p:spPr>
            <a:xfrm>
              <a:off x="1720475" y="3021725"/>
              <a:ext cx="123075" cy="367450"/>
            </a:xfrm>
            <a:custGeom>
              <a:avLst/>
              <a:gdLst/>
              <a:ahLst/>
              <a:cxnLst/>
              <a:rect l="l" t="t" r="r" b="b"/>
              <a:pathLst>
                <a:path w="4923" h="14698" extrusionOk="0">
                  <a:moveTo>
                    <a:pt x="4773" y="211"/>
                  </a:moveTo>
                  <a:lnTo>
                    <a:pt x="4773" y="13722"/>
                  </a:lnTo>
                  <a:lnTo>
                    <a:pt x="151" y="14517"/>
                  </a:lnTo>
                  <a:lnTo>
                    <a:pt x="151" y="1770"/>
                  </a:lnTo>
                  <a:lnTo>
                    <a:pt x="4773" y="211"/>
                  </a:lnTo>
                  <a:close/>
                  <a:moveTo>
                    <a:pt x="4922" y="0"/>
                  </a:moveTo>
                  <a:lnTo>
                    <a:pt x="0" y="1661"/>
                  </a:lnTo>
                  <a:lnTo>
                    <a:pt x="0" y="14697"/>
                  </a:lnTo>
                  <a:lnTo>
                    <a:pt x="4922" y="13849"/>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0" name="Google Shape;13160;p62"/>
            <p:cNvSpPr/>
            <p:nvPr/>
          </p:nvSpPr>
          <p:spPr>
            <a:xfrm>
              <a:off x="1739075" y="3056450"/>
              <a:ext cx="3775" cy="329025"/>
            </a:xfrm>
            <a:custGeom>
              <a:avLst/>
              <a:gdLst/>
              <a:ahLst/>
              <a:cxnLst/>
              <a:rect l="l" t="t" r="r" b="b"/>
              <a:pathLst>
                <a:path w="151" h="13161" extrusionOk="0">
                  <a:moveTo>
                    <a:pt x="76" y="0"/>
                  </a:moveTo>
                  <a:cubicBezTo>
                    <a:pt x="38" y="0"/>
                    <a:pt x="0" y="25"/>
                    <a:pt x="0" y="75"/>
                  </a:cubicBezTo>
                  <a:lnTo>
                    <a:pt x="0" y="13083"/>
                  </a:lnTo>
                  <a:cubicBezTo>
                    <a:pt x="0" y="13126"/>
                    <a:pt x="33" y="13160"/>
                    <a:pt x="76" y="13160"/>
                  </a:cubicBezTo>
                  <a:cubicBezTo>
                    <a:pt x="117" y="13160"/>
                    <a:pt x="151" y="13126"/>
                    <a:pt x="151" y="13085"/>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1" name="Google Shape;13161;p62"/>
            <p:cNvSpPr/>
            <p:nvPr/>
          </p:nvSpPr>
          <p:spPr>
            <a:xfrm>
              <a:off x="1888575" y="3007650"/>
              <a:ext cx="4175" cy="350225"/>
            </a:xfrm>
            <a:custGeom>
              <a:avLst/>
              <a:gdLst/>
              <a:ahLst/>
              <a:cxnLst/>
              <a:rect l="l" t="t" r="r" b="b"/>
              <a:pathLst>
                <a:path w="167" h="14009" extrusionOk="0">
                  <a:moveTo>
                    <a:pt x="92" y="1"/>
                  </a:moveTo>
                  <a:cubicBezTo>
                    <a:pt x="49" y="1"/>
                    <a:pt x="16" y="35"/>
                    <a:pt x="16" y="76"/>
                  </a:cubicBezTo>
                  <a:lnTo>
                    <a:pt x="0" y="13933"/>
                  </a:lnTo>
                  <a:cubicBezTo>
                    <a:pt x="0" y="13974"/>
                    <a:pt x="35" y="14009"/>
                    <a:pt x="76" y="14009"/>
                  </a:cubicBezTo>
                  <a:cubicBezTo>
                    <a:pt x="118" y="14009"/>
                    <a:pt x="151" y="13974"/>
                    <a:pt x="151" y="13933"/>
                  </a:cubicBezTo>
                  <a:lnTo>
                    <a:pt x="167" y="76"/>
                  </a:lnTo>
                  <a:cubicBezTo>
                    <a:pt x="167" y="35"/>
                    <a:pt x="133"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2" name="Google Shape;13162;p62"/>
            <p:cNvSpPr/>
            <p:nvPr/>
          </p:nvSpPr>
          <p:spPr>
            <a:xfrm>
              <a:off x="2118150" y="2884875"/>
              <a:ext cx="159700" cy="416525"/>
            </a:xfrm>
            <a:custGeom>
              <a:avLst/>
              <a:gdLst/>
              <a:ahLst/>
              <a:cxnLst/>
              <a:rect l="l" t="t" r="r" b="b"/>
              <a:pathLst>
                <a:path w="6388" h="16661" extrusionOk="0">
                  <a:moveTo>
                    <a:pt x="5921" y="209"/>
                  </a:moveTo>
                  <a:lnTo>
                    <a:pt x="6234" y="14815"/>
                  </a:lnTo>
                  <a:lnTo>
                    <a:pt x="151" y="16462"/>
                  </a:lnTo>
                  <a:lnTo>
                    <a:pt x="151" y="2174"/>
                  </a:lnTo>
                  <a:lnTo>
                    <a:pt x="5921" y="209"/>
                  </a:lnTo>
                  <a:close/>
                  <a:moveTo>
                    <a:pt x="6066" y="0"/>
                  </a:moveTo>
                  <a:lnTo>
                    <a:pt x="52" y="2048"/>
                  </a:lnTo>
                  <a:lnTo>
                    <a:pt x="0" y="2066"/>
                  </a:lnTo>
                  <a:lnTo>
                    <a:pt x="0" y="16660"/>
                  </a:lnTo>
                  <a:lnTo>
                    <a:pt x="6387" y="14928"/>
                  </a:lnTo>
                  <a:lnTo>
                    <a:pt x="606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3" name="Google Shape;13163;p62"/>
            <p:cNvSpPr/>
            <p:nvPr/>
          </p:nvSpPr>
          <p:spPr>
            <a:xfrm>
              <a:off x="2304250" y="2815550"/>
              <a:ext cx="168025" cy="436400"/>
            </a:xfrm>
            <a:custGeom>
              <a:avLst/>
              <a:gdLst/>
              <a:ahLst/>
              <a:cxnLst/>
              <a:rect l="l" t="t" r="r" b="b"/>
              <a:pathLst>
                <a:path w="6721" h="17456" extrusionOk="0">
                  <a:moveTo>
                    <a:pt x="6615" y="1"/>
                  </a:moveTo>
                  <a:cubicBezTo>
                    <a:pt x="6607" y="1"/>
                    <a:pt x="6599" y="2"/>
                    <a:pt x="6590" y="5"/>
                  </a:cubicBezTo>
                  <a:lnTo>
                    <a:pt x="0" y="2291"/>
                  </a:lnTo>
                  <a:lnTo>
                    <a:pt x="0" y="17455"/>
                  </a:lnTo>
                  <a:lnTo>
                    <a:pt x="6631" y="15929"/>
                  </a:lnTo>
                  <a:cubicBezTo>
                    <a:pt x="6671" y="15920"/>
                    <a:pt x="6697" y="15879"/>
                    <a:pt x="6687" y="15838"/>
                  </a:cubicBezTo>
                  <a:cubicBezTo>
                    <a:pt x="6680" y="15804"/>
                    <a:pt x="6649" y="15780"/>
                    <a:pt x="6616" y="15780"/>
                  </a:cubicBezTo>
                  <a:cubicBezTo>
                    <a:pt x="6610" y="15780"/>
                    <a:pt x="6604" y="15781"/>
                    <a:pt x="6598" y="15783"/>
                  </a:cubicBezTo>
                  <a:lnTo>
                    <a:pt x="151" y="17265"/>
                  </a:lnTo>
                  <a:lnTo>
                    <a:pt x="151" y="2398"/>
                  </a:lnTo>
                  <a:lnTo>
                    <a:pt x="6638" y="148"/>
                  </a:lnTo>
                  <a:cubicBezTo>
                    <a:pt x="6721" y="116"/>
                    <a:pt x="6690" y="1"/>
                    <a:pt x="66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4" name="Google Shape;13164;p62"/>
            <p:cNvSpPr/>
            <p:nvPr/>
          </p:nvSpPr>
          <p:spPr>
            <a:xfrm>
              <a:off x="2136250" y="2929800"/>
              <a:ext cx="3775" cy="363775"/>
            </a:xfrm>
            <a:custGeom>
              <a:avLst/>
              <a:gdLst/>
              <a:ahLst/>
              <a:cxnLst/>
              <a:rect l="l" t="t" r="r" b="b"/>
              <a:pathLst>
                <a:path w="151" h="14551" extrusionOk="0">
                  <a:moveTo>
                    <a:pt x="76" y="0"/>
                  </a:moveTo>
                  <a:cubicBezTo>
                    <a:pt x="38" y="0"/>
                    <a:pt x="0" y="25"/>
                    <a:pt x="0" y="76"/>
                  </a:cubicBezTo>
                  <a:lnTo>
                    <a:pt x="0" y="14475"/>
                  </a:lnTo>
                  <a:cubicBezTo>
                    <a:pt x="0" y="14517"/>
                    <a:pt x="33" y="14550"/>
                    <a:pt x="76" y="14550"/>
                  </a:cubicBezTo>
                  <a:cubicBezTo>
                    <a:pt x="117" y="14550"/>
                    <a:pt x="151" y="14517"/>
                    <a:pt x="151" y="14475"/>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5" name="Google Shape;13165;p62"/>
            <p:cNvSpPr/>
            <p:nvPr/>
          </p:nvSpPr>
          <p:spPr>
            <a:xfrm>
              <a:off x="2324625" y="2865175"/>
              <a:ext cx="3800" cy="380225"/>
            </a:xfrm>
            <a:custGeom>
              <a:avLst/>
              <a:gdLst/>
              <a:ahLst/>
              <a:cxnLst/>
              <a:rect l="l" t="t" r="r" b="b"/>
              <a:pathLst>
                <a:path w="152" h="15209" extrusionOk="0">
                  <a:moveTo>
                    <a:pt x="76" y="1"/>
                  </a:moveTo>
                  <a:cubicBezTo>
                    <a:pt x="38" y="1"/>
                    <a:pt x="1" y="26"/>
                    <a:pt x="1" y="76"/>
                  </a:cubicBezTo>
                  <a:lnTo>
                    <a:pt x="1" y="15134"/>
                  </a:lnTo>
                  <a:cubicBezTo>
                    <a:pt x="1" y="15174"/>
                    <a:pt x="34" y="15209"/>
                    <a:pt x="76" y="15209"/>
                  </a:cubicBezTo>
                  <a:cubicBezTo>
                    <a:pt x="117" y="15209"/>
                    <a:pt x="151" y="15174"/>
                    <a:pt x="151" y="15134"/>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6" name="Google Shape;13166;p62"/>
            <p:cNvSpPr/>
            <p:nvPr/>
          </p:nvSpPr>
          <p:spPr>
            <a:xfrm>
              <a:off x="2623975" y="2709825"/>
              <a:ext cx="153325" cy="465000"/>
            </a:xfrm>
            <a:custGeom>
              <a:avLst/>
              <a:gdLst/>
              <a:ahLst/>
              <a:cxnLst/>
              <a:rect l="l" t="t" r="r" b="b"/>
              <a:pathLst>
                <a:path w="6133" h="18600" extrusionOk="0">
                  <a:moveTo>
                    <a:pt x="5981" y="215"/>
                  </a:moveTo>
                  <a:lnTo>
                    <a:pt x="5981" y="16830"/>
                  </a:lnTo>
                  <a:lnTo>
                    <a:pt x="151" y="18402"/>
                  </a:lnTo>
                  <a:lnTo>
                    <a:pt x="151" y="2329"/>
                  </a:lnTo>
                  <a:lnTo>
                    <a:pt x="5981" y="215"/>
                  </a:lnTo>
                  <a:close/>
                  <a:moveTo>
                    <a:pt x="6132" y="1"/>
                  </a:moveTo>
                  <a:lnTo>
                    <a:pt x="0" y="2223"/>
                  </a:lnTo>
                  <a:lnTo>
                    <a:pt x="0" y="18599"/>
                  </a:lnTo>
                  <a:lnTo>
                    <a:pt x="6132" y="16946"/>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7" name="Google Shape;13167;p62"/>
            <p:cNvSpPr/>
            <p:nvPr/>
          </p:nvSpPr>
          <p:spPr>
            <a:xfrm>
              <a:off x="2819650" y="2617050"/>
              <a:ext cx="186725" cy="503650"/>
            </a:xfrm>
            <a:custGeom>
              <a:avLst/>
              <a:gdLst/>
              <a:ahLst/>
              <a:cxnLst/>
              <a:rect l="l" t="t" r="r" b="b"/>
              <a:pathLst>
                <a:path w="7469" h="20146" extrusionOk="0">
                  <a:moveTo>
                    <a:pt x="7318" y="224"/>
                  </a:moveTo>
                  <a:lnTo>
                    <a:pt x="7318" y="17830"/>
                  </a:lnTo>
                  <a:lnTo>
                    <a:pt x="151" y="19944"/>
                  </a:lnTo>
                  <a:lnTo>
                    <a:pt x="151" y="3107"/>
                  </a:lnTo>
                  <a:lnTo>
                    <a:pt x="7318" y="224"/>
                  </a:lnTo>
                  <a:close/>
                  <a:moveTo>
                    <a:pt x="7468" y="0"/>
                  </a:moveTo>
                  <a:lnTo>
                    <a:pt x="47" y="2986"/>
                  </a:lnTo>
                  <a:lnTo>
                    <a:pt x="0" y="3005"/>
                  </a:lnTo>
                  <a:lnTo>
                    <a:pt x="0" y="20146"/>
                  </a:lnTo>
                  <a:lnTo>
                    <a:pt x="7414" y="17958"/>
                  </a:lnTo>
                  <a:lnTo>
                    <a:pt x="7468" y="17942"/>
                  </a:lnTo>
                  <a:lnTo>
                    <a:pt x="74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8" name="Google Shape;13168;p62"/>
            <p:cNvSpPr/>
            <p:nvPr/>
          </p:nvSpPr>
          <p:spPr>
            <a:xfrm>
              <a:off x="2642075" y="2758250"/>
              <a:ext cx="3775" cy="414100"/>
            </a:xfrm>
            <a:custGeom>
              <a:avLst/>
              <a:gdLst/>
              <a:ahLst/>
              <a:cxnLst/>
              <a:rect l="l" t="t" r="r" b="b"/>
              <a:pathLst>
                <a:path w="151" h="16564" extrusionOk="0">
                  <a:moveTo>
                    <a:pt x="75" y="1"/>
                  </a:moveTo>
                  <a:cubicBezTo>
                    <a:pt x="38" y="1"/>
                    <a:pt x="0" y="26"/>
                    <a:pt x="0" y="76"/>
                  </a:cubicBezTo>
                  <a:lnTo>
                    <a:pt x="0" y="16488"/>
                  </a:lnTo>
                  <a:cubicBezTo>
                    <a:pt x="0" y="16529"/>
                    <a:pt x="34" y="16563"/>
                    <a:pt x="75" y="16563"/>
                  </a:cubicBezTo>
                  <a:cubicBezTo>
                    <a:pt x="118" y="16563"/>
                    <a:pt x="151" y="16529"/>
                    <a:pt x="151" y="16488"/>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9" name="Google Shape;13169;p62"/>
            <p:cNvSpPr/>
            <p:nvPr/>
          </p:nvSpPr>
          <p:spPr>
            <a:xfrm>
              <a:off x="2835600" y="2685150"/>
              <a:ext cx="3775" cy="428125"/>
            </a:xfrm>
            <a:custGeom>
              <a:avLst/>
              <a:gdLst/>
              <a:ahLst/>
              <a:cxnLst/>
              <a:rect l="l" t="t" r="r" b="b"/>
              <a:pathLst>
                <a:path w="151" h="17125" extrusionOk="0">
                  <a:moveTo>
                    <a:pt x="76" y="1"/>
                  </a:moveTo>
                  <a:cubicBezTo>
                    <a:pt x="38" y="1"/>
                    <a:pt x="0" y="26"/>
                    <a:pt x="0" y="76"/>
                  </a:cubicBezTo>
                  <a:lnTo>
                    <a:pt x="0" y="17049"/>
                  </a:lnTo>
                  <a:cubicBezTo>
                    <a:pt x="0" y="17090"/>
                    <a:pt x="33" y="17125"/>
                    <a:pt x="76" y="17125"/>
                  </a:cubicBezTo>
                  <a:cubicBezTo>
                    <a:pt x="117" y="17125"/>
                    <a:pt x="150" y="17090"/>
                    <a:pt x="150" y="17049"/>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0" name="Google Shape;13170;p62"/>
            <p:cNvSpPr/>
            <p:nvPr/>
          </p:nvSpPr>
          <p:spPr>
            <a:xfrm>
              <a:off x="1472325" y="3563175"/>
              <a:ext cx="117425" cy="356175"/>
            </a:xfrm>
            <a:custGeom>
              <a:avLst/>
              <a:gdLst/>
              <a:ahLst/>
              <a:cxnLst/>
              <a:rect l="l" t="t" r="r" b="b"/>
              <a:pathLst>
                <a:path w="4697" h="14247" extrusionOk="0">
                  <a:moveTo>
                    <a:pt x="4613" y="0"/>
                  </a:moveTo>
                  <a:cubicBezTo>
                    <a:pt x="4605" y="0"/>
                    <a:pt x="4596" y="2"/>
                    <a:pt x="4587" y="5"/>
                  </a:cubicBezTo>
                  <a:lnTo>
                    <a:pt x="54" y="1444"/>
                  </a:lnTo>
                  <a:lnTo>
                    <a:pt x="1" y="1461"/>
                  </a:lnTo>
                  <a:lnTo>
                    <a:pt x="1" y="14247"/>
                  </a:lnTo>
                  <a:lnTo>
                    <a:pt x="4623" y="13411"/>
                  </a:lnTo>
                  <a:cubicBezTo>
                    <a:pt x="4666" y="13405"/>
                    <a:pt x="4695" y="13364"/>
                    <a:pt x="4688" y="13322"/>
                  </a:cubicBezTo>
                  <a:cubicBezTo>
                    <a:pt x="4682" y="13284"/>
                    <a:pt x="4649" y="13259"/>
                    <a:pt x="4613" y="13259"/>
                  </a:cubicBezTo>
                  <a:cubicBezTo>
                    <a:pt x="4608" y="13259"/>
                    <a:pt x="4602" y="13260"/>
                    <a:pt x="4596" y="13261"/>
                  </a:cubicBezTo>
                  <a:lnTo>
                    <a:pt x="152" y="14066"/>
                  </a:lnTo>
                  <a:lnTo>
                    <a:pt x="152" y="1571"/>
                  </a:lnTo>
                  <a:lnTo>
                    <a:pt x="4633" y="148"/>
                  </a:lnTo>
                  <a:cubicBezTo>
                    <a:pt x="4674" y="136"/>
                    <a:pt x="4697" y="93"/>
                    <a:pt x="4685" y="52"/>
                  </a:cubicBezTo>
                  <a:cubicBezTo>
                    <a:pt x="4675" y="20"/>
                    <a:pt x="4645" y="0"/>
                    <a:pt x="46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1" name="Google Shape;13171;p62"/>
            <p:cNvSpPr/>
            <p:nvPr/>
          </p:nvSpPr>
          <p:spPr>
            <a:xfrm>
              <a:off x="1275075" y="3612675"/>
              <a:ext cx="130000" cy="338375"/>
            </a:xfrm>
            <a:custGeom>
              <a:avLst/>
              <a:gdLst/>
              <a:ahLst/>
              <a:cxnLst/>
              <a:rect l="l" t="t" r="r" b="b"/>
              <a:pathLst>
                <a:path w="5200" h="13535" extrusionOk="0">
                  <a:moveTo>
                    <a:pt x="5048" y="189"/>
                  </a:moveTo>
                  <a:lnTo>
                    <a:pt x="5048" y="12585"/>
                  </a:lnTo>
                  <a:lnTo>
                    <a:pt x="151" y="13357"/>
                  </a:lnTo>
                  <a:lnTo>
                    <a:pt x="151" y="1290"/>
                  </a:lnTo>
                  <a:lnTo>
                    <a:pt x="5048" y="189"/>
                  </a:lnTo>
                  <a:close/>
                  <a:moveTo>
                    <a:pt x="5200" y="0"/>
                  </a:moveTo>
                  <a:lnTo>
                    <a:pt x="0" y="1168"/>
                  </a:lnTo>
                  <a:lnTo>
                    <a:pt x="0" y="13534"/>
                  </a:lnTo>
                  <a:lnTo>
                    <a:pt x="5200" y="12714"/>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2" name="Google Shape;13172;p62"/>
            <p:cNvSpPr/>
            <p:nvPr/>
          </p:nvSpPr>
          <p:spPr>
            <a:xfrm>
              <a:off x="1297375" y="3636475"/>
              <a:ext cx="3775" cy="311500"/>
            </a:xfrm>
            <a:custGeom>
              <a:avLst/>
              <a:gdLst/>
              <a:ahLst/>
              <a:cxnLst/>
              <a:rect l="l" t="t" r="r" b="b"/>
              <a:pathLst>
                <a:path w="151" h="12460" extrusionOk="0">
                  <a:moveTo>
                    <a:pt x="75" y="1"/>
                  </a:moveTo>
                  <a:cubicBezTo>
                    <a:pt x="38" y="1"/>
                    <a:pt x="0" y="26"/>
                    <a:pt x="0" y="76"/>
                  </a:cubicBezTo>
                  <a:lnTo>
                    <a:pt x="0" y="12384"/>
                  </a:lnTo>
                  <a:cubicBezTo>
                    <a:pt x="0" y="12425"/>
                    <a:pt x="33" y="12459"/>
                    <a:pt x="75" y="12459"/>
                  </a:cubicBezTo>
                  <a:cubicBezTo>
                    <a:pt x="118" y="12459"/>
                    <a:pt x="151" y="12425"/>
                    <a:pt x="151" y="12384"/>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3" name="Google Shape;13173;p62"/>
            <p:cNvSpPr/>
            <p:nvPr/>
          </p:nvSpPr>
          <p:spPr>
            <a:xfrm>
              <a:off x="1866800" y="3485700"/>
              <a:ext cx="119850" cy="383125"/>
            </a:xfrm>
            <a:custGeom>
              <a:avLst/>
              <a:gdLst/>
              <a:ahLst/>
              <a:cxnLst/>
              <a:rect l="l" t="t" r="r" b="b"/>
              <a:pathLst>
                <a:path w="4794" h="15325" extrusionOk="0">
                  <a:moveTo>
                    <a:pt x="4687" y="0"/>
                  </a:moveTo>
                  <a:cubicBezTo>
                    <a:pt x="4679" y="0"/>
                    <a:pt x="4671" y="1"/>
                    <a:pt x="4662" y="4"/>
                  </a:cubicBezTo>
                  <a:lnTo>
                    <a:pt x="1" y="1435"/>
                  </a:lnTo>
                  <a:lnTo>
                    <a:pt x="1" y="15324"/>
                  </a:lnTo>
                  <a:lnTo>
                    <a:pt x="4698" y="14467"/>
                  </a:lnTo>
                  <a:cubicBezTo>
                    <a:pt x="4739" y="14459"/>
                    <a:pt x="4765" y="14419"/>
                    <a:pt x="4759" y="14378"/>
                  </a:cubicBezTo>
                  <a:cubicBezTo>
                    <a:pt x="4750" y="14342"/>
                    <a:pt x="4719" y="14317"/>
                    <a:pt x="4683" y="14317"/>
                  </a:cubicBezTo>
                  <a:cubicBezTo>
                    <a:pt x="4678" y="14317"/>
                    <a:pt x="4674" y="14317"/>
                    <a:pt x="4670" y="14318"/>
                  </a:cubicBezTo>
                  <a:lnTo>
                    <a:pt x="151" y="15143"/>
                  </a:lnTo>
                  <a:lnTo>
                    <a:pt x="151" y="1546"/>
                  </a:lnTo>
                  <a:lnTo>
                    <a:pt x="4706" y="148"/>
                  </a:lnTo>
                  <a:cubicBezTo>
                    <a:pt x="4793" y="122"/>
                    <a:pt x="4764" y="0"/>
                    <a:pt x="46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4" name="Google Shape;13174;p62"/>
            <p:cNvSpPr/>
            <p:nvPr/>
          </p:nvSpPr>
          <p:spPr>
            <a:xfrm>
              <a:off x="1720475" y="3525900"/>
              <a:ext cx="123075" cy="360925"/>
            </a:xfrm>
            <a:custGeom>
              <a:avLst/>
              <a:gdLst/>
              <a:ahLst/>
              <a:cxnLst/>
              <a:rect l="l" t="t" r="r" b="b"/>
              <a:pathLst>
                <a:path w="4923" h="14437" extrusionOk="0">
                  <a:moveTo>
                    <a:pt x="4773" y="200"/>
                  </a:moveTo>
                  <a:lnTo>
                    <a:pt x="4773" y="13714"/>
                  </a:lnTo>
                  <a:lnTo>
                    <a:pt x="151" y="14267"/>
                  </a:lnTo>
                  <a:lnTo>
                    <a:pt x="151" y="1517"/>
                  </a:lnTo>
                  <a:lnTo>
                    <a:pt x="4773" y="200"/>
                  </a:lnTo>
                  <a:close/>
                  <a:moveTo>
                    <a:pt x="4922" y="0"/>
                  </a:moveTo>
                  <a:lnTo>
                    <a:pt x="55" y="1387"/>
                  </a:lnTo>
                  <a:lnTo>
                    <a:pt x="0" y="1403"/>
                  </a:lnTo>
                  <a:lnTo>
                    <a:pt x="0" y="14436"/>
                  </a:lnTo>
                  <a:lnTo>
                    <a:pt x="4856" y="13855"/>
                  </a:lnTo>
                  <a:lnTo>
                    <a:pt x="4922" y="13847"/>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5" name="Google Shape;13175;p62"/>
            <p:cNvSpPr/>
            <p:nvPr/>
          </p:nvSpPr>
          <p:spPr>
            <a:xfrm>
              <a:off x="1739075" y="3555225"/>
              <a:ext cx="3775" cy="329000"/>
            </a:xfrm>
            <a:custGeom>
              <a:avLst/>
              <a:gdLst/>
              <a:ahLst/>
              <a:cxnLst/>
              <a:rect l="l" t="t" r="r" b="b"/>
              <a:pathLst>
                <a:path w="151" h="13160" extrusionOk="0">
                  <a:moveTo>
                    <a:pt x="76" y="0"/>
                  </a:moveTo>
                  <a:cubicBezTo>
                    <a:pt x="38" y="0"/>
                    <a:pt x="0" y="26"/>
                    <a:pt x="0" y="76"/>
                  </a:cubicBezTo>
                  <a:lnTo>
                    <a:pt x="0" y="13084"/>
                  </a:lnTo>
                  <a:cubicBezTo>
                    <a:pt x="0" y="13125"/>
                    <a:pt x="33" y="13159"/>
                    <a:pt x="76" y="13159"/>
                  </a:cubicBezTo>
                  <a:cubicBezTo>
                    <a:pt x="117" y="13159"/>
                    <a:pt x="151" y="13125"/>
                    <a:pt x="151" y="13084"/>
                  </a:cubicBezTo>
                  <a:lnTo>
                    <a:pt x="151" y="76"/>
                  </a:lnTo>
                  <a:cubicBezTo>
                    <a:pt x="151" y="26"/>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6" name="Google Shape;13176;p62"/>
            <p:cNvSpPr/>
            <p:nvPr/>
          </p:nvSpPr>
          <p:spPr>
            <a:xfrm>
              <a:off x="1888575" y="3514275"/>
              <a:ext cx="4175" cy="350225"/>
            </a:xfrm>
            <a:custGeom>
              <a:avLst/>
              <a:gdLst/>
              <a:ahLst/>
              <a:cxnLst/>
              <a:rect l="l" t="t" r="r" b="b"/>
              <a:pathLst>
                <a:path w="167" h="14009" extrusionOk="0">
                  <a:moveTo>
                    <a:pt x="92" y="0"/>
                  </a:moveTo>
                  <a:cubicBezTo>
                    <a:pt x="49" y="0"/>
                    <a:pt x="16" y="34"/>
                    <a:pt x="16" y="75"/>
                  </a:cubicBezTo>
                  <a:lnTo>
                    <a:pt x="0" y="13933"/>
                  </a:lnTo>
                  <a:cubicBezTo>
                    <a:pt x="0" y="13974"/>
                    <a:pt x="35" y="14008"/>
                    <a:pt x="76" y="14008"/>
                  </a:cubicBezTo>
                  <a:cubicBezTo>
                    <a:pt x="118" y="14008"/>
                    <a:pt x="151" y="13974"/>
                    <a:pt x="151" y="13933"/>
                  </a:cubicBezTo>
                  <a:lnTo>
                    <a:pt x="167" y="75"/>
                  </a:lnTo>
                  <a:cubicBezTo>
                    <a:pt x="167" y="33"/>
                    <a:pt x="133" y="0"/>
                    <a:pt x="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7" name="Google Shape;13177;p62"/>
            <p:cNvSpPr/>
            <p:nvPr/>
          </p:nvSpPr>
          <p:spPr>
            <a:xfrm>
              <a:off x="2118150" y="3431775"/>
              <a:ext cx="159700" cy="401075"/>
            </a:xfrm>
            <a:custGeom>
              <a:avLst/>
              <a:gdLst/>
              <a:ahLst/>
              <a:cxnLst/>
              <a:rect l="l" t="t" r="r" b="b"/>
              <a:pathLst>
                <a:path w="6388" h="16043" extrusionOk="0">
                  <a:moveTo>
                    <a:pt x="5920" y="191"/>
                  </a:moveTo>
                  <a:lnTo>
                    <a:pt x="6234" y="14832"/>
                  </a:lnTo>
                  <a:lnTo>
                    <a:pt x="151" y="15864"/>
                  </a:lnTo>
                  <a:lnTo>
                    <a:pt x="151" y="1570"/>
                  </a:lnTo>
                  <a:lnTo>
                    <a:pt x="5920" y="191"/>
                  </a:lnTo>
                  <a:close/>
                  <a:moveTo>
                    <a:pt x="6066" y="1"/>
                  </a:moveTo>
                  <a:lnTo>
                    <a:pt x="0" y="1452"/>
                  </a:lnTo>
                  <a:lnTo>
                    <a:pt x="0" y="16042"/>
                  </a:lnTo>
                  <a:lnTo>
                    <a:pt x="6324" y="14970"/>
                  </a:lnTo>
                  <a:lnTo>
                    <a:pt x="6387" y="14959"/>
                  </a:lnTo>
                  <a:lnTo>
                    <a:pt x="6068" y="95"/>
                  </a:lnTo>
                  <a:lnTo>
                    <a:pt x="60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8" name="Google Shape;13178;p62"/>
            <p:cNvSpPr/>
            <p:nvPr/>
          </p:nvSpPr>
          <p:spPr>
            <a:xfrm>
              <a:off x="2304250" y="3382675"/>
              <a:ext cx="167425" cy="419625"/>
            </a:xfrm>
            <a:custGeom>
              <a:avLst/>
              <a:gdLst/>
              <a:ahLst/>
              <a:cxnLst/>
              <a:rect l="l" t="t" r="r" b="b"/>
              <a:pathLst>
                <a:path w="6697" h="16785" extrusionOk="0">
                  <a:moveTo>
                    <a:pt x="6613" y="1"/>
                  </a:moveTo>
                  <a:cubicBezTo>
                    <a:pt x="6607" y="1"/>
                    <a:pt x="6602" y="1"/>
                    <a:pt x="6596" y="3"/>
                  </a:cubicBezTo>
                  <a:lnTo>
                    <a:pt x="59" y="1608"/>
                  </a:lnTo>
                  <a:lnTo>
                    <a:pt x="0" y="1623"/>
                  </a:lnTo>
                  <a:lnTo>
                    <a:pt x="0" y="16784"/>
                  </a:lnTo>
                  <a:lnTo>
                    <a:pt x="6624" y="15932"/>
                  </a:lnTo>
                  <a:cubicBezTo>
                    <a:pt x="6665" y="15925"/>
                    <a:pt x="6694" y="15888"/>
                    <a:pt x="6689" y="15848"/>
                  </a:cubicBezTo>
                  <a:cubicBezTo>
                    <a:pt x="6682" y="15809"/>
                    <a:pt x="6649" y="15781"/>
                    <a:pt x="6612" y="15781"/>
                  </a:cubicBezTo>
                  <a:cubicBezTo>
                    <a:pt x="6609" y="15781"/>
                    <a:pt x="6607" y="15781"/>
                    <a:pt x="6604" y="15781"/>
                  </a:cubicBezTo>
                  <a:lnTo>
                    <a:pt x="151" y="16613"/>
                  </a:lnTo>
                  <a:lnTo>
                    <a:pt x="151" y="1742"/>
                  </a:lnTo>
                  <a:lnTo>
                    <a:pt x="6632" y="149"/>
                  </a:lnTo>
                  <a:cubicBezTo>
                    <a:pt x="6671" y="140"/>
                    <a:pt x="6697" y="99"/>
                    <a:pt x="6687" y="58"/>
                  </a:cubicBezTo>
                  <a:cubicBezTo>
                    <a:pt x="6678" y="24"/>
                    <a:pt x="6647" y="1"/>
                    <a:pt x="66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9" name="Google Shape;13179;p62"/>
            <p:cNvSpPr/>
            <p:nvPr/>
          </p:nvSpPr>
          <p:spPr>
            <a:xfrm>
              <a:off x="2136250" y="3463325"/>
              <a:ext cx="3775" cy="363800"/>
            </a:xfrm>
            <a:custGeom>
              <a:avLst/>
              <a:gdLst/>
              <a:ahLst/>
              <a:cxnLst/>
              <a:rect l="l" t="t" r="r" b="b"/>
              <a:pathLst>
                <a:path w="151" h="14552" extrusionOk="0">
                  <a:moveTo>
                    <a:pt x="76" y="1"/>
                  </a:moveTo>
                  <a:cubicBezTo>
                    <a:pt x="38" y="1"/>
                    <a:pt x="0" y="26"/>
                    <a:pt x="0" y="76"/>
                  </a:cubicBezTo>
                  <a:lnTo>
                    <a:pt x="0" y="14475"/>
                  </a:lnTo>
                  <a:cubicBezTo>
                    <a:pt x="0" y="14518"/>
                    <a:pt x="33" y="14551"/>
                    <a:pt x="76" y="14552"/>
                  </a:cubicBezTo>
                  <a:cubicBezTo>
                    <a:pt x="117" y="14551"/>
                    <a:pt x="151" y="14518"/>
                    <a:pt x="151" y="14475"/>
                  </a:cubicBezTo>
                  <a:lnTo>
                    <a:pt x="151" y="76"/>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0" name="Google Shape;13180;p62"/>
            <p:cNvSpPr/>
            <p:nvPr/>
          </p:nvSpPr>
          <p:spPr>
            <a:xfrm>
              <a:off x="2324625" y="3417800"/>
              <a:ext cx="3800" cy="380225"/>
            </a:xfrm>
            <a:custGeom>
              <a:avLst/>
              <a:gdLst/>
              <a:ahLst/>
              <a:cxnLst/>
              <a:rect l="l" t="t" r="r" b="b"/>
              <a:pathLst>
                <a:path w="152" h="15209" extrusionOk="0">
                  <a:moveTo>
                    <a:pt x="76" y="1"/>
                  </a:moveTo>
                  <a:cubicBezTo>
                    <a:pt x="38" y="1"/>
                    <a:pt x="1" y="26"/>
                    <a:pt x="1" y="76"/>
                  </a:cubicBezTo>
                  <a:lnTo>
                    <a:pt x="1" y="15134"/>
                  </a:lnTo>
                  <a:cubicBezTo>
                    <a:pt x="1" y="15176"/>
                    <a:pt x="34" y="15209"/>
                    <a:pt x="76" y="15209"/>
                  </a:cubicBezTo>
                  <a:cubicBezTo>
                    <a:pt x="117" y="15209"/>
                    <a:pt x="151" y="15176"/>
                    <a:pt x="151" y="15134"/>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1" name="Google Shape;13181;p62"/>
            <p:cNvSpPr/>
            <p:nvPr/>
          </p:nvSpPr>
          <p:spPr>
            <a:xfrm>
              <a:off x="2623975" y="3308200"/>
              <a:ext cx="153325" cy="449375"/>
            </a:xfrm>
            <a:custGeom>
              <a:avLst/>
              <a:gdLst/>
              <a:ahLst/>
              <a:cxnLst/>
              <a:rect l="l" t="t" r="r" b="b"/>
              <a:pathLst>
                <a:path w="6133" h="17975" extrusionOk="0">
                  <a:moveTo>
                    <a:pt x="5981" y="196"/>
                  </a:moveTo>
                  <a:lnTo>
                    <a:pt x="5981" y="16816"/>
                  </a:lnTo>
                  <a:lnTo>
                    <a:pt x="151" y="17796"/>
                  </a:lnTo>
                  <a:lnTo>
                    <a:pt x="151" y="1719"/>
                  </a:lnTo>
                  <a:lnTo>
                    <a:pt x="5981" y="196"/>
                  </a:lnTo>
                  <a:close/>
                  <a:moveTo>
                    <a:pt x="6132" y="1"/>
                  </a:moveTo>
                  <a:lnTo>
                    <a:pt x="0" y="1602"/>
                  </a:lnTo>
                  <a:lnTo>
                    <a:pt x="0" y="17974"/>
                  </a:lnTo>
                  <a:lnTo>
                    <a:pt x="6070" y="16953"/>
                  </a:lnTo>
                  <a:lnTo>
                    <a:pt x="6132" y="16942"/>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2" name="Google Shape;13182;p62"/>
            <p:cNvSpPr/>
            <p:nvPr/>
          </p:nvSpPr>
          <p:spPr>
            <a:xfrm>
              <a:off x="2819650" y="3238675"/>
              <a:ext cx="186725" cy="484600"/>
            </a:xfrm>
            <a:custGeom>
              <a:avLst/>
              <a:gdLst/>
              <a:ahLst/>
              <a:cxnLst/>
              <a:rect l="l" t="t" r="r" b="b"/>
              <a:pathLst>
                <a:path w="7469" h="19384" extrusionOk="0">
                  <a:moveTo>
                    <a:pt x="7318" y="203"/>
                  </a:moveTo>
                  <a:lnTo>
                    <a:pt x="7318" y="17813"/>
                  </a:lnTo>
                  <a:lnTo>
                    <a:pt x="151" y="19201"/>
                  </a:lnTo>
                  <a:lnTo>
                    <a:pt x="151" y="2359"/>
                  </a:lnTo>
                  <a:lnTo>
                    <a:pt x="7318" y="203"/>
                  </a:lnTo>
                  <a:close/>
                  <a:moveTo>
                    <a:pt x="7468" y="1"/>
                  </a:moveTo>
                  <a:lnTo>
                    <a:pt x="0" y="2248"/>
                  </a:lnTo>
                  <a:lnTo>
                    <a:pt x="0" y="19384"/>
                  </a:lnTo>
                  <a:lnTo>
                    <a:pt x="7407" y="17948"/>
                  </a:lnTo>
                  <a:lnTo>
                    <a:pt x="7468" y="17937"/>
                  </a:lnTo>
                  <a:lnTo>
                    <a:pt x="7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3" name="Google Shape;13183;p62"/>
            <p:cNvSpPr/>
            <p:nvPr/>
          </p:nvSpPr>
          <p:spPr>
            <a:xfrm>
              <a:off x="2642075" y="3343075"/>
              <a:ext cx="3775" cy="414100"/>
            </a:xfrm>
            <a:custGeom>
              <a:avLst/>
              <a:gdLst/>
              <a:ahLst/>
              <a:cxnLst/>
              <a:rect l="l" t="t" r="r" b="b"/>
              <a:pathLst>
                <a:path w="151" h="16564" extrusionOk="0">
                  <a:moveTo>
                    <a:pt x="75" y="0"/>
                  </a:moveTo>
                  <a:cubicBezTo>
                    <a:pt x="38" y="0"/>
                    <a:pt x="0" y="26"/>
                    <a:pt x="0" y="76"/>
                  </a:cubicBezTo>
                  <a:lnTo>
                    <a:pt x="0" y="16488"/>
                  </a:lnTo>
                  <a:cubicBezTo>
                    <a:pt x="0" y="16529"/>
                    <a:pt x="34" y="16563"/>
                    <a:pt x="75" y="16563"/>
                  </a:cubicBezTo>
                  <a:cubicBezTo>
                    <a:pt x="118" y="16563"/>
                    <a:pt x="151" y="16529"/>
                    <a:pt x="151" y="16487"/>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4" name="Google Shape;13184;p62"/>
            <p:cNvSpPr/>
            <p:nvPr/>
          </p:nvSpPr>
          <p:spPr>
            <a:xfrm>
              <a:off x="2835575" y="3289550"/>
              <a:ext cx="3825" cy="428175"/>
            </a:xfrm>
            <a:custGeom>
              <a:avLst/>
              <a:gdLst/>
              <a:ahLst/>
              <a:cxnLst/>
              <a:rect l="l" t="t" r="r" b="b"/>
              <a:pathLst>
                <a:path w="153" h="17127" extrusionOk="0">
                  <a:moveTo>
                    <a:pt x="76" y="1"/>
                  </a:moveTo>
                  <a:cubicBezTo>
                    <a:pt x="38" y="1"/>
                    <a:pt x="1" y="26"/>
                    <a:pt x="1" y="77"/>
                  </a:cubicBezTo>
                  <a:lnTo>
                    <a:pt x="1" y="17050"/>
                  </a:lnTo>
                  <a:cubicBezTo>
                    <a:pt x="0" y="17092"/>
                    <a:pt x="34" y="17126"/>
                    <a:pt x="77" y="17127"/>
                  </a:cubicBezTo>
                  <a:cubicBezTo>
                    <a:pt x="118" y="17126"/>
                    <a:pt x="152" y="17092"/>
                    <a:pt x="151" y="17050"/>
                  </a:cubicBezTo>
                  <a:lnTo>
                    <a:pt x="151" y="77"/>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5" name="Google Shape;13185;p62"/>
            <p:cNvSpPr/>
            <p:nvPr/>
          </p:nvSpPr>
          <p:spPr>
            <a:xfrm>
              <a:off x="4319700" y="1826000"/>
              <a:ext cx="209175" cy="477925"/>
            </a:xfrm>
            <a:custGeom>
              <a:avLst/>
              <a:gdLst/>
              <a:ahLst/>
              <a:cxnLst/>
              <a:rect l="l" t="t" r="r" b="b"/>
              <a:pathLst>
                <a:path w="8367" h="19117" extrusionOk="0">
                  <a:moveTo>
                    <a:pt x="451" y="276"/>
                  </a:moveTo>
                  <a:lnTo>
                    <a:pt x="8104" y="5325"/>
                  </a:lnTo>
                  <a:lnTo>
                    <a:pt x="8215" y="18854"/>
                  </a:lnTo>
                  <a:lnTo>
                    <a:pt x="152" y="14217"/>
                  </a:lnTo>
                  <a:lnTo>
                    <a:pt x="451" y="276"/>
                  </a:lnTo>
                  <a:close/>
                  <a:moveTo>
                    <a:pt x="305" y="0"/>
                  </a:moveTo>
                  <a:lnTo>
                    <a:pt x="0" y="14258"/>
                  </a:lnTo>
                  <a:lnTo>
                    <a:pt x="0" y="14303"/>
                  </a:lnTo>
                  <a:lnTo>
                    <a:pt x="8366" y="19117"/>
                  </a:lnTo>
                  <a:lnTo>
                    <a:pt x="8366" y="19117"/>
                  </a:lnTo>
                  <a:lnTo>
                    <a:pt x="8253" y="5283"/>
                  </a:lnTo>
                  <a:lnTo>
                    <a:pt x="8253" y="5243"/>
                  </a:lnTo>
                  <a:lnTo>
                    <a:pt x="3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6" name="Google Shape;13186;p62"/>
            <p:cNvSpPr/>
            <p:nvPr/>
          </p:nvSpPr>
          <p:spPr>
            <a:xfrm>
              <a:off x="4063650" y="1651375"/>
              <a:ext cx="220050" cy="512025"/>
            </a:xfrm>
            <a:custGeom>
              <a:avLst/>
              <a:gdLst/>
              <a:ahLst/>
              <a:cxnLst/>
              <a:rect l="l" t="t" r="r" b="b"/>
              <a:pathLst>
                <a:path w="8802" h="20481" extrusionOk="0">
                  <a:moveTo>
                    <a:pt x="321" y="0"/>
                  </a:moveTo>
                  <a:cubicBezTo>
                    <a:pt x="297" y="0"/>
                    <a:pt x="273" y="11"/>
                    <a:pt x="259" y="33"/>
                  </a:cubicBezTo>
                  <a:cubicBezTo>
                    <a:pt x="235" y="67"/>
                    <a:pt x="244" y="113"/>
                    <a:pt x="278" y="137"/>
                  </a:cubicBezTo>
                  <a:lnTo>
                    <a:pt x="8531" y="5792"/>
                  </a:lnTo>
                  <a:lnTo>
                    <a:pt x="8650" y="20219"/>
                  </a:lnTo>
                  <a:lnTo>
                    <a:pt x="150" y="15353"/>
                  </a:lnTo>
                  <a:cubicBezTo>
                    <a:pt x="136" y="15345"/>
                    <a:pt x="123" y="15341"/>
                    <a:pt x="110" y="15341"/>
                  </a:cubicBezTo>
                  <a:cubicBezTo>
                    <a:pt x="43" y="15341"/>
                    <a:pt x="1" y="15443"/>
                    <a:pt x="76" y="15484"/>
                  </a:cubicBezTo>
                  <a:lnTo>
                    <a:pt x="8688" y="20415"/>
                  </a:lnTo>
                  <a:lnTo>
                    <a:pt x="8802" y="20481"/>
                  </a:lnTo>
                  <a:lnTo>
                    <a:pt x="8682" y="5751"/>
                  </a:lnTo>
                  <a:lnTo>
                    <a:pt x="8682" y="5713"/>
                  </a:lnTo>
                  <a:lnTo>
                    <a:pt x="364" y="13"/>
                  </a:lnTo>
                  <a:cubicBezTo>
                    <a:pt x="351" y="4"/>
                    <a:pt x="336" y="0"/>
                    <a:pt x="3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7" name="Google Shape;13187;p62"/>
            <p:cNvSpPr/>
            <p:nvPr/>
          </p:nvSpPr>
          <p:spPr>
            <a:xfrm>
              <a:off x="4498400" y="1940725"/>
              <a:ext cx="6625" cy="346125"/>
            </a:xfrm>
            <a:custGeom>
              <a:avLst/>
              <a:gdLst/>
              <a:ahLst/>
              <a:cxnLst/>
              <a:rect l="l" t="t" r="r" b="b"/>
              <a:pathLst>
                <a:path w="265" h="13845" extrusionOk="0">
                  <a:moveTo>
                    <a:pt x="78" y="0"/>
                  </a:moveTo>
                  <a:cubicBezTo>
                    <a:pt x="77" y="0"/>
                    <a:pt x="76" y="0"/>
                    <a:pt x="76" y="0"/>
                  </a:cubicBezTo>
                  <a:cubicBezTo>
                    <a:pt x="33" y="0"/>
                    <a:pt x="0" y="35"/>
                    <a:pt x="0" y="75"/>
                  </a:cubicBezTo>
                  <a:lnTo>
                    <a:pt x="113" y="13769"/>
                  </a:lnTo>
                  <a:cubicBezTo>
                    <a:pt x="113" y="13812"/>
                    <a:pt x="147" y="13845"/>
                    <a:pt x="188" y="13845"/>
                  </a:cubicBezTo>
                  <a:lnTo>
                    <a:pt x="189" y="13845"/>
                  </a:lnTo>
                  <a:cubicBezTo>
                    <a:pt x="231" y="13843"/>
                    <a:pt x="265" y="13809"/>
                    <a:pt x="265" y="13768"/>
                  </a:cubicBezTo>
                  <a:lnTo>
                    <a:pt x="152" y="74"/>
                  </a:lnTo>
                  <a:cubicBezTo>
                    <a:pt x="152" y="33"/>
                    <a:pt x="119"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8" name="Google Shape;13188;p62"/>
            <p:cNvSpPr/>
            <p:nvPr/>
          </p:nvSpPr>
          <p:spPr>
            <a:xfrm>
              <a:off x="4250025" y="1774900"/>
              <a:ext cx="6825" cy="370700"/>
            </a:xfrm>
            <a:custGeom>
              <a:avLst/>
              <a:gdLst/>
              <a:ahLst/>
              <a:cxnLst/>
              <a:rect l="l" t="t" r="r" b="b"/>
              <a:pathLst>
                <a:path w="273" h="14828" extrusionOk="0">
                  <a:moveTo>
                    <a:pt x="76" y="0"/>
                  </a:moveTo>
                  <a:cubicBezTo>
                    <a:pt x="35" y="2"/>
                    <a:pt x="1" y="36"/>
                    <a:pt x="2" y="77"/>
                  </a:cubicBezTo>
                  <a:lnTo>
                    <a:pt x="122" y="14752"/>
                  </a:lnTo>
                  <a:cubicBezTo>
                    <a:pt x="122" y="14793"/>
                    <a:pt x="156" y="14828"/>
                    <a:pt x="197" y="14828"/>
                  </a:cubicBezTo>
                  <a:cubicBezTo>
                    <a:pt x="238" y="14826"/>
                    <a:pt x="273" y="14793"/>
                    <a:pt x="273" y="14751"/>
                  </a:cubicBezTo>
                  <a:lnTo>
                    <a:pt x="153" y="76"/>
                  </a:lnTo>
                  <a:cubicBezTo>
                    <a:pt x="151" y="35"/>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9" name="Google Shape;13189;p62"/>
            <p:cNvSpPr/>
            <p:nvPr/>
          </p:nvSpPr>
          <p:spPr>
            <a:xfrm>
              <a:off x="4324075" y="2361075"/>
              <a:ext cx="208950" cy="450150"/>
            </a:xfrm>
            <a:custGeom>
              <a:avLst/>
              <a:gdLst/>
              <a:ahLst/>
              <a:cxnLst/>
              <a:rect l="l" t="t" r="r" b="b"/>
              <a:pathLst>
                <a:path w="8358" h="18006" extrusionOk="0">
                  <a:moveTo>
                    <a:pt x="451" y="249"/>
                  </a:moveTo>
                  <a:lnTo>
                    <a:pt x="8095" y="4235"/>
                  </a:lnTo>
                  <a:lnTo>
                    <a:pt x="8206" y="17775"/>
                  </a:lnTo>
                  <a:lnTo>
                    <a:pt x="153" y="14257"/>
                  </a:lnTo>
                  <a:lnTo>
                    <a:pt x="451" y="249"/>
                  </a:lnTo>
                  <a:close/>
                  <a:moveTo>
                    <a:pt x="305" y="1"/>
                  </a:moveTo>
                  <a:lnTo>
                    <a:pt x="1" y="14304"/>
                  </a:lnTo>
                  <a:lnTo>
                    <a:pt x="1" y="14354"/>
                  </a:lnTo>
                  <a:lnTo>
                    <a:pt x="8358" y="18006"/>
                  </a:lnTo>
                  <a:lnTo>
                    <a:pt x="8244" y="4188"/>
                  </a:lnTo>
                  <a:lnTo>
                    <a:pt x="8244" y="4143"/>
                  </a:lnTo>
                  <a:lnTo>
                    <a:pt x="412" y="58"/>
                  </a:lnTo>
                  <a:lnTo>
                    <a:pt x="3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0" name="Google Shape;13190;p62"/>
            <p:cNvSpPr/>
            <p:nvPr/>
          </p:nvSpPr>
          <p:spPr>
            <a:xfrm>
              <a:off x="4065800" y="2216100"/>
              <a:ext cx="222375" cy="488750"/>
            </a:xfrm>
            <a:custGeom>
              <a:avLst/>
              <a:gdLst/>
              <a:ahLst/>
              <a:cxnLst/>
              <a:rect l="l" t="t" r="r" b="b"/>
              <a:pathLst>
                <a:path w="8895" h="19550" extrusionOk="0">
                  <a:moveTo>
                    <a:pt x="88" y="0"/>
                  </a:moveTo>
                  <a:cubicBezTo>
                    <a:pt x="62" y="0"/>
                    <a:pt x="36" y="14"/>
                    <a:pt x="22" y="39"/>
                  </a:cubicBezTo>
                  <a:cubicBezTo>
                    <a:pt x="1" y="75"/>
                    <a:pt x="14" y="121"/>
                    <a:pt x="51" y="142"/>
                  </a:cubicBezTo>
                  <a:lnTo>
                    <a:pt x="8623" y="4881"/>
                  </a:lnTo>
                  <a:lnTo>
                    <a:pt x="8741" y="19319"/>
                  </a:lnTo>
                  <a:lnTo>
                    <a:pt x="245" y="15674"/>
                  </a:lnTo>
                  <a:cubicBezTo>
                    <a:pt x="234" y="15669"/>
                    <a:pt x="223" y="15667"/>
                    <a:pt x="213" y="15667"/>
                  </a:cubicBezTo>
                  <a:cubicBezTo>
                    <a:pt x="140" y="15667"/>
                    <a:pt x="105" y="15778"/>
                    <a:pt x="186" y="15812"/>
                  </a:cubicBezTo>
                  <a:lnTo>
                    <a:pt x="8789" y="19504"/>
                  </a:lnTo>
                  <a:lnTo>
                    <a:pt x="8894" y="19549"/>
                  </a:lnTo>
                  <a:lnTo>
                    <a:pt x="8774" y="4837"/>
                  </a:lnTo>
                  <a:lnTo>
                    <a:pt x="8774" y="4792"/>
                  </a:lnTo>
                  <a:lnTo>
                    <a:pt x="124" y="9"/>
                  </a:lnTo>
                  <a:cubicBezTo>
                    <a:pt x="113" y="3"/>
                    <a:pt x="100" y="0"/>
                    <a:pt x="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1" name="Google Shape;13191;p62"/>
            <p:cNvSpPr/>
            <p:nvPr/>
          </p:nvSpPr>
          <p:spPr>
            <a:xfrm>
              <a:off x="4502600" y="2451700"/>
              <a:ext cx="6575" cy="346125"/>
            </a:xfrm>
            <a:custGeom>
              <a:avLst/>
              <a:gdLst/>
              <a:ahLst/>
              <a:cxnLst/>
              <a:rect l="l" t="t" r="r" b="b"/>
              <a:pathLst>
                <a:path w="263" h="13845" extrusionOk="0">
                  <a:moveTo>
                    <a:pt x="75" y="0"/>
                  </a:moveTo>
                  <a:cubicBezTo>
                    <a:pt x="34" y="0"/>
                    <a:pt x="0" y="34"/>
                    <a:pt x="1" y="75"/>
                  </a:cubicBezTo>
                  <a:lnTo>
                    <a:pt x="112" y="13769"/>
                  </a:lnTo>
                  <a:cubicBezTo>
                    <a:pt x="112" y="13811"/>
                    <a:pt x="147" y="13844"/>
                    <a:pt x="188" y="13844"/>
                  </a:cubicBezTo>
                  <a:lnTo>
                    <a:pt x="189" y="13844"/>
                  </a:lnTo>
                  <a:cubicBezTo>
                    <a:pt x="230" y="13844"/>
                    <a:pt x="263" y="13810"/>
                    <a:pt x="263" y="13768"/>
                  </a:cubicBezTo>
                  <a:lnTo>
                    <a:pt x="152" y="74"/>
                  </a:lnTo>
                  <a:cubicBezTo>
                    <a:pt x="151" y="33"/>
                    <a:pt x="118"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2" name="Google Shape;13192;p62"/>
            <p:cNvSpPr/>
            <p:nvPr/>
          </p:nvSpPr>
          <p:spPr>
            <a:xfrm>
              <a:off x="4254525" y="2320550"/>
              <a:ext cx="6800" cy="370675"/>
            </a:xfrm>
            <a:custGeom>
              <a:avLst/>
              <a:gdLst/>
              <a:ahLst/>
              <a:cxnLst/>
              <a:rect l="l" t="t" r="r" b="b"/>
              <a:pathLst>
                <a:path w="272" h="14827" extrusionOk="0">
                  <a:moveTo>
                    <a:pt x="76" y="1"/>
                  </a:moveTo>
                  <a:cubicBezTo>
                    <a:pt x="33" y="1"/>
                    <a:pt x="0" y="35"/>
                    <a:pt x="0" y="77"/>
                  </a:cubicBezTo>
                  <a:lnTo>
                    <a:pt x="121" y="14753"/>
                  </a:lnTo>
                  <a:cubicBezTo>
                    <a:pt x="121" y="14794"/>
                    <a:pt x="155" y="14827"/>
                    <a:pt x="196" y="14827"/>
                  </a:cubicBezTo>
                  <a:cubicBezTo>
                    <a:pt x="238" y="14827"/>
                    <a:pt x="271" y="14792"/>
                    <a:pt x="271" y="14751"/>
                  </a:cubicBezTo>
                  <a:lnTo>
                    <a:pt x="151" y="76"/>
                  </a:lnTo>
                  <a:cubicBezTo>
                    <a:pt x="150" y="34"/>
                    <a:pt x="117"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3" name="Google Shape;13193;p62"/>
            <p:cNvSpPr/>
            <p:nvPr/>
          </p:nvSpPr>
          <p:spPr>
            <a:xfrm>
              <a:off x="4329000" y="2961600"/>
              <a:ext cx="208700" cy="415825"/>
            </a:xfrm>
            <a:custGeom>
              <a:avLst/>
              <a:gdLst/>
              <a:ahLst/>
              <a:cxnLst/>
              <a:rect l="l" t="t" r="r" b="b"/>
              <a:pathLst>
                <a:path w="8348" h="16633" extrusionOk="0">
                  <a:moveTo>
                    <a:pt x="451" y="212"/>
                  </a:moveTo>
                  <a:lnTo>
                    <a:pt x="8084" y="2886"/>
                  </a:lnTo>
                  <a:lnTo>
                    <a:pt x="8195" y="16436"/>
                  </a:lnTo>
                  <a:lnTo>
                    <a:pt x="155" y="14302"/>
                  </a:lnTo>
                  <a:lnTo>
                    <a:pt x="451" y="212"/>
                  </a:lnTo>
                  <a:close/>
                  <a:moveTo>
                    <a:pt x="306" y="1"/>
                  </a:moveTo>
                  <a:lnTo>
                    <a:pt x="1" y="14417"/>
                  </a:lnTo>
                  <a:lnTo>
                    <a:pt x="8347" y="16633"/>
                  </a:lnTo>
                  <a:lnTo>
                    <a:pt x="8234" y="2832"/>
                  </a:lnTo>
                  <a:lnTo>
                    <a:pt x="8234" y="2779"/>
                  </a:lnTo>
                  <a:lnTo>
                    <a:pt x="3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4" name="Google Shape;13194;p62"/>
            <p:cNvSpPr/>
            <p:nvPr/>
          </p:nvSpPr>
          <p:spPr>
            <a:xfrm>
              <a:off x="4071125" y="2863300"/>
              <a:ext cx="222000" cy="449925"/>
            </a:xfrm>
            <a:custGeom>
              <a:avLst/>
              <a:gdLst/>
              <a:ahLst/>
              <a:cxnLst/>
              <a:rect l="l" t="t" r="r" b="b"/>
              <a:pathLst>
                <a:path w="8880" h="17997" extrusionOk="0">
                  <a:moveTo>
                    <a:pt x="86" y="1"/>
                  </a:moveTo>
                  <a:cubicBezTo>
                    <a:pt x="55" y="1"/>
                    <a:pt x="26" y="20"/>
                    <a:pt x="15" y="51"/>
                  </a:cubicBezTo>
                  <a:cubicBezTo>
                    <a:pt x="1" y="89"/>
                    <a:pt x="20" y="133"/>
                    <a:pt x="60" y="147"/>
                  </a:cubicBezTo>
                  <a:lnTo>
                    <a:pt x="8609" y="3355"/>
                  </a:lnTo>
                  <a:lnTo>
                    <a:pt x="8728" y="17804"/>
                  </a:lnTo>
                  <a:lnTo>
                    <a:pt x="232" y="15671"/>
                  </a:lnTo>
                  <a:cubicBezTo>
                    <a:pt x="225" y="15669"/>
                    <a:pt x="218" y="15668"/>
                    <a:pt x="211" y="15668"/>
                  </a:cubicBezTo>
                  <a:cubicBezTo>
                    <a:pt x="131" y="15668"/>
                    <a:pt x="106" y="15796"/>
                    <a:pt x="196" y="15818"/>
                  </a:cubicBezTo>
                  <a:lnTo>
                    <a:pt x="8786" y="17973"/>
                  </a:lnTo>
                  <a:lnTo>
                    <a:pt x="8880" y="17996"/>
                  </a:lnTo>
                  <a:lnTo>
                    <a:pt x="8759" y="3302"/>
                  </a:lnTo>
                  <a:lnTo>
                    <a:pt x="8759" y="3250"/>
                  </a:lnTo>
                  <a:lnTo>
                    <a:pt x="113" y="6"/>
                  </a:lnTo>
                  <a:cubicBezTo>
                    <a:pt x="104" y="2"/>
                    <a:pt x="95" y="1"/>
                    <a:pt x="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5" name="Google Shape;13195;p62"/>
            <p:cNvSpPr/>
            <p:nvPr/>
          </p:nvSpPr>
          <p:spPr>
            <a:xfrm>
              <a:off x="4507275" y="3022325"/>
              <a:ext cx="6575" cy="346150"/>
            </a:xfrm>
            <a:custGeom>
              <a:avLst/>
              <a:gdLst/>
              <a:ahLst/>
              <a:cxnLst/>
              <a:rect l="l" t="t" r="r" b="b"/>
              <a:pathLst>
                <a:path w="263" h="13846" extrusionOk="0">
                  <a:moveTo>
                    <a:pt x="76" y="0"/>
                  </a:moveTo>
                  <a:cubicBezTo>
                    <a:pt x="34" y="2"/>
                    <a:pt x="1" y="36"/>
                    <a:pt x="1" y="77"/>
                  </a:cubicBezTo>
                  <a:lnTo>
                    <a:pt x="112" y="13771"/>
                  </a:lnTo>
                  <a:cubicBezTo>
                    <a:pt x="112" y="13812"/>
                    <a:pt x="146" y="13846"/>
                    <a:pt x="187" y="13846"/>
                  </a:cubicBezTo>
                  <a:lnTo>
                    <a:pt x="188" y="13846"/>
                  </a:lnTo>
                  <a:cubicBezTo>
                    <a:pt x="229" y="13845"/>
                    <a:pt x="262" y="13812"/>
                    <a:pt x="262" y="13769"/>
                  </a:cubicBezTo>
                  <a:lnTo>
                    <a:pt x="151" y="76"/>
                  </a:lnTo>
                  <a:cubicBezTo>
                    <a:pt x="150" y="35"/>
                    <a:pt x="117"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6" name="Google Shape;13196;p62"/>
            <p:cNvSpPr/>
            <p:nvPr/>
          </p:nvSpPr>
          <p:spPr>
            <a:xfrm>
              <a:off x="4259550" y="2934125"/>
              <a:ext cx="6775" cy="370675"/>
            </a:xfrm>
            <a:custGeom>
              <a:avLst/>
              <a:gdLst/>
              <a:ahLst/>
              <a:cxnLst/>
              <a:rect l="l" t="t" r="r" b="b"/>
              <a:pathLst>
                <a:path w="271" h="14827" extrusionOk="0">
                  <a:moveTo>
                    <a:pt x="78" y="0"/>
                  </a:moveTo>
                  <a:cubicBezTo>
                    <a:pt x="77" y="0"/>
                    <a:pt x="76" y="0"/>
                    <a:pt x="75" y="0"/>
                  </a:cubicBezTo>
                  <a:cubicBezTo>
                    <a:pt x="33" y="0"/>
                    <a:pt x="0" y="35"/>
                    <a:pt x="0" y="76"/>
                  </a:cubicBezTo>
                  <a:lnTo>
                    <a:pt x="120" y="14752"/>
                  </a:lnTo>
                  <a:cubicBezTo>
                    <a:pt x="120" y="14793"/>
                    <a:pt x="155" y="14826"/>
                    <a:pt x="196" y="14826"/>
                  </a:cubicBezTo>
                  <a:lnTo>
                    <a:pt x="197" y="14826"/>
                  </a:lnTo>
                  <a:cubicBezTo>
                    <a:pt x="238" y="14825"/>
                    <a:pt x="271" y="14792"/>
                    <a:pt x="271" y="14750"/>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7" name="Google Shape;13197;p62"/>
            <p:cNvSpPr/>
            <p:nvPr/>
          </p:nvSpPr>
          <p:spPr>
            <a:xfrm>
              <a:off x="5170475" y="2340750"/>
              <a:ext cx="116075" cy="362625"/>
            </a:xfrm>
            <a:custGeom>
              <a:avLst/>
              <a:gdLst/>
              <a:ahLst/>
              <a:cxnLst/>
              <a:rect l="l" t="t" r="r" b="b"/>
              <a:pathLst>
                <a:path w="4643" h="14505" extrusionOk="0">
                  <a:moveTo>
                    <a:pt x="119" y="1"/>
                  </a:moveTo>
                  <a:cubicBezTo>
                    <a:pt x="94" y="1"/>
                    <a:pt x="71" y="13"/>
                    <a:pt x="55" y="34"/>
                  </a:cubicBezTo>
                  <a:cubicBezTo>
                    <a:pt x="32" y="69"/>
                    <a:pt x="41" y="116"/>
                    <a:pt x="75" y="139"/>
                  </a:cubicBezTo>
                  <a:lnTo>
                    <a:pt x="4491" y="3106"/>
                  </a:lnTo>
                  <a:lnTo>
                    <a:pt x="4491" y="14254"/>
                  </a:lnTo>
                  <a:lnTo>
                    <a:pt x="153" y="11926"/>
                  </a:lnTo>
                  <a:cubicBezTo>
                    <a:pt x="139" y="11917"/>
                    <a:pt x="124" y="11913"/>
                    <a:pt x="111" y="11913"/>
                  </a:cubicBezTo>
                  <a:cubicBezTo>
                    <a:pt x="42" y="11913"/>
                    <a:pt x="1" y="12019"/>
                    <a:pt x="82" y="12058"/>
                  </a:cubicBezTo>
                  <a:lnTo>
                    <a:pt x="4531" y="14445"/>
                  </a:lnTo>
                  <a:lnTo>
                    <a:pt x="4643" y="14505"/>
                  </a:lnTo>
                  <a:lnTo>
                    <a:pt x="4643" y="3026"/>
                  </a:lnTo>
                  <a:lnTo>
                    <a:pt x="160" y="13"/>
                  </a:lnTo>
                  <a:cubicBezTo>
                    <a:pt x="147" y="5"/>
                    <a:pt x="133" y="1"/>
                    <a:pt x="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8" name="Google Shape;13198;p62"/>
            <p:cNvSpPr/>
            <p:nvPr/>
          </p:nvSpPr>
          <p:spPr>
            <a:xfrm>
              <a:off x="5352475" y="2452975"/>
              <a:ext cx="127650" cy="349575"/>
            </a:xfrm>
            <a:custGeom>
              <a:avLst/>
              <a:gdLst/>
              <a:ahLst/>
              <a:cxnLst/>
              <a:rect l="l" t="t" r="r" b="b"/>
              <a:pathLst>
                <a:path w="5106" h="13983" extrusionOk="0">
                  <a:moveTo>
                    <a:pt x="152" y="262"/>
                  </a:moveTo>
                  <a:lnTo>
                    <a:pt x="4954" y="3049"/>
                  </a:lnTo>
                  <a:lnTo>
                    <a:pt x="4954" y="13737"/>
                  </a:lnTo>
                  <a:lnTo>
                    <a:pt x="151" y="11295"/>
                  </a:lnTo>
                  <a:lnTo>
                    <a:pt x="152" y="262"/>
                  </a:lnTo>
                  <a:close/>
                  <a:moveTo>
                    <a:pt x="0" y="1"/>
                  </a:moveTo>
                  <a:lnTo>
                    <a:pt x="0" y="11387"/>
                  </a:lnTo>
                  <a:lnTo>
                    <a:pt x="5106" y="13982"/>
                  </a:lnTo>
                  <a:lnTo>
                    <a:pt x="5106" y="2962"/>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9" name="Google Shape;13199;p62"/>
            <p:cNvSpPr/>
            <p:nvPr/>
          </p:nvSpPr>
          <p:spPr>
            <a:xfrm>
              <a:off x="5454450" y="2513575"/>
              <a:ext cx="3775" cy="277375"/>
            </a:xfrm>
            <a:custGeom>
              <a:avLst/>
              <a:gdLst/>
              <a:ahLst/>
              <a:cxnLst/>
              <a:rect l="l" t="t" r="r" b="b"/>
              <a:pathLst>
                <a:path w="151" h="11095" extrusionOk="0">
                  <a:moveTo>
                    <a:pt x="75" y="0"/>
                  </a:moveTo>
                  <a:cubicBezTo>
                    <a:pt x="38" y="0"/>
                    <a:pt x="0" y="26"/>
                    <a:pt x="0" y="76"/>
                  </a:cubicBezTo>
                  <a:lnTo>
                    <a:pt x="0" y="11021"/>
                  </a:lnTo>
                  <a:cubicBezTo>
                    <a:pt x="0" y="11062"/>
                    <a:pt x="34" y="11095"/>
                    <a:pt x="75" y="11095"/>
                  </a:cubicBezTo>
                  <a:cubicBezTo>
                    <a:pt x="118" y="11095"/>
                    <a:pt x="151" y="11062"/>
                    <a:pt x="151" y="11021"/>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0" name="Google Shape;13200;p62"/>
            <p:cNvSpPr/>
            <p:nvPr/>
          </p:nvSpPr>
          <p:spPr>
            <a:xfrm>
              <a:off x="5260075" y="2400400"/>
              <a:ext cx="3800" cy="288725"/>
            </a:xfrm>
            <a:custGeom>
              <a:avLst/>
              <a:gdLst/>
              <a:ahLst/>
              <a:cxnLst/>
              <a:rect l="l" t="t" r="r" b="b"/>
              <a:pathLst>
                <a:path w="152" h="11549" extrusionOk="0">
                  <a:moveTo>
                    <a:pt x="76" y="0"/>
                  </a:moveTo>
                  <a:cubicBezTo>
                    <a:pt x="39" y="0"/>
                    <a:pt x="3" y="25"/>
                    <a:pt x="1" y="73"/>
                  </a:cubicBezTo>
                  <a:lnTo>
                    <a:pt x="1" y="11473"/>
                  </a:lnTo>
                  <a:cubicBezTo>
                    <a:pt x="1" y="11515"/>
                    <a:pt x="35" y="11548"/>
                    <a:pt x="76" y="11548"/>
                  </a:cubicBezTo>
                  <a:cubicBezTo>
                    <a:pt x="118" y="11548"/>
                    <a:pt x="151" y="11515"/>
                    <a:pt x="151" y="11473"/>
                  </a:cubicBezTo>
                  <a:lnTo>
                    <a:pt x="151" y="73"/>
                  </a:lnTo>
                  <a:cubicBezTo>
                    <a:pt x="149"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1" name="Google Shape;13201;p62"/>
            <p:cNvSpPr/>
            <p:nvPr/>
          </p:nvSpPr>
          <p:spPr>
            <a:xfrm>
              <a:off x="5171200" y="2764400"/>
              <a:ext cx="115325" cy="348550"/>
            </a:xfrm>
            <a:custGeom>
              <a:avLst/>
              <a:gdLst/>
              <a:ahLst/>
              <a:cxnLst/>
              <a:rect l="l" t="t" r="r" b="b"/>
              <a:pathLst>
                <a:path w="4613" h="13942" extrusionOk="0">
                  <a:moveTo>
                    <a:pt x="88" y="1"/>
                  </a:moveTo>
                  <a:cubicBezTo>
                    <a:pt x="61" y="1"/>
                    <a:pt x="35" y="15"/>
                    <a:pt x="21" y="40"/>
                  </a:cubicBezTo>
                  <a:cubicBezTo>
                    <a:pt x="0" y="76"/>
                    <a:pt x="15" y="122"/>
                    <a:pt x="50" y="142"/>
                  </a:cubicBezTo>
                  <a:lnTo>
                    <a:pt x="4461" y="2559"/>
                  </a:lnTo>
                  <a:lnTo>
                    <a:pt x="4461" y="13714"/>
                  </a:lnTo>
                  <a:lnTo>
                    <a:pt x="116" y="11921"/>
                  </a:lnTo>
                  <a:cubicBezTo>
                    <a:pt x="107" y="11917"/>
                    <a:pt x="97" y="11916"/>
                    <a:pt x="88" y="11916"/>
                  </a:cubicBezTo>
                  <a:cubicBezTo>
                    <a:pt x="58" y="11916"/>
                    <a:pt x="29" y="11933"/>
                    <a:pt x="17" y="11962"/>
                  </a:cubicBezTo>
                  <a:cubicBezTo>
                    <a:pt x="1" y="12002"/>
                    <a:pt x="20" y="12045"/>
                    <a:pt x="58" y="12061"/>
                  </a:cubicBezTo>
                  <a:lnTo>
                    <a:pt x="4613" y="13941"/>
                  </a:lnTo>
                  <a:lnTo>
                    <a:pt x="4613" y="2469"/>
                  </a:lnTo>
                  <a:lnTo>
                    <a:pt x="124" y="10"/>
                  </a:lnTo>
                  <a:cubicBezTo>
                    <a:pt x="113" y="4"/>
                    <a:pt x="100" y="1"/>
                    <a:pt x="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2" name="Google Shape;13202;p62"/>
            <p:cNvSpPr/>
            <p:nvPr/>
          </p:nvSpPr>
          <p:spPr>
            <a:xfrm>
              <a:off x="5352475" y="2854550"/>
              <a:ext cx="127625" cy="333575"/>
            </a:xfrm>
            <a:custGeom>
              <a:avLst/>
              <a:gdLst/>
              <a:ahLst/>
              <a:cxnLst/>
              <a:rect l="l" t="t" r="r" b="b"/>
              <a:pathLst>
                <a:path w="5105" h="13343" extrusionOk="0">
                  <a:moveTo>
                    <a:pt x="151" y="237"/>
                  </a:moveTo>
                  <a:lnTo>
                    <a:pt x="4952" y="2428"/>
                  </a:lnTo>
                  <a:lnTo>
                    <a:pt x="4952" y="13123"/>
                  </a:lnTo>
                  <a:lnTo>
                    <a:pt x="150" y="11276"/>
                  </a:lnTo>
                  <a:lnTo>
                    <a:pt x="151" y="237"/>
                  </a:lnTo>
                  <a:close/>
                  <a:moveTo>
                    <a:pt x="0" y="0"/>
                  </a:moveTo>
                  <a:lnTo>
                    <a:pt x="0" y="11379"/>
                  </a:lnTo>
                  <a:lnTo>
                    <a:pt x="5104" y="13343"/>
                  </a:lnTo>
                  <a:lnTo>
                    <a:pt x="5104" y="2330"/>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3" name="Google Shape;13203;p62"/>
            <p:cNvSpPr/>
            <p:nvPr/>
          </p:nvSpPr>
          <p:spPr>
            <a:xfrm>
              <a:off x="5454400" y="2902175"/>
              <a:ext cx="3825" cy="277400"/>
            </a:xfrm>
            <a:custGeom>
              <a:avLst/>
              <a:gdLst/>
              <a:ahLst/>
              <a:cxnLst/>
              <a:rect l="l" t="t" r="r" b="b"/>
              <a:pathLst>
                <a:path w="153" h="11096" extrusionOk="0">
                  <a:moveTo>
                    <a:pt x="77" y="1"/>
                  </a:moveTo>
                  <a:cubicBezTo>
                    <a:pt x="39" y="1"/>
                    <a:pt x="1" y="26"/>
                    <a:pt x="1" y="76"/>
                  </a:cubicBezTo>
                  <a:lnTo>
                    <a:pt x="1" y="11020"/>
                  </a:lnTo>
                  <a:cubicBezTo>
                    <a:pt x="2" y="11061"/>
                    <a:pt x="35" y="11096"/>
                    <a:pt x="77" y="11096"/>
                  </a:cubicBezTo>
                  <a:cubicBezTo>
                    <a:pt x="118" y="11096"/>
                    <a:pt x="153" y="11061"/>
                    <a:pt x="153" y="11020"/>
                  </a:cubicBezTo>
                  <a:lnTo>
                    <a:pt x="153" y="76"/>
                  </a:lnTo>
                  <a:cubicBezTo>
                    <a:pt x="153" y="26"/>
                    <a:pt x="115"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4" name="Google Shape;13204;p62"/>
            <p:cNvSpPr/>
            <p:nvPr/>
          </p:nvSpPr>
          <p:spPr>
            <a:xfrm>
              <a:off x="5260075" y="2813075"/>
              <a:ext cx="3800" cy="288700"/>
            </a:xfrm>
            <a:custGeom>
              <a:avLst/>
              <a:gdLst/>
              <a:ahLst/>
              <a:cxnLst/>
              <a:rect l="l" t="t" r="r" b="b"/>
              <a:pathLst>
                <a:path w="152" h="11548" extrusionOk="0">
                  <a:moveTo>
                    <a:pt x="75" y="0"/>
                  </a:moveTo>
                  <a:cubicBezTo>
                    <a:pt x="39" y="0"/>
                    <a:pt x="3" y="24"/>
                    <a:pt x="1" y="73"/>
                  </a:cubicBezTo>
                  <a:lnTo>
                    <a:pt x="1" y="11473"/>
                  </a:lnTo>
                  <a:cubicBezTo>
                    <a:pt x="1" y="11515"/>
                    <a:pt x="34" y="11548"/>
                    <a:pt x="76" y="11548"/>
                  </a:cubicBezTo>
                  <a:cubicBezTo>
                    <a:pt x="117" y="11548"/>
                    <a:pt x="151" y="11514"/>
                    <a:pt x="151" y="11473"/>
                  </a:cubicBezTo>
                  <a:lnTo>
                    <a:pt x="151" y="73"/>
                  </a:lnTo>
                  <a:cubicBezTo>
                    <a:pt x="149" y="24"/>
                    <a:pt x="112" y="0"/>
                    <a:pt x="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5" name="Google Shape;13205;p62"/>
            <p:cNvSpPr/>
            <p:nvPr/>
          </p:nvSpPr>
          <p:spPr>
            <a:xfrm>
              <a:off x="5171225" y="3226250"/>
              <a:ext cx="115275" cy="330450"/>
            </a:xfrm>
            <a:custGeom>
              <a:avLst/>
              <a:gdLst/>
              <a:ahLst/>
              <a:cxnLst/>
              <a:rect l="l" t="t" r="r" b="b"/>
              <a:pathLst>
                <a:path w="4611" h="13218" extrusionOk="0">
                  <a:moveTo>
                    <a:pt x="85" y="1"/>
                  </a:moveTo>
                  <a:cubicBezTo>
                    <a:pt x="55" y="1"/>
                    <a:pt x="26" y="19"/>
                    <a:pt x="15" y="48"/>
                  </a:cubicBezTo>
                  <a:cubicBezTo>
                    <a:pt x="0" y="88"/>
                    <a:pt x="20" y="132"/>
                    <a:pt x="59" y="146"/>
                  </a:cubicBezTo>
                  <a:lnTo>
                    <a:pt x="4460" y="1859"/>
                  </a:lnTo>
                  <a:lnTo>
                    <a:pt x="4460" y="13023"/>
                  </a:lnTo>
                  <a:lnTo>
                    <a:pt x="105" y="11919"/>
                  </a:lnTo>
                  <a:cubicBezTo>
                    <a:pt x="99" y="11917"/>
                    <a:pt x="93" y="11917"/>
                    <a:pt x="87" y="11917"/>
                  </a:cubicBezTo>
                  <a:cubicBezTo>
                    <a:pt x="53" y="11917"/>
                    <a:pt x="22" y="11939"/>
                    <a:pt x="12" y="11973"/>
                  </a:cubicBezTo>
                  <a:cubicBezTo>
                    <a:pt x="3" y="12014"/>
                    <a:pt x="27" y="12055"/>
                    <a:pt x="68" y="12065"/>
                  </a:cubicBezTo>
                  <a:lnTo>
                    <a:pt x="4610" y="13218"/>
                  </a:lnTo>
                  <a:lnTo>
                    <a:pt x="4610" y="1754"/>
                  </a:lnTo>
                  <a:lnTo>
                    <a:pt x="113" y="6"/>
                  </a:lnTo>
                  <a:cubicBezTo>
                    <a:pt x="104" y="2"/>
                    <a:pt x="94" y="1"/>
                    <a:pt x="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6" name="Google Shape;13206;p62"/>
            <p:cNvSpPr/>
            <p:nvPr/>
          </p:nvSpPr>
          <p:spPr>
            <a:xfrm>
              <a:off x="5352425" y="3288050"/>
              <a:ext cx="127675" cy="313175"/>
            </a:xfrm>
            <a:custGeom>
              <a:avLst/>
              <a:gdLst/>
              <a:ahLst/>
              <a:cxnLst/>
              <a:rect l="l" t="t" r="r" b="b"/>
              <a:pathLst>
                <a:path w="5107" h="12527" extrusionOk="0">
                  <a:moveTo>
                    <a:pt x="153" y="203"/>
                  </a:moveTo>
                  <a:lnTo>
                    <a:pt x="4954" y="1635"/>
                  </a:lnTo>
                  <a:lnTo>
                    <a:pt x="4954" y="12338"/>
                  </a:lnTo>
                  <a:lnTo>
                    <a:pt x="152" y="11250"/>
                  </a:lnTo>
                  <a:lnTo>
                    <a:pt x="153" y="203"/>
                  </a:lnTo>
                  <a:close/>
                  <a:moveTo>
                    <a:pt x="1" y="1"/>
                  </a:moveTo>
                  <a:lnTo>
                    <a:pt x="1" y="11371"/>
                  </a:lnTo>
                  <a:lnTo>
                    <a:pt x="5106" y="12527"/>
                  </a:lnTo>
                  <a:lnTo>
                    <a:pt x="5105" y="1522"/>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7" name="Google Shape;13207;p62"/>
            <p:cNvSpPr/>
            <p:nvPr/>
          </p:nvSpPr>
          <p:spPr>
            <a:xfrm>
              <a:off x="5454400" y="3319125"/>
              <a:ext cx="3800" cy="277425"/>
            </a:xfrm>
            <a:custGeom>
              <a:avLst/>
              <a:gdLst/>
              <a:ahLst/>
              <a:cxnLst/>
              <a:rect l="l" t="t" r="r" b="b"/>
              <a:pathLst>
                <a:path w="152" h="11097" extrusionOk="0">
                  <a:moveTo>
                    <a:pt x="76" y="0"/>
                  </a:moveTo>
                  <a:cubicBezTo>
                    <a:pt x="38" y="0"/>
                    <a:pt x="1" y="26"/>
                    <a:pt x="1" y="77"/>
                  </a:cubicBezTo>
                  <a:lnTo>
                    <a:pt x="1" y="11021"/>
                  </a:lnTo>
                  <a:cubicBezTo>
                    <a:pt x="1" y="11062"/>
                    <a:pt x="35" y="11096"/>
                    <a:pt x="76" y="11096"/>
                  </a:cubicBezTo>
                  <a:cubicBezTo>
                    <a:pt x="118" y="11096"/>
                    <a:pt x="151" y="11062"/>
                    <a:pt x="151" y="11021"/>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8" name="Google Shape;13208;p62"/>
            <p:cNvSpPr/>
            <p:nvPr/>
          </p:nvSpPr>
          <p:spPr>
            <a:xfrm>
              <a:off x="5260050" y="3260725"/>
              <a:ext cx="3775" cy="288850"/>
            </a:xfrm>
            <a:custGeom>
              <a:avLst/>
              <a:gdLst/>
              <a:ahLst/>
              <a:cxnLst/>
              <a:rect l="l" t="t" r="r" b="b"/>
              <a:pathLst>
                <a:path w="151" h="11554" extrusionOk="0">
                  <a:moveTo>
                    <a:pt x="76" y="0"/>
                  </a:moveTo>
                  <a:cubicBezTo>
                    <a:pt x="38" y="0"/>
                    <a:pt x="0" y="26"/>
                    <a:pt x="0" y="77"/>
                  </a:cubicBezTo>
                  <a:lnTo>
                    <a:pt x="0" y="11478"/>
                  </a:lnTo>
                  <a:cubicBezTo>
                    <a:pt x="0" y="11519"/>
                    <a:pt x="33" y="11553"/>
                    <a:pt x="76" y="11553"/>
                  </a:cubicBezTo>
                  <a:cubicBezTo>
                    <a:pt x="118" y="11553"/>
                    <a:pt x="151" y="11519"/>
                    <a:pt x="151" y="11477"/>
                  </a:cubicBezTo>
                  <a:lnTo>
                    <a:pt x="151" y="77"/>
                  </a:lnTo>
                  <a:cubicBezTo>
                    <a:pt x="151" y="26"/>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9" name="Google Shape;13209;p62"/>
            <p:cNvSpPr/>
            <p:nvPr/>
          </p:nvSpPr>
          <p:spPr>
            <a:xfrm>
              <a:off x="5171250" y="3644200"/>
              <a:ext cx="115275" cy="326700"/>
            </a:xfrm>
            <a:custGeom>
              <a:avLst/>
              <a:gdLst/>
              <a:ahLst/>
              <a:cxnLst/>
              <a:rect l="l" t="t" r="r" b="b"/>
              <a:pathLst>
                <a:path w="4611" h="13068" extrusionOk="0">
                  <a:moveTo>
                    <a:pt x="85" y="0"/>
                  </a:moveTo>
                  <a:cubicBezTo>
                    <a:pt x="53" y="0"/>
                    <a:pt x="24" y="20"/>
                    <a:pt x="14" y="51"/>
                  </a:cubicBezTo>
                  <a:cubicBezTo>
                    <a:pt x="1" y="91"/>
                    <a:pt x="21" y="133"/>
                    <a:pt x="60" y="148"/>
                  </a:cubicBezTo>
                  <a:lnTo>
                    <a:pt x="4457" y="1712"/>
                  </a:lnTo>
                  <a:lnTo>
                    <a:pt x="4457" y="12880"/>
                  </a:lnTo>
                  <a:lnTo>
                    <a:pt x="100" y="11918"/>
                  </a:lnTo>
                  <a:cubicBezTo>
                    <a:pt x="94" y="11916"/>
                    <a:pt x="88" y="11916"/>
                    <a:pt x="83" y="11916"/>
                  </a:cubicBezTo>
                  <a:cubicBezTo>
                    <a:pt x="48" y="11916"/>
                    <a:pt x="17" y="11939"/>
                    <a:pt x="10" y="11976"/>
                  </a:cubicBezTo>
                  <a:cubicBezTo>
                    <a:pt x="1" y="12017"/>
                    <a:pt x="27" y="12056"/>
                    <a:pt x="67" y="12066"/>
                  </a:cubicBezTo>
                  <a:lnTo>
                    <a:pt x="4609" y="13067"/>
                  </a:lnTo>
                  <a:lnTo>
                    <a:pt x="4611" y="1605"/>
                  </a:lnTo>
                  <a:lnTo>
                    <a:pt x="110" y="5"/>
                  </a:lnTo>
                  <a:cubicBezTo>
                    <a:pt x="102" y="2"/>
                    <a:pt x="93" y="0"/>
                    <a:pt x="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0" name="Google Shape;13210;p62"/>
            <p:cNvSpPr/>
            <p:nvPr/>
          </p:nvSpPr>
          <p:spPr>
            <a:xfrm>
              <a:off x="5352425" y="3700075"/>
              <a:ext cx="127625" cy="308775"/>
            </a:xfrm>
            <a:custGeom>
              <a:avLst/>
              <a:gdLst/>
              <a:ahLst/>
              <a:cxnLst/>
              <a:rect l="l" t="t" r="r" b="b"/>
              <a:pathLst>
                <a:path w="5105" h="12351" extrusionOk="0">
                  <a:moveTo>
                    <a:pt x="150" y="196"/>
                  </a:moveTo>
                  <a:lnTo>
                    <a:pt x="4953" y="1463"/>
                  </a:lnTo>
                  <a:lnTo>
                    <a:pt x="4953" y="12167"/>
                  </a:lnTo>
                  <a:lnTo>
                    <a:pt x="150" y="11243"/>
                  </a:lnTo>
                  <a:lnTo>
                    <a:pt x="150" y="196"/>
                  </a:lnTo>
                  <a:close/>
                  <a:moveTo>
                    <a:pt x="1" y="0"/>
                  </a:moveTo>
                  <a:lnTo>
                    <a:pt x="1" y="11369"/>
                  </a:lnTo>
                  <a:lnTo>
                    <a:pt x="5015" y="12333"/>
                  </a:lnTo>
                  <a:lnTo>
                    <a:pt x="5105" y="12350"/>
                  </a:lnTo>
                  <a:lnTo>
                    <a:pt x="5105" y="1345"/>
                  </a:lnTo>
                  <a:lnTo>
                    <a:pt x="96" y="2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1" name="Google Shape;13211;p62"/>
            <p:cNvSpPr/>
            <p:nvPr/>
          </p:nvSpPr>
          <p:spPr>
            <a:xfrm>
              <a:off x="5454350" y="3727450"/>
              <a:ext cx="3900" cy="277500"/>
            </a:xfrm>
            <a:custGeom>
              <a:avLst/>
              <a:gdLst/>
              <a:ahLst/>
              <a:cxnLst/>
              <a:rect l="l" t="t" r="r" b="b"/>
              <a:pathLst>
                <a:path w="156" h="11100" extrusionOk="0">
                  <a:moveTo>
                    <a:pt x="78" y="1"/>
                  </a:moveTo>
                  <a:cubicBezTo>
                    <a:pt x="39" y="1"/>
                    <a:pt x="0" y="27"/>
                    <a:pt x="3" y="80"/>
                  </a:cubicBezTo>
                  <a:lnTo>
                    <a:pt x="3" y="11024"/>
                  </a:lnTo>
                  <a:cubicBezTo>
                    <a:pt x="3" y="11066"/>
                    <a:pt x="36" y="11099"/>
                    <a:pt x="78" y="11099"/>
                  </a:cubicBezTo>
                  <a:cubicBezTo>
                    <a:pt x="119" y="11099"/>
                    <a:pt x="153" y="11066"/>
                    <a:pt x="153" y="11024"/>
                  </a:cubicBezTo>
                  <a:lnTo>
                    <a:pt x="153" y="80"/>
                  </a:lnTo>
                  <a:cubicBezTo>
                    <a:pt x="156" y="27"/>
                    <a:pt x="117"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2" name="Google Shape;13212;p62"/>
            <p:cNvSpPr/>
            <p:nvPr/>
          </p:nvSpPr>
          <p:spPr>
            <a:xfrm>
              <a:off x="5260050" y="3675750"/>
              <a:ext cx="3775" cy="288825"/>
            </a:xfrm>
            <a:custGeom>
              <a:avLst/>
              <a:gdLst/>
              <a:ahLst/>
              <a:cxnLst/>
              <a:rect l="l" t="t" r="r" b="b"/>
              <a:pathLst>
                <a:path w="151" h="11553" extrusionOk="0">
                  <a:moveTo>
                    <a:pt x="76" y="1"/>
                  </a:moveTo>
                  <a:cubicBezTo>
                    <a:pt x="38" y="1"/>
                    <a:pt x="0" y="26"/>
                    <a:pt x="0" y="76"/>
                  </a:cubicBezTo>
                  <a:lnTo>
                    <a:pt x="0" y="11476"/>
                  </a:lnTo>
                  <a:cubicBezTo>
                    <a:pt x="0" y="11518"/>
                    <a:pt x="33" y="11551"/>
                    <a:pt x="76" y="11553"/>
                  </a:cubicBezTo>
                  <a:cubicBezTo>
                    <a:pt x="118" y="11551"/>
                    <a:pt x="151" y="11518"/>
                    <a:pt x="151" y="11476"/>
                  </a:cubicBezTo>
                  <a:lnTo>
                    <a:pt x="151" y="76"/>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3" name="Google Shape;13213;p62"/>
            <p:cNvSpPr/>
            <p:nvPr/>
          </p:nvSpPr>
          <p:spPr>
            <a:xfrm>
              <a:off x="5605175" y="2621625"/>
              <a:ext cx="77475" cy="304375"/>
            </a:xfrm>
            <a:custGeom>
              <a:avLst/>
              <a:gdLst/>
              <a:ahLst/>
              <a:cxnLst/>
              <a:rect l="l" t="t" r="r" b="b"/>
              <a:pathLst>
                <a:path w="3099" h="12175" extrusionOk="0">
                  <a:moveTo>
                    <a:pt x="115" y="0"/>
                  </a:moveTo>
                  <a:cubicBezTo>
                    <a:pt x="91" y="0"/>
                    <a:pt x="67" y="12"/>
                    <a:pt x="53" y="34"/>
                  </a:cubicBezTo>
                  <a:cubicBezTo>
                    <a:pt x="29" y="70"/>
                    <a:pt x="40" y="116"/>
                    <a:pt x="74" y="140"/>
                  </a:cubicBezTo>
                  <a:lnTo>
                    <a:pt x="2948" y="2042"/>
                  </a:lnTo>
                  <a:lnTo>
                    <a:pt x="2948" y="11927"/>
                  </a:lnTo>
                  <a:lnTo>
                    <a:pt x="149" y="10500"/>
                  </a:lnTo>
                  <a:cubicBezTo>
                    <a:pt x="136" y="10492"/>
                    <a:pt x="122" y="10489"/>
                    <a:pt x="110" y="10489"/>
                  </a:cubicBezTo>
                  <a:cubicBezTo>
                    <a:pt x="40" y="10489"/>
                    <a:pt x="1" y="10596"/>
                    <a:pt x="81" y="10633"/>
                  </a:cubicBezTo>
                  <a:lnTo>
                    <a:pt x="3098" y="12174"/>
                  </a:lnTo>
                  <a:lnTo>
                    <a:pt x="3098" y="1962"/>
                  </a:lnTo>
                  <a:lnTo>
                    <a:pt x="157" y="13"/>
                  </a:lnTo>
                  <a:cubicBezTo>
                    <a:pt x="144" y="4"/>
                    <a:pt x="130" y="0"/>
                    <a:pt x="1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4" name="Google Shape;13214;p62"/>
            <p:cNvSpPr/>
            <p:nvPr/>
          </p:nvSpPr>
          <p:spPr>
            <a:xfrm>
              <a:off x="5724400" y="2692825"/>
              <a:ext cx="84750" cy="298600"/>
            </a:xfrm>
            <a:custGeom>
              <a:avLst/>
              <a:gdLst/>
              <a:ahLst/>
              <a:cxnLst/>
              <a:rect l="l" t="t" r="r" b="b"/>
              <a:pathLst>
                <a:path w="3390" h="11944" extrusionOk="0">
                  <a:moveTo>
                    <a:pt x="153" y="265"/>
                  </a:moveTo>
                  <a:lnTo>
                    <a:pt x="3238" y="2100"/>
                  </a:lnTo>
                  <a:lnTo>
                    <a:pt x="3238" y="11696"/>
                  </a:lnTo>
                  <a:lnTo>
                    <a:pt x="153" y="10091"/>
                  </a:lnTo>
                  <a:lnTo>
                    <a:pt x="153" y="265"/>
                  </a:lnTo>
                  <a:close/>
                  <a:moveTo>
                    <a:pt x="1" y="0"/>
                  </a:moveTo>
                  <a:lnTo>
                    <a:pt x="1" y="10182"/>
                  </a:lnTo>
                  <a:lnTo>
                    <a:pt x="3390" y="11943"/>
                  </a:lnTo>
                  <a:lnTo>
                    <a:pt x="3390" y="2015"/>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5" name="Google Shape;13215;p62"/>
            <p:cNvSpPr/>
            <p:nvPr/>
          </p:nvSpPr>
          <p:spPr>
            <a:xfrm>
              <a:off x="5791075" y="2733675"/>
              <a:ext cx="3775" cy="249600"/>
            </a:xfrm>
            <a:custGeom>
              <a:avLst/>
              <a:gdLst/>
              <a:ahLst/>
              <a:cxnLst/>
              <a:rect l="l" t="t" r="r" b="b"/>
              <a:pathLst>
                <a:path w="151" h="9984" extrusionOk="0">
                  <a:moveTo>
                    <a:pt x="75" y="1"/>
                  </a:moveTo>
                  <a:cubicBezTo>
                    <a:pt x="38" y="1"/>
                    <a:pt x="0" y="26"/>
                    <a:pt x="0" y="76"/>
                  </a:cubicBezTo>
                  <a:lnTo>
                    <a:pt x="0" y="9908"/>
                  </a:lnTo>
                  <a:cubicBezTo>
                    <a:pt x="0" y="9949"/>
                    <a:pt x="33" y="9983"/>
                    <a:pt x="75" y="9983"/>
                  </a:cubicBezTo>
                  <a:cubicBezTo>
                    <a:pt x="116" y="9983"/>
                    <a:pt x="151" y="9949"/>
                    <a:pt x="151" y="9908"/>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6" name="Google Shape;13216;p62"/>
            <p:cNvSpPr/>
            <p:nvPr/>
          </p:nvSpPr>
          <p:spPr>
            <a:xfrm>
              <a:off x="5664025" y="2659800"/>
              <a:ext cx="3825" cy="256475"/>
            </a:xfrm>
            <a:custGeom>
              <a:avLst/>
              <a:gdLst/>
              <a:ahLst/>
              <a:cxnLst/>
              <a:rect l="l" t="t" r="r" b="b"/>
              <a:pathLst>
                <a:path w="153" h="10259" extrusionOk="0">
                  <a:moveTo>
                    <a:pt x="76" y="0"/>
                  </a:moveTo>
                  <a:cubicBezTo>
                    <a:pt x="39" y="0"/>
                    <a:pt x="1" y="25"/>
                    <a:pt x="1" y="75"/>
                  </a:cubicBezTo>
                  <a:lnTo>
                    <a:pt x="1" y="10183"/>
                  </a:lnTo>
                  <a:cubicBezTo>
                    <a:pt x="2" y="10224"/>
                    <a:pt x="35" y="10259"/>
                    <a:pt x="77" y="10259"/>
                  </a:cubicBezTo>
                  <a:cubicBezTo>
                    <a:pt x="118" y="10259"/>
                    <a:pt x="152" y="10224"/>
                    <a:pt x="152" y="10183"/>
                  </a:cubicBezTo>
                  <a:lnTo>
                    <a:pt x="152" y="75"/>
                  </a:lnTo>
                  <a:cubicBezTo>
                    <a:pt x="152"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7" name="Google Shape;13217;p62"/>
            <p:cNvSpPr/>
            <p:nvPr/>
          </p:nvSpPr>
          <p:spPr>
            <a:xfrm>
              <a:off x="5605250" y="2994650"/>
              <a:ext cx="77400" cy="295025"/>
            </a:xfrm>
            <a:custGeom>
              <a:avLst/>
              <a:gdLst/>
              <a:ahLst/>
              <a:cxnLst/>
              <a:rect l="l" t="t" r="r" b="b"/>
              <a:pathLst>
                <a:path w="3096" h="11801" extrusionOk="0">
                  <a:moveTo>
                    <a:pt x="112" y="1"/>
                  </a:moveTo>
                  <a:cubicBezTo>
                    <a:pt x="44" y="1"/>
                    <a:pt x="5" y="99"/>
                    <a:pt x="75" y="143"/>
                  </a:cubicBezTo>
                  <a:lnTo>
                    <a:pt x="2943" y="1687"/>
                  </a:lnTo>
                  <a:lnTo>
                    <a:pt x="2943" y="11581"/>
                  </a:lnTo>
                  <a:lnTo>
                    <a:pt x="138" y="10495"/>
                  </a:lnTo>
                  <a:cubicBezTo>
                    <a:pt x="128" y="10491"/>
                    <a:pt x="118" y="10489"/>
                    <a:pt x="109" y="10489"/>
                  </a:cubicBezTo>
                  <a:cubicBezTo>
                    <a:pt x="34" y="10489"/>
                    <a:pt x="1" y="10603"/>
                    <a:pt x="84" y="10636"/>
                  </a:cubicBezTo>
                  <a:lnTo>
                    <a:pt x="3095" y="11800"/>
                  </a:lnTo>
                  <a:lnTo>
                    <a:pt x="3095" y="1597"/>
                  </a:lnTo>
                  <a:lnTo>
                    <a:pt x="148" y="9"/>
                  </a:lnTo>
                  <a:cubicBezTo>
                    <a:pt x="135" y="3"/>
                    <a:pt x="124" y="1"/>
                    <a:pt x="1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8" name="Google Shape;13218;p62"/>
            <p:cNvSpPr/>
            <p:nvPr/>
          </p:nvSpPr>
          <p:spPr>
            <a:xfrm>
              <a:off x="5724400" y="3051275"/>
              <a:ext cx="84750" cy="286925"/>
            </a:xfrm>
            <a:custGeom>
              <a:avLst/>
              <a:gdLst/>
              <a:ahLst/>
              <a:cxnLst/>
              <a:rect l="l" t="t" r="r" b="b"/>
              <a:pathLst>
                <a:path w="3390" h="11477" extrusionOk="0">
                  <a:moveTo>
                    <a:pt x="153" y="236"/>
                  </a:moveTo>
                  <a:lnTo>
                    <a:pt x="3238" y="1651"/>
                  </a:lnTo>
                  <a:lnTo>
                    <a:pt x="3238" y="11257"/>
                  </a:lnTo>
                  <a:lnTo>
                    <a:pt x="153" y="10070"/>
                  </a:lnTo>
                  <a:lnTo>
                    <a:pt x="153" y="236"/>
                  </a:lnTo>
                  <a:close/>
                  <a:moveTo>
                    <a:pt x="1" y="1"/>
                  </a:moveTo>
                  <a:lnTo>
                    <a:pt x="1" y="10175"/>
                  </a:lnTo>
                  <a:lnTo>
                    <a:pt x="3390" y="11476"/>
                  </a:lnTo>
                  <a:lnTo>
                    <a:pt x="3390" y="1555"/>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9" name="Google Shape;13219;p62"/>
            <p:cNvSpPr/>
            <p:nvPr/>
          </p:nvSpPr>
          <p:spPr>
            <a:xfrm>
              <a:off x="5791025" y="3082775"/>
              <a:ext cx="3800" cy="249575"/>
            </a:xfrm>
            <a:custGeom>
              <a:avLst/>
              <a:gdLst/>
              <a:ahLst/>
              <a:cxnLst/>
              <a:rect l="l" t="t" r="r" b="b"/>
              <a:pathLst>
                <a:path w="152" h="9983" extrusionOk="0">
                  <a:moveTo>
                    <a:pt x="76" y="0"/>
                  </a:moveTo>
                  <a:cubicBezTo>
                    <a:pt x="38" y="0"/>
                    <a:pt x="1" y="26"/>
                    <a:pt x="1" y="77"/>
                  </a:cubicBezTo>
                  <a:lnTo>
                    <a:pt x="1" y="9907"/>
                  </a:lnTo>
                  <a:cubicBezTo>
                    <a:pt x="1" y="9949"/>
                    <a:pt x="34" y="9982"/>
                    <a:pt x="76" y="9982"/>
                  </a:cubicBezTo>
                  <a:cubicBezTo>
                    <a:pt x="118" y="9982"/>
                    <a:pt x="151" y="9949"/>
                    <a:pt x="151" y="9907"/>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0" name="Google Shape;13220;p62"/>
            <p:cNvSpPr/>
            <p:nvPr/>
          </p:nvSpPr>
          <p:spPr>
            <a:xfrm>
              <a:off x="5664025" y="3025750"/>
              <a:ext cx="3800" cy="256425"/>
            </a:xfrm>
            <a:custGeom>
              <a:avLst/>
              <a:gdLst/>
              <a:ahLst/>
              <a:cxnLst/>
              <a:rect l="l" t="t" r="r" b="b"/>
              <a:pathLst>
                <a:path w="152" h="10257" extrusionOk="0">
                  <a:moveTo>
                    <a:pt x="76" y="1"/>
                  </a:moveTo>
                  <a:cubicBezTo>
                    <a:pt x="39" y="1"/>
                    <a:pt x="3" y="25"/>
                    <a:pt x="1" y="73"/>
                  </a:cubicBezTo>
                  <a:lnTo>
                    <a:pt x="1" y="10181"/>
                  </a:lnTo>
                  <a:cubicBezTo>
                    <a:pt x="1" y="10222"/>
                    <a:pt x="35" y="10256"/>
                    <a:pt x="76" y="10256"/>
                  </a:cubicBezTo>
                  <a:cubicBezTo>
                    <a:pt x="118" y="10256"/>
                    <a:pt x="151" y="10223"/>
                    <a:pt x="151" y="10181"/>
                  </a:cubicBezTo>
                  <a:lnTo>
                    <a:pt x="151" y="73"/>
                  </a:lnTo>
                  <a:cubicBezTo>
                    <a:pt x="149" y="25"/>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1" name="Google Shape;13221;p62"/>
            <p:cNvSpPr/>
            <p:nvPr/>
          </p:nvSpPr>
          <p:spPr>
            <a:xfrm>
              <a:off x="5605900" y="3401225"/>
              <a:ext cx="76725" cy="282525"/>
            </a:xfrm>
            <a:custGeom>
              <a:avLst/>
              <a:gdLst/>
              <a:ahLst/>
              <a:cxnLst/>
              <a:rect l="l" t="t" r="r" b="b"/>
              <a:pathLst>
                <a:path w="3069" h="11301" extrusionOk="0">
                  <a:moveTo>
                    <a:pt x="84" y="1"/>
                  </a:moveTo>
                  <a:cubicBezTo>
                    <a:pt x="54" y="1"/>
                    <a:pt x="25" y="20"/>
                    <a:pt x="15" y="51"/>
                  </a:cubicBezTo>
                  <a:cubicBezTo>
                    <a:pt x="0" y="89"/>
                    <a:pt x="20" y="133"/>
                    <a:pt x="58" y="147"/>
                  </a:cubicBezTo>
                  <a:lnTo>
                    <a:pt x="2917" y="1210"/>
                  </a:lnTo>
                  <a:lnTo>
                    <a:pt x="2917" y="11113"/>
                  </a:lnTo>
                  <a:lnTo>
                    <a:pt x="102" y="10493"/>
                  </a:lnTo>
                  <a:cubicBezTo>
                    <a:pt x="96" y="10491"/>
                    <a:pt x="90" y="10491"/>
                    <a:pt x="84" y="10491"/>
                  </a:cubicBezTo>
                  <a:cubicBezTo>
                    <a:pt x="49" y="10491"/>
                    <a:pt x="19" y="10515"/>
                    <a:pt x="12" y="10550"/>
                  </a:cubicBezTo>
                  <a:cubicBezTo>
                    <a:pt x="3" y="10591"/>
                    <a:pt x="28" y="10632"/>
                    <a:pt x="69" y="10641"/>
                  </a:cubicBezTo>
                  <a:lnTo>
                    <a:pt x="3068" y="11300"/>
                  </a:lnTo>
                  <a:lnTo>
                    <a:pt x="3068" y="1105"/>
                  </a:lnTo>
                  <a:lnTo>
                    <a:pt x="111" y="6"/>
                  </a:lnTo>
                  <a:cubicBezTo>
                    <a:pt x="102" y="2"/>
                    <a:pt x="93" y="1"/>
                    <a:pt x="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2" name="Google Shape;13222;p62"/>
            <p:cNvSpPr/>
            <p:nvPr/>
          </p:nvSpPr>
          <p:spPr>
            <a:xfrm>
              <a:off x="5724375" y="3438300"/>
              <a:ext cx="84750" cy="271375"/>
            </a:xfrm>
            <a:custGeom>
              <a:avLst/>
              <a:gdLst/>
              <a:ahLst/>
              <a:cxnLst/>
              <a:rect l="l" t="t" r="r" b="b"/>
              <a:pathLst>
                <a:path w="3390" h="10855" extrusionOk="0">
                  <a:moveTo>
                    <a:pt x="152" y="198"/>
                  </a:moveTo>
                  <a:lnTo>
                    <a:pt x="3239" y="1057"/>
                  </a:lnTo>
                  <a:lnTo>
                    <a:pt x="3239" y="10669"/>
                  </a:lnTo>
                  <a:lnTo>
                    <a:pt x="152" y="10042"/>
                  </a:lnTo>
                  <a:lnTo>
                    <a:pt x="152" y="198"/>
                  </a:lnTo>
                  <a:close/>
                  <a:moveTo>
                    <a:pt x="0" y="0"/>
                  </a:moveTo>
                  <a:lnTo>
                    <a:pt x="0" y="10165"/>
                  </a:lnTo>
                  <a:lnTo>
                    <a:pt x="3300" y="10836"/>
                  </a:lnTo>
                  <a:lnTo>
                    <a:pt x="3390" y="10854"/>
                  </a:lnTo>
                  <a:lnTo>
                    <a:pt x="3390" y="94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3" name="Google Shape;13223;p62"/>
            <p:cNvSpPr/>
            <p:nvPr/>
          </p:nvSpPr>
          <p:spPr>
            <a:xfrm>
              <a:off x="5791025" y="3457325"/>
              <a:ext cx="3800" cy="249600"/>
            </a:xfrm>
            <a:custGeom>
              <a:avLst/>
              <a:gdLst/>
              <a:ahLst/>
              <a:cxnLst/>
              <a:rect l="l" t="t" r="r" b="b"/>
              <a:pathLst>
                <a:path w="152" h="9984" extrusionOk="0">
                  <a:moveTo>
                    <a:pt x="76" y="0"/>
                  </a:moveTo>
                  <a:cubicBezTo>
                    <a:pt x="38" y="0"/>
                    <a:pt x="1" y="26"/>
                    <a:pt x="1" y="77"/>
                  </a:cubicBezTo>
                  <a:lnTo>
                    <a:pt x="1" y="9907"/>
                  </a:lnTo>
                  <a:cubicBezTo>
                    <a:pt x="1" y="9949"/>
                    <a:pt x="34" y="9982"/>
                    <a:pt x="76" y="9984"/>
                  </a:cubicBezTo>
                  <a:cubicBezTo>
                    <a:pt x="118" y="9982"/>
                    <a:pt x="151" y="9949"/>
                    <a:pt x="151" y="9907"/>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4" name="Google Shape;13224;p62"/>
            <p:cNvSpPr/>
            <p:nvPr/>
          </p:nvSpPr>
          <p:spPr>
            <a:xfrm>
              <a:off x="5664025" y="3422775"/>
              <a:ext cx="3800" cy="256400"/>
            </a:xfrm>
            <a:custGeom>
              <a:avLst/>
              <a:gdLst/>
              <a:ahLst/>
              <a:cxnLst/>
              <a:rect l="l" t="t" r="r" b="b"/>
              <a:pathLst>
                <a:path w="152" h="10256" extrusionOk="0">
                  <a:moveTo>
                    <a:pt x="75" y="0"/>
                  </a:moveTo>
                  <a:cubicBezTo>
                    <a:pt x="39" y="0"/>
                    <a:pt x="3" y="24"/>
                    <a:pt x="1" y="71"/>
                  </a:cubicBezTo>
                  <a:lnTo>
                    <a:pt x="1" y="10179"/>
                  </a:lnTo>
                  <a:cubicBezTo>
                    <a:pt x="1" y="10222"/>
                    <a:pt x="34" y="10256"/>
                    <a:pt x="76" y="10256"/>
                  </a:cubicBezTo>
                  <a:cubicBezTo>
                    <a:pt x="117" y="10255"/>
                    <a:pt x="151" y="10222"/>
                    <a:pt x="151" y="10179"/>
                  </a:cubicBezTo>
                  <a:lnTo>
                    <a:pt x="151" y="71"/>
                  </a:lnTo>
                  <a:cubicBezTo>
                    <a:pt x="149" y="24"/>
                    <a:pt x="112"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5" name="Google Shape;13225;p62"/>
            <p:cNvSpPr/>
            <p:nvPr/>
          </p:nvSpPr>
          <p:spPr>
            <a:xfrm>
              <a:off x="5605225" y="3769175"/>
              <a:ext cx="77400" cy="282475"/>
            </a:xfrm>
            <a:custGeom>
              <a:avLst/>
              <a:gdLst/>
              <a:ahLst/>
              <a:cxnLst/>
              <a:rect l="l" t="t" r="r" b="b"/>
              <a:pathLst>
                <a:path w="3096" h="11299" extrusionOk="0">
                  <a:moveTo>
                    <a:pt x="108" y="1"/>
                  </a:moveTo>
                  <a:cubicBezTo>
                    <a:pt x="34" y="1"/>
                    <a:pt x="1" y="117"/>
                    <a:pt x="85" y="147"/>
                  </a:cubicBezTo>
                  <a:lnTo>
                    <a:pt x="2944" y="1209"/>
                  </a:lnTo>
                  <a:lnTo>
                    <a:pt x="2944" y="11111"/>
                  </a:lnTo>
                  <a:lnTo>
                    <a:pt x="129" y="10494"/>
                  </a:lnTo>
                  <a:cubicBezTo>
                    <a:pt x="122" y="10492"/>
                    <a:pt x="115" y="10491"/>
                    <a:pt x="109" y="10491"/>
                  </a:cubicBezTo>
                  <a:cubicBezTo>
                    <a:pt x="74" y="10491"/>
                    <a:pt x="44" y="10516"/>
                    <a:pt x="38" y="10551"/>
                  </a:cubicBezTo>
                  <a:cubicBezTo>
                    <a:pt x="30" y="10592"/>
                    <a:pt x="55" y="10631"/>
                    <a:pt x="96" y="10641"/>
                  </a:cubicBezTo>
                  <a:lnTo>
                    <a:pt x="3095" y="11299"/>
                  </a:lnTo>
                  <a:lnTo>
                    <a:pt x="3095" y="1104"/>
                  </a:lnTo>
                  <a:lnTo>
                    <a:pt x="138" y="7"/>
                  </a:lnTo>
                  <a:cubicBezTo>
                    <a:pt x="127" y="3"/>
                    <a:pt x="117" y="1"/>
                    <a:pt x="1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6" name="Google Shape;13226;p62"/>
            <p:cNvSpPr/>
            <p:nvPr/>
          </p:nvSpPr>
          <p:spPr>
            <a:xfrm>
              <a:off x="5724375" y="3805925"/>
              <a:ext cx="84750" cy="270400"/>
            </a:xfrm>
            <a:custGeom>
              <a:avLst/>
              <a:gdLst/>
              <a:ahLst/>
              <a:cxnLst/>
              <a:rect l="l" t="t" r="r" b="b"/>
              <a:pathLst>
                <a:path w="3390" h="10816" extrusionOk="0">
                  <a:moveTo>
                    <a:pt x="152" y="197"/>
                  </a:moveTo>
                  <a:lnTo>
                    <a:pt x="3239" y="1018"/>
                  </a:lnTo>
                  <a:lnTo>
                    <a:pt x="3239" y="10632"/>
                  </a:lnTo>
                  <a:lnTo>
                    <a:pt x="152" y="10041"/>
                  </a:lnTo>
                  <a:lnTo>
                    <a:pt x="152" y="197"/>
                  </a:lnTo>
                  <a:close/>
                  <a:moveTo>
                    <a:pt x="0" y="1"/>
                  </a:moveTo>
                  <a:lnTo>
                    <a:pt x="0" y="10166"/>
                  </a:lnTo>
                  <a:lnTo>
                    <a:pt x="3390" y="10816"/>
                  </a:lnTo>
                  <a:lnTo>
                    <a:pt x="3390" y="903"/>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7" name="Google Shape;13227;p62"/>
            <p:cNvSpPr/>
            <p:nvPr/>
          </p:nvSpPr>
          <p:spPr>
            <a:xfrm>
              <a:off x="5791025" y="3824200"/>
              <a:ext cx="3800" cy="249575"/>
            </a:xfrm>
            <a:custGeom>
              <a:avLst/>
              <a:gdLst/>
              <a:ahLst/>
              <a:cxnLst/>
              <a:rect l="l" t="t" r="r" b="b"/>
              <a:pathLst>
                <a:path w="152" h="9983" extrusionOk="0">
                  <a:moveTo>
                    <a:pt x="76" y="1"/>
                  </a:moveTo>
                  <a:cubicBezTo>
                    <a:pt x="38" y="1"/>
                    <a:pt x="1" y="26"/>
                    <a:pt x="1" y="76"/>
                  </a:cubicBezTo>
                  <a:lnTo>
                    <a:pt x="1" y="9908"/>
                  </a:lnTo>
                  <a:cubicBezTo>
                    <a:pt x="1" y="9950"/>
                    <a:pt x="34" y="9983"/>
                    <a:pt x="76" y="9983"/>
                  </a:cubicBezTo>
                  <a:cubicBezTo>
                    <a:pt x="117" y="9983"/>
                    <a:pt x="151" y="9950"/>
                    <a:pt x="151" y="9909"/>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8" name="Google Shape;13228;p62"/>
            <p:cNvSpPr/>
            <p:nvPr/>
          </p:nvSpPr>
          <p:spPr>
            <a:xfrm>
              <a:off x="5664000" y="3790725"/>
              <a:ext cx="3775" cy="256425"/>
            </a:xfrm>
            <a:custGeom>
              <a:avLst/>
              <a:gdLst/>
              <a:ahLst/>
              <a:cxnLst/>
              <a:rect l="l" t="t" r="r" b="b"/>
              <a:pathLst>
                <a:path w="151" h="10257" extrusionOk="0">
                  <a:moveTo>
                    <a:pt x="76" y="0"/>
                  </a:moveTo>
                  <a:cubicBezTo>
                    <a:pt x="39" y="0"/>
                    <a:pt x="2" y="24"/>
                    <a:pt x="0" y="73"/>
                  </a:cubicBezTo>
                  <a:lnTo>
                    <a:pt x="0" y="10180"/>
                  </a:lnTo>
                  <a:cubicBezTo>
                    <a:pt x="0" y="10223"/>
                    <a:pt x="35" y="10256"/>
                    <a:pt x="76" y="10257"/>
                  </a:cubicBezTo>
                  <a:cubicBezTo>
                    <a:pt x="118" y="10256"/>
                    <a:pt x="151" y="10223"/>
                    <a:pt x="151" y="10180"/>
                  </a:cubicBezTo>
                  <a:lnTo>
                    <a:pt x="151" y="73"/>
                  </a:lnTo>
                  <a:cubicBezTo>
                    <a:pt x="149" y="24"/>
                    <a:pt x="112"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9" name="Google Shape;13229;p62"/>
            <p:cNvSpPr/>
            <p:nvPr/>
          </p:nvSpPr>
          <p:spPr>
            <a:xfrm>
              <a:off x="5919425" y="2771225"/>
              <a:ext cx="108925" cy="312125"/>
            </a:xfrm>
            <a:custGeom>
              <a:avLst/>
              <a:gdLst/>
              <a:ahLst/>
              <a:cxnLst/>
              <a:rect l="l" t="t" r="r" b="b"/>
              <a:pathLst>
                <a:path w="4357" h="12485" extrusionOk="0">
                  <a:moveTo>
                    <a:pt x="111" y="0"/>
                  </a:moveTo>
                  <a:cubicBezTo>
                    <a:pt x="47" y="0"/>
                    <a:pt x="0" y="93"/>
                    <a:pt x="69" y="140"/>
                  </a:cubicBezTo>
                  <a:lnTo>
                    <a:pt x="4206" y="3174"/>
                  </a:lnTo>
                  <a:lnTo>
                    <a:pt x="4206" y="12220"/>
                  </a:lnTo>
                  <a:lnTo>
                    <a:pt x="151" y="9833"/>
                  </a:lnTo>
                  <a:cubicBezTo>
                    <a:pt x="139" y="9826"/>
                    <a:pt x="126" y="9822"/>
                    <a:pt x="113" y="9822"/>
                  </a:cubicBezTo>
                  <a:cubicBezTo>
                    <a:pt x="87" y="9822"/>
                    <a:pt x="62" y="9836"/>
                    <a:pt x="48" y="9859"/>
                  </a:cubicBezTo>
                  <a:cubicBezTo>
                    <a:pt x="27" y="9895"/>
                    <a:pt x="39" y="9941"/>
                    <a:pt x="75" y="9962"/>
                  </a:cubicBezTo>
                  <a:lnTo>
                    <a:pt x="4357" y="12485"/>
                  </a:lnTo>
                  <a:lnTo>
                    <a:pt x="4357" y="3097"/>
                  </a:lnTo>
                  <a:lnTo>
                    <a:pt x="158" y="18"/>
                  </a:lnTo>
                  <a:cubicBezTo>
                    <a:pt x="142" y="6"/>
                    <a:pt x="126" y="0"/>
                    <a:pt x="1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0" name="Google Shape;13230;p62"/>
            <p:cNvSpPr/>
            <p:nvPr/>
          </p:nvSpPr>
          <p:spPr>
            <a:xfrm>
              <a:off x="6089850" y="2886750"/>
              <a:ext cx="119825" cy="296325"/>
            </a:xfrm>
            <a:custGeom>
              <a:avLst/>
              <a:gdLst/>
              <a:ahLst/>
              <a:cxnLst/>
              <a:rect l="l" t="t" r="r" b="b"/>
              <a:pathLst>
                <a:path w="4793" h="11853" extrusionOk="0">
                  <a:moveTo>
                    <a:pt x="152" y="274"/>
                  </a:moveTo>
                  <a:lnTo>
                    <a:pt x="4642" y="3095"/>
                  </a:lnTo>
                  <a:lnTo>
                    <a:pt x="4642" y="11598"/>
                  </a:lnTo>
                  <a:lnTo>
                    <a:pt x="152" y="9160"/>
                  </a:lnTo>
                  <a:lnTo>
                    <a:pt x="152" y="274"/>
                  </a:lnTo>
                  <a:close/>
                  <a:moveTo>
                    <a:pt x="0" y="1"/>
                  </a:moveTo>
                  <a:lnTo>
                    <a:pt x="0" y="9250"/>
                  </a:lnTo>
                  <a:lnTo>
                    <a:pt x="4792" y="11853"/>
                  </a:lnTo>
                  <a:lnTo>
                    <a:pt x="4791" y="3012"/>
                  </a:lnTo>
                  <a:lnTo>
                    <a:pt x="116" y="73"/>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1" name="Google Shape;13231;p62"/>
            <p:cNvSpPr/>
            <p:nvPr/>
          </p:nvSpPr>
          <p:spPr>
            <a:xfrm>
              <a:off x="6185325" y="2948575"/>
              <a:ext cx="3825" cy="222775"/>
            </a:xfrm>
            <a:custGeom>
              <a:avLst/>
              <a:gdLst/>
              <a:ahLst/>
              <a:cxnLst/>
              <a:rect l="l" t="t" r="r" b="b"/>
              <a:pathLst>
                <a:path w="153" h="8911" extrusionOk="0">
                  <a:moveTo>
                    <a:pt x="77" y="0"/>
                  </a:moveTo>
                  <a:cubicBezTo>
                    <a:pt x="40" y="0"/>
                    <a:pt x="4" y="24"/>
                    <a:pt x="1" y="72"/>
                  </a:cubicBezTo>
                  <a:lnTo>
                    <a:pt x="1" y="8835"/>
                  </a:lnTo>
                  <a:cubicBezTo>
                    <a:pt x="1" y="8876"/>
                    <a:pt x="35" y="8911"/>
                    <a:pt x="78" y="8911"/>
                  </a:cubicBezTo>
                  <a:cubicBezTo>
                    <a:pt x="119" y="8911"/>
                    <a:pt x="152" y="8876"/>
                    <a:pt x="153" y="8835"/>
                  </a:cubicBezTo>
                  <a:lnTo>
                    <a:pt x="153" y="72"/>
                  </a:lnTo>
                  <a:cubicBezTo>
                    <a:pt x="150" y="24"/>
                    <a:pt x="114"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2" name="Google Shape;13232;p62"/>
            <p:cNvSpPr/>
            <p:nvPr/>
          </p:nvSpPr>
          <p:spPr>
            <a:xfrm>
              <a:off x="6003325" y="2832325"/>
              <a:ext cx="3800" cy="236500"/>
            </a:xfrm>
            <a:custGeom>
              <a:avLst/>
              <a:gdLst/>
              <a:ahLst/>
              <a:cxnLst/>
              <a:rect l="l" t="t" r="r" b="b"/>
              <a:pathLst>
                <a:path w="152" h="9460" extrusionOk="0">
                  <a:moveTo>
                    <a:pt x="76" y="0"/>
                  </a:moveTo>
                  <a:cubicBezTo>
                    <a:pt x="38" y="0"/>
                    <a:pt x="1" y="25"/>
                    <a:pt x="1" y="76"/>
                  </a:cubicBezTo>
                  <a:lnTo>
                    <a:pt x="1" y="9384"/>
                  </a:lnTo>
                  <a:cubicBezTo>
                    <a:pt x="1" y="9426"/>
                    <a:pt x="34" y="9459"/>
                    <a:pt x="76" y="9459"/>
                  </a:cubicBezTo>
                  <a:cubicBezTo>
                    <a:pt x="118" y="9459"/>
                    <a:pt x="151" y="9426"/>
                    <a:pt x="151" y="9384"/>
                  </a:cubicBezTo>
                  <a:lnTo>
                    <a:pt x="151" y="76"/>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3" name="Google Shape;13233;p62"/>
            <p:cNvSpPr/>
            <p:nvPr/>
          </p:nvSpPr>
          <p:spPr>
            <a:xfrm>
              <a:off x="5919500" y="3120400"/>
              <a:ext cx="108825" cy="296450"/>
            </a:xfrm>
            <a:custGeom>
              <a:avLst/>
              <a:gdLst/>
              <a:ahLst/>
              <a:cxnLst/>
              <a:rect l="l" t="t" r="r" b="b"/>
              <a:pathLst>
                <a:path w="4353" h="11858" extrusionOk="0">
                  <a:moveTo>
                    <a:pt x="110" y="0"/>
                  </a:moveTo>
                  <a:cubicBezTo>
                    <a:pt x="84" y="0"/>
                    <a:pt x="59" y="13"/>
                    <a:pt x="45" y="37"/>
                  </a:cubicBezTo>
                  <a:cubicBezTo>
                    <a:pt x="23" y="73"/>
                    <a:pt x="35" y="119"/>
                    <a:pt x="72" y="140"/>
                  </a:cubicBezTo>
                  <a:lnTo>
                    <a:pt x="4202" y="2567"/>
                  </a:lnTo>
                  <a:lnTo>
                    <a:pt x="4202" y="11625"/>
                  </a:lnTo>
                  <a:lnTo>
                    <a:pt x="140" y="9824"/>
                  </a:lnTo>
                  <a:cubicBezTo>
                    <a:pt x="129" y="9819"/>
                    <a:pt x="119" y="9817"/>
                    <a:pt x="109" y="9817"/>
                  </a:cubicBezTo>
                  <a:cubicBezTo>
                    <a:pt x="37" y="9817"/>
                    <a:pt x="1" y="9925"/>
                    <a:pt x="78" y="9963"/>
                  </a:cubicBezTo>
                  <a:lnTo>
                    <a:pt x="4247" y="11810"/>
                  </a:lnTo>
                  <a:lnTo>
                    <a:pt x="4353" y="11857"/>
                  </a:lnTo>
                  <a:lnTo>
                    <a:pt x="4353" y="2480"/>
                  </a:lnTo>
                  <a:lnTo>
                    <a:pt x="148" y="11"/>
                  </a:lnTo>
                  <a:cubicBezTo>
                    <a:pt x="136" y="4"/>
                    <a:pt x="123" y="0"/>
                    <a:pt x="1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4" name="Google Shape;13234;p62"/>
            <p:cNvSpPr/>
            <p:nvPr/>
          </p:nvSpPr>
          <p:spPr>
            <a:xfrm>
              <a:off x="6089850" y="3211700"/>
              <a:ext cx="119825" cy="279275"/>
            </a:xfrm>
            <a:custGeom>
              <a:avLst/>
              <a:gdLst/>
              <a:ahLst/>
              <a:cxnLst/>
              <a:rect l="l" t="t" r="r" b="b"/>
              <a:pathLst>
                <a:path w="4793" h="11171" extrusionOk="0">
                  <a:moveTo>
                    <a:pt x="152" y="242"/>
                  </a:moveTo>
                  <a:lnTo>
                    <a:pt x="4640" y="2435"/>
                  </a:lnTo>
                  <a:lnTo>
                    <a:pt x="4640" y="10947"/>
                  </a:lnTo>
                  <a:lnTo>
                    <a:pt x="151" y="9138"/>
                  </a:lnTo>
                  <a:lnTo>
                    <a:pt x="152" y="242"/>
                  </a:lnTo>
                  <a:close/>
                  <a:moveTo>
                    <a:pt x="0" y="0"/>
                  </a:moveTo>
                  <a:lnTo>
                    <a:pt x="0" y="9240"/>
                  </a:lnTo>
                  <a:lnTo>
                    <a:pt x="4792" y="11170"/>
                  </a:lnTo>
                  <a:lnTo>
                    <a:pt x="4791" y="2340"/>
                  </a:lnTo>
                  <a:lnTo>
                    <a:pt x="108" y="5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5" name="Google Shape;13235;p62"/>
            <p:cNvSpPr/>
            <p:nvPr/>
          </p:nvSpPr>
          <p:spPr>
            <a:xfrm>
              <a:off x="6185325" y="3259625"/>
              <a:ext cx="3825" cy="222850"/>
            </a:xfrm>
            <a:custGeom>
              <a:avLst/>
              <a:gdLst/>
              <a:ahLst/>
              <a:cxnLst/>
              <a:rect l="l" t="t" r="r" b="b"/>
              <a:pathLst>
                <a:path w="153" h="8914" extrusionOk="0">
                  <a:moveTo>
                    <a:pt x="77" y="0"/>
                  </a:moveTo>
                  <a:cubicBezTo>
                    <a:pt x="39" y="0"/>
                    <a:pt x="1" y="25"/>
                    <a:pt x="1" y="76"/>
                  </a:cubicBezTo>
                  <a:lnTo>
                    <a:pt x="1" y="8838"/>
                  </a:lnTo>
                  <a:cubicBezTo>
                    <a:pt x="1" y="8879"/>
                    <a:pt x="35" y="8914"/>
                    <a:pt x="78" y="8914"/>
                  </a:cubicBezTo>
                  <a:cubicBezTo>
                    <a:pt x="119" y="8914"/>
                    <a:pt x="153" y="8879"/>
                    <a:pt x="153" y="8838"/>
                  </a:cubicBezTo>
                  <a:lnTo>
                    <a:pt x="153" y="76"/>
                  </a:lnTo>
                  <a:cubicBezTo>
                    <a:pt x="153" y="25"/>
                    <a:pt x="115"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6" name="Google Shape;13236;p62"/>
            <p:cNvSpPr/>
            <p:nvPr/>
          </p:nvSpPr>
          <p:spPr>
            <a:xfrm>
              <a:off x="6003300" y="3169275"/>
              <a:ext cx="3825" cy="236500"/>
            </a:xfrm>
            <a:custGeom>
              <a:avLst/>
              <a:gdLst/>
              <a:ahLst/>
              <a:cxnLst/>
              <a:rect l="l" t="t" r="r" b="b"/>
              <a:pathLst>
                <a:path w="153" h="9460" extrusionOk="0">
                  <a:moveTo>
                    <a:pt x="76" y="1"/>
                  </a:moveTo>
                  <a:cubicBezTo>
                    <a:pt x="38" y="1"/>
                    <a:pt x="0" y="26"/>
                    <a:pt x="0" y="76"/>
                  </a:cubicBezTo>
                  <a:lnTo>
                    <a:pt x="0" y="9384"/>
                  </a:lnTo>
                  <a:cubicBezTo>
                    <a:pt x="0" y="9427"/>
                    <a:pt x="35" y="9460"/>
                    <a:pt x="77" y="9460"/>
                  </a:cubicBezTo>
                  <a:cubicBezTo>
                    <a:pt x="118" y="9460"/>
                    <a:pt x="152" y="9427"/>
                    <a:pt x="152" y="9384"/>
                  </a:cubicBezTo>
                  <a:lnTo>
                    <a:pt x="152" y="76"/>
                  </a:lnTo>
                  <a:cubicBezTo>
                    <a:pt x="152"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7" name="Google Shape;13237;p62"/>
            <p:cNvSpPr/>
            <p:nvPr/>
          </p:nvSpPr>
          <p:spPr>
            <a:xfrm>
              <a:off x="5920050" y="3500900"/>
              <a:ext cx="108300" cy="277275"/>
            </a:xfrm>
            <a:custGeom>
              <a:avLst/>
              <a:gdLst/>
              <a:ahLst/>
              <a:cxnLst/>
              <a:rect l="l" t="t" r="r" b="b"/>
              <a:pathLst>
                <a:path w="4332" h="11091" extrusionOk="0">
                  <a:moveTo>
                    <a:pt x="87" y="1"/>
                  </a:moveTo>
                  <a:cubicBezTo>
                    <a:pt x="57" y="1"/>
                    <a:pt x="29" y="19"/>
                    <a:pt x="17" y="49"/>
                  </a:cubicBezTo>
                  <a:cubicBezTo>
                    <a:pt x="1" y="87"/>
                    <a:pt x="19" y="131"/>
                    <a:pt x="59" y="148"/>
                  </a:cubicBezTo>
                  <a:lnTo>
                    <a:pt x="4180" y="1827"/>
                  </a:lnTo>
                  <a:lnTo>
                    <a:pt x="4180" y="10895"/>
                  </a:lnTo>
                  <a:lnTo>
                    <a:pt x="108" y="9821"/>
                  </a:lnTo>
                  <a:cubicBezTo>
                    <a:pt x="102" y="9820"/>
                    <a:pt x="97" y="9820"/>
                    <a:pt x="92" y="9820"/>
                  </a:cubicBezTo>
                  <a:cubicBezTo>
                    <a:pt x="54" y="9820"/>
                    <a:pt x="23" y="9840"/>
                    <a:pt x="14" y="9875"/>
                  </a:cubicBezTo>
                  <a:cubicBezTo>
                    <a:pt x="3" y="9916"/>
                    <a:pt x="28" y="9957"/>
                    <a:pt x="68" y="9968"/>
                  </a:cubicBezTo>
                  <a:lnTo>
                    <a:pt x="4235" y="11067"/>
                  </a:lnTo>
                  <a:lnTo>
                    <a:pt x="4331" y="11091"/>
                  </a:lnTo>
                  <a:lnTo>
                    <a:pt x="4332" y="1727"/>
                  </a:lnTo>
                  <a:lnTo>
                    <a:pt x="116" y="7"/>
                  </a:lnTo>
                  <a:cubicBezTo>
                    <a:pt x="106" y="3"/>
                    <a:pt x="97" y="1"/>
                    <a:pt x="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8" name="Google Shape;13238;p62"/>
            <p:cNvSpPr/>
            <p:nvPr/>
          </p:nvSpPr>
          <p:spPr>
            <a:xfrm>
              <a:off x="6089800" y="3562500"/>
              <a:ext cx="119850" cy="258400"/>
            </a:xfrm>
            <a:custGeom>
              <a:avLst/>
              <a:gdLst/>
              <a:ahLst/>
              <a:cxnLst/>
              <a:rect l="l" t="t" r="r" b="b"/>
              <a:pathLst>
                <a:path w="4794" h="10336" extrusionOk="0">
                  <a:moveTo>
                    <a:pt x="153" y="206"/>
                  </a:moveTo>
                  <a:lnTo>
                    <a:pt x="4642" y="1624"/>
                  </a:lnTo>
                  <a:lnTo>
                    <a:pt x="4642" y="10145"/>
                  </a:lnTo>
                  <a:lnTo>
                    <a:pt x="153" y="9109"/>
                  </a:lnTo>
                  <a:lnTo>
                    <a:pt x="153" y="206"/>
                  </a:lnTo>
                  <a:close/>
                  <a:moveTo>
                    <a:pt x="1" y="0"/>
                  </a:moveTo>
                  <a:lnTo>
                    <a:pt x="1" y="9229"/>
                  </a:lnTo>
                  <a:lnTo>
                    <a:pt x="4701" y="10314"/>
                  </a:lnTo>
                  <a:lnTo>
                    <a:pt x="4793" y="10335"/>
                  </a:lnTo>
                  <a:lnTo>
                    <a:pt x="4793" y="151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9" name="Google Shape;13239;p62"/>
            <p:cNvSpPr/>
            <p:nvPr/>
          </p:nvSpPr>
          <p:spPr>
            <a:xfrm>
              <a:off x="6185325" y="3593450"/>
              <a:ext cx="3825" cy="222850"/>
            </a:xfrm>
            <a:custGeom>
              <a:avLst/>
              <a:gdLst/>
              <a:ahLst/>
              <a:cxnLst/>
              <a:rect l="l" t="t" r="r" b="b"/>
              <a:pathLst>
                <a:path w="153" h="8914" extrusionOk="0">
                  <a:moveTo>
                    <a:pt x="77" y="0"/>
                  </a:moveTo>
                  <a:cubicBezTo>
                    <a:pt x="39" y="0"/>
                    <a:pt x="1" y="25"/>
                    <a:pt x="1" y="75"/>
                  </a:cubicBezTo>
                  <a:lnTo>
                    <a:pt x="1" y="8838"/>
                  </a:lnTo>
                  <a:cubicBezTo>
                    <a:pt x="1" y="8879"/>
                    <a:pt x="35" y="8914"/>
                    <a:pt x="78" y="8914"/>
                  </a:cubicBezTo>
                  <a:cubicBezTo>
                    <a:pt x="119" y="8914"/>
                    <a:pt x="153" y="8879"/>
                    <a:pt x="153" y="8838"/>
                  </a:cubicBezTo>
                  <a:lnTo>
                    <a:pt x="153" y="75"/>
                  </a:lnTo>
                  <a:cubicBezTo>
                    <a:pt x="153" y="25"/>
                    <a:pt x="115"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0" name="Google Shape;13240;p62"/>
            <p:cNvSpPr/>
            <p:nvPr/>
          </p:nvSpPr>
          <p:spPr>
            <a:xfrm>
              <a:off x="6003275" y="3534950"/>
              <a:ext cx="3800" cy="236425"/>
            </a:xfrm>
            <a:custGeom>
              <a:avLst/>
              <a:gdLst/>
              <a:ahLst/>
              <a:cxnLst/>
              <a:rect l="l" t="t" r="r" b="b"/>
              <a:pathLst>
                <a:path w="152" h="9457" extrusionOk="0">
                  <a:moveTo>
                    <a:pt x="76" y="1"/>
                  </a:moveTo>
                  <a:cubicBezTo>
                    <a:pt x="39" y="1"/>
                    <a:pt x="3" y="25"/>
                    <a:pt x="0" y="73"/>
                  </a:cubicBezTo>
                  <a:lnTo>
                    <a:pt x="0" y="9381"/>
                  </a:lnTo>
                  <a:cubicBezTo>
                    <a:pt x="0" y="9424"/>
                    <a:pt x="34" y="9457"/>
                    <a:pt x="77" y="9457"/>
                  </a:cubicBezTo>
                  <a:cubicBezTo>
                    <a:pt x="118" y="9457"/>
                    <a:pt x="152" y="9424"/>
                    <a:pt x="152" y="9381"/>
                  </a:cubicBezTo>
                  <a:lnTo>
                    <a:pt x="152" y="73"/>
                  </a:lnTo>
                  <a:cubicBezTo>
                    <a:pt x="149" y="25"/>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1" name="Google Shape;13241;p62"/>
            <p:cNvSpPr/>
            <p:nvPr/>
          </p:nvSpPr>
          <p:spPr>
            <a:xfrm>
              <a:off x="5920050" y="3845300"/>
              <a:ext cx="108250" cy="270250"/>
            </a:xfrm>
            <a:custGeom>
              <a:avLst/>
              <a:gdLst/>
              <a:ahLst/>
              <a:cxnLst/>
              <a:rect l="l" t="t" r="r" b="b"/>
              <a:pathLst>
                <a:path w="4330" h="10810" extrusionOk="0">
                  <a:moveTo>
                    <a:pt x="85" y="0"/>
                  </a:moveTo>
                  <a:cubicBezTo>
                    <a:pt x="54" y="0"/>
                    <a:pt x="24" y="20"/>
                    <a:pt x="14" y="52"/>
                  </a:cubicBezTo>
                  <a:cubicBezTo>
                    <a:pt x="1" y="91"/>
                    <a:pt x="22" y="134"/>
                    <a:pt x="60" y="148"/>
                  </a:cubicBezTo>
                  <a:lnTo>
                    <a:pt x="4179" y="1553"/>
                  </a:lnTo>
                  <a:lnTo>
                    <a:pt x="4179" y="10624"/>
                  </a:lnTo>
                  <a:lnTo>
                    <a:pt x="101" y="9821"/>
                  </a:lnTo>
                  <a:cubicBezTo>
                    <a:pt x="96" y="9819"/>
                    <a:pt x="90" y="9819"/>
                    <a:pt x="85" y="9819"/>
                  </a:cubicBezTo>
                  <a:cubicBezTo>
                    <a:pt x="50" y="9819"/>
                    <a:pt x="18" y="9844"/>
                    <a:pt x="13" y="9880"/>
                  </a:cubicBezTo>
                  <a:cubicBezTo>
                    <a:pt x="3" y="9920"/>
                    <a:pt x="31" y="9961"/>
                    <a:pt x="72" y="9967"/>
                  </a:cubicBezTo>
                  <a:lnTo>
                    <a:pt x="4239" y="10791"/>
                  </a:lnTo>
                  <a:lnTo>
                    <a:pt x="4329" y="10809"/>
                  </a:lnTo>
                  <a:lnTo>
                    <a:pt x="4329" y="1445"/>
                  </a:lnTo>
                  <a:lnTo>
                    <a:pt x="110" y="5"/>
                  </a:lnTo>
                  <a:cubicBezTo>
                    <a:pt x="102" y="2"/>
                    <a:pt x="93" y="0"/>
                    <a:pt x="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2" name="Google Shape;13242;p62"/>
            <p:cNvSpPr/>
            <p:nvPr/>
          </p:nvSpPr>
          <p:spPr>
            <a:xfrm>
              <a:off x="6089800" y="3895825"/>
              <a:ext cx="119850" cy="250600"/>
            </a:xfrm>
            <a:custGeom>
              <a:avLst/>
              <a:gdLst/>
              <a:ahLst/>
              <a:cxnLst/>
              <a:rect l="l" t="t" r="r" b="b"/>
              <a:pathLst>
                <a:path w="4794" h="10024" extrusionOk="0">
                  <a:moveTo>
                    <a:pt x="153" y="194"/>
                  </a:moveTo>
                  <a:lnTo>
                    <a:pt x="4641" y="1321"/>
                  </a:lnTo>
                  <a:lnTo>
                    <a:pt x="4641" y="9845"/>
                  </a:lnTo>
                  <a:lnTo>
                    <a:pt x="151" y="9100"/>
                  </a:lnTo>
                  <a:lnTo>
                    <a:pt x="153" y="194"/>
                  </a:lnTo>
                  <a:close/>
                  <a:moveTo>
                    <a:pt x="1" y="0"/>
                  </a:moveTo>
                  <a:lnTo>
                    <a:pt x="1" y="9228"/>
                  </a:lnTo>
                  <a:lnTo>
                    <a:pt x="4793" y="10023"/>
                  </a:lnTo>
                  <a:lnTo>
                    <a:pt x="4792" y="1204"/>
                  </a:lnTo>
                  <a:lnTo>
                    <a:pt x="95" y="2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3" name="Google Shape;13243;p62"/>
            <p:cNvSpPr/>
            <p:nvPr/>
          </p:nvSpPr>
          <p:spPr>
            <a:xfrm>
              <a:off x="6185300" y="3920425"/>
              <a:ext cx="3825" cy="222850"/>
            </a:xfrm>
            <a:custGeom>
              <a:avLst/>
              <a:gdLst/>
              <a:ahLst/>
              <a:cxnLst/>
              <a:rect l="l" t="t" r="r" b="b"/>
              <a:pathLst>
                <a:path w="153" h="8914" extrusionOk="0">
                  <a:moveTo>
                    <a:pt x="77" y="1"/>
                  </a:moveTo>
                  <a:cubicBezTo>
                    <a:pt x="39" y="1"/>
                    <a:pt x="1" y="26"/>
                    <a:pt x="1" y="76"/>
                  </a:cubicBezTo>
                  <a:lnTo>
                    <a:pt x="1" y="8839"/>
                  </a:lnTo>
                  <a:cubicBezTo>
                    <a:pt x="1" y="8881"/>
                    <a:pt x="35" y="8914"/>
                    <a:pt x="77" y="8914"/>
                  </a:cubicBezTo>
                  <a:cubicBezTo>
                    <a:pt x="118" y="8914"/>
                    <a:pt x="153" y="8881"/>
                    <a:pt x="153" y="8839"/>
                  </a:cubicBezTo>
                  <a:lnTo>
                    <a:pt x="153" y="76"/>
                  </a:lnTo>
                  <a:cubicBezTo>
                    <a:pt x="153" y="26"/>
                    <a:pt x="115"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4" name="Google Shape;13244;p62"/>
            <p:cNvSpPr/>
            <p:nvPr/>
          </p:nvSpPr>
          <p:spPr>
            <a:xfrm>
              <a:off x="6003200" y="3873650"/>
              <a:ext cx="3925" cy="236600"/>
            </a:xfrm>
            <a:custGeom>
              <a:avLst/>
              <a:gdLst/>
              <a:ahLst/>
              <a:cxnLst/>
              <a:rect l="l" t="t" r="r" b="b"/>
              <a:pathLst>
                <a:path w="157" h="9464" extrusionOk="0">
                  <a:moveTo>
                    <a:pt x="78" y="1"/>
                  </a:moveTo>
                  <a:cubicBezTo>
                    <a:pt x="39" y="1"/>
                    <a:pt x="0" y="27"/>
                    <a:pt x="3" y="80"/>
                  </a:cubicBezTo>
                  <a:lnTo>
                    <a:pt x="3" y="9388"/>
                  </a:lnTo>
                  <a:cubicBezTo>
                    <a:pt x="3" y="9431"/>
                    <a:pt x="36" y="9464"/>
                    <a:pt x="78" y="9464"/>
                  </a:cubicBezTo>
                  <a:cubicBezTo>
                    <a:pt x="121" y="9464"/>
                    <a:pt x="154" y="9431"/>
                    <a:pt x="154" y="9388"/>
                  </a:cubicBezTo>
                  <a:lnTo>
                    <a:pt x="154" y="80"/>
                  </a:lnTo>
                  <a:cubicBezTo>
                    <a:pt x="156" y="27"/>
                    <a:pt x="117"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5" name="Google Shape;13245;p62"/>
            <p:cNvSpPr/>
            <p:nvPr/>
          </p:nvSpPr>
          <p:spPr>
            <a:xfrm>
              <a:off x="4677850" y="2079325"/>
              <a:ext cx="172300" cy="421650"/>
            </a:xfrm>
            <a:custGeom>
              <a:avLst/>
              <a:gdLst/>
              <a:ahLst/>
              <a:cxnLst/>
              <a:rect l="l" t="t" r="r" b="b"/>
              <a:pathLst>
                <a:path w="6892" h="16866" extrusionOk="0">
                  <a:moveTo>
                    <a:pt x="111" y="0"/>
                  </a:moveTo>
                  <a:cubicBezTo>
                    <a:pt x="45" y="0"/>
                    <a:pt x="1" y="98"/>
                    <a:pt x="75" y="142"/>
                  </a:cubicBezTo>
                  <a:lnTo>
                    <a:pt x="6697" y="4323"/>
                  </a:lnTo>
                  <a:lnTo>
                    <a:pt x="6742" y="16615"/>
                  </a:lnTo>
                  <a:lnTo>
                    <a:pt x="196" y="13188"/>
                  </a:lnTo>
                  <a:cubicBezTo>
                    <a:pt x="184" y="13182"/>
                    <a:pt x="172" y="13179"/>
                    <a:pt x="161" y="13179"/>
                  </a:cubicBezTo>
                  <a:cubicBezTo>
                    <a:pt x="93" y="13179"/>
                    <a:pt x="53" y="13279"/>
                    <a:pt x="126" y="13321"/>
                  </a:cubicBezTo>
                  <a:lnTo>
                    <a:pt x="6891" y="16865"/>
                  </a:lnTo>
                  <a:lnTo>
                    <a:pt x="6891" y="16865"/>
                  </a:lnTo>
                  <a:lnTo>
                    <a:pt x="6848" y="4283"/>
                  </a:lnTo>
                  <a:lnTo>
                    <a:pt x="6848" y="4242"/>
                  </a:lnTo>
                  <a:lnTo>
                    <a:pt x="155" y="15"/>
                  </a:lnTo>
                  <a:cubicBezTo>
                    <a:pt x="140" y="5"/>
                    <a:pt x="125" y="0"/>
                    <a:pt x="1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6" name="Google Shape;13246;p62"/>
            <p:cNvSpPr/>
            <p:nvPr/>
          </p:nvSpPr>
          <p:spPr>
            <a:xfrm>
              <a:off x="4884350" y="2204750"/>
              <a:ext cx="177175" cy="395775"/>
            </a:xfrm>
            <a:custGeom>
              <a:avLst/>
              <a:gdLst/>
              <a:ahLst/>
              <a:cxnLst/>
              <a:rect l="l" t="t" r="r" b="b"/>
              <a:pathLst>
                <a:path w="7087" h="15831" extrusionOk="0">
                  <a:moveTo>
                    <a:pt x="151" y="266"/>
                  </a:moveTo>
                  <a:lnTo>
                    <a:pt x="6895" y="4296"/>
                  </a:lnTo>
                  <a:lnTo>
                    <a:pt x="6934" y="15593"/>
                  </a:lnTo>
                  <a:lnTo>
                    <a:pt x="6934" y="15593"/>
                  </a:lnTo>
                  <a:lnTo>
                    <a:pt x="194" y="12440"/>
                  </a:lnTo>
                  <a:lnTo>
                    <a:pt x="151" y="266"/>
                  </a:lnTo>
                  <a:close/>
                  <a:moveTo>
                    <a:pt x="0" y="0"/>
                  </a:moveTo>
                  <a:lnTo>
                    <a:pt x="44" y="12489"/>
                  </a:lnTo>
                  <a:lnTo>
                    <a:pt x="44" y="12536"/>
                  </a:lnTo>
                  <a:lnTo>
                    <a:pt x="7086" y="15830"/>
                  </a:lnTo>
                  <a:lnTo>
                    <a:pt x="7045" y="4252"/>
                  </a:lnTo>
                  <a:lnTo>
                    <a:pt x="7045" y="4210"/>
                  </a:lnTo>
                  <a:lnTo>
                    <a:pt x="114" y="69"/>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7" name="Google Shape;13247;p62"/>
            <p:cNvSpPr/>
            <p:nvPr/>
          </p:nvSpPr>
          <p:spPr>
            <a:xfrm>
              <a:off x="5029800" y="2293300"/>
              <a:ext cx="4850" cy="293575"/>
            </a:xfrm>
            <a:custGeom>
              <a:avLst/>
              <a:gdLst/>
              <a:ahLst/>
              <a:cxnLst/>
              <a:rect l="l" t="t" r="r" b="b"/>
              <a:pathLst>
                <a:path w="194" h="11743" extrusionOk="0">
                  <a:moveTo>
                    <a:pt x="78" y="1"/>
                  </a:moveTo>
                  <a:cubicBezTo>
                    <a:pt x="35" y="1"/>
                    <a:pt x="1" y="35"/>
                    <a:pt x="1" y="76"/>
                  </a:cubicBezTo>
                  <a:lnTo>
                    <a:pt x="42" y="11667"/>
                  </a:lnTo>
                  <a:cubicBezTo>
                    <a:pt x="42" y="11710"/>
                    <a:pt x="76" y="11743"/>
                    <a:pt x="119" y="11743"/>
                  </a:cubicBezTo>
                  <a:cubicBezTo>
                    <a:pt x="160" y="11743"/>
                    <a:pt x="194" y="11708"/>
                    <a:pt x="194" y="11667"/>
                  </a:cubicBezTo>
                  <a:lnTo>
                    <a:pt x="153" y="76"/>
                  </a:lnTo>
                  <a:cubicBezTo>
                    <a:pt x="152" y="35"/>
                    <a:pt x="119"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8" name="Google Shape;13248;p62"/>
            <p:cNvSpPr/>
            <p:nvPr/>
          </p:nvSpPr>
          <p:spPr>
            <a:xfrm>
              <a:off x="4813225" y="2164500"/>
              <a:ext cx="5475" cy="318925"/>
            </a:xfrm>
            <a:custGeom>
              <a:avLst/>
              <a:gdLst/>
              <a:ahLst/>
              <a:cxnLst/>
              <a:rect l="l" t="t" r="r" b="b"/>
              <a:pathLst>
                <a:path w="219" h="12757" extrusionOk="0">
                  <a:moveTo>
                    <a:pt x="76" y="1"/>
                  </a:moveTo>
                  <a:cubicBezTo>
                    <a:pt x="35" y="1"/>
                    <a:pt x="0" y="34"/>
                    <a:pt x="2" y="76"/>
                  </a:cubicBezTo>
                  <a:lnTo>
                    <a:pt x="68" y="12681"/>
                  </a:lnTo>
                  <a:cubicBezTo>
                    <a:pt x="68" y="12723"/>
                    <a:pt x="101" y="12756"/>
                    <a:pt x="143" y="12756"/>
                  </a:cubicBezTo>
                  <a:cubicBezTo>
                    <a:pt x="184" y="12756"/>
                    <a:pt x="218" y="12722"/>
                    <a:pt x="218" y="12681"/>
                  </a:cubicBezTo>
                  <a:lnTo>
                    <a:pt x="152" y="75"/>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9" name="Google Shape;13249;p62"/>
            <p:cNvSpPr/>
            <p:nvPr/>
          </p:nvSpPr>
          <p:spPr>
            <a:xfrm>
              <a:off x="4680225" y="2556925"/>
              <a:ext cx="171575" cy="401525"/>
            </a:xfrm>
            <a:custGeom>
              <a:avLst/>
              <a:gdLst/>
              <a:ahLst/>
              <a:cxnLst/>
              <a:rect l="l" t="t" r="r" b="b"/>
              <a:pathLst>
                <a:path w="6863" h="16061" extrusionOk="0">
                  <a:moveTo>
                    <a:pt x="87" y="1"/>
                  </a:moveTo>
                  <a:cubicBezTo>
                    <a:pt x="60" y="1"/>
                    <a:pt x="33" y="15"/>
                    <a:pt x="19" y="42"/>
                  </a:cubicBezTo>
                  <a:cubicBezTo>
                    <a:pt x="1" y="79"/>
                    <a:pt x="15" y="124"/>
                    <a:pt x="52" y="143"/>
                  </a:cubicBezTo>
                  <a:lnTo>
                    <a:pt x="6667" y="3538"/>
                  </a:lnTo>
                  <a:lnTo>
                    <a:pt x="6712" y="15836"/>
                  </a:lnTo>
                  <a:lnTo>
                    <a:pt x="163" y="13182"/>
                  </a:lnTo>
                  <a:cubicBezTo>
                    <a:pt x="152" y="13177"/>
                    <a:pt x="142" y="13175"/>
                    <a:pt x="132" y="13175"/>
                  </a:cubicBezTo>
                  <a:cubicBezTo>
                    <a:pt x="58" y="13175"/>
                    <a:pt x="24" y="13288"/>
                    <a:pt x="105" y="13322"/>
                  </a:cubicBezTo>
                  <a:lnTo>
                    <a:pt x="6862" y="16061"/>
                  </a:lnTo>
                  <a:lnTo>
                    <a:pt x="6862" y="16061"/>
                  </a:lnTo>
                  <a:lnTo>
                    <a:pt x="6817" y="3491"/>
                  </a:lnTo>
                  <a:lnTo>
                    <a:pt x="6817" y="3445"/>
                  </a:lnTo>
                  <a:lnTo>
                    <a:pt x="121" y="9"/>
                  </a:lnTo>
                  <a:cubicBezTo>
                    <a:pt x="110" y="3"/>
                    <a:pt x="99" y="1"/>
                    <a:pt x="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0" name="Google Shape;13250;p62"/>
            <p:cNvSpPr/>
            <p:nvPr/>
          </p:nvSpPr>
          <p:spPr>
            <a:xfrm>
              <a:off x="4885925" y="2658300"/>
              <a:ext cx="177150" cy="375350"/>
            </a:xfrm>
            <a:custGeom>
              <a:avLst/>
              <a:gdLst/>
              <a:ahLst/>
              <a:cxnLst/>
              <a:rect l="l" t="t" r="r" b="b"/>
              <a:pathLst>
                <a:path w="7086" h="15014" extrusionOk="0">
                  <a:moveTo>
                    <a:pt x="151" y="241"/>
                  </a:moveTo>
                  <a:lnTo>
                    <a:pt x="6894" y="3494"/>
                  </a:lnTo>
                  <a:lnTo>
                    <a:pt x="6933" y="14799"/>
                  </a:lnTo>
                  <a:lnTo>
                    <a:pt x="6933" y="14799"/>
                  </a:lnTo>
                  <a:lnTo>
                    <a:pt x="195" y="12423"/>
                  </a:lnTo>
                  <a:lnTo>
                    <a:pt x="151" y="241"/>
                  </a:lnTo>
                  <a:close/>
                  <a:moveTo>
                    <a:pt x="0" y="1"/>
                  </a:moveTo>
                  <a:lnTo>
                    <a:pt x="45" y="12476"/>
                  </a:lnTo>
                  <a:lnTo>
                    <a:pt x="45" y="12529"/>
                  </a:lnTo>
                  <a:lnTo>
                    <a:pt x="7085" y="15013"/>
                  </a:lnTo>
                  <a:lnTo>
                    <a:pt x="7044" y="3445"/>
                  </a:lnTo>
                  <a:lnTo>
                    <a:pt x="7044" y="3399"/>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1" name="Google Shape;13251;p62"/>
            <p:cNvSpPr/>
            <p:nvPr/>
          </p:nvSpPr>
          <p:spPr>
            <a:xfrm>
              <a:off x="5031375" y="2729750"/>
              <a:ext cx="4825" cy="293625"/>
            </a:xfrm>
            <a:custGeom>
              <a:avLst/>
              <a:gdLst/>
              <a:ahLst/>
              <a:cxnLst/>
              <a:rect l="l" t="t" r="r" b="b"/>
              <a:pathLst>
                <a:path w="193" h="11745" extrusionOk="0">
                  <a:moveTo>
                    <a:pt x="77" y="1"/>
                  </a:moveTo>
                  <a:cubicBezTo>
                    <a:pt x="34" y="1"/>
                    <a:pt x="0" y="35"/>
                    <a:pt x="0" y="77"/>
                  </a:cubicBezTo>
                  <a:lnTo>
                    <a:pt x="41" y="11669"/>
                  </a:lnTo>
                  <a:cubicBezTo>
                    <a:pt x="42" y="11710"/>
                    <a:pt x="75" y="11744"/>
                    <a:pt x="118" y="11744"/>
                  </a:cubicBezTo>
                  <a:cubicBezTo>
                    <a:pt x="159" y="11744"/>
                    <a:pt x="193" y="11710"/>
                    <a:pt x="193" y="11668"/>
                  </a:cubicBezTo>
                  <a:lnTo>
                    <a:pt x="152" y="76"/>
                  </a:lnTo>
                  <a:cubicBezTo>
                    <a:pt x="152" y="35"/>
                    <a:pt x="118"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2" name="Google Shape;13252;p62"/>
            <p:cNvSpPr/>
            <p:nvPr/>
          </p:nvSpPr>
          <p:spPr>
            <a:xfrm>
              <a:off x="4814875" y="2626075"/>
              <a:ext cx="5475" cy="318850"/>
            </a:xfrm>
            <a:custGeom>
              <a:avLst/>
              <a:gdLst/>
              <a:ahLst/>
              <a:cxnLst/>
              <a:rect l="l" t="t" r="r" b="b"/>
              <a:pathLst>
                <a:path w="219" h="12754" extrusionOk="0">
                  <a:moveTo>
                    <a:pt x="76" y="0"/>
                  </a:moveTo>
                  <a:cubicBezTo>
                    <a:pt x="35" y="0"/>
                    <a:pt x="0" y="34"/>
                    <a:pt x="2" y="75"/>
                  </a:cubicBezTo>
                  <a:lnTo>
                    <a:pt x="68" y="12679"/>
                  </a:lnTo>
                  <a:cubicBezTo>
                    <a:pt x="68" y="12720"/>
                    <a:pt x="101" y="12753"/>
                    <a:pt x="143" y="12753"/>
                  </a:cubicBezTo>
                  <a:cubicBezTo>
                    <a:pt x="184" y="12753"/>
                    <a:pt x="218" y="12720"/>
                    <a:pt x="218" y="12678"/>
                  </a:cubicBezTo>
                  <a:lnTo>
                    <a:pt x="152" y="75"/>
                  </a:lnTo>
                  <a:cubicBezTo>
                    <a:pt x="151" y="33"/>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3" name="Google Shape;13253;p62"/>
            <p:cNvSpPr/>
            <p:nvPr/>
          </p:nvSpPr>
          <p:spPr>
            <a:xfrm>
              <a:off x="4681525" y="3086950"/>
              <a:ext cx="172075" cy="376825"/>
            </a:xfrm>
            <a:custGeom>
              <a:avLst/>
              <a:gdLst/>
              <a:ahLst/>
              <a:cxnLst/>
              <a:rect l="l" t="t" r="r" b="b"/>
              <a:pathLst>
                <a:path w="6883" h="15073" extrusionOk="0">
                  <a:moveTo>
                    <a:pt x="108" y="1"/>
                  </a:moveTo>
                  <a:cubicBezTo>
                    <a:pt x="32" y="1"/>
                    <a:pt x="0" y="117"/>
                    <a:pt x="85" y="148"/>
                  </a:cubicBezTo>
                  <a:lnTo>
                    <a:pt x="6687" y="2571"/>
                  </a:lnTo>
                  <a:lnTo>
                    <a:pt x="6731" y="14879"/>
                  </a:lnTo>
                  <a:lnTo>
                    <a:pt x="176" y="13181"/>
                  </a:lnTo>
                  <a:cubicBezTo>
                    <a:pt x="168" y="13179"/>
                    <a:pt x="161" y="13178"/>
                    <a:pt x="154" y="13178"/>
                  </a:cubicBezTo>
                  <a:cubicBezTo>
                    <a:pt x="74" y="13178"/>
                    <a:pt x="49" y="13303"/>
                    <a:pt x="139" y="13326"/>
                  </a:cubicBezTo>
                  <a:lnTo>
                    <a:pt x="6883" y="15073"/>
                  </a:lnTo>
                  <a:lnTo>
                    <a:pt x="6837" y="2518"/>
                  </a:lnTo>
                  <a:lnTo>
                    <a:pt x="6837" y="2465"/>
                  </a:lnTo>
                  <a:lnTo>
                    <a:pt x="137" y="6"/>
                  </a:lnTo>
                  <a:cubicBezTo>
                    <a:pt x="126" y="3"/>
                    <a:pt x="117" y="1"/>
                    <a:pt x="1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4" name="Google Shape;13254;p62"/>
            <p:cNvSpPr/>
            <p:nvPr/>
          </p:nvSpPr>
          <p:spPr>
            <a:xfrm>
              <a:off x="4887750" y="3158750"/>
              <a:ext cx="177000" cy="350100"/>
            </a:xfrm>
            <a:custGeom>
              <a:avLst/>
              <a:gdLst/>
              <a:ahLst/>
              <a:cxnLst/>
              <a:rect l="l" t="t" r="r" b="b"/>
              <a:pathLst>
                <a:path w="7080" h="14004" extrusionOk="0">
                  <a:moveTo>
                    <a:pt x="151" y="211"/>
                  </a:moveTo>
                  <a:lnTo>
                    <a:pt x="6888" y="2507"/>
                  </a:lnTo>
                  <a:lnTo>
                    <a:pt x="6929" y="13818"/>
                  </a:lnTo>
                  <a:lnTo>
                    <a:pt x="194" y="12400"/>
                  </a:lnTo>
                  <a:lnTo>
                    <a:pt x="151" y="211"/>
                  </a:lnTo>
                  <a:close/>
                  <a:moveTo>
                    <a:pt x="0" y="0"/>
                  </a:moveTo>
                  <a:lnTo>
                    <a:pt x="44" y="12461"/>
                  </a:lnTo>
                  <a:lnTo>
                    <a:pt x="44" y="12522"/>
                  </a:lnTo>
                  <a:lnTo>
                    <a:pt x="7080" y="14003"/>
                  </a:lnTo>
                  <a:lnTo>
                    <a:pt x="7039" y="2451"/>
                  </a:lnTo>
                  <a:lnTo>
                    <a:pt x="7039" y="239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5" name="Google Shape;13255;p62"/>
            <p:cNvSpPr/>
            <p:nvPr/>
          </p:nvSpPr>
          <p:spPr>
            <a:xfrm>
              <a:off x="5033075" y="3209125"/>
              <a:ext cx="4850" cy="293600"/>
            </a:xfrm>
            <a:custGeom>
              <a:avLst/>
              <a:gdLst/>
              <a:ahLst/>
              <a:cxnLst/>
              <a:rect l="l" t="t" r="r" b="b"/>
              <a:pathLst>
                <a:path w="194" h="11744" extrusionOk="0">
                  <a:moveTo>
                    <a:pt x="76" y="0"/>
                  </a:moveTo>
                  <a:cubicBezTo>
                    <a:pt x="34" y="0"/>
                    <a:pt x="1" y="34"/>
                    <a:pt x="1" y="77"/>
                  </a:cubicBezTo>
                  <a:lnTo>
                    <a:pt x="42" y="11668"/>
                  </a:lnTo>
                  <a:cubicBezTo>
                    <a:pt x="43" y="11709"/>
                    <a:pt x="76" y="11742"/>
                    <a:pt x="118" y="11744"/>
                  </a:cubicBezTo>
                  <a:cubicBezTo>
                    <a:pt x="159" y="11744"/>
                    <a:pt x="194" y="11709"/>
                    <a:pt x="194" y="11667"/>
                  </a:cubicBezTo>
                  <a:lnTo>
                    <a:pt x="151" y="75"/>
                  </a:lnTo>
                  <a:cubicBezTo>
                    <a:pt x="151" y="34"/>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6" name="Google Shape;13256;p62"/>
            <p:cNvSpPr/>
            <p:nvPr/>
          </p:nvSpPr>
          <p:spPr>
            <a:xfrm>
              <a:off x="4816700" y="3136400"/>
              <a:ext cx="5475" cy="318800"/>
            </a:xfrm>
            <a:custGeom>
              <a:avLst/>
              <a:gdLst/>
              <a:ahLst/>
              <a:cxnLst/>
              <a:rect l="l" t="t" r="r" b="b"/>
              <a:pathLst>
                <a:path w="219" h="12752" extrusionOk="0">
                  <a:moveTo>
                    <a:pt x="75" y="1"/>
                  </a:moveTo>
                  <a:cubicBezTo>
                    <a:pt x="34" y="1"/>
                    <a:pt x="0" y="35"/>
                    <a:pt x="0" y="76"/>
                  </a:cubicBezTo>
                  <a:lnTo>
                    <a:pt x="66" y="12676"/>
                  </a:lnTo>
                  <a:cubicBezTo>
                    <a:pt x="67" y="12718"/>
                    <a:pt x="101" y="12751"/>
                    <a:pt x="143" y="12751"/>
                  </a:cubicBezTo>
                  <a:cubicBezTo>
                    <a:pt x="185" y="12751"/>
                    <a:pt x="218" y="12717"/>
                    <a:pt x="218" y="12676"/>
                  </a:cubicBezTo>
                  <a:lnTo>
                    <a:pt x="151" y="76"/>
                  </a:lnTo>
                  <a:cubicBezTo>
                    <a:pt x="151" y="34"/>
                    <a:pt x="118"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7" name="Google Shape;13257;p62"/>
            <p:cNvSpPr/>
            <p:nvPr/>
          </p:nvSpPr>
          <p:spPr>
            <a:xfrm>
              <a:off x="4683225" y="3557700"/>
              <a:ext cx="172050" cy="364075"/>
            </a:xfrm>
            <a:custGeom>
              <a:avLst/>
              <a:gdLst/>
              <a:ahLst/>
              <a:cxnLst/>
              <a:rect l="l" t="t" r="r" b="b"/>
              <a:pathLst>
                <a:path w="6882" h="14563" extrusionOk="0">
                  <a:moveTo>
                    <a:pt x="107" y="1"/>
                  </a:moveTo>
                  <a:cubicBezTo>
                    <a:pt x="28" y="1"/>
                    <a:pt x="0" y="124"/>
                    <a:pt x="88" y="150"/>
                  </a:cubicBezTo>
                  <a:lnTo>
                    <a:pt x="6685" y="2071"/>
                  </a:lnTo>
                  <a:lnTo>
                    <a:pt x="6729" y="14380"/>
                  </a:lnTo>
                  <a:lnTo>
                    <a:pt x="172" y="13179"/>
                  </a:lnTo>
                  <a:cubicBezTo>
                    <a:pt x="165" y="13177"/>
                    <a:pt x="158" y="13177"/>
                    <a:pt x="152" y="13177"/>
                  </a:cubicBezTo>
                  <a:cubicBezTo>
                    <a:pt x="67" y="13177"/>
                    <a:pt x="48" y="13312"/>
                    <a:pt x="144" y="13328"/>
                  </a:cubicBezTo>
                  <a:lnTo>
                    <a:pt x="6881" y="14562"/>
                  </a:lnTo>
                  <a:lnTo>
                    <a:pt x="6835" y="2014"/>
                  </a:lnTo>
                  <a:lnTo>
                    <a:pt x="6835" y="1957"/>
                  </a:lnTo>
                  <a:lnTo>
                    <a:pt x="131" y="5"/>
                  </a:lnTo>
                  <a:cubicBezTo>
                    <a:pt x="122" y="2"/>
                    <a:pt x="114" y="1"/>
                    <a:pt x="1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8" name="Google Shape;13258;p62"/>
            <p:cNvSpPr/>
            <p:nvPr/>
          </p:nvSpPr>
          <p:spPr>
            <a:xfrm>
              <a:off x="4889350" y="3614150"/>
              <a:ext cx="176975" cy="337025"/>
            </a:xfrm>
            <a:custGeom>
              <a:avLst/>
              <a:gdLst/>
              <a:ahLst/>
              <a:cxnLst/>
              <a:rect l="l" t="t" r="r" b="b"/>
              <a:pathLst>
                <a:path w="7079" h="13481" extrusionOk="0">
                  <a:moveTo>
                    <a:pt x="152" y="197"/>
                  </a:moveTo>
                  <a:lnTo>
                    <a:pt x="6887" y="1993"/>
                  </a:lnTo>
                  <a:lnTo>
                    <a:pt x="6928" y="13309"/>
                  </a:lnTo>
                  <a:lnTo>
                    <a:pt x="195" y="12388"/>
                  </a:lnTo>
                  <a:lnTo>
                    <a:pt x="152" y="197"/>
                  </a:lnTo>
                  <a:close/>
                  <a:moveTo>
                    <a:pt x="1" y="1"/>
                  </a:moveTo>
                  <a:lnTo>
                    <a:pt x="45" y="12454"/>
                  </a:lnTo>
                  <a:lnTo>
                    <a:pt x="45" y="12520"/>
                  </a:lnTo>
                  <a:lnTo>
                    <a:pt x="6993" y="13468"/>
                  </a:lnTo>
                  <a:lnTo>
                    <a:pt x="7079" y="13480"/>
                  </a:lnTo>
                  <a:lnTo>
                    <a:pt x="7038" y="1935"/>
                  </a:lnTo>
                  <a:lnTo>
                    <a:pt x="7038" y="1877"/>
                  </a:lnTo>
                  <a:lnTo>
                    <a:pt x="96" y="26"/>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9" name="Google Shape;13259;p62"/>
            <p:cNvSpPr/>
            <p:nvPr/>
          </p:nvSpPr>
          <p:spPr>
            <a:xfrm>
              <a:off x="5034675" y="3653550"/>
              <a:ext cx="4850" cy="293625"/>
            </a:xfrm>
            <a:custGeom>
              <a:avLst/>
              <a:gdLst/>
              <a:ahLst/>
              <a:cxnLst/>
              <a:rect l="l" t="t" r="r" b="b"/>
              <a:pathLst>
                <a:path w="194" h="11745" extrusionOk="0">
                  <a:moveTo>
                    <a:pt x="76" y="1"/>
                  </a:moveTo>
                  <a:cubicBezTo>
                    <a:pt x="35" y="1"/>
                    <a:pt x="0" y="35"/>
                    <a:pt x="0" y="76"/>
                  </a:cubicBezTo>
                  <a:lnTo>
                    <a:pt x="42" y="11668"/>
                  </a:lnTo>
                  <a:cubicBezTo>
                    <a:pt x="42" y="11710"/>
                    <a:pt x="76" y="11743"/>
                    <a:pt x="118" y="11744"/>
                  </a:cubicBezTo>
                  <a:cubicBezTo>
                    <a:pt x="159" y="11743"/>
                    <a:pt x="193" y="11710"/>
                    <a:pt x="193" y="11668"/>
                  </a:cubicBezTo>
                  <a:lnTo>
                    <a:pt x="152" y="76"/>
                  </a:lnTo>
                  <a:cubicBezTo>
                    <a:pt x="151" y="35"/>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0" name="Google Shape;13260;p62"/>
            <p:cNvSpPr/>
            <p:nvPr/>
          </p:nvSpPr>
          <p:spPr>
            <a:xfrm>
              <a:off x="4818350" y="3596950"/>
              <a:ext cx="5475" cy="318775"/>
            </a:xfrm>
            <a:custGeom>
              <a:avLst/>
              <a:gdLst/>
              <a:ahLst/>
              <a:cxnLst/>
              <a:rect l="l" t="t" r="r" b="b"/>
              <a:pathLst>
                <a:path w="219" h="12751" extrusionOk="0">
                  <a:moveTo>
                    <a:pt x="75" y="0"/>
                  </a:moveTo>
                  <a:cubicBezTo>
                    <a:pt x="35" y="2"/>
                    <a:pt x="1" y="35"/>
                    <a:pt x="0" y="77"/>
                  </a:cubicBezTo>
                  <a:lnTo>
                    <a:pt x="66" y="12675"/>
                  </a:lnTo>
                  <a:cubicBezTo>
                    <a:pt x="68" y="12716"/>
                    <a:pt x="101" y="12751"/>
                    <a:pt x="143" y="12751"/>
                  </a:cubicBezTo>
                  <a:cubicBezTo>
                    <a:pt x="184" y="12749"/>
                    <a:pt x="218" y="12715"/>
                    <a:pt x="218" y="12674"/>
                  </a:cubicBezTo>
                  <a:lnTo>
                    <a:pt x="152" y="76"/>
                  </a:lnTo>
                  <a:cubicBezTo>
                    <a:pt x="151" y="33"/>
                    <a:pt x="118"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1" name="Google Shape;13261;p62"/>
            <p:cNvSpPr/>
            <p:nvPr/>
          </p:nvSpPr>
          <p:spPr>
            <a:xfrm>
              <a:off x="4333325" y="3490675"/>
              <a:ext cx="208500" cy="390900"/>
            </a:xfrm>
            <a:custGeom>
              <a:avLst/>
              <a:gdLst/>
              <a:ahLst/>
              <a:cxnLst/>
              <a:rect l="l" t="t" r="r" b="b"/>
              <a:pathLst>
                <a:path w="8340" h="15636" extrusionOk="0">
                  <a:moveTo>
                    <a:pt x="451" y="190"/>
                  </a:moveTo>
                  <a:lnTo>
                    <a:pt x="8075" y="1907"/>
                  </a:lnTo>
                  <a:lnTo>
                    <a:pt x="8186" y="15461"/>
                  </a:lnTo>
                  <a:lnTo>
                    <a:pt x="155" y="14337"/>
                  </a:lnTo>
                  <a:lnTo>
                    <a:pt x="451" y="190"/>
                  </a:lnTo>
                  <a:close/>
                  <a:moveTo>
                    <a:pt x="305" y="1"/>
                  </a:moveTo>
                  <a:lnTo>
                    <a:pt x="2" y="14400"/>
                  </a:lnTo>
                  <a:lnTo>
                    <a:pt x="1" y="14467"/>
                  </a:lnTo>
                  <a:lnTo>
                    <a:pt x="8252" y="15623"/>
                  </a:lnTo>
                  <a:lnTo>
                    <a:pt x="8339" y="15635"/>
                  </a:lnTo>
                  <a:lnTo>
                    <a:pt x="8226" y="1846"/>
                  </a:lnTo>
                  <a:lnTo>
                    <a:pt x="8226" y="1787"/>
                  </a:lnTo>
                  <a:lnTo>
                    <a:pt x="395" y="20"/>
                  </a:lnTo>
                  <a:lnTo>
                    <a:pt x="3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2" name="Google Shape;13262;p62"/>
            <p:cNvSpPr/>
            <p:nvPr/>
          </p:nvSpPr>
          <p:spPr>
            <a:xfrm>
              <a:off x="4075825" y="3426425"/>
              <a:ext cx="221700" cy="421725"/>
            </a:xfrm>
            <a:custGeom>
              <a:avLst/>
              <a:gdLst/>
              <a:ahLst/>
              <a:cxnLst/>
              <a:rect l="l" t="t" r="r" b="b"/>
              <a:pathLst>
                <a:path w="8868" h="16869" extrusionOk="0">
                  <a:moveTo>
                    <a:pt x="82" y="1"/>
                  </a:moveTo>
                  <a:cubicBezTo>
                    <a:pt x="49" y="1"/>
                    <a:pt x="17" y="24"/>
                    <a:pt x="9" y="59"/>
                  </a:cubicBezTo>
                  <a:cubicBezTo>
                    <a:pt x="0" y="99"/>
                    <a:pt x="24" y="139"/>
                    <a:pt x="65" y="150"/>
                  </a:cubicBezTo>
                  <a:lnTo>
                    <a:pt x="8596" y="2246"/>
                  </a:lnTo>
                  <a:lnTo>
                    <a:pt x="8715" y="16698"/>
                  </a:lnTo>
                  <a:lnTo>
                    <a:pt x="219" y="15670"/>
                  </a:lnTo>
                  <a:cubicBezTo>
                    <a:pt x="217" y="15670"/>
                    <a:pt x="214" y="15669"/>
                    <a:pt x="212" y="15669"/>
                  </a:cubicBezTo>
                  <a:cubicBezTo>
                    <a:pt x="174" y="15669"/>
                    <a:pt x="141" y="15697"/>
                    <a:pt x="136" y="15736"/>
                  </a:cubicBezTo>
                  <a:cubicBezTo>
                    <a:pt x="131" y="15777"/>
                    <a:pt x="160" y="15814"/>
                    <a:pt x="202" y="15819"/>
                  </a:cubicBezTo>
                  <a:lnTo>
                    <a:pt x="8783" y="16859"/>
                  </a:lnTo>
                  <a:lnTo>
                    <a:pt x="8867" y="16868"/>
                  </a:lnTo>
                  <a:lnTo>
                    <a:pt x="8748" y="2185"/>
                  </a:lnTo>
                  <a:lnTo>
                    <a:pt x="8748" y="2127"/>
                  </a:lnTo>
                  <a:lnTo>
                    <a:pt x="101" y="3"/>
                  </a:lnTo>
                  <a:cubicBezTo>
                    <a:pt x="94" y="2"/>
                    <a:pt x="88" y="1"/>
                    <a:pt x="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3" name="Google Shape;13263;p62"/>
            <p:cNvSpPr/>
            <p:nvPr/>
          </p:nvSpPr>
          <p:spPr>
            <a:xfrm>
              <a:off x="4511400" y="3529725"/>
              <a:ext cx="6600" cy="346175"/>
            </a:xfrm>
            <a:custGeom>
              <a:avLst/>
              <a:gdLst/>
              <a:ahLst/>
              <a:cxnLst/>
              <a:rect l="l" t="t" r="r" b="b"/>
              <a:pathLst>
                <a:path w="264" h="13847" extrusionOk="0">
                  <a:moveTo>
                    <a:pt x="76" y="0"/>
                  </a:moveTo>
                  <a:cubicBezTo>
                    <a:pt x="34" y="2"/>
                    <a:pt x="1" y="35"/>
                    <a:pt x="1" y="77"/>
                  </a:cubicBezTo>
                  <a:lnTo>
                    <a:pt x="113" y="13771"/>
                  </a:lnTo>
                  <a:cubicBezTo>
                    <a:pt x="113" y="13812"/>
                    <a:pt x="148" y="13846"/>
                    <a:pt x="188" y="13846"/>
                  </a:cubicBezTo>
                  <a:cubicBezTo>
                    <a:pt x="231" y="13845"/>
                    <a:pt x="264" y="13810"/>
                    <a:pt x="264" y="13769"/>
                  </a:cubicBezTo>
                  <a:lnTo>
                    <a:pt x="151" y="76"/>
                  </a:lnTo>
                  <a:cubicBezTo>
                    <a:pt x="151" y="33"/>
                    <a:pt x="117"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4" name="Google Shape;13264;p62"/>
            <p:cNvSpPr/>
            <p:nvPr/>
          </p:nvSpPr>
          <p:spPr>
            <a:xfrm>
              <a:off x="4263925" y="3472775"/>
              <a:ext cx="6825" cy="370675"/>
            </a:xfrm>
            <a:custGeom>
              <a:avLst/>
              <a:gdLst/>
              <a:ahLst/>
              <a:cxnLst/>
              <a:rect l="l" t="t" r="r" b="b"/>
              <a:pathLst>
                <a:path w="273" h="14827" extrusionOk="0">
                  <a:moveTo>
                    <a:pt x="76" y="1"/>
                  </a:moveTo>
                  <a:cubicBezTo>
                    <a:pt x="35" y="1"/>
                    <a:pt x="1" y="35"/>
                    <a:pt x="2" y="76"/>
                  </a:cubicBezTo>
                  <a:lnTo>
                    <a:pt x="122" y="14751"/>
                  </a:lnTo>
                  <a:cubicBezTo>
                    <a:pt x="122" y="14794"/>
                    <a:pt x="155" y="14827"/>
                    <a:pt x="198" y="14827"/>
                  </a:cubicBezTo>
                  <a:cubicBezTo>
                    <a:pt x="239" y="14827"/>
                    <a:pt x="273" y="14792"/>
                    <a:pt x="273" y="14750"/>
                  </a:cubicBezTo>
                  <a:lnTo>
                    <a:pt x="151" y="75"/>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5" name="Google Shape;13265;p62"/>
            <p:cNvSpPr/>
            <p:nvPr/>
          </p:nvSpPr>
          <p:spPr>
            <a:xfrm>
              <a:off x="3666025" y="1462975"/>
              <a:ext cx="249800" cy="545675"/>
            </a:xfrm>
            <a:custGeom>
              <a:avLst/>
              <a:gdLst/>
              <a:ahLst/>
              <a:cxnLst/>
              <a:rect l="l" t="t" r="r" b="b"/>
              <a:pathLst>
                <a:path w="9992" h="21827" extrusionOk="0">
                  <a:moveTo>
                    <a:pt x="151" y="269"/>
                  </a:moveTo>
                  <a:lnTo>
                    <a:pt x="9807" y="6092"/>
                  </a:lnTo>
                  <a:lnTo>
                    <a:pt x="9840" y="21578"/>
                  </a:lnTo>
                  <a:lnTo>
                    <a:pt x="187" y="16589"/>
                  </a:lnTo>
                  <a:lnTo>
                    <a:pt x="151" y="269"/>
                  </a:lnTo>
                  <a:close/>
                  <a:moveTo>
                    <a:pt x="0" y="0"/>
                  </a:moveTo>
                  <a:lnTo>
                    <a:pt x="36" y="16635"/>
                  </a:lnTo>
                  <a:lnTo>
                    <a:pt x="36" y="16680"/>
                  </a:lnTo>
                  <a:lnTo>
                    <a:pt x="9992" y="21827"/>
                  </a:lnTo>
                  <a:lnTo>
                    <a:pt x="9959" y="6048"/>
                  </a:lnTo>
                  <a:lnTo>
                    <a:pt x="9959" y="6006"/>
                  </a:lnTo>
                  <a:lnTo>
                    <a:pt x="115" y="70"/>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6" name="Google Shape;13266;p62"/>
            <p:cNvSpPr/>
            <p:nvPr/>
          </p:nvSpPr>
          <p:spPr>
            <a:xfrm>
              <a:off x="3290375" y="1216825"/>
              <a:ext cx="304675" cy="623850"/>
            </a:xfrm>
            <a:custGeom>
              <a:avLst/>
              <a:gdLst/>
              <a:ahLst/>
              <a:cxnLst/>
              <a:rect l="l" t="t" r="r" b="b"/>
              <a:pathLst>
                <a:path w="12187" h="24954" extrusionOk="0">
                  <a:moveTo>
                    <a:pt x="151" y="280"/>
                  </a:moveTo>
                  <a:lnTo>
                    <a:pt x="12001" y="8063"/>
                  </a:lnTo>
                  <a:lnTo>
                    <a:pt x="12035" y="24698"/>
                  </a:lnTo>
                  <a:lnTo>
                    <a:pt x="190" y="18086"/>
                  </a:lnTo>
                  <a:lnTo>
                    <a:pt x="151" y="280"/>
                  </a:lnTo>
                  <a:close/>
                  <a:moveTo>
                    <a:pt x="1" y="0"/>
                  </a:moveTo>
                  <a:lnTo>
                    <a:pt x="39" y="18131"/>
                  </a:lnTo>
                  <a:lnTo>
                    <a:pt x="39" y="18174"/>
                  </a:lnTo>
                  <a:lnTo>
                    <a:pt x="12187" y="24954"/>
                  </a:lnTo>
                  <a:lnTo>
                    <a:pt x="12187" y="24954"/>
                  </a:lnTo>
                  <a:lnTo>
                    <a:pt x="12151" y="8022"/>
                  </a:lnTo>
                  <a:lnTo>
                    <a:pt x="12151" y="7982"/>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7" name="Google Shape;13267;p62"/>
            <p:cNvSpPr/>
            <p:nvPr/>
          </p:nvSpPr>
          <p:spPr>
            <a:xfrm>
              <a:off x="3881525" y="1594675"/>
              <a:ext cx="4650" cy="400525"/>
            </a:xfrm>
            <a:custGeom>
              <a:avLst/>
              <a:gdLst/>
              <a:ahLst/>
              <a:cxnLst/>
              <a:rect l="l" t="t" r="r" b="b"/>
              <a:pathLst>
                <a:path w="186" h="16021" extrusionOk="0">
                  <a:moveTo>
                    <a:pt x="79" y="0"/>
                  </a:moveTo>
                  <a:cubicBezTo>
                    <a:pt x="79" y="0"/>
                    <a:pt x="78" y="0"/>
                    <a:pt x="77" y="0"/>
                  </a:cubicBezTo>
                  <a:cubicBezTo>
                    <a:pt x="35" y="0"/>
                    <a:pt x="2" y="33"/>
                    <a:pt x="0" y="76"/>
                  </a:cubicBezTo>
                  <a:lnTo>
                    <a:pt x="33" y="15946"/>
                  </a:lnTo>
                  <a:cubicBezTo>
                    <a:pt x="35" y="15986"/>
                    <a:pt x="67" y="16020"/>
                    <a:pt x="108" y="16020"/>
                  </a:cubicBezTo>
                  <a:cubicBezTo>
                    <a:pt x="108" y="16020"/>
                    <a:pt x="109" y="16020"/>
                    <a:pt x="110" y="16020"/>
                  </a:cubicBezTo>
                  <a:lnTo>
                    <a:pt x="110" y="16021"/>
                  </a:lnTo>
                  <a:cubicBezTo>
                    <a:pt x="151" y="16021"/>
                    <a:pt x="185" y="15988"/>
                    <a:pt x="185" y="15946"/>
                  </a:cubicBezTo>
                  <a:lnTo>
                    <a:pt x="152" y="76"/>
                  </a:lnTo>
                  <a:cubicBezTo>
                    <a:pt x="152" y="34"/>
                    <a:pt x="119" y="0"/>
                    <a:pt x="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8" name="Google Shape;13268;p62"/>
            <p:cNvSpPr/>
            <p:nvPr/>
          </p:nvSpPr>
          <p:spPr>
            <a:xfrm>
              <a:off x="3564175" y="1398625"/>
              <a:ext cx="4725" cy="424350"/>
            </a:xfrm>
            <a:custGeom>
              <a:avLst/>
              <a:gdLst/>
              <a:ahLst/>
              <a:cxnLst/>
              <a:rect l="l" t="t" r="r" b="b"/>
              <a:pathLst>
                <a:path w="189" h="16974" extrusionOk="0">
                  <a:moveTo>
                    <a:pt x="79" y="1"/>
                  </a:moveTo>
                  <a:cubicBezTo>
                    <a:pt x="78" y="1"/>
                    <a:pt x="77" y="1"/>
                    <a:pt x="76" y="1"/>
                  </a:cubicBezTo>
                  <a:cubicBezTo>
                    <a:pt x="75" y="1"/>
                    <a:pt x="75" y="1"/>
                    <a:pt x="74" y="1"/>
                  </a:cubicBezTo>
                  <a:cubicBezTo>
                    <a:pt x="34" y="1"/>
                    <a:pt x="1" y="34"/>
                    <a:pt x="2" y="76"/>
                  </a:cubicBezTo>
                  <a:lnTo>
                    <a:pt x="38" y="16898"/>
                  </a:lnTo>
                  <a:cubicBezTo>
                    <a:pt x="38" y="16939"/>
                    <a:pt x="71" y="16974"/>
                    <a:pt x="113" y="16974"/>
                  </a:cubicBezTo>
                  <a:cubicBezTo>
                    <a:pt x="154" y="16974"/>
                    <a:pt x="188" y="16939"/>
                    <a:pt x="187" y="16898"/>
                  </a:cubicBezTo>
                  <a:lnTo>
                    <a:pt x="152" y="75"/>
                  </a:lnTo>
                  <a:cubicBezTo>
                    <a:pt x="152" y="34"/>
                    <a:pt x="120" y="1"/>
                    <a:pt x="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9" name="Google Shape;13269;p62"/>
            <p:cNvSpPr/>
            <p:nvPr/>
          </p:nvSpPr>
          <p:spPr>
            <a:xfrm>
              <a:off x="3667275" y="2066575"/>
              <a:ext cx="249775" cy="516375"/>
            </a:xfrm>
            <a:custGeom>
              <a:avLst/>
              <a:gdLst/>
              <a:ahLst/>
              <a:cxnLst/>
              <a:rect l="l" t="t" r="r" b="b"/>
              <a:pathLst>
                <a:path w="9991" h="20655" extrusionOk="0">
                  <a:moveTo>
                    <a:pt x="153" y="242"/>
                  </a:moveTo>
                  <a:lnTo>
                    <a:pt x="9806" y="4937"/>
                  </a:lnTo>
                  <a:lnTo>
                    <a:pt x="9839" y="20431"/>
                  </a:lnTo>
                  <a:lnTo>
                    <a:pt x="188" y="16570"/>
                  </a:lnTo>
                  <a:lnTo>
                    <a:pt x="153" y="242"/>
                  </a:lnTo>
                  <a:close/>
                  <a:moveTo>
                    <a:pt x="1" y="0"/>
                  </a:moveTo>
                  <a:lnTo>
                    <a:pt x="36" y="16622"/>
                  </a:lnTo>
                  <a:lnTo>
                    <a:pt x="36" y="16672"/>
                  </a:lnTo>
                  <a:lnTo>
                    <a:pt x="9886" y="20612"/>
                  </a:lnTo>
                  <a:lnTo>
                    <a:pt x="9991" y="20655"/>
                  </a:lnTo>
                  <a:lnTo>
                    <a:pt x="9958" y="4889"/>
                  </a:lnTo>
                  <a:lnTo>
                    <a:pt x="9958" y="4841"/>
                  </a:lnTo>
                  <a:lnTo>
                    <a:pt x="109" y="5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0" name="Google Shape;13270;p62"/>
            <p:cNvSpPr/>
            <p:nvPr/>
          </p:nvSpPr>
          <p:spPr>
            <a:xfrm>
              <a:off x="3291725" y="1865875"/>
              <a:ext cx="304625" cy="586775"/>
            </a:xfrm>
            <a:custGeom>
              <a:avLst/>
              <a:gdLst/>
              <a:ahLst/>
              <a:cxnLst/>
              <a:rect l="l" t="t" r="r" b="b"/>
              <a:pathLst>
                <a:path w="12185" h="23471" extrusionOk="0">
                  <a:moveTo>
                    <a:pt x="153" y="252"/>
                  </a:moveTo>
                  <a:lnTo>
                    <a:pt x="11998" y="6596"/>
                  </a:lnTo>
                  <a:lnTo>
                    <a:pt x="12034" y="23239"/>
                  </a:lnTo>
                  <a:lnTo>
                    <a:pt x="12034" y="23239"/>
                  </a:lnTo>
                  <a:lnTo>
                    <a:pt x="190" y="18067"/>
                  </a:lnTo>
                  <a:lnTo>
                    <a:pt x="153" y="252"/>
                  </a:lnTo>
                  <a:close/>
                  <a:moveTo>
                    <a:pt x="1" y="0"/>
                  </a:moveTo>
                  <a:lnTo>
                    <a:pt x="39" y="18116"/>
                  </a:lnTo>
                  <a:lnTo>
                    <a:pt x="39" y="18166"/>
                  </a:lnTo>
                  <a:lnTo>
                    <a:pt x="12184" y="23470"/>
                  </a:lnTo>
                  <a:lnTo>
                    <a:pt x="12184" y="23470"/>
                  </a:lnTo>
                  <a:lnTo>
                    <a:pt x="12149" y="6550"/>
                  </a:lnTo>
                  <a:lnTo>
                    <a:pt x="12149" y="6505"/>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1" name="Google Shape;13271;p62"/>
            <p:cNvSpPr/>
            <p:nvPr/>
          </p:nvSpPr>
          <p:spPr>
            <a:xfrm>
              <a:off x="3882750" y="2172700"/>
              <a:ext cx="4650" cy="400550"/>
            </a:xfrm>
            <a:custGeom>
              <a:avLst/>
              <a:gdLst/>
              <a:ahLst/>
              <a:cxnLst/>
              <a:rect l="l" t="t" r="r" b="b"/>
              <a:pathLst>
                <a:path w="186" h="16022" extrusionOk="0">
                  <a:moveTo>
                    <a:pt x="76" y="1"/>
                  </a:moveTo>
                  <a:cubicBezTo>
                    <a:pt x="35" y="1"/>
                    <a:pt x="0" y="34"/>
                    <a:pt x="0" y="76"/>
                  </a:cubicBezTo>
                  <a:lnTo>
                    <a:pt x="33" y="15946"/>
                  </a:lnTo>
                  <a:cubicBezTo>
                    <a:pt x="33" y="15988"/>
                    <a:pt x="68" y="16021"/>
                    <a:pt x="109" y="16021"/>
                  </a:cubicBezTo>
                  <a:cubicBezTo>
                    <a:pt x="151" y="16021"/>
                    <a:pt x="184" y="15988"/>
                    <a:pt x="185" y="15946"/>
                  </a:cubicBezTo>
                  <a:lnTo>
                    <a:pt x="152" y="76"/>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2" name="Google Shape;13272;p62"/>
            <p:cNvSpPr/>
            <p:nvPr/>
          </p:nvSpPr>
          <p:spPr>
            <a:xfrm>
              <a:off x="3565500" y="2014025"/>
              <a:ext cx="4700" cy="424350"/>
            </a:xfrm>
            <a:custGeom>
              <a:avLst/>
              <a:gdLst/>
              <a:ahLst/>
              <a:cxnLst/>
              <a:rect l="l" t="t" r="r" b="b"/>
              <a:pathLst>
                <a:path w="188" h="16974" extrusionOk="0">
                  <a:moveTo>
                    <a:pt x="78" y="0"/>
                  </a:moveTo>
                  <a:cubicBezTo>
                    <a:pt x="78" y="0"/>
                    <a:pt x="77" y="0"/>
                    <a:pt x="76" y="0"/>
                  </a:cubicBezTo>
                  <a:cubicBezTo>
                    <a:pt x="75" y="0"/>
                    <a:pt x="74" y="0"/>
                    <a:pt x="74" y="0"/>
                  </a:cubicBezTo>
                  <a:cubicBezTo>
                    <a:pt x="33" y="0"/>
                    <a:pt x="1" y="34"/>
                    <a:pt x="1" y="75"/>
                  </a:cubicBezTo>
                  <a:lnTo>
                    <a:pt x="36" y="16898"/>
                  </a:lnTo>
                  <a:cubicBezTo>
                    <a:pt x="36" y="16940"/>
                    <a:pt x="71" y="16973"/>
                    <a:pt x="112" y="16973"/>
                  </a:cubicBezTo>
                  <a:cubicBezTo>
                    <a:pt x="154" y="16973"/>
                    <a:pt x="187" y="16939"/>
                    <a:pt x="187" y="16898"/>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3" name="Google Shape;13273;p62"/>
            <p:cNvSpPr/>
            <p:nvPr/>
          </p:nvSpPr>
          <p:spPr>
            <a:xfrm>
              <a:off x="3668775" y="2754950"/>
              <a:ext cx="249675" cy="480125"/>
            </a:xfrm>
            <a:custGeom>
              <a:avLst/>
              <a:gdLst/>
              <a:ahLst/>
              <a:cxnLst/>
              <a:rect l="l" t="t" r="r" b="b"/>
              <a:pathLst>
                <a:path w="9987" h="19205" extrusionOk="0">
                  <a:moveTo>
                    <a:pt x="151" y="212"/>
                  </a:moveTo>
                  <a:lnTo>
                    <a:pt x="9801" y="3507"/>
                  </a:lnTo>
                  <a:lnTo>
                    <a:pt x="9834" y="19010"/>
                  </a:lnTo>
                  <a:lnTo>
                    <a:pt x="185" y="16548"/>
                  </a:lnTo>
                  <a:lnTo>
                    <a:pt x="151" y="212"/>
                  </a:lnTo>
                  <a:close/>
                  <a:moveTo>
                    <a:pt x="0" y="1"/>
                  </a:moveTo>
                  <a:lnTo>
                    <a:pt x="34" y="16608"/>
                  </a:lnTo>
                  <a:lnTo>
                    <a:pt x="34" y="16666"/>
                  </a:lnTo>
                  <a:lnTo>
                    <a:pt x="9891" y="19180"/>
                  </a:lnTo>
                  <a:lnTo>
                    <a:pt x="9986" y="19204"/>
                  </a:lnTo>
                  <a:lnTo>
                    <a:pt x="9986" y="19204"/>
                  </a:lnTo>
                  <a:lnTo>
                    <a:pt x="9952" y="3453"/>
                  </a:lnTo>
                  <a:lnTo>
                    <a:pt x="9952" y="3399"/>
                  </a:lnTo>
                  <a:lnTo>
                    <a:pt x="100" y="35"/>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4" name="Google Shape;13274;p62"/>
            <p:cNvSpPr/>
            <p:nvPr/>
          </p:nvSpPr>
          <p:spPr>
            <a:xfrm>
              <a:off x="3293325" y="2610750"/>
              <a:ext cx="304500" cy="540725"/>
            </a:xfrm>
            <a:custGeom>
              <a:avLst/>
              <a:gdLst/>
              <a:ahLst/>
              <a:cxnLst/>
              <a:rect l="l" t="t" r="r" b="b"/>
              <a:pathLst>
                <a:path w="12180" h="21629" extrusionOk="0">
                  <a:moveTo>
                    <a:pt x="151" y="221"/>
                  </a:moveTo>
                  <a:lnTo>
                    <a:pt x="11994" y="4775"/>
                  </a:lnTo>
                  <a:lnTo>
                    <a:pt x="12029" y="21427"/>
                  </a:lnTo>
                  <a:lnTo>
                    <a:pt x="189" y="18045"/>
                  </a:lnTo>
                  <a:lnTo>
                    <a:pt x="151" y="221"/>
                  </a:lnTo>
                  <a:close/>
                  <a:moveTo>
                    <a:pt x="0" y="0"/>
                  </a:moveTo>
                  <a:lnTo>
                    <a:pt x="39" y="18102"/>
                  </a:lnTo>
                  <a:lnTo>
                    <a:pt x="39" y="18158"/>
                  </a:lnTo>
                  <a:lnTo>
                    <a:pt x="12083" y="21600"/>
                  </a:lnTo>
                  <a:lnTo>
                    <a:pt x="12180" y="21628"/>
                  </a:lnTo>
                  <a:lnTo>
                    <a:pt x="12144" y="4724"/>
                  </a:lnTo>
                  <a:lnTo>
                    <a:pt x="12144" y="4672"/>
                  </a:lnTo>
                  <a:lnTo>
                    <a:pt x="103" y="40"/>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5" name="Google Shape;13275;p62"/>
            <p:cNvSpPr/>
            <p:nvPr/>
          </p:nvSpPr>
          <p:spPr>
            <a:xfrm>
              <a:off x="3884125" y="2829450"/>
              <a:ext cx="4650" cy="400525"/>
            </a:xfrm>
            <a:custGeom>
              <a:avLst/>
              <a:gdLst/>
              <a:ahLst/>
              <a:cxnLst/>
              <a:rect l="l" t="t" r="r" b="b"/>
              <a:pathLst>
                <a:path w="186" h="16021" extrusionOk="0">
                  <a:moveTo>
                    <a:pt x="78" y="0"/>
                  </a:moveTo>
                  <a:cubicBezTo>
                    <a:pt x="78" y="0"/>
                    <a:pt x="77" y="0"/>
                    <a:pt x="76" y="0"/>
                  </a:cubicBezTo>
                  <a:cubicBezTo>
                    <a:pt x="34" y="0"/>
                    <a:pt x="1" y="33"/>
                    <a:pt x="1" y="76"/>
                  </a:cubicBezTo>
                  <a:lnTo>
                    <a:pt x="35" y="15945"/>
                  </a:lnTo>
                  <a:cubicBezTo>
                    <a:pt x="35" y="15986"/>
                    <a:pt x="68" y="16021"/>
                    <a:pt x="110" y="16021"/>
                  </a:cubicBezTo>
                  <a:cubicBezTo>
                    <a:pt x="151" y="16021"/>
                    <a:pt x="186" y="15986"/>
                    <a:pt x="186" y="15944"/>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6" name="Google Shape;13276;p62"/>
            <p:cNvSpPr/>
            <p:nvPr/>
          </p:nvSpPr>
          <p:spPr>
            <a:xfrm>
              <a:off x="3567000" y="2717100"/>
              <a:ext cx="4700" cy="424400"/>
            </a:xfrm>
            <a:custGeom>
              <a:avLst/>
              <a:gdLst/>
              <a:ahLst/>
              <a:cxnLst/>
              <a:rect l="l" t="t" r="r" b="b"/>
              <a:pathLst>
                <a:path w="188" h="16976" extrusionOk="0">
                  <a:moveTo>
                    <a:pt x="75" y="1"/>
                  </a:moveTo>
                  <a:cubicBezTo>
                    <a:pt x="35" y="1"/>
                    <a:pt x="0" y="34"/>
                    <a:pt x="0" y="76"/>
                  </a:cubicBezTo>
                  <a:lnTo>
                    <a:pt x="36" y="16900"/>
                  </a:lnTo>
                  <a:cubicBezTo>
                    <a:pt x="36" y="16941"/>
                    <a:pt x="70" y="16974"/>
                    <a:pt x="111" y="16974"/>
                  </a:cubicBezTo>
                  <a:lnTo>
                    <a:pt x="112" y="16975"/>
                  </a:lnTo>
                  <a:cubicBezTo>
                    <a:pt x="153" y="16975"/>
                    <a:pt x="188" y="16941"/>
                    <a:pt x="186" y="16900"/>
                  </a:cubicBezTo>
                  <a:lnTo>
                    <a:pt x="151" y="76"/>
                  </a:lnTo>
                  <a:cubicBezTo>
                    <a:pt x="151" y="34"/>
                    <a:pt x="118"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7" name="Google Shape;13277;p62"/>
            <p:cNvSpPr/>
            <p:nvPr/>
          </p:nvSpPr>
          <p:spPr>
            <a:xfrm>
              <a:off x="3669975" y="3343400"/>
              <a:ext cx="249650" cy="453875"/>
            </a:xfrm>
            <a:custGeom>
              <a:avLst/>
              <a:gdLst/>
              <a:ahLst/>
              <a:cxnLst/>
              <a:rect l="l" t="t" r="r" b="b"/>
              <a:pathLst>
                <a:path w="9986" h="18155" extrusionOk="0">
                  <a:moveTo>
                    <a:pt x="152" y="192"/>
                  </a:moveTo>
                  <a:lnTo>
                    <a:pt x="9801" y="2472"/>
                  </a:lnTo>
                  <a:lnTo>
                    <a:pt x="9834" y="17979"/>
                  </a:lnTo>
                  <a:lnTo>
                    <a:pt x="187" y="16531"/>
                  </a:lnTo>
                  <a:lnTo>
                    <a:pt x="152" y="192"/>
                  </a:lnTo>
                  <a:close/>
                  <a:moveTo>
                    <a:pt x="1" y="0"/>
                  </a:moveTo>
                  <a:lnTo>
                    <a:pt x="37" y="16597"/>
                  </a:lnTo>
                  <a:lnTo>
                    <a:pt x="37" y="16661"/>
                  </a:lnTo>
                  <a:lnTo>
                    <a:pt x="9899" y="18141"/>
                  </a:lnTo>
                  <a:lnTo>
                    <a:pt x="9986" y="18154"/>
                  </a:lnTo>
                  <a:lnTo>
                    <a:pt x="9953" y="2413"/>
                  </a:lnTo>
                  <a:lnTo>
                    <a:pt x="9953" y="235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8" name="Google Shape;13278;p62"/>
            <p:cNvSpPr/>
            <p:nvPr/>
          </p:nvSpPr>
          <p:spPr>
            <a:xfrm>
              <a:off x="3294650" y="3240000"/>
              <a:ext cx="304450" cy="507450"/>
            </a:xfrm>
            <a:custGeom>
              <a:avLst/>
              <a:gdLst/>
              <a:ahLst/>
              <a:cxnLst/>
              <a:rect l="l" t="t" r="r" b="b"/>
              <a:pathLst>
                <a:path w="12178" h="20298" extrusionOk="0">
                  <a:moveTo>
                    <a:pt x="152" y="199"/>
                  </a:moveTo>
                  <a:lnTo>
                    <a:pt x="11991" y="3461"/>
                  </a:lnTo>
                  <a:lnTo>
                    <a:pt x="12027" y="20118"/>
                  </a:lnTo>
                  <a:lnTo>
                    <a:pt x="12027" y="20118"/>
                  </a:lnTo>
                  <a:lnTo>
                    <a:pt x="189" y="18027"/>
                  </a:lnTo>
                  <a:lnTo>
                    <a:pt x="152" y="199"/>
                  </a:lnTo>
                  <a:close/>
                  <a:moveTo>
                    <a:pt x="0" y="0"/>
                  </a:moveTo>
                  <a:lnTo>
                    <a:pt x="39" y="18089"/>
                  </a:lnTo>
                  <a:lnTo>
                    <a:pt x="39" y="18152"/>
                  </a:lnTo>
                  <a:lnTo>
                    <a:pt x="12177" y="20298"/>
                  </a:lnTo>
                  <a:lnTo>
                    <a:pt x="12141" y="3404"/>
                  </a:lnTo>
                  <a:lnTo>
                    <a:pt x="12141" y="3346"/>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9" name="Google Shape;13279;p62"/>
            <p:cNvSpPr/>
            <p:nvPr/>
          </p:nvSpPr>
          <p:spPr>
            <a:xfrm>
              <a:off x="3885325" y="3394950"/>
              <a:ext cx="4650" cy="400550"/>
            </a:xfrm>
            <a:custGeom>
              <a:avLst/>
              <a:gdLst/>
              <a:ahLst/>
              <a:cxnLst/>
              <a:rect l="l" t="t" r="r" b="b"/>
              <a:pathLst>
                <a:path w="186" h="16022" extrusionOk="0">
                  <a:moveTo>
                    <a:pt x="76" y="1"/>
                  </a:moveTo>
                  <a:cubicBezTo>
                    <a:pt x="35" y="1"/>
                    <a:pt x="0" y="34"/>
                    <a:pt x="0" y="76"/>
                  </a:cubicBezTo>
                  <a:lnTo>
                    <a:pt x="35" y="15946"/>
                  </a:lnTo>
                  <a:cubicBezTo>
                    <a:pt x="35" y="15987"/>
                    <a:pt x="68" y="16021"/>
                    <a:pt x="110" y="16021"/>
                  </a:cubicBezTo>
                  <a:cubicBezTo>
                    <a:pt x="152" y="16021"/>
                    <a:pt x="185" y="15987"/>
                    <a:pt x="185" y="15946"/>
                  </a:cubicBezTo>
                  <a:lnTo>
                    <a:pt x="152" y="76"/>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0" name="Google Shape;13280;p62"/>
            <p:cNvSpPr/>
            <p:nvPr/>
          </p:nvSpPr>
          <p:spPr>
            <a:xfrm>
              <a:off x="3568250" y="3316175"/>
              <a:ext cx="4725" cy="424350"/>
            </a:xfrm>
            <a:custGeom>
              <a:avLst/>
              <a:gdLst/>
              <a:ahLst/>
              <a:cxnLst/>
              <a:rect l="l" t="t" r="r" b="b"/>
              <a:pathLst>
                <a:path w="189" h="16974" extrusionOk="0">
                  <a:moveTo>
                    <a:pt x="78" y="0"/>
                  </a:moveTo>
                  <a:cubicBezTo>
                    <a:pt x="77" y="0"/>
                    <a:pt x="76" y="0"/>
                    <a:pt x="76" y="0"/>
                  </a:cubicBezTo>
                  <a:cubicBezTo>
                    <a:pt x="75" y="0"/>
                    <a:pt x="74" y="0"/>
                    <a:pt x="73" y="0"/>
                  </a:cubicBezTo>
                  <a:cubicBezTo>
                    <a:pt x="33" y="0"/>
                    <a:pt x="0" y="34"/>
                    <a:pt x="2" y="76"/>
                  </a:cubicBezTo>
                  <a:lnTo>
                    <a:pt x="37" y="16898"/>
                  </a:lnTo>
                  <a:cubicBezTo>
                    <a:pt x="37" y="16939"/>
                    <a:pt x="70" y="16974"/>
                    <a:pt x="113" y="16974"/>
                  </a:cubicBezTo>
                  <a:cubicBezTo>
                    <a:pt x="154" y="16974"/>
                    <a:pt x="188" y="16939"/>
                    <a:pt x="188" y="16898"/>
                  </a:cubicBezTo>
                  <a:lnTo>
                    <a:pt x="152" y="74"/>
                  </a:lnTo>
                  <a:cubicBezTo>
                    <a:pt x="151" y="34"/>
                    <a:pt x="119"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1" name="Google Shape;13281;p62"/>
            <p:cNvSpPr/>
            <p:nvPr/>
          </p:nvSpPr>
          <p:spPr>
            <a:xfrm>
              <a:off x="732475" y="238125"/>
              <a:ext cx="2556750" cy="1931825"/>
            </a:xfrm>
            <a:custGeom>
              <a:avLst/>
              <a:gdLst/>
              <a:ahLst/>
              <a:cxnLst/>
              <a:rect l="l" t="t" r="r" b="b"/>
              <a:pathLst>
                <a:path w="102270" h="77273" extrusionOk="0">
                  <a:moveTo>
                    <a:pt x="102269" y="0"/>
                  </a:moveTo>
                  <a:lnTo>
                    <a:pt x="89418" y="9571"/>
                  </a:lnTo>
                  <a:lnTo>
                    <a:pt x="76611" y="19198"/>
                  </a:lnTo>
                  <a:lnTo>
                    <a:pt x="50998" y="38456"/>
                  </a:lnTo>
                  <a:lnTo>
                    <a:pt x="25477" y="57835"/>
                  </a:lnTo>
                  <a:lnTo>
                    <a:pt x="12717" y="67525"/>
                  </a:lnTo>
                  <a:lnTo>
                    <a:pt x="1" y="77273"/>
                  </a:lnTo>
                  <a:lnTo>
                    <a:pt x="12850" y="67701"/>
                  </a:lnTo>
                  <a:lnTo>
                    <a:pt x="25658" y="58074"/>
                  </a:lnTo>
                  <a:lnTo>
                    <a:pt x="51271" y="38817"/>
                  </a:lnTo>
                  <a:lnTo>
                    <a:pt x="76792" y="19439"/>
                  </a:lnTo>
                  <a:lnTo>
                    <a:pt x="89552" y="9747"/>
                  </a:lnTo>
                  <a:lnTo>
                    <a:pt x="1022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2" name="Google Shape;13282;p62"/>
            <p:cNvSpPr/>
            <p:nvPr/>
          </p:nvSpPr>
          <p:spPr>
            <a:xfrm>
              <a:off x="2469575" y="286600"/>
              <a:ext cx="4256375" cy="2835700"/>
            </a:xfrm>
            <a:custGeom>
              <a:avLst/>
              <a:gdLst/>
              <a:ahLst/>
              <a:cxnLst/>
              <a:rect l="l" t="t" r="r" b="b"/>
              <a:pathLst>
                <a:path w="170255" h="113428" extrusionOk="0">
                  <a:moveTo>
                    <a:pt x="0" y="1"/>
                  </a:moveTo>
                  <a:lnTo>
                    <a:pt x="21221" y="14270"/>
                  </a:lnTo>
                  <a:lnTo>
                    <a:pt x="42481" y="28482"/>
                  </a:lnTo>
                  <a:lnTo>
                    <a:pt x="85002" y="56902"/>
                  </a:lnTo>
                  <a:lnTo>
                    <a:pt x="127608" y="85196"/>
                  </a:lnTo>
                  <a:lnTo>
                    <a:pt x="148911" y="99341"/>
                  </a:lnTo>
                  <a:lnTo>
                    <a:pt x="170255" y="113427"/>
                  </a:lnTo>
                  <a:lnTo>
                    <a:pt x="149034" y="99158"/>
                  </a:lnTo>
                  <a:lnTo>
                    <a:pt x="127775" y="84946"/>
                  </a:lnTo>
                  <a:lnTo>
                    <a:pt x="85253" y="56526"/>
                  </a:lnTo>
                  <a:lnTo>
                    <a:pt x="42647" y="28232"/>
                  </a:lnTo>
                  <a:lnTo>
                    <a:pt x="21343" y="14087"/>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3" name="Google Shape;13283;p62"/>
            <p:cNvSpPr/>
            <p:nvPr/>
          </p:nvSpPr>
          <p:spPr>
            <a:xfrm>
              <a:off x="912750" y="3275075"/>
              <a:ext cx="5605800" cy="842375"/>
            </a:xfrm>
            <a:custGeom>
              <a:avLst/>
              <a:gdLst/>
              <a:ahLst/>
              <a:cxnLst/>
              <a:rect l="l" t="t" r="r" b="b"/>
              <a:pathLst>
                <a:path w="224232" h="33695" extrusionOk="0">
                  <a:moveTo>
                    <a:pt x="224232" y="1"/>
                  </a:moveTo>
                  <a:lnTo>
                    <a:pt x="196186" y="4103"/>
                  </a:lnTo>
                  <a:lnTo>
                    <a:pt x="168151" y="8276"/>
                  </a:lnTo>
                  <a:lnTo>
                    <a:pt x="112083" y="16625"/>
                  </a:lnTo>
                  <a:lnTo>
                    <a:pt x="56036" y="25124"/>
                  </a:lnTo>
                  <a:lnTo>
                    <a:pt x="28013" y="29374"/>
                  </a:lnTo>
                  <a:lnTo>
                    <a:pt x="0" y="33695"/>
                  </a:lnTo>
                  <a:lnTo>
                    <a:pt x="28046" y="29592"/>
                  </a:lnTo>
                  <a:lnTo>
                    <a:pt x="56081" y="25419"/>
                  </a:lnTo>
                  <a:lnTo>
                    <a:pt x="112149" y="17072"/>
                  </a:lnTo>
                  <a:lnTo>
                    <a:pt x="168196" y="8573"/>
                  </a:lnTo>
                  <a:lnTo>
                    <a:pt x="196219" y="4323"/>
                  </a:lnTo>
                  <a:lnTo>
                    <a:pt x="2242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4" name="Google Shape;13284;p62"/>
            <p:cNvSpPr/>
            <p:nvPr/>
          </p:nvSpPr>
          <p:spPr>
            <a:xfrm>
              <a:off x="2399975" y="4964925"/>
              <a:ext cx="4599750" cy="505100"/>
            </a:xfrm>
            <a:custGeom>
              <a:avLst/>
              <a:gdLst/>
              <a:ahLst/>
              <a:cxnLst/>
              <a:rect l="l" t="t" r="r" b="b"/>
              <a:pathLst>
                <a:path w="183990" h="20204" extrusionOk="0">
                  <a:moveTo>
                    <a:pt x="183750" y="1"/>
                  </a:moveTo>
                  <a:cubicBezTo>
                    <a:pt x="183742" y="1"/>
                    <a:pt x="183734" y="1"/>
                    <a:pt x="183725" y="2"/>
                  </a:cubicBezTo>
                  <a:lnTo>
                    <a:pt x="0" y="20203"/>
                  </a:lnTo>
                  <a:lnTo>
                    <a:pt x="183774" y="451"/>
                  </a:lnTo>
                  <a:lnTo>
                    <a:pt x="183776" y="451"/>
                  </a:lnTo>
                  <a:cubicBezTo>
                    <a:pt x="183900" y="438"/>
                    <a:pt x="183990" y="326"/>
                    <a:pt x="183975" y="202"/>
                  </a:cubicBezTo>
                  <a:cubicBezTo>
                    <a:pt x="183963" y="86"/>
                    <a:pt x="183864" y="1"/>
                    <a:pt x="183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5" name="Google Shape;13285;p62"/>
            <p:cNvSpPr/>
            <p:nvPr/>
          </p:nvSpPr>
          <p:spPr>
            <a:xfrm>
              <a:off x="619950" y="5078100"/>
              <a:ext cx="3263475" cy="398600"/>
            </a:xfrm>
            <a:custGeom>
              <a:avLst/>
              <a:gdLst/>
              <a:ahLst/>
              <a:cxnLst/>
              <a:rect l="l" t="t" r="r" b="b"/>
              <a:pathLst>
                <a:path w="130539" h="15944" extrusionOk="0">
                  <a:moveTo>
                    <a:pt x="239" y="1"/>
                  </a:moveTo>
                  <a:cubicBezTo>
                    <a:pt x="125" y="1"/>
                    <a:pt x="27" y="86"/>
                    <a:pt x="14" y="200"/>
                  </a:cubicBezTo>
                  <a:cubicBezTo>
                    <a:pt x="0" y="322"/>
                    <a:pt x="85" y="434"/>
                    <a:pt x="207" y="451"/>
                  </a:cubicBezTo>
                  <a:lnTo>
                    <a:pt x="130539" y="15943"/>
                  </a:lnTo>
                  <a:lnTo>
                    <a:pt x="261" y="2"/>
                  </a:lnTo>
                  <a:cubicBezTo>
                    <a:pt x="253" y="1"/>
                    <a:pt x="246" y="1"/>
                    <a:pt x="2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6" name="Google Shape;13286;p62"/>
            <p:cNvSpPr/>
            <p:nvPr/>
          </p:nvSpPr>
          <p:spPr>
            <a:xfrm>
              <a:off x="6367575" y="671825"/>
              <a:ext cx="11525" cy="3569325"/>
            </a:xfrm>
            <a:custGeom>
              <a:avLst/>
              <a:gdLst/>
              <a:ahLst/>
              <a:cxnLst/>
              <a:rect l="l" t="t" r="r" b="b"/>
              <a:pathLst>
                <a:path w="461" h="142773" extrusionOk="0">
                  <a:moveTo>
                    <a:pt x="230" y="0"/>
                  </a:moveTo>
                  <a:lnTo>
                    <a:pt x="4" y="142540"/>
                  </a:lnTo>
                  <a:cubicBezTo>
                    <a:pt x="0" y="142667"/>
                    <a:pt x="103" y="142773"/>
                    <a:pt x="230" y="142773"/>
                  </a:cubicBezTo>
                  <a:cubicBezTo>
                    <a:pt x="358" y="142773"/>
                    <a:pt x="460" y="142667"/>
                    <a:pt x="458" y="142540"/>
                  </a:cubicBezTo>
                  <a:lnTo>
                    <a:pt x="2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7" name="Google Shape;13287;p62"/>
            <p:cNvSpPr/>
            <p:nvPr/>
          </p:nvSpPr>
          <p:spPr>
            <a:xfrm>
              <a:off x="938975" y="924525"/>
              <a:ext cx="15075" cy="4355700"/>
            </a:xfrm>
            <a:custGeom>
              <a:avLst/>
              <a:gdLst/>
              <a:ahLst/>
              <a:cxnLst/>
              <a:rect l="l" t="t" r="r" b="b"/>
              <a:pathLst>
                <a:path w="603" h="174228" extrusionOk="0">
                  <a:moveTo>
                    <a:pt x="302" y="0"/>
                  </a:moveTo>
                  <a:lnTo>
                    <a:pt x="155" y="21779"/>
                  </a:lnTo>
                  <a:lnTo>
                    <a:pt x="102" y="43558"/>
                  </a:lnTo>
                  <a:lnTo>
                    <a:pt x="0" y="87114"/>
                  </a:lnTo>
                  <a:lnTo>
                    <a:pt x="101" y="130671"/>
                  </a:lnTo>
                  <a:lnTo>
                    <a:pt x="154" y="152450"/>
                  </a:lnTo>
                  <a:lnTo>
                    <a:pt x="302" y="174227"/>
                  </a:lnTo>
                  <a:lnTo>
                    <a:pt x="450" y="152450"/>
                  </a:lnTo>
                  <a:lnTo>
                    <a:pt x="502" y="130671"/>
                  </a:lnTo>
                  <a:lnTo>
                    <a:pt x="603" y="87114"/>
                  </a:lnTo>
                  <a:lnTo>
                    <a:pt x="502" y="43558"/>
                  </a:lnTo>
                  <a:lnTo>
                    <a:pt x="448" y="21779"/>
                  </a:lnTo>
                  <a:lnTo>
                    <a:pt x="3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88" name="Google Shape;13288;p62"/>
          <p:cNvSpPr/>
          <p:nvPr/>
        </p:nvSpPr>
        <p:spPr>
          <a:xfrm>
            <a:off x="7481750" y="-4752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9" name="Google Shape;13289;p62"/>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0" name="Google Shape;13290;p62">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291" name="Google Shape;13291;p62">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292" name="Google Shape;13292;p62">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05"/>
                                        </p:tgtEl>
                                        <p:attrNameLst>
                                          <p:attrName>style.visibility</p:attrName>
                                        </p:attrNameLst>
                                      </p:cBhvr>
                                      <p:to>
                                        <p:strVal val="visible"/>
                                      </p:to>
                                    </p:set>
                                    <p:animEffect transition="in" filter="fade">
                                      <p:cBhvr>
                                        <p:cTn id="7" dur="500"/>
                                        <p:tgtEl>
                                          <p:spTgt spid="1300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004"/>
                                        </p:tgtEl>
                                        <p:attrNameLst>
                                          <p:attrName>style.visibility</p:attrName>
                                        </p:attrNameLst>
                                      </p:cBhvr>
                                      <p:to>
                                        <p:strVal val="visible"/>
                                      </p:to>
                                    </p:set>
                                    <p:animEffect transition="in" filter="fade">
                                      <p:cBhvr>
                                        <p:cTn id="11" dur="500"/>
                                        <p:tgtEl>
                                          <p:spTgt spid="13004"/>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13002"/>
                                        </p:tgtEl>
                                        <p:attrNameLst>
                                          <p:attrName>style.visibility</p:attrName>
                                        </p:attrNameLst>
                                      </p:cBhvr>
                                      <p:to>
                                        <p:strVal val="visible"/>
                                      </p:to>
                                    </p:set>
                                    <p:anim calcmode="lin" valueType="num">
                                      <p:cBhvr additive="base">
                                        <p:cTn id="15" dur="500"/>
                                        <p:tgtEl>
                                          <p:spTgt spid="1300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979"/>
        <p:cNvGrpSpPr/>
        <p:nvPr/>
      </p:nvGrpSpPr>
      <p:grpSpPr>
        <a:xfrm>
          <a:off x="0" y="0"/>
          <a:ext cx="0" cy="0"/>
          <a:chOff x="0" y="0"/>
          <a:chExt cx="0" cy="0"/>
        </a:xfrm>
      </p:grpSpPr>
      <p:sp>
        <p:nvSpPr>
          <p:cNvPr id="21980" name="Google Shape;21980;p98"/>
          <p:cNvSpPr/>
          <p:nvPr/>
        </p:nvSpPr>
        <p:spPr>
          <a:xfrm>
            <a:off x="0" y="876129"/>
            <a:ext cx="9144000" cy="3484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982" name="Google Shape;21982;p98"/>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3" name="Google Shape;21983;p98">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1984" name="Google Shape;21984;p98">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1985" name="Google Shape;21985;p98">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86" name="Google Shape;21986;p98"/>
          <p:cNvGrpSpPr/>
          <p:nvPr/>
        </p:nvGrpSpPr>
        <p:grpSpPr>
          <a:xfrm>
            <a:off x="6243538" y="3345720"/>
            <a:ext cx="2685710" cy="1899998"/>
            <a:chOff x="6243538" y="3345720"/>
            <a:chExt cx="2685710" cy="1899998"/>
          </a:xfrm>
        </p:grpSpPr>
        <p:sp>
          <p:nvSpPr>
            <p:cNvPr id="21987" name="Google Shape;21987;p98"/>
            <p:cNvSpPr/>
            <p:nvPr/>
          </p:nvSpPr>
          <p:spPr>
            <a:xfrm rot="-5400000" flipH="1">
              <a:off x="7540508" y="3509677"/>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8" name="Google Shape;21988;p98"/>
            <p:cNvSpPr/>
            <p:nvPr/>
          </p:nvSpPr>
          <p:spPr>
            <a:xfrm rot="-5400000" flipH="1">
              <a:off x="7359716" y="3422573"/>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9" name="Google Shape;21989;p98"/>
            <p:cNvSpPr/>
            <p:nvPr/>
          </p:nvSpPr>
          <p:spPr>
            <a:xfrm rot="-5400000" flipH="1">
              <a:off x="7758166" y="4074635"/>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90" name="Google Shape;21990;p98"/>
            <p:cNvGrpSpPr/>
            <p:nvPr/>
          </p:nvGrpSpPr>
          <p:grpSpPr>
            <a:xfrm rot="-5400000" flipH="1">
              <a:off x="6205787" y="4018951"/>
              <a:ext cx="1019815" cy="944312"/>
              <a:chOff x="2113525" y="2880575"/>
              <a:chExt cx="609500" cy="564375"/>
            </a:xfrm>
          </p:grpSpPr>
          <p:sp>
            <p:nvSpPr>
              <p:cNvPr id="21991" name="Google Shape;21991;p98"/>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2" name="Google Shape;21992;p98"/>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3" name="Google Shape;21993;p98"/>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4" name="Google Shape;21994;p98"/>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995" name="Google Shape;21995;p98"/>
          <p:cNvGrpSpPr/>
          <p:nvPr/>
        </p:nvGrpSpPr>
        <p:grpSpPr>
          <a:xfrm>
            <a:off x="4365194" y="-255613"/>
            <a:ext cx="4701002" cy="2002309"/>
            <a:chOff x="155944" y="-424755"/>
            <a:chExt cx="4701002" cy="2002309"/>
          </a:xfrm>
        </p:grpSpPr>
        <p:sp>
          <p:nvSpPr>
            <p:cNvPr id="21996" name="Google Shape;21996;p98"/>
            <p:cNvSpPr/>
            <p:nvPr/>
          </p:nvSpPr>
          <p:spPr>
            <a:xfrm rot="5400000">
              <a:off x="1756285" y="-226779"/>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7" name="Google Shape;21997;p98"/>
            <p:cNvSpPr/>
            <p:nvPr/>
          </p:nvSpPr>
          <p:spPr>
            <a:xfrm rot="5400000">
              <a:off x="1550200" y="648169"/>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98" name="Google Shape;21998;p98"/>
            <p:cNvGrpSpPr/>
            <p:nvPr/>
          </p:nvGrpSpPr>
          <p:grpSpPr>
            <a:xfrm rot="5400000">
              <a:off x="1007244" y="-711631"/>
              <a:ext cx="349968" cy="2052568"/>
              <a:chOff x="1037125" y="2236325"/>
              <a:chExt cx="149100" cy="874475"/>
            </a:xfrm>
          </p:grpSpPr>
          <p:sp>
            <p:nvSpPr>
              <p:cNvPr id="21999" name="Google Shape;21999;p98"/>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0" name="Google Shape;22000;p98"/>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1" name="Google Shape;22001;p98"/>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2" name="Google Shape;22002;p98"/>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3" name="Google Shape;22003;p98"/>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4" name="Google Shape;22004;p98"/>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5" name="Google Shape;22005;p98"/>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6" name="Google Shape;22006;p98"/>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7" name="Google Shape;22007;p98"/>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8" name="Google Shape;22008;p98"/>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9" name="Google Shape;22009;p98"/>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0" name="Google Shape;22010;p98"/>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1" name="Google Shape;22011;p98"/>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2" name="Google Shape;22012;p98"/>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3" name="Google Shape;22013;p98"/>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4" name="Google Shape;22014;p98"/>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5" name="Google Shape;22015;p98"/>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6" name="Google Shape;22016;p98"/>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7" name="Google Shape;22017;p98"/>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8" name="Google Shape;22018;p98"/>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9" name="Google Shape;22019;p98"/>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0" name="Google Shape;22020;p98"/>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1" name="Google Shape;22021;p98"/>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2" name="Google Shape;22022;p98"/>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3" name="Google Shape;22023;p98"/>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4" name="Google Shape;22024;p98"/>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5" name="Google Shape;22025;p98"/>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6" name="Google Shape;22026;p98"/>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7" name="Google Shape;22027;p98"/>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8" name="Google Shape;22028;p98"/>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9" name="Google Shape;22029;p98"/>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0" name="Google Shape;22030;p98"/>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1" name="Google Shape;22031;p98"/>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2" name="Google Shape;22032;p98"/>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3" name="Google Shape;22033;p98"/>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4" name="Google Shape;22034;p98"/>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035" name="Google Shape;22035;p98"/>
            <p:cNvSpPr/>
            <p:nvPr/>
          </p:nvSpPr>
          <p:spPr>
            <a:xfrm rot="5400000">
              <a:off x="2948548" y="-424755"/>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6" name="Google Shape;22036;p98"/>
            <p:cNvSpPr/>
            <p:nvPr/>
          </p:nvSpPr>
          <p:spPr>
            <a:xfrm rot="5400000">
              <a:off x="3165965" y="-11342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037" name="Google Shape;22037;p98"/>
            <p:cNvGrpSpPr/>
            <p:nvPr/>
          </p:nvGrpSpPr>
          <p:grpSpPr>
            <a:xfrm rot="5400000">
              <a:off x="3275770" y="-84648"/>
              <a:ext cx="1236640" cy="1210852"/>
              <a:chOff x="236475" y="527300"/>
              <a:chExt cx="1124525" cy="1101075"/>
            </a:xfrm>
          </p:grpSpPr>
          <p:sp>
            <p:nvSpPr>
              <p:cNvPr id="22038" name="Google Shape;22038;p98"/>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9" name="Google Shape;22039;p98"/>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0" name="Google Shape;22040;p98"/>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1" name="Google Shape;22041;p98"/>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2" name="Google Shape;22042;p98"/>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3" name="Google Shape;22043;p98"/>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4" name="Google Shape;22044;p98"/>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5" name="Google Shape;22045;p98"/>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6" name="Google Shape;22046;p98"/>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7" name="Google Shape;22047;p98"/>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8" name="Google Shape;22048;p98"/>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9" name="Google Shape;22049;p98"/>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0" name="Google Shape;22050;p98"/>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1" name="Google Shape;22051;p98"/>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2" name="Google Shape;22052;p98"/>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3" name="Google Shape;22053;p98"/>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4" name="Google Shape;22054;p98"/>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5" name="Google Shape;22055;p98"/>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6" name="Google Shape;22056;p98"/>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7" name="Google Shape;22057;p98"/>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8" name="Google Shape;22058;p98"/>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9" name="Google Shape;22059;p98"/>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0" name="Google Shape;22060;p98"/>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1" name="Google Shape;22061;p98"/>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2" name="Google Shape;22062;p98"/>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3" name="Google Shape;22063;p98"/>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4" name="Google Shape;22064;p98"/>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5" name="Google Shape;22065;p98"/>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6" name="Google Shape;22066;p98"/>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7" name="Google Shape;22067;p98"/>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8" name="Google Shape;22068;p98"/>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9" name="Google Shape;22069;p98"/>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0" name="Google Shape;22070;p98"/>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1" name="Google Shape;22071;p98"/>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2" name="Google Shape;22072;p98"/>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3" name="Google Shape;22073;p98"/>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4" name="Google Shape;22074;p98"/>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5" name="Google Shape;22075;p98"/>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6" name="Google Shape;22076;p98"/>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7" name="Google Shape;22077;p98"/>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8" name="Google Shape;22078;p98"/>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9" name="Google Shape;22079;p98"/>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0" name="Google Shape;22080;p98"/>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1" name="Google Shape;22081;p98"/>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2" name="Google Shape;22082;p98"/>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3" name="Google Shape;22083;p98"/>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4" name="Google Shape;22084;p98"/>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5" name="Google Shape;22085;p98"/>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6" name="Google Shape;22086;p98"/>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7" name="Google Shape;22087;p98"/>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8" name="Google Shape;22088;p98"/>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9" name="Google Shape;22089;p98"/>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0" name="Google Shape;22090;p98"/>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1" name="Google Shape;22091;p98"/>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2" name="Google Shape;22092;p98"/>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3" name="Google Shape;22093;p98"/>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4" name="Google Shape;22094;p98"/>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5" name="Google Shape;22095;p98"/>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6" name="Google Shape;22096;p98"/>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7" name="Google Shape;22097;p98"/>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8" name="Google Shape;22098;p98"/>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9" name="Google Shape;22099;p98"/>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0" name="Google Shape;22100;p98"/>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1" name="Google Shape;22101;p98"/>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2" name="Google Shape;22102;p98"/>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3" name="Google Shape;22103;p98"/>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4" name="Google Shape;22104;p98"/>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5" name="Google Shape;22105;p98"/>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6" name="Google Shape;22106;p98"/>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7" name="Google Shape;22107;p98"/>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8" name="Google Shape;22108;p98"/>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9" name="Google Shape;22109;p98"/>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0" name="Google Shape;22110;p98"/>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1" name="Google Shape;22111;p98"/>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2" name="Google Shape;22112;p98"/>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3" name="Google Shape;22113;p98"/>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4" name="Google Shape;22114;p98"/>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5" name="Google Shape;22115;p98"/>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6" name="Google Shape;22116;p98"/>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7" name="Google Shape;22117;p98"/>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8" name="Google Shape;22118;p98"/>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9" name="Google Shape;22119;p98"/>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0" name="Google Shape;22120;p98"/>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1" name="Google Shape;22121;p98"/>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2" name="Google Shape;22122;p98"/>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3" name="Google Shape;22123;p98"/>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4" name="Google Shape;22124;p98"/>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5" name="Google Shape;22125;p98"/>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6" name="Google Shape;22126;p98"/>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7" name="Google Shape;22127;p98"/>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8" name="Google Shape;22128;p98"/>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9" name="Google Shape;22129;p98"/>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0" name="Google Shape;22130;p98"/>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1" name="Google Shape;22131;p98"/>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2" name="Google Shape;22132;p98"/>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3" name="Google Shape;22133;p98"/>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4" name="Google Shape;22134;p98"/>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5" name="Google Shape;22135;p98"/>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6" name="Google Shape;22136;p98"/>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7" name="Google Shape;22137;p98"/>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8" name="Google Shape;22138;p98"/>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9" name="Google Shape;22139;p98"/>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0" name="Google Shape;22140;p98"/>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1" name="Google Shape;22141;p98"/>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2" name="Google Shape;22142;p98"/>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3" name="Google Shape;22143;p98"/>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4" name="Google Shape;22144;p98"/>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5" name="Google Shape;22145;p98"/>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6" name="Google Shape;22146;p98"/>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7" name="Google Shape;22147;p98"/>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8" name="Google Shape;22148;p98"/>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9" name="Google Shape;22149;p98"/>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0" name="Google Shape;22150;p98"/>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1" name="Google Shape;22151;p98"/>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2" name="Google Shape;22152;p98"/>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3" name="Google Shape;22153;p98"/>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4" name="Google Shape;22154;p98"/>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5" name="Google Shape;22155;p98"/>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6" name="Google Shape;22156;p98"/>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7" name="Google Shape;22157;p98"/>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8" name="Google Shape;22158;p98"/>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9" name="Google Shape;22159;p98"/>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0" name="Google Shape;22160;p98"/>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1" name="Google Shape;22161;p98"/>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2" name="Google Shape;22162;p98"/>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3" name="Google Shape;22163;p98"/>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4" name="Google Shape;22164;p98"/>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5" name="Google Shape;22165;p98"/>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6" name="Google Shape;22166;p98"/>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7" name="Google Shape;22167;p98"/>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8" name="Google Shape;22168;p98"/>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9" name="Google Shape;22169;p98"/>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0" name="Google Shape;22170;p98"/>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1" name="Google Shape;22171;p98"/>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2" name="Google Shape;22172;p98"/>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3" name="Google Shape;22173;p98"/>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4" name="Google Shape;22174;p98"/>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5" name="Google Shape;22175;p98"/>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6" name="Google Shape;22176;p98"/>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7" name="Google Shape;22177;p98"/>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8" name="Google Shape;22178;p98"/>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9" name="Google Shape;22179;p98"/>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0" name="Google Shape;22180;p98"/>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1" name="Google Shape;22181;p98"/>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2" name="Google Shape;22182;p98"/>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3" name="Google Shape;22183;p98"/>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4" name="Google Shape;22184;p98"/>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5" name="Google Shape;22185;p98"/>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6" name="Google Shape;22186;p98"/>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7" name="Google Shape;22187;p98"/>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8" name="Google Shape;22188;p98"/>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9" name="Google Shape;22189;p98"/>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0" name="Google Shape;22190;p98"/>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1" name="Google Shape;22191;p98"/>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2" name="Google Shape;22192;p98"/>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3" name="Google Shape;22193;p98"/>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4" name="Google Shape;22194;p98"/>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5" name="Google Shape;22195;p98"/>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6" name="Google Shape;22196;p98"/>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7" name="Google Shape;22197;p98"/>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8" name="Google Shape;22198;p98"/>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9" name="Google Shape;22199;p98"/>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0" name="Google Shape;22200;p98"/>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1" name="Google Shape;22201;p98"/>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2" name="Google Shape;22202;p98"/>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3" name="Google Shape;22203;p98"/>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4" name="Google Shape;22204;p98"/>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5" name="Google Shape;22205;p98"/>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6" name="Google Shape;22206;p98"/>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7" name="Google Shape;22207;p98"/>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8" name="Google Shape;22208;p98"/>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9" name="Google Shape;22209;p98"/>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0" name="Google Shape;22210;p98"/>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1" name="Google Shape;22211;p98"/>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2" name="Google Shape;22212;p98"/>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3" name="Google Shape;22213;p98"/>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4" name="Google Shape;22214;p98"/>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5" name="Google Shape;22215;p98"/>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6" name="Google Shape;22216;p98"/>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7" name="Google Shape;22217;p98"/>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8" name="Google Shape;22218;p98"/>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9" name="Google Shape;22219;p98"/>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0" name="Google Shape;22220;p98"/>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1" name="Google Shape;22221;p98"/>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2" name="Google Shape;22222;p98"/>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3" name="Google Shape;22223;p98"/>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4" name="Google Shape;22224;p98"/>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5" name="Google Shape;22225;p98"/>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6" name="Google Shape;22226;p98"/>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7" name="Google Shape;22227;p98"/>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8" name="Google Shape;22228;p98"/>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9" name="Google Shape;22229;p98"/>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0" name="Google Shape;22230;p98"/>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1" name="Google Shape;22231;p98"/>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2" name="Google Shape;22232;p98"/>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3" name="Google Shape;22233;p98"/>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4" name="Google Shape;22234;p98"/>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5" name="Google Shape;22235;p98"/>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6" name="Google Shape;22236;p98"/>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7" name="Google Shape;22237;p98"/>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8" name="Google Shape;22238;p98"/>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9" name="Google Shape;22239;p98"/>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0" name="Google Shape;22240;p98"/>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1" name="Google Shape;22241;p98"/>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2" name="Google Shape;22242;p98"/>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3" name="Google Shape;22243;p98"/>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4" name="Google Shape;22244;p98"/>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5" name="Google Shape;22245;p98"/>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6" name="Google Shape;22246;p98"/>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7" name="Google Shape;22247;p98"/>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8" name="Google Shape;22248;p98"/>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9" name="Google Shape;22249;p98"/>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0" name="Google Shape;22250;p98"/>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1" name="Google Shape;22251;p98"/>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2" name="Google Shape;22252;p98"/>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3" name="Google Shape;22253;p98"/>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4" name="Google Shape;22254;p98"/>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5" name="Google Shape;22255;p98"/>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6" name="Google Shape;22256;p98"/>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7" name="Google Shape;22257;p98"/>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8" name="Google Shape;22258;p98"/>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9" name="Google Shape;22259;p98"/>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0" name="Google Shape;22260;p98"/>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1" name="Google Shape;22261;p98"/>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2" name="Google Shape;22262;p98"/>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3" name="Google Shape;22263;p98"/>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4" name="Google Shape;22264;p98"/>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5" name="Google Shape;22265;p98"/>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6" name="Google Shape;22266;p98"/>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7" name="Google Shape;22267;p98"/>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8" name="Google Shape;22268;p98"/>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9" name="Google Shape;22269;p98"/>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0" name="Google Shape;22270;p98"/>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1" name="Google Shape;22271;p98"/>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2" name="Google Shape;22272;p98"/>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3" name="Google Shape;22273;p98"/>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4" name="Google Shape;22274;p98"/>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5" name="Google Shape;22275;p98"/>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6" name="Google Shape;22276;p98"/>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7" name="Google Shape;22277;p98"/>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8" name="Google Shape;22278;p98"/>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9" name="Google Shape;22279;p98"/>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0" name="Google Shape;22280;p98"/>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1" name="Google Shape;22281;p98"/>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2" name="Google Shape;22282;p98"/>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3" name="Google Shape;22283;p98"/>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4" name="Google Shape;22284;p98"/>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5" name="Google Shape;22285;p98"/>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6" name="Google Shape;22286;p98"/>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7" name="Google Shape;22287;p98"/>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8" name="Google Shape;22288;p98"/>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9" name="Google Shape;22289;p98"/>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0" name="Google Shape;22290;p98"/>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1" name="Google Shape;22291;p98"/>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2" name="Google Shape;22292;p98"/>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3" name="Google Shape;22293;p98"/>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4" name="Google Shape;22294;p98"/>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5" name="Google Shape;22295;p98"/>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6" name="Google Shape;22296;p98"/>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7" name="Google Shape;22297;p98"/>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8" name="Google Shape;22298;p98"/>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9" name="Google Shape;22299;p98"/>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0" name="Google Shape;22300;p98"/>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1" name="Google Shape;22301;p98"/>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2" name="Google Shape;22302;p98"/>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3" name="Google Shape;22303;p98"/>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4" name="Google Shape;22304;p98"/>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5" name="Google Shape;22305;p98"/>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6" name="Google Shape;22306;p98"/>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7" name="Google Shape;22307;p98"/>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8" name="Google Shape;22308;p98"/>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9" name="Google Shape;22309;p98"/>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0" name="Google Shape;22310;p98"/>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1" name="Google Shape;22311;p98"/>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2" name="Google Shape;22312;p98"/>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3" name="Google Shape;22313;p98"/>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4" name="Google Shape;22314;p98"/>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5" name="Google Shape;22315;p98"/>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6" name="Google Shape;22316;p98"/>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7" name="Google Shape;22317;p98"/>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8" name="Google Shape;22318;p98"/>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9" name="Google Shape;22319;p98"/>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0" name="Google Shape;22320;p98"/>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1" name="Google Shape;22321;p98"/>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2" name="Google Shape;22322;p98"/>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3" name="Google Shape;22323;p98"/>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4" name="Google Shape;22324;p98"/>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5" name="Google Shape;22325;p98"/>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6" name="Google Shape;22326;p98"/>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7" name="Google Shape;22327;p98"/>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8" name="Google Shape;22328;p98"/>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9" name="Google Shape;22329;p98"/>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0" name="Google Shape;22330;p98"/>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1" name="Google Shape;22331;p98"/>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2" name="Google Shape;22332;p98"/>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3" name="Google Shape;22333;p98"/>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4" name="Google Shape;22334;p98"/>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5" name="Google Shape;22335;p98"/>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6" name="Google Shape;22336;p98"/>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7" name="Google Shape;22337;p98"/>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8" name="Google Shape;22338;p98"/>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9" name="Google Shape;22339;p98"/>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0" name="Google Shape;22340;p98"/>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1" name="Google Shape;22341;p98"/>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2" name="Google Shape;22342;p98"/>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3" name="Google Shape;22343;p98"/>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4" name="Google Shape;22344;p98"/>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5" name="Google Shape;22345;p98"/>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6" name="Google Shape;22346;p98"/>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7" name="Google Shape;22347;p98"/>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8" name="Google Shape;22348;p98"/>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9" name="Google Shape;22349;p98"/>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0" name="Google Shape;22350;p98"/>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1" name="Google Shape;22351;p98"/>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2" name="Google Shape;22352;p98"/>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3" name="Google Shape;22353;p98"/>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4" name="Google Shape;22354;p98"/>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5" name="Google Shape;22355;p98"/>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6" name="Google Shape;22356;p98"/>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7" name="Google Shape;22357;p98"/>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8" name="Google Shape;22358;p98"/>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9" name="Google Shape;22359;p98"/>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0" name="Google Shape;22360;p98"/>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1" name="Google Shape;22361;p98"/>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2" name="Google Shape;22362;p98"/>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3" name="Google Shape;22363;p98"/>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4" name="Google Shape;22364;p98"/>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5" name="Google Shape;22365;p98"/>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6" name="Google Shape;22366;p98"/>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7" name="Google Shape;22367;p98"/>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8" name="Google Shape;22368;p98"/>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9" name="Google Shape;22369;p98"/>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0" name="Google Shape;22370;p98"/>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1" name="Google Shape;22371;p98"/>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2" name="Google Shape;22372;p98"/>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3" name="Google Shape;22373;p98"/>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4" name="Google Shape;22374;p98"/>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5" name="Google Shape;22375;p98"/>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6" name="Google Shape;22376;p98"/>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7" name="Google Shape;22377;p98"/>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8" name="Google Shape;22378;p98"/>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9" name="Google Shape;22379;p98"/>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0" name="Google Shape;22380;p98"/>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1" name="Google Shape;22381;p98"/>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2" name="Google Shape;22382;p98"/>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3" name="Google Shape;22383;p98"/>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4" name="Google Shape;22384;p98"/>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5" name="Google Shape;22385;p98"/>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6" name="Google Shape;22386;p98"/>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7" name="Google Shape;22387;p98"/>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8" name="Google Shape;22388;p98"/>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9" name="Google Shape;22389;p98"/>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0" name="Google Shape;22390;p98"/>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1" name="Google Shape;22391;p98"/>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2" name="Google Shape;22392;p98"/>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3" name="Google Shape;22393;p98"/>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4" name="Google Shape;22394;p98"/>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5" name="Google Shape;22395;p98"/>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6" name="Google Shape;22396;p98"/>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7" name="Google Shape;22397;p98"/>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8" name="Google Shape;22398;p98"/>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9" name="Google Shape;22399;p98"/>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0" name="Google Shape;22400;p98"/>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1" name="Google Shape;22401;p98"/>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2" name="Google Shape;22402;p98"/>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3" name="Google Shape;22403;p98"/>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4" name="Google Shape;22404;p98"/>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5" name="Google Shape;22405;p98"/>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6" name="Google Shape;22406;p98"/>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7" name="Google Shape;22407;p98"/>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8" name="Google Shape;22408;p98"/>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9" name="Google Shape;22409;p98"/>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0" name="Google Shape;22410;p98"/>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1" name="Google Shape;22411;p98"/>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2" name="Google Shape;22412;p98"/>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3" name="Google Shape;22413;p98"/>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4" name="Google Shape;22414;p98"/>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5" name="Google Shape;22415;p98"/>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6" name="Google Shape;22416;p98"/>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7" name="Google Shape;22417;p98"/>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8" name="Google Shape;22418;p98"/>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9" name="Google Shape;22419;p98"/>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0" name="Google Shape;22420;p98"/>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1" name="Google Shape;22421;p98"/>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2" name="Google Shape;22422;p98"/>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3" name="Google Shape;22423;p98"/>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4" name="Google Shape;22424;p98"/>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5" name="Google Shape;22425;p98"/>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6" name="Google Shape;22426;p98"/>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7" name="Google Shape;22427;p98"/>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8" name="Google Shape;22428;p98"/>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9" name="Google Shape;22429;p98"/>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0" name="Google Shape;22430;p98"/>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1" name="Google Shape;22431;p98"/>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2" name="Google Shape;22432;p98"/>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3" name="Google Shape;22433;p98"/>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4" name="Google Shape;22434;p98"/>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5" name="Google Shape;22435;p98"/>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6" name="Google Shape;22436;p98"/>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7" name="Google Shape;22437;p98"/>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8" name="Google Shape;22438;p98"/>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9" name="Google Shape;22439;p98"/>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0" name="Google Shape;22440;p98"/>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1" name="Google Shape;22441;p98"/>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2" name="Google Shape;22442;p98"/>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3" name="Google Shape;22443;p98"/>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4" name="Google Shape;22444;p98"/>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5" name="Google Shape;22445;p98"/>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6" name="Google Shape;22446;p98"/>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7" name="Google Shape;22447;p98"/>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8" name="Google Shape;22448;p98"/>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9" name="Google Shape;22449;p98"/>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0" name="Google Shape;22450;p98"/>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1" name="Google Shape;22451;p98"/>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2" name="Google Shape;22452;p98"/>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3" name="Google Shape;22453;p98"/>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4" name="Google Shape;22454;p98"/>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5" name="Google Shape;22455;p98"/>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6" name="Google Shape;22456;p98"/>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7" name="Google Shape;22457;p98"/>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8" name="Google Shape;22458;p98"/>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9" name="Google Shape;22459;p98"/>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0" name="Google Shape;22460;p98"/>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1" name="Google Shape;22461;p98"/>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2" name="Google Shape;22462;p98"/>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3" name="Google Shape;22463;p98"/>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4" name="Google Shape;22464;p98"/>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5" name="Google Shape;22465;p98"/>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6" name="Google Shape;22466;p98"/>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7" name="Google Shape;22467;p98"/>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8" name="Google Shape;22468;p98"/>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9" name="Google Shape;22469;p98"/>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0" name="Google Shape;22470;p98"/>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1" name="Google Shape;22471;p98"/>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2" name="Google Shape;22472;p98"/>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3" name="Google Shape;22473;p98"/>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4" name="Google Shape;22474;p98"/>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5" name="Google Shape;22475;p98"/>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6" name="Google Shape;22476;p98"/>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7" name="Google Shape;22477;p98"/>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8" name="Google Shape;22478;p98"/>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9" name="Google Shape;22479;p98"/>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0" name="Google Shape;22480;p98"/>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1" name="Google Shape;22481;p98"/>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2" name="Google Shape;22482;p98"/>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3" name="Google Shape;22483;p98"/>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4" name="Google Shape;22484;p98"/>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5" name="Google Shape;22485;p98"/>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6" name="Google Shape;22486;p98"/>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7" name="Google Shape;22487;p98"/>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8" name="Google Shape;22488;p98"/>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9" name="Google Shape;22489;p98"/>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0" name="Google Shape;22490;p98"/>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1" name="Google Shape;22491;p98"/>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2" name="Google Shape;22492;p98"/>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3" name="Google Shape;22493;p98"/>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4" name="Google Shape;22494;p98"/>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5" name="Google Shape;22495;p98"/>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6" name="Google Shape;22496;p98"/>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7" name="Google Shape;22497;p98"/>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8" name="Google Shape;22498;p98"/>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9" name="Google Shape;22499;p98"/>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0" name="Google Shape;22500;p98"/>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1" name="Google Shape;22501;p98"/>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2" name="Google Shape;22502;p98"/>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3" name="Google Shape;22503;p98"/>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4" name="Google Shape;22504;p98"/>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5" name="Google Shape;22505;p98"/>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6" name="Google Shape;22506;p98"/>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7" name="Google Shape;22507;p98"/>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8" name="Google Shape;22508;p98"/>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9" name="Google Shape;22509;p98"/>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0" name="Google Shape;22510;p98"/>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1" name="Google Shape;22511;p98"/>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2" name="Google Shape;22512;p98"/>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3" name="Google Shape;22513;p98"/>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4" name="Google Shape;22514;p98"/>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5" name="Google Shape;22515;p98"/>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6" name="Google Shape;22516;p98"/>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7" name="Google Shape;22517;p98"/>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8" name="Google Shape;22518;p98"/>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9" name="Google Shape;22519;p98"/>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0" name="Google Shape;22520;p98"/>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1" name="Google Shape;22521;p98"/>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2" name="Google Shape;22522;p98"/>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3" name="Google Shape;22523;p98"/>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4" name="Google Shape;22524;p98"/>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5" name="Google Shape;22525;p98"/>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6" name="Google Shape;22526;p98"/>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7" name="Google Shape;22527;p98"/>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8" name="Google Shape;22528;p98"/>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9" name="Google Shape;22529;p98"/>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0" name="Google Shape;22530;p98"/>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1" name="Google Shape;22531;p98"/>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2" name="Google Shape;22532;p98"/>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3" name="Google Shape;22533;p98"/>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4" name="Google Shape;22534;p98"/>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5" name="Google Shape;22535;p98"/>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6" name="Google Shape;22536;p98"/>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7" name="Google Shape;22537;p98"/>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8" name="Google Shape;22538;p98"/>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9" name="Google Shape;22539;p98"/>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0" name="Google Shape;22540;p98"/>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1" name="Google Shape;22541;p98"/>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2" name="Google Shape;22542;p98"/>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3" name="Google Shape;22543;p98"/>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4" name="Google Shape;22544;p98"/>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5" name="Google Shape;22545;p98"/>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6" name="Google Shape;22546;p98"/>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7" name="Google Shape;22547;p98"/>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8" name="Google Shape;22548;p98"/>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9" name="Google Shape;22549;p98"/>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0" name="Google Shape;22550;p98"/>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1" name="Google Shape;22551;p98"/>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2" name="Google Shape;22552;p98"/>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3" name="Google Shape;22553;p98"/>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4" name="Google Shape;22554;p98"/>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5" name="Google Shape;22555;p98"/>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6" name="Google Shape;22556;p98"/>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7" name="Google Shape;22557;p98"/>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8" name="Google Shape;22558;p98"/>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9" name="Google Shape;22559;p98"/>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0" name="Google Shape;22560;p98"/>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1" name="Google Shape;22561;p98"/>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2" name="Google Shape;22562;p98"/>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3" name="Google Shape;22563;p98"/>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4" name="Google Shape;22564;p98"/>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5" name="Google Shape;22565;p98"/>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6" name="Google Shape;22566;p98"/>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7" name="Google Shape;22567;p98"/>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8" name="Google Shape;22568;p98"/>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9" name="Google Shape;22569;p98"/>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0" name="Google Shape;22570;p98"/>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1" name="Google Shape;22571;p98"/>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2" name="Google Shape;22572;p98"/>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3" name="Google Shape;22573;p98"/>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4" name="Google Shape;22574;p98"/>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5" name="Google Shape;22575;p98"/>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6" name="Google Shape;22576;p98"/>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7" name="Google Shape;22577;p98"/>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8" name="Google Shape;22578;p98"/>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9" name="Google Shape;22579;p98"/>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0" name="Google Shape;22580;p98"/>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1" name="Google Shape;22581;p98"/>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2" name="Google Shape;22582;p98"/>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3" name="Google Shape;22583;p98"/>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4" name="Google Shape;22584;p98"/>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5" name="Google Shape;22585;p98"/>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6" name="Google Shape;22586;p98"/>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7" name="Google Shape;22587;p98"/>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8" name="Google Shape;22588;p98"/>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9" name="Google Shape;22589;p98"/>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0" name="Google Shape;22590;p98"/>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1" name="Google Shape;22591;p98"/>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2" name="Google Shape;22592;p98"/>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3" name="Google Shape;22593;p98"/>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4" name="Google Shape;22594;p98"/>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5" name="Google Shape;22595;p98"/>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6" name="Google Shape;22596;p98"/>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7" name="Google Shape;22597;p98"/>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8" name="Google Shape;22598;p98"/>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9" name="Google Shape;22599;p98"/>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0" name="Google Shape;22600;p98"/>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1" name="Google Shape;22601;p98"/>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2" name="Google Shape;22602;p98"/>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3" name="Google Shape;22603;p98"/>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4" name="Google Shape;22604;p98"/>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5" name="Google Shape;22605;p98"/>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6" name="Google Shape;22606;p98"/>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7" name="Google Shape;22607;p98"/>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8" name="Google Shape;22608;p98"/>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9" name="Google Shape;22609;p98"/>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0" name="Google Shape;22610;p98"/>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1" name="Google Shape;22611;p98"/>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2" name="Google Shape;22612;p98"/>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3" name="Google Shape;22613;p98"/>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4" name="Google Shape;22614;p98"/>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5" name="Google Shape;22615;p98"/>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6" name="Google Shape;22616;p98"/>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7" name="Google Shape;22617;p98"/>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8" name="Google Shape;22618;p98"/>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9" name="Google Shape;22619;p98"/>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0" name="Google Shape;22620;p98"/>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1" name="Google Shape;22621;p98"/>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2" name="Google Shape;22622;p98"/>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3" name="Google Shape;22623;p98"/>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4" name="Google Shape;22624;p98"/>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5" name="Google Shape;22625;p98"/>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6" name="Google Shape;22626;p98"/>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7" name="Google Shape;22627;p98"/>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8" name="Google Shape;22628;p98"/>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9" name="Google Shape;22629;p98"/>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0" name="Google Shape;22630;p98"/>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1" name="Google Shape;22631;p98"/>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2" name="Google Shape;22632;p98"/>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3" name="Google Shape;22633;p98"/>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4" name="Google Shape;22634;p98"/>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5" name="Google Shape;22635;p98"/>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6" name="Google Shape;22636;p98"/>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7" name="Google Shape;22637;p98"/>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8" name="Google Shape;22638;p98"/>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9" name="Google Shape;22639;p98"/>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0" name="Google Shape;22640;p98"/>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1" name="Google Shape;22641;p98"/>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2" name="Google Shape;22642;p98"/>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3" name="Google Shape;22643;p98"/>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4" name="Google Shape;22644;p98"/>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5" name="Google Shape;22645;p98"/>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6" name="Google Shape;22646;p98"/>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7" name="Google Shape;22647;p98"/>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8" name="Google Shape;22648;p98"/>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9" name="Google Shape;22649;p98"/>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0" name="Google Shape;22650;p98"/>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1" name="Google Shape;22651;p98"/>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2" name="Google Shape;22652;p98"/>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3" name="Google Shape;22653;p98"/>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4" name="Google Shape;22654;p98"/>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5" name="Google Shape;22655;p98"/>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6" name="Google Shape;22656;p98"/>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7" name="Google Shape;22657;p98"/>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8" name="Google Shape;22658;p98"/>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9" name="Google Shape;22659;p98"/>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0" name="Google Shape;22660;p98"/>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1" name="Google Shape;22661;p98"/>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2" name="Google Shape;22662;p98"/>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3" name="Google Shape;22663;p98"/>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4" name="Google Shape;22664;p98"/>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5" name="Google Shape;22665;p98"/>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6" name="Google Shape;22666;p98"/>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7" name="Google Shape;22667;p98"/>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8" name="Google Shape;22668;p98"/>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9" name="Google Shape;22669;p98"/>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0" name="Google Shape;22670;p98"/>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1" name="Google Shape;22671;p98"/>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2" name="Google Shape;22672;p98"/>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3" name="Google Shape;22673;p98"/>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4" name="Google Shape;22674;p98"/>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5" name="Google Shape;22675;p98"/>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6" name="Google Shape;22676;p98"/>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7" name="Google Shape;22677;p98"/>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8" name="Google Shape;22678;p98"/>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9" name="Google Shape;22679;p98"/>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0" name="Google Shape;22680;p98"/>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1" name="Google Shape;22681;p98"/>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2" name="Google Shape;22682;p98"/>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3" name="Google Shape;22683;p98"/>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4" name="Google Shape;22684;p98"/>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5" name="Google Shape;22685;p98"/>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6" name="Google Shape;22686;p98"/>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7" name="Google Shape;22687;p98"/>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8" name="Google Shape;22688;p98"/>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9" name="Google Shape;22689;p98"/>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0" name="Google Shape;22690;p98"/>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1" name="Google Shape;22691;p98"/>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2" name="Google Shape;22692;p98"/>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3" name="Google Shape;22693;p98"/>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4" name="Google Shape;22694;p98"/>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5" name="Google Shape;22695;p98"/>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6" name="Google Shape;22696;p98"/>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7" name="Google Shape;22697;p98"/>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8" name="Google Shape;22698;p98"/>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9" name="Google Shape;22699;p98"/>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0" name="Google Shape;22700;p98"/>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1" name="Google Shape;22701;p98"/>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2" name="Google Shape;22702;p98"/>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3" name="Google Shape;22703;p98"/>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4" name="Google Shape;22704;p98"/>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5" name="Google Shape;22705;p98"/>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6" name="Google Shape;22706;p98"/>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7" name="Google Shape;22707;p98"/>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8" name="Google Shape;22708;p98"/>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9" name="Google Shape;22709;p98"/>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0" name="Google Shape;22710;p98"/>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1" name="Google Shape;22711;p98"/>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2" name="Google Shape;22712;p98"/>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3" name="Google Shape;22713;p98"/>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4" name="Google Shape;22714;p98"/>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5" name="Google Shape;22715;p98"/>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6" name="Google Shape;22716;p98"/>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7" name="Google Shape;22717;p98"/>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8" name="Google Shape;22718;p98"/>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9" name="Google Shape;22719;p98"/>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0" name="Google Shape;22720;p98"/>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1" name="Google Shape;22721;p98"/>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2" name="Google Shape;22722;p98"/>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3" name="Google Shape;22723;p98"/>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4" name="Google Shape;22724;p98"/>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5" name="Google Shape;22725;p98"/>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6" name="Google Shape;22726;p98"/>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7" name="Google Shape;22727;p98"/>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8" name="Google Shape;22728;p98"/>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9" name="Google Shape;22729;p98"/>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0" name="Google Shape;22730;p98"/>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1" name="Google Shape;22731;p98"/>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2" name="Google Shape;22732;p98"/>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3" name="Google Shape;22733;p98"/>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4" name="Google Shape;22734;p98"/>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5" name="Google Shape;22735;p98"/>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6" name="Google Shape;22736;p98"/>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7" name="Google Shape;22737;p98"/>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8" name="Google Shape;22738;p98"/>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9" name="Google Shape;22739;p98"/>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0" name="Google Shape;22740;p98"/>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1" name="Google Shape;22741;p98"/>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2" name="Google Shape;22742;p98"/>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3" name="Google Shape;22743;p98"/>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4" name="Google Shape;22744;p98"/>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5" name="Google Shape;22745;p98"/>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6" name="Google Shape;22746;p98"/>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7" name="Google Shape;22747;p98"/>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8" name="Google Shape;22748;p98"/>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9" name="Google Shape;22749;p98"/>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0" name="Google Shape;22750;p98"/>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1" name="Google Shape;22751;p98"/>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2" name="Google Shape;22752;p98"/>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3" name="Google Shape;22753;p98"/>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4" name="Google Shape;22754;p98"/>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5" name="Google Shape;22755;p98"/>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6" name="Google Shape;22756;p98"/>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7" name="Google Shape;22757;p98"/>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8" name="Google Shape;22758;p98"/>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9" name="Google Shape;22759;p98"/>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0" name="Google Shape;22760;p98"/>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1" name="Google Shape;22761;p98"/>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2" name="Google Shape;22762;p98"/>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3" name="Google Shape;22763;p98"/>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4" name="Google Shape;22764;p98"/>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5" name="Google Shape;22765;p98"/>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6" name="Google Shape;22766;p98"/>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7" name="Google Shape;22767;p98"/>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8" name="Google Shape;22768;p98"/>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9" name="Google Shape;22769;p98"/>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0" name="Google Shape;22770;p98"/>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1" name="Google Shape;22771;p98"/>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 name="Text Placeholder 1">
            <a:extLst>
              <a:ext uri="{FF2B5EF4-FFF2-40B4-BE49-F238E27FC236}">
                <a16:creationId xmlns:a16="http://schemas.microsoft.com/office/drawing/2014/main" id="{2197B1BA-783A-26AD-DDC6-764E1CE5CA43}"/>
              </a:ext>
            </a:extLst>
          </p:cNvPr>
          <p:cNvSpPr txBox="1">
            <a:spLocks/>
          </p:cNvSpPr>
          <p:nvPr/>
        </p:nvSpPr>
        <p:spPr>
          <a:xfrm>
            <a:off x="368702" y="2020107"/>
            <a:ext cx="4658564" cy="2724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50000"/>
              </a:lnSpc>
            </a:pPr>
            <a:r>
              <a:rPr lang="en-US" sz="1800" dirty="0"/>
              <a:t>Search for high-quality materials.</a:t>
            </a:r>
          </a:p>
          <a:p>
            <a:pPr algn="just">
              <a:lnSpc>
                <a:spcPct val="150000"/>
              </a:lnSpc>
            </a:pPr>
            <a:r>
              <a:rPr lang="en-US" sz="1800" dirty="0"/>
              <a:t>Search for a mixture that meets the required standards.</a:t>
            </a:r>
          </a:p>
          <a:p>
            <a:pPr algn="just">
              <a:lnSpc>
                <a:spcPct val="150000"/>
              </a:lnSpc>
            </a:pPr>
            <a:r>
              <a:rPr lang="en-US" sz="1800" dirty="0"/>
              <a:t>There are errors in some of the mixtures that have been excluded.</a:t>
            </a:r>
          </a:p>
          <a:p>
            <a:pPr>
              <a:lnSpc>
                <a:spcPct val="150000"/>
              </a:lnSpc>
            </a:pPr>
            <a:endParaRPr lang="ar-SA" dirty="0"/>
          </a:p>
        </p:txBody>
      </p:sp>
      <p:sp>
        <p:nvSpPr>
          <p:cNvPr id="5" name="Title 2">
            <a:extLst>
              <a:ext uri="{FF2B5EF4-FFF2-40B4-BE49-F238E27FC236}">
                <a16:creationId xmlns:a16="http://schemas.microsoft.com/office/drawing/2014/main" id="{2621A186-878A-1258-BEC0-B229D8C66A33}"/>
              </a:ext>
            </a:extLst>
          </p:cNvPr>
          <p:cNvSpPr>
            <a:spLocks noGrp="1"/>
          </p:cNvSpPr>
          <p:nvPr>
            <p:ph type="title"/>
          </p:nvPr>
        </p:nvSpPr>
        <p:spPr>
          <a:xfrm>
            <a:off x="284989" y="1118530"/>
            <a:ext cx="7862400" cy="551700"/>
          </a:xfrm>
        </p:spPr>
        <p:txBody>
          <a:bodyPr/>
          <a:lstStyle/>
          <a:p>
            <a:r>
              <a:rPr lang="en-US" dirty="0"/>
              <a:t>Challenges</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1980"/>
                                        </p:tgtEl>
                                        <p:attrNameLst>
                                          <p:attrName>style.visibility</p:attrName>
                                        </p:attrNameLst>
                                      </p:cBhvr>
                                      <p:to>
                                        <p:strVal val="visible"/>
                                      </p:to>
                                    </p:set>
                                    <p:anim calcmode="lin" valueType="num">
                                      <p:cBhvr additive="base">
                                        <p:cTn id="7" dur="500"/>
                                        <p:tgtEl>
                                          <p:spTgt spid="21980"/>
                                        </p:tgtEl>
                                        <p:attrNameLst>
                                          <p:attrName>ppt_x</p:attrName>
                                        </p:attrNameLst>
                                      </p:cBhvr>
                                      <p:tavLst>
                                        <p:tav tm="0">
                                          <p:val>
                                            <p:strVal val="#ppt_x+1"/>
                                          </p:val>
                                        </p:tav>
                                        <p:tav tm="100000">
                                          <p:val>
                                            <p:strVal val="#ppt_x"/>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995"/>
                                        </p:tgtEl>
                                        <p:attrNameLst>
                                          <p:attrName>style.visibility</p:attrName>
                                        </p:attrNameLst>
                                      </p:cBhvr>
                                      <p:to>
                                        <p:strVal val="visible"/>
                                      </p:to>
                                    </p:set>
                                    <p:animEffect transition="in" filter="fade">
                                      <p:cBhvr>
                                        <p:cTn id="11" dur="500"/>
                                        <p:tgtEl>
                                          <p:spTgt spid="21995"/>
                                        </p:tgtEl>
                                      </p:cBhvr>
                                    </p:animEffect>
                                  </p:childTnLst>
                                </p:cTn>
                              </p:par>
                              <p:par>
                                <p:cTn id="12" presetID="10" presetClass="entr" presetSubtype="0" fill="hold" nodeType="withEffect">
                                  <p:stCondLst>
                                    <p:cond delay="0"/>
                                  </p:stCondLst>
                                  <p:childTnLst>
                                    <p:set>
                                      <p:cBhvr>
                                        <p:cTn id="13" dur="1" fill="hold">
                                          <p:stCondLst>
                                            <p:cond delay="0"/>
                                          </p:stCondLst>
                                        </p:cTn>
                                        <p:tgtEl>
                                          <p:spTgt spid="21986"/>
                                        </p:tgtEl>
                                        <p:attrNameLst>
                                          <p:attrName>style.visibility</p:attrName>
                                        </p:attrNameLst>
                                      </p:cBhvr>
                                      <p:to>
                                        <p:strVal val="visible"/>
                                      </p:to>
                                    </p:set>
                                    <p:animEffect transition="in" filter="fade">
                                      <p:cBhvr>
                                        <p:cTn id="14" dur="500"/>
                                        <p:tgtEl>
                                          <p:spTgt spid="2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063"/>
        <p:cNvGrpSpPr/>
        <p:nvPr/>
      </p:nvGrpSpPr>
      <p:grpSpPr>
        <a:xfrm>
          <a:off x="0" y="0"/>
          <a:ext cx="0" cy="0"/>
          <a:chOff x="0" y="0"/>
          <a:chExt cx="0" cy="0"/>
        </a:xfrm>
      </p:grpSpPr>
      <p:sp>
        <p:nvSpPr>
          <p:cNvPr id="19064" name="Google Shape;19064;p90"/>
          <p:cNvSpPr/>
          <p:nvPr/>
        </p:nvSpPr>
        <p:spPr>
          <a:xfrm>
            <a:off x="3542300" y="580675"/>
            <a:ext cx="5601600" cy="34642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6" name="Google Shape;19066;p90"/>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7" name="Google Shape;19067;p90">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9068" name="Google Shape;19068;p90">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9069" name="Google Shape;19069;p90">
            <a:hlinkClick r:id="rId4"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414;p42">
            <a:extLst>
              <a:ext uri="{FF2B5EF4-FFF2-40B4-BE49-F238E27FC236}">
                <a16:creationId xmlns:a16="http://schemas.microsoft.com/office/drawing/2014/main" id="{9AF11757-8786-399A-CE8D-F30C3459186A}"/>
              </a:ext>
            </a:extLst>
          </p:cNvPr>
          <p:cNvSpPr txBox="1">
            <a:spLocks/>
          </p:cNvSpPr>
          <p:nvPr/>
        </p:nvSpPr>
        <p:spPr>
          <a:xfrm>
            <a:off x="3744850" y="580675"/>
            <a:ext cx="2816700" cy="176713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12000" dirty="0"/>
              <a:t>06.</a:t>
            </a:r>
          </a:p>
        </p:txBody>
      </p:sp>
      <p:sp>
        <p:nvSpPr>
          <p:cNvPr id="3" name="Google Shape;413;p42">
            <a:extLst>
              <a:ext uri="{FF2B5EF4-FFF2-40B4-BE49-F238E27FC236}">
                <a16:creationId xmlns:a16="http://schemas.microsoft.com/office/drawing/2014/main" id="{401A928D-E69D-2DA0-ADCF-0162DD1A0A85}"/>
              </a:ext>
            </a:extLst>
          </p:cNvPr>
          <p:cNvSpPr txBox="1">
            <a:spLocks noGrp="1"/>
          </p:cNvSpPr>
          <p:nvPr>
            <p:ph type="title"/>
          </p:nvPr>
        </p:nvSpPr>
        <p:spPr>
          <a:xfrm>
            <a:off x="3761392" y="2654542"/>
            <a:ext cx="5035711" cy="778200"/>
          </a:xfrm>
          <a:prstGeom prst="rect">
            <a:avLst/>
          </a:prstGeom>
        </p:spPr>
        <p:txBody>
          <a:bodyPr spcFirstLastPara="1" wrap="square" lIns="91425" tIns="91425" rIns="91425" bIns="91425" anchor="ctr" anchorCtr="0">
            <a:noAutofit/>
          </a:bodyPr>
          <a:lstStyle/>
          <a:p>
            <a:pPr lvl="0"/>
            <a:r>
              <a:rPr lang="en-US" sz="5400" dirty="0"/>
              <a:t>Conclusion</a:t>
            </a:r>
            <a:endParaRPr sz="5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39024108-6FF3-D205-9F15-13B7FDBBD580}"/>
              </a:ext>
            </a:extLst>
          </p:cNvPr>
          <p:cNvSpPr>
            <a:spLocks noGrp="1"/>
          </p:cNvSpPr>
          <p:nvPr>
            <p:ph type="title"/>
          </p:nvPr>
        </p:nvSpPr>
        <p:spPr>
          <a:xfrm>
            <a:off x="1496549" y="1413846"/>
            <a:ext cx="5743575" cy="981075"/>
          </a:xfrm>
        </p:spPr>
        <p:txBody>
          <a:bodyPr/>
          <a:lstStyle/>
          <a:p>
            <a:r>
              <a:rPr lang="en-US" sz="3200" dirty="0"/>
              <a:t>Conclusion</a:t>
            </a:r>
            <a:endParaRPr lang="ar-SA" sz="3200" dirty="0"/>
          </a:p>
        </p:txBody>
      </p:sp>
      <p:sp>
        <p:nvSpPr>
          <p:cNvPr id="5" name="Text Placeholder 1">
            <a:extLst>
              <a:ext uri="{FF2B5EF4-FFF2-40B4-BE49-F238E27FC236}">
                <a16:creationId xmlns:a16="http://schemas.microsoft.com/office/drawing/2014/main" id="{691C4B13-4DCE-AD84-C80C-61ED950E480B}"/>
              </a:ext>
            </a:extLst>
          </p:cNvPr>
          <p:cNvSpPr txBox="1">
            <a:spLocks/>
          </p:cNvSpPr>
          <p:nvPr/>
        </p:nvSpPr>
        <p:spPr>
          <a:xfrm>
            <a:off x="2039055" y="2208946"/>
            <a:ext cx="4658564" cy="2724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1pPr>
            <a:lvl2pPr marL="914400" marR="0" lvl="1" indent="-317500" algn="ctr" rtl="0">
              <a:lnSpc>
                <a:spcPct val="115000"/>
              </a:lnSpc>
              <a:spcBef>
                <a:spcPts val="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2pPr>
            <a:lvl3pPr marL="1371600" marR="0" lvl="2"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3pPr>
            <a:lvl4pPr marL="1828800" marR="0" lvl="3"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4pPr>
            <a:lvl5pPr marL="2286000" marR="0" lvl="4"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5pPr>
            <a:lvl6pPr marL="2743200" marR="0" lvl="5"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6pPr>
            <a:lvl7pPr marL="3200400" marR="0" lvl="6"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7pPr>
            <a:lvl8pPr marL="3657600" marR="0" lvl="7" indent="-317500" algn="ctr" rtl="0">
              <a:lnSpc>
                <a:spcPct val="115000"/>
              </a:lnSpc>
              <a:spcBef>
                <a:spcPts val="1600"/>
              </a:spcBef>
              <a:spcAft>
                <a:spcPts val="0"/>
              </a:spcAft>
              <a:buClr>
                <a:schemeClr val="lt1"/>
              </a:buClr>
              <a:buSzPts val="1400"/>
              <a:buFont typeface="Poppins"/>
              <a:buNone/>
              <a:defRPr sz="1400" b="0" i="0" u="none" strike="noStrike" cap="none">
                <a:solidFill>
                  <a:schemeClr val="lt1"/>
                </a:solidFill>
                <a:latin typeface="Poppins"/>
                <a:ea typeface="Poppins"/>
                <a:cs typeface="Poppins"/>
                <a:sym typeface="Poppins"/>
              </a:defRPr>
            </a:lvl8pPr>
            <a:lvl9pPr marL="4114800" marR="0" lvl="8" indent="-317500" algn="ctr" rtl="0">
              <a:lnSpc>
                <a:spcPct val="115000"/>
              </a:lnSpc>
              <a:spcBef>
                <a:spcPts val="1600"/>
              </a:spcBef>
              <a:spcAft>
                <a:spcPts val="1600"/>
              </a:spcAft>
              <a:buClr>
                <a:schemeClr val="lt1"/>
              </a:buClr>
              <a:buSzPts val="1400"/>
              <a:buFont typeface="Poppins"/>
              <a:buNone/>
              <a:defRPr sz="1400" b="0" i="0" u="none" strike="noStrike" cap="none">
                <a:solidFill>
                  <a:schemeClr val="lt1"/>
                </a:solidFill>
                <a:latin typeface="Poppins"/>
                <a:ea typeface="Poppins"/>
                <a:cs typeface="Poppins"/>
                <a:sym typeface="Poppins"/>
              </a:defRPr>
            </a:lvl9pPr>
          </a:lstStyle>
          <a:p>
            <a:pPr algn="just">
              <a:lnSpc>
                <a:spcPct val="150000"/>
              </a:lnSpc>
            </a:pPr>
            <a:r>
              <a:rPr lang="en-US" dirty="0"/>
              <a:t>       When the addition reaches about 4%, the force numbers are very good, as it has returned to its standard state.</a:t>
            </a:r>
            <a:endParaRPr lang="ar-SA" dirty="0"/>
          </a:p>
          <a:p>
            <a:pPr>
              <a:lnSpc>
                <a:spcPct val="150000"/>
              </a:lnSpc>
            </a:pPr>
            <a:endParaRPr lang="ar-SA" dirty="0"/>
          </a:p>
        </p:txBody>
      </p:sp>
    </p:spTree>
    <p:extLst>
      <p:ext uri="{BB962C8B-B14F-4D97-AF65-F5344CB8AC3E}">
        <p14:creationId xmlns:p14="http://schemas.microsoft.com/office/powerpoint/2010/main" val="2202293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351"/>
        <p:cNvGrpSpPr/>
        <p:nvPr/>
      </p:nvGrpSpPr>
      <p:grpSpPr>
        <a:xfrm>
          <a:off x="0" y="0"/>
          <a:ext cx="0" cy="0"/>
          <a:chOff x="0" y="0"/>
          <a:chExt cx="0" cy="0"/>
        </a:xfrm>
      </p:grpSpPr>
      <p:sp>
        <p:nvSpPr>
          <p:cNvPr id="4" name="Rectangle 3">
            <a:extLst>
              <a:ext uri="{FF2B5EF4-FFF2-40B4-BE49-F238E27FC236}">
                <a16:creationId xmlns:a16="http://schemas.microsoft.com/office/drawing/2014/main" id="{851C3077-44F8-3AAB-F549-D061AC33E2B2}"/>
              </a:ext>
            </a:extLst>
          </p:cNvPr>
          <p:cNvSpPr/>
          <p:nvPr/>
        </p:nvSpPr>
        <p:spPr>
          <a:xfrm>
            <a:off x="2522668" y="3395054"/>
            <a:ext cx="4098663" cy="94667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PS"/>
          </a:p>
        </p:txBody>
      </p:sp>
      <p:sp>
        <p:nvSpPr>
          <p:cNvPr id="24352" name="Google Shape;24352;p113"/>
          <p:cNvSpPr txBox="1">
            <a:spLocks noGrp="1"/>
          </p:cNvSpPr>
          <p:nvPr>
            <p:ph type="title"/>
          </p:nvPr>
        </p:nvSpPr>
        <p:spPr>
          <a:xfrm>
            <a:off x="2910231" y="3395054"/>
            <a:ext cx="36249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DB502-23ED-AD66-99C3-70EE2EF4F07F}"/>
              </a:ext>
            </a:extLst>
          </p:cNvPr>
          <p:cNvSpPr>
            <a:spLocks noGrp="1"/>
          </p:cNvSpPr>
          <p:nvPr>
            <p:ph type="title"/>
          </p:nvPr>
        </p:nvSpPr>
        <p:spPr>
          <a:xfrm>
            <a:off x="710100" y="1910100"/>
            <a:ext cx="5411001" cy="1188102"/>
          </a:xfrm>
        </p:spPr>
        <p:txBody>
          <a:bodyPr/>
          <a:lstStyle/>
          <a:p>
            <a:pPr algn="just"/>
            <a:r>
              <a:rPr lang="en-US" sz="2400" dirty="0"/>
              <a:t>Through our project, the effect of increasing sand and gravel was studied by fixing the percentage of PCB on the strength of the concrete in order to know the best possible addition percentage.</a:t>
            </a:r>
            <a:br>
              <a:rPr lang="en-US" dirty="0"/>
            </a:br>
            <a:endParaRPr lang="ar-PS" dirty="0"/>
          </a:p>
        </p:txBody>
      </p:sp>
    </p:spTree>
    <p:extLst>
      <p:ext uri="{BB962C8B-B14F-4D97-AF65-F5344CB8AC3E}">
        <p14:creationId xmlns:p14="http://schemas.microsoft.com/office/powerpoint/2010/main" val="2699277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307"/>
        <p:cNvGrpSpPr/>
        <p:nvPr/>
      </p:nvGrpSpPr>
      <p:grpSpPr>
        <a:xfrm>
          <a:off x="0" y="0"/>
          <a:ext cx="0" cy="0"/>
          <a:chOff x="0" y="0"/>
          <a:chExt cx="0" cy="0"/>
        </a:xfrm>
      </p:grpSpPr>
      <p:sp>
        <p:nvSpPr>
          <p:cNvPr id="13308" name="Google Shape;13308;p64"/>
          <p:cNvSpPr txBox="1">
            <a:spLocks noGrp="1"/>
          </p:cNvSpPr>
          <p:nvPr>
            <p:ph type="title"/>
          </p:nvPr>
        </p:nvSpPr>
        <p:spPr>
          <a:xfrm>
            <a:off x="2758575" y="0"/>
            <a:ext cx="3626700" cy="2214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13310" name="Google Shape;13310;p64"/>
          <p:cNvSpPr txBox="1">
            <a:spLocks noGrp="1"/>
          </p:cNvSpPr>
          <p:nvPr>
            <p:ph type="subTitle" idx="1"/>
          </p:nvPr>
        </p:nvSpPr>
        <p:spPr>
          <a:xfrm>
            <a:off x="2229062" y="1759132"/>
            <a:ext cx="4741500" cy="6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Concrete structure </a:t>
            </a:r>
            <a:endParaRPr dirty="0"/>
          </a:p>
        </p:txBody>
      </p:sp>
      <p:sp>
        <p:nvSpPr>
          <p:cNvPr id="13311" name="Google Shape;13311;p64"/>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2" name="Google Shape;13312;p64">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313" name="Google Shape;13313;p64">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314" name="Google Shape;13314;p64">
            <a:hlinkClick r:id="rId4"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16"/>
        <p:cNvGrpSpPr/>
        <p:nvPr/>
      </p:nvGrpSpPr>
      <p:grpSpPr>
        <a:xfrm>
          <a:off x="0" y="0"/>
          <a:ext cx="0" cy="0"/>
          <a:chOff x="0" y="0"/>
          <a:chExt cx="0" cy="0"/>
        </a:xfrm>
      </p:grpSpPr>
      <p:sp>
        <p:nvSpPr>
          <p:cNvPr id="13417" name="Google Shape;13417;p67"/>
          <p:cNvSpPr/>
          <p:nvPr/>
        </p:nvSpPr>
        <p:spPr>
          <a:xfrm>
            <a:off x="512029" y="941953"/>
            <a:ext cx="7804200" cy="362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22" name="Google Shape;13422;p67"/>
          <p:cNvGrpSpPr/>
          <p:nvPr/>
        </p:nvGrpSpPr>
        <p:grpSpPr>
          <a:xfrm>
            <a:off x="5719719" y="675728"/>
            <a:ext cx="1223788" cy="21378"/>
            <a:chOff x="3096700" y="3484425"/>
            <a:chExt cx="719875" cy="12575"/>
          </a:xfrm>
        </p:grpSpPr>
        <p:sp>
          <p:nvSpPr>
            <p:cNvPr id="13423" name="Google Shape;13423;p67"/>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4" name="Google Shape;13424;p67"/>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5" name="Google Shape;13425;p67"/>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6" name="Google Shape;13426;p67"/>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7" name="Google Shape;13427;p67"/>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8" name="Google Shape;13428;p67"/>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9" name="Google Shape;13429;p67"/>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0" name="Google Shape;13430;p67"/>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1" name="Google Shape;13431;p67"/>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2" name="Google Shape;13432;p67"/>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33" name="Google Shape;13433;p67"/>
          <p:cNvGrpSpPr/>
          <p:nvPr/>
        </p:nvGrpSpPr>
        <p:grpSpPr>
          <a:xfrm>
            <a:off x="2200504" y="675728"/>
            <a:ext cx="1223745" cy="21378"/>
            <a:chOff x="2940000" y="3484425"/>
            <a:chExt cx="719850" cy="12575"/>
          </a:xfrm>
        </p:grpSpPr>
        <p:sp>
          <p:nvSpPr>
            <p:cNvPr id="13434" name="Google Shape;13434;p67"/>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5" name="Google Shape;13435;p67"/>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6" name="Google Shape;13436;p67"/>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7" name="Google Shape;13437;p67"/>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8" name="Google Shape;13438;p67"/>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9" name="Google Shape;13439;p67"/>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0" name="Google Shape;13440;p67"/>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1" name="Google Shape;13441;p67"/>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2" name="Google Shape;13442;p67"/>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3" name="Google Shape;13443;p67"/>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44" name="Google Shape;13444;p67"/>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5" name="Google Shape;13445;p67">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446" name="Google Shape;13446;p67">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447" name="Google Shape;13447;p67">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48" name="Google Shape;13448;p67"/>
          <p:cNvGrpSpPr/>
          <p:nvPr/>
        </p:nvGrpSpPr>
        <p:grpSpPr>
          <a:xfrm>
            <a:off x="8282003" y="1820192"/>
            <a:ext cx="349968" cy="2052568"/>
            <a:chOff x="1037125" y="2236325"/>
            <a:chExt cx="149100" cy="874475"/>
          </a:xfrm>
        </p:grpSpPr>
        <p:sp>
          <p:nvSpPr>
            <p:cNvPr id="13449" name="Google Shape;13449;p67"/>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0" name="Google Shape;13450;p67"/>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1" name="Google Shape;13451;p67"/>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2" name="Google Shape;13452;p67"/>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3" name="Google Shape;13453;p67"/>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4" name="Google Shape;13454;p67"/>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5" name="Google Shape;13455;p67"/>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6" name="Google Shape;13456;p67"/>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7" name="Google Shape;13457;p67"/>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8" name="Google Shape;13458;p67"/>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9" name="Google Shape;13459;p67"/>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0" name="Google Shape;13460;p67"/>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1" name="Google Shape;13461;p67"/>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2" name="Google Shape;13462;p67"/>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3" name="Google Shape;13463;p67"/>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4" name="Google Shape;13464;p67"/>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5" name="Google Shape;13465;p67"/>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6" name="Google Shape;13466;p67"/>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7" name="Google Shape;13467;p67"/>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8" name="Google Shape;13468;p67"/>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9" name="Google Shape;13469;p67"/>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0" name="Google Shape;13470;p67"/>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1" name="Google Shape;13471;p67"/>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2" name="Google Shape;13472;p67"/>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3" name="Google Shape;13473;p67"/>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4" name="Google Shape;13474;p67"/>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5" name="Google Shape;13475;p67"/>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6" name="Google Shape;13476;p67"/>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7" name="Google Shape;13477;p67"/>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8" name="Google Shape;13478;p67"/>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9" name="Google Shape;13479;p67"/>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0" name="Google Shape;13480;p67"/>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1" name="Google Shape;13481;p67"/>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2" name="Google Shape;13482;p67"/>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3" name="Google Shape;13483;p67"/>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4" name="Google Shape;13484;p67"/>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Text Placeholder 1">
            <a:extLst>
              <a:ext uri="{FF2B5EF4-FFF2-40B4-BE49-F238E27FC236}">
                <a16:creationId xmlns:a16="http://schemas.microsoft.com/office/drawing/2014/main" id="{FCA81241-1D80-87C3-5BAD-1861078330D9}"/>
              </a:ext>
            </a:extLst>
          </p:cNvPr>
          <p:cNvSpPr txBox="1">
            <a:spLocks/>
          </p:cNvSpPr>
          <p:nvPr/>
        </p:nvSpPr>
        <p:spPr>
          <a:xfrm>
            <a:off x="511809" y="1063623"/>
            <a:ext cx="8008348" cy="345498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r" rtl="0">
              <a:lnSpc>
                <a:spcPct val="100000"/>
              </a:lnSpc>
              <a:spcBef>
                <a:spcPts val="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1pPr>
            <a:lvl2pPr marL="914400" marR="0" lvl="1"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2pPr>
            <a:lvl3pPr marL="1371600" marR="0" lvl="2"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3pPr>
            <a:lvl4pPr marL="1828800" marR="0" lvl="3"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4pPr>
            <a:lvl5pPr marL="2286000" marR="0" lvl="4"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5pPr>
            <a:lvl6pPr marL="2743200" marR="0" lvl="5"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6pPr>
            <a:lvl7pPr marL="3200400" marR="0" lvl="6"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7pPr>
            <a:lvl8pPr marL="3657600" marR="0" lvl="7" indent="-317500" algn="l" rtl="0">
              <a:lnSpc>
                <a:spcPct val="115000"/>
              </a:lnSpc>
              <a:spcBef>
                <a:spcPts val="1600"/>
              </a:spcBef>
              <a:spcAft>
                <a:spcPts val="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8pPr>
            <a:lvl9pPr marL="4114800" marR="0" lvl="8" indent="-317500" algn="l" rtl="0">
              <a:lnSpc>
                <a:spcPct val="115000"/>
              </a:lnSpc>
              <a:spcBef>
                <a:spcPts val="1600"/>
              </a:spcBef>
              <a:spcAft>
                <a:spcPts val="1600"/>
              </a:spcAft>
              <a:buClr>
                <a:schemeClr val="accent2"/>
              </a:buClr>
              <a:buSzPts val="1400"/>
              <a:buFont typeface="Poppins Light"/>
              <a:buNone/>
              <a:defRPr sz="1400" b="0" i="0" u="none" strike="noStrike" cap="none">
                <a:solidFill>
                  <a:schemeClr val="accent2"/>
                </a:solidFill>
                <a:latin typeface="Poppins Light"/>
                <a:ea typeface="Poppins Light"/>
                <a:cs typeface="Poppins Light"/>
                <a:sym typeface="Poppins Light"/>
              </a:defRPr>
            </a:lvl9pPr>
          </a:lstStyle>
          <a:p>
            <a:pPr marL="152400" indent="0" algn="l"/>
            <a:r>
              <a:rPr lang="en-US" sz="1800" dirty="0">
                <a:latin typeface="+mj-lt"/>
                <a:cs typeface="+mj-cs"/>
              </a:rPr>
              <a:t>In the beginning, the work was on the B300 mixture, and that mixture contained the following materials:</a:t>
            </a:r>
          </a:p>
          <a:p>
            <a:pPr algn="l"/>
            <a:r>
              <a:rPr lang="en-US" sz="1800" dirty="0">
                <a:latin typeface="+mj-lt"/>
                <a:cs typeface="+mj-cs"/>
              </a:rPr>
              <a:t>Cement 3.706 Kg </a:t>
            </a:r>
          </a:p>
          <a:p>
            <a:pPr algn="l"/>
            <a:r>
              <a:rPr lang="en-US" sz="1800" dirty="0">
                <a:latin typeface="+mj-lt"/>
                <a:cs typeface="+mj-cs"/>
              </a:rPr>
              <a:t>W/C=0.054 </a:t>
            </a:r>
          </a:p>
          <a:p>
            <a:pPr algn="l"/>
            <a:r>
              <a:rPr lang="en-US" sz="1800" dirty="0">
                <a:latin typeface="+mj-lt"/>
                <a:cs typeface="+mj-cs"/>
              </a:rPr>
              <a:t>Sand=3.579 Kg</a:t>
            </a:r>
          </a:p>
          <a:p>
            <a:pPr algn="l"/>
            <a:r>
              <a:rPr lang="en-US" sz="1800" dirty="0" err="1">
                <a:latin typeface="+mj-lt"/>
                <a:cs typeface="+mj-cs"/>
              </a:rPr>
              <a:t>Agrregate</a:t>
            </a:r>
            <a:r>
              <a:rPr lang="en-US" sz="1800" dirty="0">
                <a:latin typeface="+mj-lt"/>
                <a:cs typeface="+mj-cs"/>
              </a:rPr>
              <a:t> have a 3types :</a:t>
            </a:r>
          </a:p>
          <a:p>
            <a:pPr marL="495300" indent="-342900" algn="l">
              <a:buFont typeface="+mj-lt"/>
              <a:buAutoNum type="arabicPeriod"/>
            </a:pPr>
            <a:r>
              <a:rPr lang="en-US" sz="1800" dirty="0">
                <a:latin typeface="+mj-lt"/>
                <a:cs typeface="+mj-cs"/>
              </a:rPr>
              <a:t>1-6mm=9.458 Kg </a:t>
            </a:r>
          </a:p>
          <a:p>
            <a:pPr marL="495300" indent="-342900" algn="l">
              <a:buFont typeface="+mj-lt"/>
              <a:buAutoNum type="arabicPeriod"/>
            </a:pPr>
            <a:r>
              <a:rPr lang="en-US" sz="1800" dirty="0">
                <a:latin typeface="+mj-lt"/>
                <a:cs typeface="+mj-cs"/>
              </a:rPr>
              <a:t>7-17mm =3.834 kg </a:t>
            </a:r>
          </a:p>
          <a:p>
            <a:pPr marL="495300" indent="-342900" algn="l">
              <a:buFont typeface="+mj-lt"/>
              <a:buAutoNum type="arabicPeriod"/>
            </a:pPr>
            <a:r>
              <a:rPr lang="en-US" sz="1800" dirty="0">
                <a:latin typeface="+mj-lt"/>
                <a:cs typeface="+mj-cs"/>
              </a:rPr>
              <a:t>18-25mm=7.669kg </a:t>
            </a:r>
          </a:p>
          <a:p>
            <a:endParaRPr lang="en-US" sz="1800" dirty="0">
              <a:latin typeface="+mj-lt"/>
              <a:cs typeface="+mj-cs"/>
            </a:endParaRPr>
          </a:p>
          <a:p>
            <a:endParaRPr lang="en-US" sz="1800" dirty="0">
              <a:latin typeface="+mj-lt"/>
              <a:cs typeface="+mj-cs"/>
            </a:endParaRPr>
          </a:p>
          <a:p>
            <a:endParaRPr lang="ar-P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417"/>
                                        </p:tgtEl>
                                        <p:attrNameLst>
                                          <p:attrName>style.visibility</p:attrName>
                                        </p:attrNameLst>
                                      </p:cBhvr>
                                      <p:to>
                                        <p:strVal val="visible"/>
                                      </p:to>
                                    </p:set>
                                    <p:anim calcmode="lin" valueType="num">
                                      <p:cBhvr additive="base">
                                        <p:cTn id="7" dur="500"/>
                                        <p:tgtEl>
                                          <p:spTgt spid="13417"/>
                                        </p:tgtEl>
                                        <p:attrNameLst>
                                          <p:attrName>ppt_y</p:attrName>
                                        </p:attrNameLst>
                                      </p:cBhvr>
                                      <p:tavLst>
                                        <p:tav tm="0">
                                          <p:val>
                                            <p:strVal val="#ppt_y+1"/>
                                          </p:val>
                                        </p:tav>
                                        <p:tav tm="100000">
                                          <p:val>
                                            <p:strVal val="#ppt_y"/>
                                          </p:val>
                                        </p:tav>
                                      </p:tavLst>
                                    </p:anim>
                                  </p:childTnLst>
                                </p:cTn>
                              </p:par>
                              <p:par>
                                <p:cTn id="8" presetID="2" presetClass="entr" presetSubtype="1" fill="hold" nodeType="withEffect">
                                  <p:stCondLst>
                                    <p:cond delay="0"/>
                                  </p:stCondLst>
                                  <p:childTnLst>
                                    <p:set>
                                      <p:cBhvr>
                                        <p:cTn id="9" dur="1" fill="hold">
                                          <p:stCondLst>
                                            <p:cond delay="0"/>
                                          </p:stCondLst>
                                        </p:cTn>
                                        <p:tgtEl>
                                          <p:spTgt spid="13448"/>
                                        </p:tgtEl>
                                        <p:attrNameLst>
                                          <p:attrName>style.visibility</p:attrName>
                                        </p:attrNameLst>
                                      </p:cBhvr>
                                      <p:to>
                                        <p:strVal val="visible"/>
                                      </p:to>
                                    </p:set>
                                    <p:anim calcmode="lin" valueType="num">
                                      <p:cBhvr additive="base">
                                        <p:cTn id="10" dur="500"/>
                                        <p:tgtEl>
                                          <p:spTgt spid="134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88"/>
        <p:cNvGrpSpPr/>
        <p:nvPr/>
      </p:nvGrpSpPr>
      <p:grpSpPr>
        <a:xfrm>
          <a:off x="0" y="0"/>
          <a:ext cx="0" cy="0"/>
          <a:chOff x="0" y="0"/>
          <a:chExt cx="0" cy="0"/>
        </a:xfrm>
      </p:grpSpPr>
      <p:sp>
        <p:nvSpPr>
          <p:cNvPr id="13493" name="Google Shape;13493;p68"/>
          <p:cNvSpPr/>
          <p:nvPr/>
        </p:nvSpPr>
        <p:spPr>
          <a:xfrm>
            <a:off x="5076675" y="1838100"/>
            <a:ext cx="1467300" cy="1467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94" name="Google Shape;13494;p68"/>
          <p:cNvGrpSpPr/>
          <p:nvPr/>
        </p:nvGrpSpPr>
        <p:grpSpPr>
          <a:xfrm>
            <a:off x="5335077" y="2096873"/>
            <a:ext cx="950493" cy="949776"/>
            <a:chOff x="2946275" y="5158900"/>
            <a:chExt cx="317625" cy="317375"/>
          </a:xfrm>
        </p:grpSpPr>
        <p:sp>
          <p:nvSpPr>
            <p:cNvPr id="13495" name="Google Shape;13495;p68"/>
            <p:cNvSpPr/>
            <p:nvPr/>
          </p:nvSpPr>
          <p:spPr>
            <a:xfrm>
              <a:off x="2946275" y="5158900"/>
              <a:ext cx="121800" cy="317375"/>
            </a:xfrm>
            <a:custGeom>
              <a:avLst/>
              <a:gdLst/>
              <a:ahLst/>
              <a:cxnLst/>
              <a:rect l="l" t="t" r="r" b="b"/>
              <a:pathLst>
                <a:path w="4872" h="12695" extrusionOk="0">
                  <a:moveTo>
                    <a:pt x="2547" y="5926"/>
                  </a:moveTo>
                  <a:lnTo>
                    <a:pt x="2547" y="6343"/>
                  </a:lnTo>
                  <a:lnTo>
                    <a:pt x="817" y="6343"/>
                  </a:lnTo>
                  <a:lnTo>
                    <a:pt x="1349" y="5926"/>
                  </a:lnTo>
                  <a:close/>
                  <a:moveTo>
                    <a:pt x="2547" y="6769"/>
                  </a:moveTo>
                  <a:lnTo>
                    <a:pt x="2547" y="12269"/>
                  </a:lnTo>
                  <a:lnTo>
                    <a:pt x="427" y="12269"/>
                  </a:lnTo>
                  <a:lnTo>
                    <a:pt x="427" y="6769"/>
                  </a:lnTo>
                  <a:close/>
                  <a:moveTo>
                    <a:pt x="4454" y="11000"/>
                  </a:moveTo>
                  <a:lnTo>
                    <a:pt x="4454" y="12269"/>
                  </a:lnTo>
                  <a:lnTo>
                    <a:pt x="3815" y="12269"/>
                  </a:lnTo>
                  <a:lnTo>
                    <a:pt x="3815" y="11000"/>
                  </a:lnTo>
                  <a:close/>
                  <a:moveTo>
                    <a:pt x="4454" y="0"/>
                  </a:moveTo>
                  <a:cubicBezTo>
                    <a:pt x="4365" y="0"/>
                    <a:pt x="4294" y="45"/>
                    <a:pt x="4259" y="116"/>
                  </a:cubicBezTo>
                  <a:lnTo>
                    <a:pt x="3895" y="843"/>
                  </a:lnTo>
                  <a:lnTo>
                    <a:pt x="3389" y="843"/>
                  </a:lnTo>
                  <a:cubicBezTo>
                    <a:pt x="3274" y="843"/>
                    <a:pt x="3177" y="940"/>
                    <a:pt x="3177" y="1056"/>
                  </a:cubicBezTo>
                  <a:lnTo>
                    <a:pt x="3177" y="1898"/>
                  </a:lnTo>
                  <a:lnTo>
                    <a:pt x="2973" y="1898"/>
                  </a:lnTo>
                  <a:cubicBezTo>
                    <a:pt x="2920" y="1898"/>
                    <a:pt x="2875" y="1916"/>
                    <a:pt x="2839" y="1952"/>
                  </a:cubicBezTo>
                  <a:lnTo>
                    <a:pt x="1775" y="2795"/>
                  </a:lnTo>
                  <a:cubicBezTo>
                    <a:pt x="1731" y="2839"/>
                    <a:pt x="1695" y="2892"/>
                    <a:pt x="1695" y="2963"/>
                  </a:cubicBezTo>
                  <a:lnTo>
                    <a:pt x="1695" y="5500"/>
                  </a:lnTo>
                  <a:lnTo>
                    <a:pt x="1278" y="5500"/>
                  </a:lnTo>
                  <a:cubicBezTo>
                    <a:pt x="1225" y="5500"/>
                    <a:pt x="1181" y="5518"/>
                    <a:pt x="1145" y="5545"/>
                  </a:cubicBezTo>
                  <a:lnTo>
                    <a:pt x="81" y="6396"/>
                  </a:lnTo>
                  <a:cubicBezTo>
                    <a:pt x="36" y="6432"/>
                    <a:pt x="1" y="6494"/>
                    <a:pt x="1" y="6556"/>
                  </a:cubicBezTo>
                  <a:lnTo>
                    <a:pt x="1" y="12482"/>
                  </a:lnTo>
                  <a:cubicBezTo>
                    <a:pt x="1" y="12597"/>
                    <a:pt x="99" y="12695"/>
                    <a:pt x="214" y="12695"/>
                  </a:cubicBezTo>
                  <a:lnTo>
                    <a:pt x="4871" y="12695"/>
                  </a:lnTo>
                  <a:lnTo>
                    <a:pt x="4871" y="10787"/>
                  </a:lnTo>
                  <a:cubicBezTo>
                    <a:pt x="4871" y="10672"/>
                    <a:pt x="4783" y="10584"/>
                    <a:pt x="4658" y="10584"/>
                  </a:cubicBezTo>
                  <a:lnTo>
                    <a:pt x="3602" y="10584"/>
                  </a:lnTo>
                  <a:cubicBezTo>
                    <a:pt x="3487" y="10584"/>
                    <a:pt x="3389" y="10672"/>
                    <a:pt x="3389" y="10787"/>
                  </a:cubicBezTo>
                  <a:lnTo>
                    <a:pt x="3389" y="12269"/>
                  </a:lnTo>
                  <a:lnTo>
                    <a:pt x="2973" y="12269"/>
                  </a:lnTo>
                  <a:lnTo>
                    <a:pt x="2973" y="5713"/>
                  </a:lnTo>
                  <a:cubicBezTo>
                    <a:pt x="2973" y="5598"/>
                    <a:pt x="2875" y="5500"/>
                    <a:pt x="2760" y="5500"/>
                  </a:cubicBezTo>
                  <a:lnTo>
                    <a:pt x="2121" y="5500"/>
                  </a:lnTo>
                  <a:lnTo>
                    <a:pt x="2121" y="3167"/>
                  </a:lnTo>
                  <a:lnTo>
                    <a:pt x="4871" y="3167"/>
                  </a:lnTo>
                  <a:lnTo>
                    <a:pt x="4871" y="2750"/>
                  </a:lnTo>
                  <a:lnTo>
                    <a:pt x="2512" y="2750"/>
                  </a:lnTo>
                  <a:lnTo>
                    <a:pt x="3044" y="2324"/>
                  </a:lnTo>
                  <a:lnTo>
                    <a:pt x="4871" y="2324"/>
                  </a:lnTo>
                  <a:lnTo>
                    <a:pt x="4871" y="1898"/>
                  </a:lnTo>
                  <a:lnTo>
                    <a:pt x="3602" y="1898"/>
                  </a:lnTo>
                  <a:lnTo>
                    <a:pt x="3602" y="1269"/>
                  </a:lnTo>
                  <a:lnTo>
                    <a:pt x="4871" y="1269"/>
                  </a:lnTo>
                  <a:lnTo>
                    <a:pt x="4871" y="843"/>
                  </a:lnTo>
                  <a:lnTo>
                    <a:pt x="4365" y="843"/>
                  </a:lnTo>
                  <a:lnTo>
                    <a:pt x="4578" y="417"/>
                  </a:lnTo>
                  <a:lnTo>
                    <a:pt x="4871" y="417"/>
                  </a:lnTo>
                  <a:lnTo>
                    <a:pt x="48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6" name="Google Shape;13496;p68"/>
            <p:cNvSpPr/>
            <p:nvPr/>
          </p:nvSpPr>
          <p:spPr>
            <a:xfrm>
              <a:off x="2967575" y="5338750"/>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7" name="Google Shape;13497;p68"/>
            <p:cNvSpPr/>
            <p:nvPr/>
          </p:nvSpPr>
          <p:spPr>
            <a:xfrm>
              <a:off x="2988650" y="5338750"/>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8" name="Google Shape;13498;p68"/>
            <p:cNvSpPr/>
            <p:nvPr/>
          </p:nvSpPr>
          <p:spPr>
            <a:xfrm>
              <a:off x="2967575" y="5359825"/>
              <a:ext cx="10675" cy="10675"/>
            </a:xfrm>
            <a:custGeom>
              <a:avLst/>
              <a:gdLst/>
              <a:ahLst/>
              <a:cxnLst/>
              <a:rect l="l" t="t" r="r" b="b"/>
              <a:pathLst>
                <a:path w="427" h="427"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9" name="Google Shape;13499;p68"/>
            <p:cNvSpPr/>
            <p:nvPr/>
          </p:nvSpPr>
          <p:spPr>
            <a:xfrm>
              <a:off x="2988650" y="5359825"/>
              <a:ext cx="10675" cy="10675"/>
            </a:xfrm>
            <a:custGeom>
              <a:avLst/>
              <a:gdLst/>
              <a:ahLst/>
              <a:cxnLst/>
              <a:rect l="l" t="t" r="r" b="b"/>
              <a:pathLst>
                <a:path w="427" h="427"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0" name="Google Shape;13500;p68"/>
            <p:cNvSpPr/>
            <p:nvPr/>
          </p:nvSpPr>
          <p:spPr>
            <a:xfrm>
              <a:off x="2967575" y="5381100"/>
              <a:ext cx="10675" cy="10475"/>
            </a:xfrm>
            <a:custGeom>
              <a:avLst/>
              <a:gdLst/>
              <a:ahLst/>
              <a:cxnLst/>
              <a:rect l="l" t="t" r="r" b="b"/>
              <a:pathLst>
                <a:path w="427" h="419" extrusionOk="0">
                  <a:moveTo>
                    <a:pt x="0" y="1"/>
                  </a:moveTo>
                  <a:lnTo>
                    <a:pt x="0" y="418"/>
                  </a:lnTo>
                  <a:lnTo>
                    <a:pt x="426" y="418"/>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1" name="Google Shape;13501;p68"/>
            <p:cNvSpPr/>
            <p:nvPr/>
          </p:nvSpPr>
          <p:spPr>
            <a:xfrm>
              <a:off x="2988650" y="5381100"/>
              <a:ext cx="10675" cy="10475"/>
            </a:xfrm>
            <a:custGeom>
              <a:avLst/>
              <a:gdLst/>
              <a:ahLst/>
              <a:cxnLst/>
              <a:rect l="l" t="t" r="r" b="b"/>
              <a:pathLst>
                <a:path w="427" h="419" extrusionOk="0">
                  <a:moveTo>
                    <a:pt x="0" y="1"/>
                  </a:moveTo>
                  <a:lnTo>
                    <a:pt x="0" y="418"/>
                  </a:lnTo>
                  <a:lnTo>
                    <a:pt x="426" y="418"/>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2" name="Google Shape;13502;p68"/>
            <p:cNvSpPr/>
            <p:nvPr/>
          </p:nvSpPr>
          <p:spPr>
            <a:xfrm>
              <a:off x="2967575" y="5402175"/>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3" name="Google Shape;13503;p68"/>
            <p:cNvSpPr/>
            <p:nvPr/>
          </p:nvSpPr>
          <p:spPr>
            <a:xfrm>
              <a:off x="2988650" y="5402175"/>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4" name="Google Shape;13504;p68"/>
            <p:cNvSpPr/>
            <p:nvPr/>
          </p:nvSpPr>
          <p:spPr>
            <a:xfrm>
              <a:off x="2967575" y="5423475"/>
              <a:ext cx="10675" cy="10450"/>
            </a:xfrm>
            <a:custGeom>
              <a:avLst/>
              <a:gdLst/>
              <a:ahLst/>
              <a:cxnLst/>
              <a:rect l="l" t="t" r="r" b="b"/>
              <a:pathLst>
                <a:path w="427" h="418" extrusionOk="0">
                  <a:moveTo>
                    <a:pt x="0" y="1"/>
                  </a:moveTo>
                  <a:lnTo>
                    <a:pt x="0" y="417"/>
                  </a:lnTo>
                  <a:lnTo>
                    <a:pt x="426" y="41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5" name="Google Shape;13505;p68"/>
            <p:cNvSpPr/>
            <p:nvPr/>
          </p:nvSpPr>
          <p:spPr>
            <a:xfrm>
              <a:off x="2988650" y="5423475"/>
              <a:ext cx="10675" cy="10450"/>
            </a:xfrm>
            <a:custGeom>
              <a:avLst/>
              <a:gdLst/>
              <a:ahLst/>
              <a:cxnLst/>
              <a:rect l="l" t="t" r="r" b="b"/>
              <a:pathLst>
                <a:path w="427" h="418" extrusionOk="0">
                  <a:moveTo>
                    <a:pt x="0" y="1"/>
                  </a:moveTo>
                  <a:lnTo>
                    <a:pt x="0" y="417"/>
                  </a:lnTo>
                  <a:lnTo>
                    <a:pt x="426" y="41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6" name="Google Shape;13506;p68"/>
            <p:cNvSpPr/>
            <p:nvPr/>
          </p:nvSpPr>
          <p:spPr>
            <a:xfrm>
              <a:off x="2967575" y="5444525"/>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7" name="Google Shape;13507;p68"/>
            <p:cNvSpPr/>
            <p:nvPr/>
          </p:nvSpPr>
          <p:spPr>
            <a:xfrm>
              <a:off x="2988650" y="5444525"/>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8" name="Google Shape;13508;p68"/>
            <p:cNvSpPr/>
            <p:nvPr/>
          </p:nvSpPr>
          <p:spPr>
            <a:xfrm>
              <a:off x="3015250" y="5254050"/>
              <a:ext cx="10450" cy="10650"/>
            </a:xfrm>
            <a:custGeom>
              <a:avLst/>
              <a:gdLst/>
              <a:ahLst/>
              <a:cxnLst/>
              <a:rect l="l" t="t" r="r" b="b"/>
              <a:pathLst>
                <a:path w="418" h="426"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9" name="Google Shape;13509;p68"/>
            <p:cNvSpPr/>
            <p:nvPr/>
          </p:nvSpPr>
          <p:spPr>
            <a:xfrm>
              <a:off x="3036325" y="5254050"/>
              <a:ext cx="10675" cy="10650"/>
            </a:xfrm>
            <a:custGeom>
              <a:avLst/>
              <a:gdLst/>
              <a:ahLst/>
              <a:cxnLst/>
              <a:rect l="l" t="t" r="r" b="b"/>
              <a:pathLst>
                <a:path w="427" h="426"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0" name="Google Shape;13510;p68"/>
            <p:cNvSpPr/>
            <p:nvPr/>
          </p:nvSpPr>
          <p:spPr>
            <a:xfrm>
              <a:off x="3015250" y="5275100"/>
              <a:ext cx="10450" cy="10675"/>
            </a:xfrm>
            <a:custGeom>
              <a:avLst/>
              <a:gdLst/>
              <a:ahLst/>
              <a:cxnLst/>
              <a:rect l="l" t="t" r="r" b="b"/>
              <a:pathLst>
                <a:path w="418" h="427"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1" name="Google Shape;13511;p68"/>
            <p:cNvSpPr/>
            <p:nvPr/>
          </p:nvSpPr>
          <p:spPr>
            <a:xfrm>
              <a:off x="3036325" y="5275100"/>
              <a:ext cx="10675" cy="10675"/>
            </a:xfrm>
            <a:custGeom>
              <a:avLst/>
              <a:gdLst/>
              <a:ahLst/>
              <a:cxnLst/>
              <a:rect l="l" t="t" r="r" b="b"/>
              <a:pathLst>
                <a:path w="427" h="427"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2" name="Google Shape;13512;p68"/>
            <p:cNvSpPr/>
            <p:nvPr/>
          </p:nvSpPr>
          <p:spPr>
            <a:xfrm>
              <a:off x="3036325" y="5296400"/>
              <a:ext cx="10675" cy="10650"/>
            </a:xfrm>
            <a:custGeom>
              <a:avLst/>
              <a:gdLst/>
              <a:ahLst/>
              <a:cxnLst/>
              <a:rect l="l" t="t" r="r" b="b"/>
              <a:pathLst>
                <a:path w="427" h="426"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3" name="Google Shape;13513;p68"/>
            <p:cNvSpPr/>
            <p:nvPr/>
          </p:nvSpPr>
          <p:spPr>
            <a:xfrm>
              <a:off x="3036325" y="5317475"/>
              <a:ext cx="10675" cy="10650"/>
            </a:xfrm>
            <a:custGeom>
              <a:avLst/>
              <a:gdLst/>
              <a:ahLst/>
              <a:cxnLst/>
              <a:rect l="l" t="t" r="r" b="b"/>
              <a:pathLst>
                <a:path w="427" h="426"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4" name="Google Shape;13514;p68"/>
            <p:cNvSpPr/>
            <p:nvPr/>
          </p:nvSpPr>
          <p:spPr>
            <a:xfrm>
              <a:off x="3036325" y="5338750"/>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5" name="Google Shape;13515;p68"/>
            <p:cNvSpPr/>
            <p:nvPr/>
          </p:nvSpPr>
          <p:spPr>
            <a:xfrm>
              <a:off x="3036325" y="5359825"/>
              <a:ext cx="10675" cy="10675"/>
            </a:xfrm>
            <a:custGeom>
              <a:avLst/>
              <a:gdLst/>
              <a:ahLst/>
              <a:cxnLst/>
              <a:rect l="l" t="t" r="r" b="b"/>
              <a:pathLst>
                <a:path w="427" h="427" extrusionOk="0">
                  <a:moveTo>
                    <a:pt x="0" y="0"/>
                  </a:moveTo>
                  <a:lnTo>
                    <a:pt x="0" y="426"/>
                  </a:lnTo>
                  <a:lnTo>
                    <a:pt x="426" y="426"/>
                  </a:lnTo>
                  <a:lnTo>
                    <a:pt x="4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6" name="Google Shape;13516;p68"/>
            <p:cNvSpPr/>
            <p:nvPr/>
          </p:nvSpPr>
          <p:spPr>
            <a:xfrm>
              <a:off x="3036325" y="5381100"/>
              <a:ext cx="10675" cy="10475"/>
            </a:xfrm>
            <a:custGeom>
              <a:avLst/>
              <a:gdLst/>
              <a:ahLst/>
              <a:cxnLst/>
              <a:rect l="l" t="t" r="r" b="b"/>
              <a:pathLst>
                <a:path w="427" h="419" extrusionOk="0">
                  <a:moveTo>
                    <a:pt x="0" y="1"/>
                  </a:moveTo>
                  <a:lnTo>
                    <a:pt x="0" y="418"/>
                  </a:lnTo>
                  <a:lnTo>
                    <a:pt x="426" y="418"/>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7" name="Google Shape;13517;p68"/>
            <p:cNvSpPr/>
            <p:nvPr/>
          </p:nvSpPr>
          <p:spPr>
            <a:xfrm>
              <a:off x="3036325" y="5402175"/>
              <a:ext cx="10675" cy="10675"/>
            </a:xfrm>
            <a:custGeom>
              <a:avLst/>
              <a:gdLst/>
              <a:ahLst/>
              <a:cxnLst/>
              <a:rect l="l" t="t" r="r" b="b"/>
              <a:pathLst>
                <a:path w="427" h="427" extrusionOk="0">
                  <a:moveTo>
                    <a:pt x="0" y="1"/>
                  </a:moveTo>
                  <a:lnTo>
                    <a:pt x="0" y="427"/>
                  </a:lnTo>
                  <a:lnTo>
                    <a:pt x="426" y="427"/>
                  </a:lnTo>
                  <a:lnTo>
                    <a:pt x="42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8" name="Google Shape;13518;p68"/>
            <p:cNvSpPr/>
            <p:nvPr/>
          </p:nvSpPr>
          <p:spPr>
            <a:xfrm>
              <a:off x="3057600" y="5254050"/>
              <a:ext cx="10475" cy="10650"/>
            </a:xfrm>
            <a:custGeom>
              <a:avLst/>
              <a:gdLst/>
              <a:ahLst/>
              <a:cxnLst/>
              <a:rect l="l" t="t" r="r" b="b"/>
              <a:pathLst>
                <a:path w="419" h="426"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9" name="Google Shape;13519;p68"/>
            <p:cNvSpPr/>
            <p:nvPr/>
          </p:nvSpPr>
          <p:spPr>
            <a:xfrm>
              <a:off x="3057600" y="5275100"/>
              <a:ext cx="10475" cy="10675"/>
            </a:xfrm>
            <a:custGeom>
              <a:avLst/>
              <a:gdLst/>
              <a:ahLst/>
              <a:cxnLst/>
              <a:rect l="l" t="t" r="r" b="b"/>
              <a:pathLst>
                <a:path w="419" h="427"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0" name="Google Shape;13520;p68"/>
            <p:cNvSpPr/>
            <p:nvPr/>
          </p:nvSpPr>
          <p:spPr>
            <a:xfrm>
              <a:off x="3057600" y="5296400"/>
              <a:ext cx="10475" cy="10650"/>
            </a:xfrm>
            <a:custGeom>
              <a:avLst/>
              <a:gdLst/>
              <a:ahLst/>
              <a:cxnLst/>
              <a:rect l="l" t="t" r="r" b="b"/>
              <a:pathLst>
                <a:path w="419" h="426"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1" name="Google Shape;13521;p68"/>
            <p:cNvSpPr/>
            <p:nvPr/>
          </p:nvSpPr>
          <p:spPr>
            <a:xfrm>
              <a:off x="3057600" y="5317475"/>
              <a:ext cx="10475" cy="10650"/>
            </a:xfrm>
            <a:custGeom>
              <a:avLst/>
              <a:gdLst/>
              <a:ahLst/>
              <a:cxnLst/>
              <a:rect l="l" t="t" r="r" b="b"/>
              <a:pathLst>
                <a:path w="419" h="426"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2" name="Google Shape;13522;p68"/>
            <p:cNvSpPr/>
            <p:nvPr/>
          </p:nvSpPr>
          <p:spPr>
            <a:xfrm>
              <a:off x="3057600" y="5338750"/>
              <a:ext cx="10475" cy="10675"/>
            </a:xfrm>
            <a:custGeom>
              <a:avLst/>
              <a:gdLst/>
              <a:ahLst/>
              <a:cxnLst/>
              <a:rect l="l" t="t" r="r" b="b"/>
              <a:pathLst>
                <a:path w="419" h="427" extrusionOk="0">
                  <a:moveTo>
                    <a:pt x="1" y="1"/>
                  </a:moveTo>
                  <a:lnTo>
                    <a:pt x="1" y="427"/>
                  </a:lnTo>
                  <a:lnTo>
                    <a:pt x="418" y="427"/>
                  </a:lnTo>
                  <a:lnTo>
                    <a:pt x="4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3" name="Google Shape;13523;p68"/>
            <p:cNvSpPr/>
            <p:nvPr/>
          </p:nvSpPr>
          <p:spPr>
            <a:xfrm>
              <a:off x="3057600" y="5359825"/>
              <a:ext cx="10475" cy="10675"/>
            </a:xfrm>
            <a:custGeom>
              <a:avLst/>
              <a:gdLst/>
              <a:ahLst/>
              <a:cxnLst/>
              <a:rect l="l" t="t" r="r" b="b"/>
              <a:pathLst>
                <a:path w="419" h="427" extrusionOk="0">
                  <a:moveTo>
                    <a:pt x="1" y="0"/>
                  </a:moveTo>
                  <a:lnTo>
                    <a:pt x="1" y="426"/>
                  </a:lnTo>
                  <a:lnTo>
                    <a:pt x="418" y="426"/>
                  </a:lnTo>
                  <a:lnTo>
                    <a:pt x="4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4" name="Google Shape;13524;p68"/>
            <p:cNvSpPr/>
            <p:nvPr/>
          </p:nvSpPr>
          <p:spPr>
            <a:xfrm>
              <a:off x="3057600" y="5381100"/>
              <a:ext cx="10475" cy="10475"/>
            </a:xfrm>
            <a:custGeom>
              <a:avLst/>
              <a:gdLst/>
              <a:ahLst/>
              <a:cxnLst/>
              <a:rect l="l" t="t" r="r" b="b"/>
              <a:pathLst>
                <a:path w="419" h="419" extrusionOk="0">
                  <a:moveTo>
                    <a:pt x="1" y="1"/>
                  </a:moveTo>
                  <a:lnTo>
                    <a:pt x="1" y="418"/>
                  </a:lnTo>
                  <a:lnTo>
                    <a:pt x="418" y="418"/>
                  </a:lnTo>
                  <a:lnTo>
                    <a:pt x="4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5" name="Google Shape;13525;p68"/>
            <p:cNvSpPr/>
            <p:nvPr/>
          </p:nvSpPr>
          <p:spPr>
            <a:xfrm>
              <a:off x="3057600" y="5402175"/>
              <a:ext cx="10475" cy="10675"/>
            </a:xfrm>
            <a:custGeom>
              <a:avLst/>
              <a:gdLst/>
              <a:ahLst/>
              <a:cxnLst/>
              <a:rect l="l" t="t" r="r" b="b"/>
              <a:pathLst>
                <a:path w="419" h="427" extrusionOk="0">
                  <a:moveTo>
                    <a:pt x="1" y="1"/>
                  </a:moveTo>
                  <a:lnTo>
                    <a:pt x="1" y="427"/>
                  </a:lnTo>
                  <a:lnTo>
                    <a:pt x="418" y="427"/>
                  </a:lnTo>
                  <a:lnTo>
                    <a:pt x="4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6" name="Google Shape;13526;p68"/>
            <p:cNvSpPr/>
            <p:nvPr/>
          </p:nvSpPr>
          <p:spPr>
            <a:xfrm>
              <a:off x="3084025" y="5158900"/>
              <a:ext cx="179875" cy="317375"/>
            </a:xfrm>
            <a:custGeom>
              <a:avLst/>
              <a:gdLst/>
              <a:ahLst/>
              <a:cxnLst/>
              <a:rect l="l" t="t" r="r" b="b"/>
              <a:pathLst>
                <a:path w="7195" h="12695" extrusionOk="0">
                  <a:moveTo>
                    <a:pt x="6768" y="9102"/>
                  </a:moveTo>
                  <a:lnTo>
                    <a:pt x="6768" y="11426"/>
                  </a:lnTo>
                  <a:cubicBezTo>
                    <a:pt x="6768" y="11896"/>
                    <a:pt x="6396" y="12269"/>
                    <a:pt x="5926" y="12269"/>
                  </a:cubicBezTo>
                  <a:cubicBezTo>
                    <a:pt x="5455" y="12269"/>
                    <a:pt x="5074" y="11896"/>
                    <a:pt x="5074" y="11426"/>
                  </a:cubicBezTo>
                  <a:lnTo>
                    <a:pt x="5074" y="9102"/>
                  </a:lnTo>
                  <a:close/>
                  <a:moveTo>
                    <a:pt x="0" y="0"/>
                  </a:moveTo>
                  <a:lnTo>
                    <a:pt x="0" y="417"/>
                  </a:lnTo>
                  <a:lnTo>
                    <a:pt x="4657" y="417"/>
                  </a:lnTo>
                  <a:lnTo>
                    <a:pt x="4657" y="11426"/>
                  </a:lnTo>
                  <a:cubicBezTo>
                    <a:pt x="4657" y="11737"/>
                    <a:pt x="4773" y="12038"/>
                    <a:pt x="4976" y="12269"/>
                  </a:cubicBezTo>
                  <a:lnTo>
                    <a:pt x="0" y="12269"/>
                  </a:lnTo>
                  <a:lnTo>
                    <a:pt x="0" y="12695"/>
                  </a:lnTo>
                  <a:lnTo>
                    <a:pt x="5926" y="12695"/>
                  </a:lnTo>
                  <a:cubicBezTo>
                    <a:pt x="6626" y="12695"/>
                    <a:pt x="7194" y="12127"/>
                    <a:pt x="7194" y="11426"/>
                  </a:cubicBezTo>
                  <a:lnTo>
                    <a:pt x="7194" y="8889"/>
                  </a:lnTo>
                  <a:cubicBezTo>
                    <a:pt x="7194" y="8765"/>
                    <a:pt x="7097" y="8676"/>
                    <a:pt x="6981" y="8676"/>
                  </a:cubicBezTo>
                  <a:lnTo>
                    <a:pt x="5074" y="8676"/>
                  </a:lnTo>
                  <a:lnTo>
                    <a:pt x="5074" y="204"/>
                  </a:lnTo>
                  <a:cubicBezTo>
                    <a:pt x="5074" y="89"/>
                    <a:pt x="4986" y="0"/>
                    <a:pt x="48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7" name="Google Shape;13527;p68"/>
            <p:cNvSpPr/>
            <p:nvPr/>
          </p:nvSpPr>
          <p:spPr>
            <a:xfrm>
              <a:off x="3084025" y="5195925"/>
              <a:ext cx="100475" cy="222250"/>
            </a:xfrm>
            <a:custGeom>
              <a:avLst/>
              <a:gdLst/>
              <a:ahLst/>
              <a:cxnLst/>
              <a:rect l="l" t="t" r="r" b="b"/>
              <a:pathLst>
                <a:path w="4019" h="8890" extrusionOk="0">
                  <a:moveTo>
                    <a:pt x="3592" y="417"/>
                  </a:moveTo>
                  <a:lnTo>
                    <a:pt x="3592" y="1269"/>
                  </a:lnTo>
                  <a:lnTo>
                    <a:pt x="1268" y="1269"/>
                  </a:lnTo>
                  <a:lnTo>
                    <a:pt x="1268" y="417"/>
                  </a:lnTo>
                  <a:close/>
                  <a:moveTo>
                    <a:pt x="3592" y="1686"/>
                  </a:moveTo>
                  <a:lnTo>
                    <a:pt x="3592" y="2538"/>
                  </a:lnTo>
                  <a:lnTo>
                    <a:pt x="1268" y="2538"/>
                  </a:lnTo>
                  <a:lnTo>
                    <a:pt x="1268" y="1686"/>
                  </a:lnTo>
                  <a:close/>
                  <a:moveTo>
                    <a:pt x="3592" y="2964"/>
                  </a:moveTo>
                  <a:lnTo>
                    <a:pt x="3592" y="7195"/>
                  </a:lnTo>
                  <a:lnTo>
                    <a:pt x="1268" y="7195"/>
                  </a:lnTo>
                  <a:lnTo>
                    <a:pt x="1268" y="2964"/>
                  </a:lnTo>
                  <a:close/>
                  <a:moveTo>
                    <a:pt x="3592" y="7621"/>
                  </a:moveTo>
                  <a:lnTo>
                    <a:pt x="3592" y="8464"/>
                  </a:lnTo>
                  <a:lnTo>
                    <a:pt x="1268" y="8464"/>
                  </a:lnTo>
                  <a:lnTo>
                    <a:pt x="1268" y="7621"/>
                  </a:lnTo>
                  <a:close/>
                  <a:moveTo>
                    <a:pt x="0" y="1"/>
                  </a:moveTo>
                  <a:lnTo>
                    <a:pt x="0" y="417"/>
                  </a:lnTo>
                  <a:lnTo>
                    <a:pt x="842" y="417"/>
                  </a:lnTo>
                  <a:lnTo>
                    <a:pt x="842" y="2538"/>
                  </a:lnTo>
                  <a:lnTo>
                    <a:pt x="0" y="2538"/>
                  </a:lnTo>
                  <a:lnTo>
                    <a:pt x="0" y="2964"/>
                  </a:lnTo>
                  <a:lnTo>
                    <a:pt x="842" y="2964"/>
                  </a:lnTo>
                  <a:lnTo>
                    <a:pt x="842" y="7195"/>
                  </a:lnTo>
                  <a:lnTo>
                    <a:pt x="0" y="7195"/>
                  </a:lnTo>
                  <a:lnTo>
                    <a:pt x="0" y="7621"/>
                  </a:lnTo>
                  <a:lnTo>
                    <a:pt x="842" y="7621"/>
                  </a:lnTo>
                  <a:lnTo>
                    <a:pt x="842" y="8464"/>
                  </a:lnTo>
                  <a:lnTo>
                    <a:pt x="0" y="8464"/>
                  </a:lnTo>
                  <a:lnTo>
                    <a:pt x="0" y="8890"/>
                  </a:lnTo>
                  <a:lnTo>
                    <a:pt x="3805" y="8890"/>
                  </a:lnTo>
                  <a:cubicBezTo>
                    <a:pt x="3921" y="8890"/>
                    <a:pt x="4018" y="8792"/>
                    <a:pt x="4018" y="8677"/>
                  </a:cubicBezTo>
                  <a:lnTo>
                    <a:pt x="4018" y="205"/>
                  </a:lnTo>
                  <a:cubicBezTo>
                    <a:pt x="4018" y="90"/>
                    <a:pt x="3921" y="1"/>
                    <a:pt x="38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8" name="Google Shape;13528;p68"/>
            <p:cNvSpPr/>
            <p:nvPr/>
          </p:nvSpPr>
          <p:spPr>
            <a:xfrm>
              <a:off x="3115725" y="5433900"/>
              <a:ext cx="15975" cy="10650"/>
            </a:xfrm>
            <a:custGeom>
              <a:avLst/>
              <a:gdLst/>
              <a:ahLst/>
              <a:cxnLst/>
              <a:rect l="l" t="t" r="r" b="b"/>
              <a:pathLst>
                <a:path w="639" h="426" extrusionOk="0">
                  <a:moveTo>
                    <a:pt x="0" y="0"/>
                  </a:moveTo>
                  <a:lnTo>
                    <a:pt x="0" y="426"/>
                  </a:lnTo>
                  <a:lnTo>
                    <a:pt x="639" y="426"/>
                  </a:lnTo>
                  <a:lnTo>
                    <a:pt x="63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9" name="Google Shape;13529;p68"/>
            <p:cNvSpPr/>
            <p:nvPr/>
          </p:nvSpPr>
          <p:spPr>
            <a:xfrm>
              <a:off x="3142125" y="5433900"/>
              <a:ext cx="37050" cy="10650"/>
            </a:xfrm>
            <a:custGeom>
              <a:avLst/>
              <a:gdLst/>
              <a:ahLst/>
              <a:cxnLst/>
              <a:rect l="l" t="t" r="r" b="b"/>
              <a:pathLst>
                <a:path w="1482" h="426" extrusionOk="0">
                  <a:moveTo>
                    <a:pt x="0" y="0"/>
                  </a:moveTo>
                  <a:lnTo>
                    <a:pt x="0" y="426"/>
                  </a:lnTo>
                  <a:lnTo>
                    <a:pt x="1481" y="426"/>
                  </a:lnTo>
                  <a:lnTo>
                    <a:pt x="148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30" name="Google Shape;13530;p68"/>
          <p:cNvGrpSpPr/>
          <p:nvPr/>
        </p:nvGrpSpPr>
        <p:grpSpPr>
          <a:xfrm>
            <a:off x="848679" y="1677679"/>
            <a:ext cx="2541287" cy="21378"/>
            <a:chOff x="5770787" y="2200818"/>
            <a:chExt cx="2541287" cy="21378"/>
          </a:xfrm>
        </p:grpSpPr>
        <p:sp>
          <p:nvSpPr>
            <p:cNvPr id="13531" name="Google Shape;13531;p68"/>
            <p:cNvSpPr/>
            <p:nvPr/>
          </p:nvSpPr>
          <p:spPr>
            <a:xfrm>
              <a:off x="5770787" y="2200818"/>
              <a:ext cx="24990" cy="21378"/>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2" name="Google Shape;13532;p68"/>
            <p:cNvSpPr/>
            <p:nvPr/>
          </p:nvSpPr>
          <p:spPr>
            <a:xfrm>
              <a:off x="6698577" y="2200818"/>
              <a:ext cx="24948" cy="21378"/>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3" name="Google Shape;13533;p68"/>
            <p:cNvSpPr/>
            <p:nvPr/>
          </p:nvSpPr>
          <p:spPr>
            <a:xfrm>
              <a:off x="6565382" y="2200818"/>
              <a:ext cx="24905" cy="21378"/>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4" name="Google Shape;13534;p68"/>
            <p:cNvSpPr/>
            <p:nvPr/>
          </p:nvSpPr>
          <p:spPr>
            <a:xfrm>
              <a:off x="6432144" y="2200818"/>
              <a:ext cx="24990" cy="21378"/>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5" name="Google Shape;13535;p68"/>
            <p:cNvSpPr/>
            <p:nvPr/>
          </p:nvSpPr>
          <p:spPr>
            <a:xfrm>
              <a:off x="6298992" y="2200818"/>
              <a:ext cx="24905" cy="21378"/>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6" name="Google Shape;13536;p68"/>
            <p:cNvSpPr/>
            <p:nvPr/>
          </p:nvSpPr>
          <p:spPr>
            <a:xfrm>
              <a:off x="7098162" y="2200818"/>
              <a:ext cx="24990" cy="21378"/>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7" name="Google Shape;13537;p68"/>
            <p:cNvSpPr/>
            <p:nvPr/>
          </p:nvSpPr>
          <p:spPr>
            <a:xfrm>
              <a:off x="6965009" y="2200818"/>
              <a:ext cx="24905" cy="21378"/>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8" name="Google Shape;13538;p68"/>
            <p:cNvSpPr/>
            <p:nvPr/>
          </p:nvSpPr>
          <p:spPr>
            <a:xfrm>
              <a:off x="6831772" y="2200818"/>
              <a:ext cx="24948" cy="21378"/>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9" name="Google Shape;13539;p68"/>
            <p:cNvSpPr/>
            <p:nvPr/>
          </p:nvSpPr>
          <p:spPr>
            <a:xfrm>
              <a:off x="6165754" y="2200818"/>
              <a:ext cx="24947" cy="21378"/>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0" name="Google Shape;13540;p68"/>
            <p:cNvSpPr/>
            <p:nvPr/>
          </p:nvSpPr>
          <p:spPr>
            <a:xfrm>
              <a:off x="6032602" y="2200818"/>
              <a:ext cx="24990" cy="21378"/>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1" name="Google Shape;13541;p68"/>
            <p:cNvSpPr/>
            <p:nvPr/>
          </p:nvSpPr>
          <p:spPr>
            <a:xfrm>
              <a:off x="5899364" y="2200818"/>
              <a:ext cx="24990" cy="21378"/>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2" name="Google Shape;13542;p68"/>
            <p:cNvSpPr/>
            <p:nvPr/>
          </p:nvSpPr>
          <p:spPr>
            <a:xfrm>
              <a:off x="8020737" y="2200818"/>
              <a:ext cx="24948" cy="21378"/>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3" name="Google Shape;13543;p68"/>
            <p:cNvSpPr/>
            <p:nvPr/>
          </p:nvSpPr>
          <p:spPr>
            <a:xfrm>
              <a:off x="7887542" y="2200818"/>
              <a:ext cx="24905" cy="21378"/>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4" name="Google Shape;13544;p68"/>
            <p:cNvSpPr/>
            <p:nvPr/>
          </p:nvSpPr>
          <p:spPr>
            <a:xfrm>
              <a:off x="7754304" y="2200818"/>
              <a:ext cx="24990" cy="21378"/>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5" name="Google Shape;13545;p68"/>
            <p:cNvSpPr/>
            <p:nvPr/>
          </p:nvSpPr>
          <p:spPr>
            <a:xfrm>
              <a:off x="7621152" y="2200818"/>
              <a:ext cx="24905" cy="21378"/>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6" name="Google Shape;13546;p68"/>
            <p:cNvSpPr/>
            <p:nvPr/>
          </p:nvSpPr>
          <p:spPr>
            <a:xfrm>
              <a:off x="8287169" y="2200818"/>
              <a:ext cx="24905" cy="21378"/>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7" name="Google Shape;13547;p68"/>
            <p:cNvSpPr/>
            <p:nvPr/>
          </p:nvSpPr>
          <p:spPr>
            <a:xfrm>
              <a:off x="8153932" y="2200818"/>
              <a:ext cx="24948" cy="21378"/>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8" name="Google Shape;13548;p68"/>
            <p:cNvSpPr/>
            <p:nvPr/>
          </p:nvSpPr>
          <p:spPr>
            <a:xfrm>
              <a:off x="7487914" y="2200818"/>
              <a:ext cx="24948" cy="21378"/>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9" name="Google Shape;13549;p68"/>
            <p:cNvSpPr/>
            <p:nvPr/>
          </p:nvSpPr>
          <p:spPr>
            <a:xfrm>
              <a:off x="7354762" y="2200818"/>
              <a:ext cx="24990" cy="21378"/>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0" name="Google Shape;13550;p68"/>
            <p:cNvSpPr/>
            <p:nvPr/>
          </p:nvSpPr>
          <p:spPr>
            <a:xfrm>
              <a:off x="7221524" y="2200818"/>
              <a:ext cx="24990" cy="21378"/>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51" name="Google Shape;13551;p68"/>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2" name="Google Shape;13552;p68">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53" name="Google Shape;13553;p68">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54" name="Google Shape;13554;p68">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Subtitle 8">
            <a:extLst>
              <a:ext uri="{FF2B5EF4-FFF2-40B4-BE49-F238E27FC236}">
                <a16:creationId xmlns:a16="http://schemas.microsoft.com/office/drawing/2014/main" id="{D5C5E8B8-1926-2244-F847-5719AC16E16D}"/>
              </a:ext>
            </a:extLst>
          </p:cNvPr>
          <p:cNvSpPr>
            <a:spLocks noGrp="1"/>
          </p:cNvSpPr>
          <p:nvPr>
            <p:ph type="subTitle" idx="4"/>
          </p:nvPr>
        </p:nvSpPr>
        <p:spPr>
          <a:xfrm>
            <a:off x="619325" y="1923751"/>
            <a:ext cx="4104340" cy="2494929"/>
          </a:xfrm>
        </p:spPr>
        <p:txBody>
          <a:bodyPr/>
          <a:lstStyle/>
          <a:p>
            <a:pPr algn="just">
              <a:buFont typeface="Arial" panose="020B0604020202020204" pitchFamily="34" charset="0"/>
              <a:buChar char="•"/>
            </a:pPr>
            <a:r>
              <a:rPr lang="en-US" sz="1800" dirty="0">
                <a:latin typeface="+mj-lt"/>
                <a:cs typeface="+mj-cs"/>
              </a:rPr>
              <a:t>4% PCB cement ratio=0.148g*</a:t>
            </a:r>
          </a:p>
          <a:p>
            <a:pPr algn="just">
              <a:buFont typeface="Arial" panose="020B0604020202020204" pitchFamily="34" charset="0"/>
              <a:buChar char="•"/>
            </a:pPr>
            <a:r>
              <a:rPr lang="en-US" sz="1800" dirty="0">
                <a:latin typeface="+mj-lt"/>
                <a:cs typeface="+mj-cs"/>
              </a:rPr>
              <a:t>2% super G7 cement ratio=93g </a:t>
            </a:r>
          </a:p>
          <a:p>
            <a:pPr algn="just">
              <a:buFont typeface="Arial" panose="020B0604020202020204" pitchFamily="34" charset="0"/>
              <a:buChar char="•"/>
            </a:pPr>
            <a:r>
              <a:rPr lang="en-US" sz="1800" dirty="0">
                <a:latin typeface="+mj-lt"/>
                <a:cs typeface="+mj-cs"/>
              </a:rPr>
              <a:t>Adding sand and aggregate</a:t>
            </a:r>
          </a:p>
          <a:p>
            <a:pPr marL="139700" indent="0" algn="just"/>
            <a:r>
              <a:rPr lang="en-US" sz="1800" dirty="0">
                <a:latin typeface="+mj-lt"/>
                <a:cs typeface="+mj-cs"/>
              </a:rPr>
              <a:t>     1-6mm (0%,2%,3%,4%,5%) </a:t>
            </a:r>
          </a:p>
          <a:p>
            <a:endParaRPr lang="ar-P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56"/>
        <p:cNvGrpSpPr/>
        <p:nvPr/>
      </p:nvGrpSpPr>
      <p:grpSpPr>
        <a:xfrm>
          <a:off x="0" y="0"/>
          <a:ext cx="0" cy="0"/>
          <a:chOff x="0" y="0"/>
          <a:chExt cx="0" cy="0"/>
        </a:xfrm>
      </p:grpSpPr>
      <p:sp>
        <p:nvSpPr>
          <p:cNvPr id="14857" name="Google Shape;14857;p75"/>
          <p:cNvSpPr txBox="1">
            <a:spLocks noGrp="1"/>
          </p:cNvSpPr>
          <p:nvPr>
            <p:ph type="title"/>
          </p:nvPr>
        </p:nvSpPr>
        <p:spPr>
          <a:xfrm>
            <a:off x="5410217" y="2743200"/>
            <a:ext cx="3583176" cy="875744"/>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t>3.</a:t>
            </a:r>
            <a:r>
              <a:rPr lang="en-US" sz="3200" dirty="0"/>
              <a:t> Methodology</a:t>
            </a:r>
            <a:endParaRPr sz="3200" dirty="0"/>
          </a:p>
        </p:txBody>
      </p:sp>
      <p:pic>
        <p:nvPicPr>
          <p:cNvPr id="14859" name="Google Shape;14859;p75"/>
          <p:cNvPicPr preferRelativeResize="0"/>
          <p:nvPr/>
        </p:nvPicPr>
        <p:blipFill rotWithShape="1">
          <a:blip r:embed="rId3">
            <a:alphaModFix/>
          </a:blip>
          <a:srcRect l="18882" r="8268"/>
          <a:stretch/>
        </p:blipFill>
        <p:spPr>
          <a:xfrm>
            <a:off x="386151" y="332100"/>
            <a:ext cx="4896401" cy="4479300"/>
          </a:xfrm>
          <a:prstGeom prst="rect">
            <a:avLst/>
          </a:prstGeom>
          <a:noFill/>
          <a:ln>
            <a:noFill/>
          </a:ln>
        </p:spPr>
      </p:pic>
      <p:sp>
        <p:nvSpPr>
          <p:cNvPr id="14860" name="Google Shape;14860;p75"/>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1" name="Google Shape;14861;p75">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862" name="Google Shape;14862;p75">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4863" name="Google Shape;14863;p75">
            <a:hlinkClick r:id="rId4"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60"/>
        <p:cNvGrpSpPr/>
        <p:nvPr/>
      </p:nvGrpSpPr>
      <p:grpSpPr>
        <a:xfrm>
          <a:off x="0" y="0"/>
          <a:ext cx="0" cy="0"/>
          <a:chOff x="0" y="0"/>
          <a:chExt cx="0" cy="0"/>
        </a:xfrm>
      </p:grpSpPr>
      <p:sp>
        <p:nvSpPr>
          <p:cNvPr id="13563" name="Google Shape;13563;p69"/>
          <p:cNvSpPr/>
          <p:nvPr/>
        </p:nvSpPr>
        <p:spPr>
          <a:xfrm>
            <a:off x="3991000" y="4608575"/>
            <a:ext cx="1162200" cy="534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4" name="Google Shape;13564;p69">
            <a:hlinkClick r:id="" action="ppaction://hlinkshowjump?jump=previousslide"/>
          </p:cNvPr>
          <p:cNvSpPr/>
          <p:nvPr/>
        </p:nvSpPr>
        <p:spPr>
          <a:xfrm>
            <a:off x="4216189" y="4788507"/>
            <a:ext cx="167426" cy="165073"/>
          </a:xfrm>
          <a:custGeom>
            <a:avLst/>
            <a:gdLst/>
            <a:ahLst/>
            <a:cxnLst/>
            <a:rect l="l" t="t" r="r" b="b"/>
            <a:pathLst>
              <a:path w="72479" h="71460" extrusionOk="0">
                <a:moveTo>
                  <a:pt x="30460" y="22962"/>
                </a:moveTo>
                <a:cubicBezTo>
                  <a:pt x="32555" y="22962"/>
                  <a:pt x="34426" y="25717"/>
                  <a:pt x="32508" y="27634"/>
                </a:cubicBezTo>
                <a:lnTo>
                  <a:pt x="27488" y="32654"/>
                </a:lnTo>
                <a:lnTo>
                  <a:pt x="50693" y="32654"/>
                </a:lnTo>
                <a:cubicBezTo>
                  <a:pt x="52342" y="32654"/>
                  <a:pt x="53724" y="34036"/>
                  <a:pt x="53724" y="35685"/>
                </a:cubicBezTo>
                <a:cubicBezTo>
                  <a:pt x="53724" y="37352"/>
                  <a:pt x="52342" y="38734"/>
                  <a:pt x="50693" y="38734"/>
                </a:cubicBezTo>
                <a:lnTo>
                  <a:pt x="27375" y="38734"/>
                </a:lnTo>
                <a:lnTo>
                  <a:pt x="32280" y="43773"/>
                </a:lnTo>
                <a:cubicBezTo>
                  <a:pt x="34175" y="45712"/>
                  <a:pt x="32302" y="48425"/>
                  <a:pt x="30216" y="48425"/>
                </a:cubicBezTo>
                <a:cubicBezTo>
                  <a:pt x="29590" y="48425"/>
                  <a:pt x="28946" y="48181"/>
                  <a:pt x="28378" y="47600"/>
                </a:cubicBezTo>
                <a:lnTo>
                  <a:pt x="18623" y="37598"/>
                </a:lnTo>
                <a:cubicBezTo>
                  <a:pt x="17580" y="36537"/>
                  <a:pt x="17580" y="34814"/>
                  <a:pt x="18641" y="33753"/>
                </a:cubicBezTo>
                <a:lnTo>
                  <a:pt x="28643" y="23769"/>
                </a:lnTo>
                <a:cubicBezTo>
                  <a:pt x="29208" y="23201"/>
                  <a:pt x="29843" y="22962"/>
                  <a:pt x="30460" y="22962"/>
                </a:cubicBezTo>
                <a:close/>
                <a:moveTo>
                  <a:pt x="35864" y="0"/>
                </a:moveTo>
                <a:cubicBezTo>
                  <a:pt x="26970" y="0"/>
                  <a:pt x="18101" y="3237"/>
                  <a:pt x="11349" y="9562"/>
                </a:cubicBezTo>
                <a:cubicBezTo>
                  <a:pt x="4150" y="16287"/>
                  <a:pt x="1" y="25853"/>
                  <a:pt x="1" y="35685"/>
                </a:cubicBezTo>
                <a:cubicBezTo>
                  <a:pt x="1" y="52336"/>
                  <a:pt x="11973" y="67187"/>
                  <a:pt x="28264" y="70673"/>
                </a:cubicBezTo>
                <a:cubicBezTo>
                  <a:pt x="30724" y="71199"/>
                  <a:pt x="33231" y="71459"/>
                  <a:pt x="35734" y="71459"/>
                </a:cubicBezTo>
                <a:cubicBezTo>
                  <a:pt x="41521" y="71459"/>
                  <a:pt x="47293" y="70069"/>
                  <a:pt x="52436" y="67359"/>
                </a:cubicBezTo>
                <a:cubicBezTo>
                  <a:pt x="59521" y="63626"/>
                  <a:pt x="65262" y="57508"/>
                  <a:pt x="68500" y="50176"/>
                </a:cubicBezTo>
                <a:cubicBezTo>
                  <a:pt x="71892" y="42543"/>
                  <a:pt x="72478" y="33809"/>
                  <a:pt x="70167" y="25797"/>
                </a:cubicBezTo>
                <a:cubicBezTo>
                  <a:pt x="67952" y="18068"/>
                  <a:pt x="63064" y="11210"/>
                  <a:pt x="56528" y="6531"/>
                </a:cubicBezTo>
                <a:cubicBezTo>
                  <a:pt x="50378" y="2150"/>
                  <a:pt x="43113" y="0"/>
                  <a:pt x="3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65" name="Google Shape;13565;p69">
            <a:hlinkClick r:id="" action="ppaction://hlinkshowjump?jump=nextslide"/>
          </p:cNvPr>
          <p:cNvSpPr/>
          <p:nvPr/>
        </p:nvSpPr>
        <p:spPr>
          <a:xfrm>
            <a:off x="4760664" y="4788519"/>
            <a:ext cx="167426" cy="165073"/>
          </a:xfrm>
          <a:custGeom>
            <a:avLst/>
            <a:gdLst/>
            <a:ahLst/>
            <a:cxnLst/>
            <a:rect l="l" t="t" r="r" b="b"/>
            <a:pathLst>
              <a:path w="72479" h="71460" extrusionOk="0">
                <a:moveTo>
                  <a:pt x="42259" y="23045"/>
                </a:moveTo>
                <a:cubicBezTo>
                  <a:pt x="42886" y="23045"/>
                  <a:pt x="43532" y="23291"/>
                  <a:pt x="44101" y="23878"/>
                </a:cubicBezTo>
                <a:lnTo>
                  <a:pt x="53858" y="33862"/>
                </a:lnTo>
                <a:cubicBezTo>
                  <a:pt x="54919" y="34941"/>
                  <a:pt x="54899" y="36646"/>
                  <a:pt x="53838" y="37706"/>
                </a:cubicBezTo>
                <a:lnTo>
                  <a:pt x="43856" y="47690"/>
                </a:lnTo>
                <a:cubicBezTo>
                  <a:pt x="43286" y="48260"/>
                  <a:pt x="42645" y="48500"/>
                  <a:pt x="42024" y="48500"/>
                </a:cubicBezTo>
                <a:cubicBezTo>
                  <a:pt x="39924" y="48500"/>
                  <a:pt x="38061" y="45756"/>
                  <a:pt x="39991" y="43826"/>
                </a:cubicBezTo>
                <a:lnTo>
                  <a:pt x="44992" y="38805"/>
                </a:lnTo>
                <a:lnTo>
                  <a:pt x="21806" y="38805"/>
                </a:lnTo>
                <a:cubicBezTo>
                  <a:pt x="20139" y="38805"/>
                  <a:pt x="18755" y="37423"/>
                  <a:pt x="18755" y="35774"/>
                </a:cubicBezTo>
                <a:cubicBezTo>
                  <a:pt x="18755" y="34127"/>
                  <a:pt x="20139" y="32743"/>
                  <a:pt x="21806" y="32743"/>
                </a:cubicBezTo>
                <a:lnTo>
                  <a:pt x="45124" y="32743"/>
                </a:lnTo>
                <a:lnTo>
                  <a:pt x="40199" y="27686"/>
                </a:lnTo>
                <a:cubicBezTo>
                  <a:pt x="38305" y="25764"/>
                  <a:pt x="40175" y="23045"/>
                  <a:pt x="42259" y="23045"/>
                </a:cubicBezTo>
                <a:close/>
                <a:moveTo>
                  <a:pt x="36745" y="0"/>
                </a:moveTo>
                <a:cubicBezTo>
                  <a:pt x="30959" y="0"/>
                  <a:pt x="25187" y="1391"/>
                  <a:pt x="20043" y="4101"/>
                </a:cubicBezTo>
                <a:cubicBezTo>
                  <a:pt x="12958" y="7834"/>
                  <a:pt x="7219" y="13971"/>
                  <a:pt x="3979" y="21283"/>
                </a:cubicBezTo>
                <a:cubicBezTo>
                  <a:pt x="589" y="28917"/>
                  <a:pt x="1" y="37669"/>
                  <a:pt x="2312" y="45682"/>
                </a:cubicBezTo>
                <a:cubicBezTo>
                  <a:pt x="4529" y="53411"/>
                  <a:pt x="9417" y="60269"/>
                  <a:pt x="15951" y="64929"/>
                </a:cubicBezTo>
                <a:cubicBezTo>
                  <a:pt x="22102" y="69309"/>
                  <a:pt x="29367" y="71459"/>
                  <a:pt x="36616" y="71459"/>
                </a:cubicBezTo>
                <a:cubicBezTo>
                  <a:pt x="45510" y="71459"/>
                  <a:pt x="54379" y="68223"/>
                  <a:pt x="61132" y="61898"/>
                </a:cubicBezTo>
                <a:cubicBezTo>
                  <a:pt x="68331" y="55172"/>
                  <a:pt x="72478" y="45625"/>
                  <a:pt x="72478" y="35774"/>
                </a:cubicBezTo>
                <a:cubicBezTo>
                  <a:pt x="72478" y="19124"/>
                  <a:pt x="60506" y="4272"/>
                  <a:pt x="44215" y="787"/>
                </a:cubicBezTo>
                <a:cubicBezTo>
                  <a:pt x="41755" y="260"/>
                  <a:pt x="39249" y="0"/>
                  <a:pt x="367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566" name="Google Shape;13566;p69">
            <a:hlinkClick r:id="rId3" action="ppaction://hlinksldjump"/>
          </p:cNvPr>
          <p:cNvSpPr/>
          <p:nvPr/>
        </p:nvSpPr>
        <p:spPr>
          <a:xfrm>
            <a:off x="4475960" y="4744707"/>
            <a:ext cx="247705" cy="246577"/>
          </a:xfrm>
          <a:custGeom>
            <a:avLst/>
            <a:gdLst/>
            <a:ahLst/>
            <a:cxnLst/>
            <a:rect l="l" t="t" r="r" b="b"/>
            <a:pathLst>
              <a:path w="91573" h="91156" extrusionOk="0">
                <a:moveTo>
                  <a:pt x="18224" y="17352"/>
                </a:moveTo>
                <a:cubicBezTo>
                  <a:pt x="16652" y="17352"/>
                  <a:pt x="15364" y="18640"/>
                  <a:pt x="15364" y="20213"/>
                </a:cubicBezTo>
                <a:cubicBezTo>
                  <a:pt x="15364" y="21785"/>
                  <a:pt x="16652" y="23055"/>
                  <a:pt x="18224" y="23055"/>
                </a:cubicBezTo>
                <a:lnTo>
                  <a:pt x="51546" y="23055"/>
                </a:lnTo>
                <a:cubicBezTo>
                  <a:pt x="53117" y="23055"/>
                  <a:pt x="54387" y="21785"/>
                  <a:pt x="54387" y="20213"/>
                </a:cubicBezTo>
                <a:cubicBezTo>
                  <a:pt x="54387" y="18640"/>
                  <a:pt x="53117" y="17352"/>
                  <a:pt x="51546" y="17352"/>
                </a:cubicBezTo>
                <a:close/>
                <a:moveTo>
                  <a:pt x="18224" y="34269"/>
                </a:moveTo>
                <a:cubicBezTo>
                  <a:pt x="16652" y="34269"/>
                  <a:pt x="15364" y="35538"/>
                  <a:pt x="15364" y="37111"/>
                </a:cubicBezTo>
                <a:cubicBezTo>
                  <a:pt x="15364" y="38682"/>
                  <a:pt x="16652" y="39970"/>
                  <a:pt x="18224" y="39970"/>
                </a:cubicBezTo>
                <a:lnTo>
                  <a:pt x="39725" y="39970"/>
                </a:lnTo>
                <a:cubicBezTo>
                  <a:pt x="41297" y="39970"/>
                  <a:pt x="42585" y="38682"/>
                  <a:pt x="42585" y="37111"/>
                </a:cubicBezTo>
                <a:cubicBezTo>
                  <a:pt x="42585" y="35538"/>
                  <a:pt x="41297" y="34269"/>
                  <a:pt x="39725" y="34269"/>
                </a:cubicBezTo>
                <a:close/>
                <a:moveTo>
                  <a:pt x="18224" y="51185"/>
                </a:moveTo>
                <a:cubicBezTo>
                  <a:pt x="16652" y="51185"/>
                  <a:pt x="15364" y="52455"/>
                  <a:pt x="15364" y="54026"/>
                </a:cubicBezTo>
                <a:cubicBezTo>
                  <a:pt x="15364" y="55600"/>
                  <a:pt x="16652" y="56888"/>
                  <a:pt x="18224" y="56888"/>
                </a:cubicBezTo>
                <a:lnTo>
                  <a:pt x="30556" y="56888"/>
                </a:lnTo>
                <a:cubicBezTo>
                  <a:pt x="32148" y="56888"/>
                  <a:pt x="33416" y="55600"/>
                  <a:pt x="33416" y="54026"/>
                </a:cubicBezTo>
                <a:cubicBezTo>
                  <a:pt x="33416" y="52455"/>
                  <a:pt x="32148" y="51185"/>
                  <a:pt x="30556" y="51185"/>
                </a:cubicBezTo>
                <a:close/>
                <a:moveTo>
                  <a:pt x="57853" y="44327"/>
                </a:moveTo>
                <a:cubicBezTo>
                  <a:pt x="58328" y="44327"/>
                  <a:pt x="58800" y="44347"/>
                  <a:pt x="59275" y="44403"/>
                </a:cubicBezTo>
                <a:cubicBezTo>
                  <a:pt x="62892" y="44764"/>
                  <a:pt x="66132" y="46525"/>
                  <a:pt x="68424" y="49328"/>
                </a:cubicBezTo>
                <a:cubicBezTo>
                  <a:pt x="73141" y="55145"/>
                  <a:pt x="72250" y="63707"/>
                  <a:pt x="66435" y="68423"/>
                </a:cubicBezTo>
                <a:cubicBezTo>
                  <a:pt x="63994" y="70420"/>
                  <a:pt x="60991" y="71468"/>
                  <a:pt x="57879" y="71468"/>
                </a:cubicBezTo>
                <a:cubicBezTo>
                  <a:pt x="57418" y="71468"/>
                  <a:pt x="56954" y="71445"/>
                  <a:pt x="56489" y="71398"/>
                </a:cubicBezTo>
                <a:cubicBezTo>
                  <a:pt x="52890" y="71019"/>
                  <a:pt x="49632" y="69257"/>
                  <a:pt x="47359" y="66453"/>
                </a:cubicBezTo>
                <a:cubicBezTo>
                  <a:pt x="45067" y="63631"/>
                  <a:pt x="44006" y="60108"/>
                  <a:pt x="44385" y="56509"/>
                </a:cubicBezTo>
                <a:cubicBezTo>
                  <a:pt x="44764" y="52890"/>
                  <a:pt x="46507" y="49651"/>
                  <a:pt x="49329" y="47358"/>
                </a:cubicBezTo>
                <a:cubicBezTo>
                  <a:pt x="51773" y="45388"/>
                  <a:pt x="54746" y="44327"/>
                  <a:pt x="57853" y="44327"/>
                </a:cubicBezTo>
                <a:close/>
                <a:moveTo>
                  <a:pt x="18224" y="68102"/>
                </a:moveTo>
                <a:cubicBezTo>
                  <a:pt x="16652" y="68102"/>
                  <a:pt x="15364" y="69371"/>
                  <a:pt x="15364" y="70944"/>
                </a:cubicBezTo>
                <a:cubicBezTo>
                  <a:pt x="15364" y="72515"/>
                  <a:pt x="16652" y="73785"/>
                  <a:pt x="18224" y="73785"/>
                </a:cubicBezTo>
                <a:lnTo>
                  <a:pt x="30556" y="73785"/>
                </a:lnTo>
                <a:cubicBezTo>
                  <a:pt x="32148" y="73785"/>
                  <a:pt x="33416" y="72515"/>
                  <a:pt x="33416" y="70944"/>
                </a:cubicBezTo>
                <a:cubicBezTo>
                  <a:pt x="33416" y="69371"/>
                  <a:pt x="32148" y="68102"/>
                  <a:pt x="30556" y="68102"/>
                </a:cubicBezTo>
                <a:close/>
                <a:moveTo>
                  <a:pt x="77820" y="76627"/>
                </a:moveTo>
                <a:lnTo>
                  <a:pt x="84886" y="83484"/>
                </a:lnTo>
                <a:lnTo>
                  <a:pt x="83522" y="84886"/>
                </a:lnTo>
                <a:lnTo>
                  <a:pt x="76437" y="78028"/>
                </a:lnTo>
                <a:lnTo>
                  <a:pt x="77820" y="76627"/>
                </a:lnTo>
                <a:close/>
                <a:moveTo>
                  <a:pt x="64086" y="5703"/>
                </a:moveTo>
                <a:lnTo>
                  <a:pt x="64086" y="39649"/>
                </a:lnTo>
                <a:cubicBezTo>
                  <a:pt x="62722" y="39195"/>
                  <a:pt x="61321" y="38872"/>
                  <a:pt x="59861" y="38740"/>
                </a:cubicBezTo>
                <a:cubicBezTo>
                  <a:pt x="59186" y="38670"/>
                  <a:pt x="58512" y="38635"/>
                  <a:pt x="57841" y="38635"/>
                </a:cubicBezTo>
                <a:cubicBezTo>
                  <a:pt x="53438" y="38635"/>
                  <a:pt x="49199" y="40133"/>
                  <a:pt x="45729" y="42945"/>
                </a:cubicBezTo>
                <a:cubicBezTo>
                  <a:pt x="41733" y="46184"/>
                  <a:pt x="39251" y="50788"/>
                  <a:pt x="38720" y="55921"/>
                </a:cubicBezTo>
                <a:cubicBezTo>
                  <a:pt x="38190" y="61035"/>
                  <a:pt x="39687" y="66056"/>
                  <a:pt x="42926" y="70053"/>
                </a:cubicBezTo>
                <a:cubicBezTo>
                  <a:pt x="46184" y="74031"/>
                  <a:pt x="50788" y="76531"/>
                  <a:pt x="55903" y="77062"/>
                </a:cubicBezTo>
                <a:cubicBezTo>
                  <a:pt x="56585" y="77119"/>
                  <a:pt x="57247" y="77157"/>
                  <a:pt x="57929" y="77157"/>
                </a:cubicBezTo>
                <a:cubicBezTo>
                  <a:pt x="60032" y="77157"/>
                  <a:pt x="62116" y="76816"/>
                  <a:pt x="64086" y="76134"/>
                </a:cubicBezTo>
                <a:lnTo>
                  <a:pt x="64086" y="85454"/>
                </a:lnTo>
                <a:lnTo>
                  <a:pt x="5683" y="85454"/>
                </a:lnTo>
                <a:lnTo>
                  <a:pt x="5683" y="5703"/>
                </a:lnTo>
                <a:close/>
                <a:moveTo>
                  <a:pt x="2842" y="0"/>
                </a:moveTo>
                <a:cubicBezTo>
                  <a:pt x="1270" y="0"/>
                  <a:pt x="0" y="1270"/>
                  <a:pt x="0" y="2842"/>
                </a:cubicBezTo>
                <a:lnTo>
                  <a:pt x="0" y="88296"/>
                </a:lnTo>
                <a:cubicBezTo>
                  <a:pt x="0" y="89867"/>
                  <a:pt x="1270" y="91155"/>
                  <a:pt x="2842" y="91155"/>
                </a:cubicBezTo>
                <a:lnTo>
                  <a:pt x="66928" y="91155"/>
                </a:lnTo>
                <a:cubicBezTo>
                  <a:pt x="68499" y="91155"/>
                  <a:pt x="69769" y="89867"/>
                  <a:pt x="69769" y="88296"/>
                </a:cubicBezTo>
                <a:lnTo>
                  <a:pt x="69769" y="76721"/>
                </a:lnTo>
                <a:lnTo>
                  <a:pt x="70280" y="77213"/>
                </a:lnTo>
                <a:cubicBezTo>
                  <a:pt x="70204" y="77498"/>
                  <a:pt x="70186" y="77819"/>
                  <a:pt x="70186" y="78122"/>
                </a:cubicBezTo>
                <a:cubicBezTo>
                  <a:pt x="70204" y="79279"/>
                  <a:pt x="70679" y="80377"/>
                  <a:pt x="71512" y="81173"/>
                </a:cubicBezTo>
                <a:lnTo>
                  <a:pt x="80529" y="89925"/>
                </a:lnTo>
                <a:cubicBezTo>
                  <a:pt x="81363" y="90739"/>
                  <a:pt x="82461" y="91155"/>
                  <a:pt x="83540" y="91155"/>
                </a:cubicBezTo>
                <a:cubicBezTo>
                  <a:pt x="84677" y="91155"/>
                  <a:pt x="85814" y="90701"/>
                  <a:pt x="86667" y="89829"/>
                </a:cubicBezTo>
                <a:lnTo>
                  <a:pt x="89905" y="86477"/>
                </a:lnTo>
                <a:cubicBezTo>
                  <a:pt x="91572" y="84753"/>
                  <a:pt x="91535" y="82007"/>
                  <a:pt x="89830" y="80340"/>
                </a:cubicBezTo>
                <a:lnTo>
                  <a:pt x="80813" y="71588"/>
                </a:lnTo>
                <a:cubicBezTo>
                  <a:pt x="79997" y="70809"/>
                  <a:pt x="78928" y="70375"/>
                  <a:pt x="77800" y="70375"/>
                </a:cubicBezTo>
                <a:cubicBezTo>
                  <a:pt x="77776" y="70375"/>
                  <a:pt x="77751" y="70375"/>
                  <a:pt x="77726" y="70375"/>
                </a:cubicBezTo>
                <a:cubicBezTo>
                  <a:pt x="77592" y="70375"/>
                  <a:pt x="77479" y="70375"/>
                  <a:pt x="77365" y="70394"/>
                </a:cubicBezTo>
                <a:lnTo>
                  <a:pt x="74523" y="67610"/>
                </a:lnTo>
                <a:cubicBezTo>
                  <a:pt x="78445" y="60884"/>
                  <a:pt x="78029" y="52132"/>
                  <a:pt x="72838" y="45749"/>
                </a:cubicBezTo>
                <a:cubicBezTo>
                  <a:pt x="71909" y="44612"/>
                  <a:pt x="70886" y="43608"/>
                  <a:pt x="69769" y="42718"/>
                </a:cubicBezTo>
                <a:lnTo>
                  <a:pt x="69769" y="2842"/>
                </a:lnTo>
                <a:cubicBezTo>
                  <a:pt x="69769" y="1270"/>
                  <a:pt x="68499" y="0"/>
                  <a:pt x="66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Subtitle 2">
            <a:extLst>
              <a:ext uri="{FF2B5EF4-FFF2-40B4-BE49-F238E27FC236}">
                <a16:creationId xmlns:a16="http://schemas.microsoft.com/office/drawing/2014/main" id="{E3A1D713-A1F5-2DFD-AACB-A437EA27DA52}"/>
              </a:ext>
            </a:extLst>
          </p:cNvPr>
          <p:cNvSpPr>
            <a:spLocks noGrp="1"/>
          </p:cNvSpPr>
          <p:nvPr>
            <p:ph type="subTitle" idx="1"/>
          </p:nvPr>
        </p:nvSpPr>
        <p:spPr>
          <a:xfrm>
            <a:off x="905882" y="1417297"/>
            <a:ext cx="6620614" cy="3001383"/>
          </a:xfrm>
        </p:spPr>
        <p:txBody>
          <a:bodyPr/>
          <a:lstStyle/>
          <a:p>
            <a:pPr marL="139700" indent="0" algn="just"/>
            <a:r>
              <a:rPr lang="en-US" sz="2000" dirty="0"/>
              <a:t>Our project included a number of mechanical tests for the mixture:</a:t>
            </a:r>
          </a:p>
          <a:p>
            <a:pPr marL="139700" indent="0" algn="just"/>
            <a:endParaRPr lang="en-US" sz="2000" dirty="0"/>
          </a:p>
          <a:p>
            <a:pPr marL="482600" indent="-342900" algn="just">
              <a:buFont typeface="Arial" panose="020B0604020202020204" pitchFamily="34" charset="0"/>
              <a:buChar char="•"/>
            </a:pPr>
            <a:r>
              <a:rPr lang="en-US" sz="2000" dirty="0"/>
              <a:t>Slump test </a:t>
            </a:r>
          </a:p>
          <a:p>
            <a:pPr marL="482600" indent="-342900" algn="just">
              <a:buFont typeface="Arial" panose="020B0604020202020204" pitchFamily="34" charset="0"/>
              <a:buChar char="•"/>
            </a:pPr>
            <a:r>
              <a:rPr lang="en-US" sz="2000" dirty="0"/>
              <a:t>Compression stress test </a:t>
            </a:r>
          </a:p>
          <a:p>
            <a:pPr marL="482600" indent="-342900" algn="just">
              <a:buFont typeface="Arial" panose="020B0604020202020204" pitchFamily="34" charset="0"/>
              <a:buChar char="•"/>
            </a:pPr>
            <a:r>
              <a:rPr lang="en-US" sz="2000" dirty="0"/>
              <a:t>Adsorption test </a:t>
            </a:r>
          </a:p>
          <a:p>
            <a:pPr marL="482600" indent="-342900" algn="just">
              <a:buFont typeface="Arial" panose="020B0604020202020204" pitchFamily="34" charset="0"/>
              <a:buChar char="•"/>
            </a:pPr>
            <a:r>
              <a:rPr lang="en-US" sz="2000" dirty="0"/>
              <a:t>Friction test  </a:t>
            </a:r>
          </a:p>
          <a:p>
            <a:pPr marL="139700" indent="0"/>
            <a:endParaRPr lang="en-US" sz="2000" dirty="0"/>
          </a:p>
          <a:p>
            <a:pPr marL="139700" indent="0"/>
            <a:endParaRPr lang="en-US" sz="2000" dirty="0"/>
          </a:p>
          <a:p>
            <a:pPr marL="139700" indent="0"/>
            <a:endParaRPr lang="ar-PS" sz="2000" dirty="0"/>
          </a:p>
        </p:txBody>
      </p:sp>
    </p:spTree>
  </p:cSld>
  <p:clrMapOvr>
    <a:masterClrMapping/>
  </p:clrMapOvr>
</p:sld>
</file>

<file path=ppt/theme/theme1.xml><?xml version="1.0" encoding="utf-8"?>
<a:theme xmlns:a="http://schemas.openxmlformats.org/drawingml/2006/main" name="Construction Project Proposal XL">
  <a:themeElements>
    <a:clrScheme name="Simple Light">
      <a:dk1>
        <a:srgbClr val="000000"/>
      </a:dk1>
      <a:lt1>
        <a:srgbClr val="FFFFFF"/>
      </a:lt1>
      <a:dk2>
        <a:srgbClr val="595959"/>
      </a:dk2>
      <a:lt2>
        <a:srgbClr val="EEEEEE"/>
      </a:lt2>
      <a:accent1>
        <a:srgbClr val="E5AC77"/>
      </a:accent1>
      <a:accent2>
        <a:srgbClr val="3F4D53"/>
      </a:accent2>
      <a:accent3>
        <a:srgbClr val="FFFFFF"/>
      </a:accent3>
      <a:accent4>
        <a:srgbClr val="F3F3F3"/>
      </a:accent4>
      <a:accent5>
        <a:srgbClr val="D69D68"/>
      </a:accent5>
      <a:accent6>
        <a:srgbClr val="45565D"/>
      </a:accent6>
      <a:hlink>
        <a:srgbClr val="3F4D5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565</Words>
  <Application>Microsoft Office PowerPoint</Application>
  <PresentationFormat>On-screen Show (16:9)</PresentationFormat>
  <Paragraphs>108</Paragraphs>
  <Slides>33</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Times New Roman</vt:lpstr>
      <vt:lpstr>Poppins</vt:lpstr>
      <vt:lpstr>Arial</vt:lpstr>
      <vt:lpstr>Calibri</vt:lpstr>
      <vt:lpstr>Poppins SemiBold</vt:lpstr>
      <vt:lpstr>DM Sans</vt:lpstr>
      <vt:lpstr>Wingdings</vt:lpstr>
      <vt:lpstr>Poppins Light</vt:lpstr>
      <vt:lpstr>Cambria Math</vt:lpstr>
      <vt:lpstr>Poppins ExtraBold</vt:lpstr>
      <vt:lpstr>Construction Project Proposal XL</vt:lpstr>
      <vt:lpstr>Study the effect of adding sand and gravel in the concrete mixture which contains 4% PCB.</vt:lpstr>
      <vt:lpstr>Our project. </vt:lpstr>
      <vt:lpstr>Introduction</vt:lpstr>
      <vt:lpstr>Through our project, the effect of increasing sand and gravel was studied by fixing the percentage of PCB on the strength of the concrete in order to know the best possible addition percentage. </vt:lpstr>
      <vt:lpstr>02</vt:lpstr>
      <vt:lpstr>PowerPoint Presentation</vt:lpstr>
      <vt:lpstr>PowerPoint Presentation</vt:lpstr>
      <vt:lpstr>3. Methodology</vt:lpstr>
      <vt:lpstr>PowerPoint Presentation</vt:lpstr>
      <vt:lpstr>Slump test</vt:lpstr>
      <vt:lpstr>PowerPoint Presentation</vt:lpstr>
      <vt:lpstr>PowerPoint Presentation</vt:lpstr>
      <vt:lpstr>PowerPoint Presentation</vt:lpstr>
      <vt:lpstr>Result and discussion</vt:lpstr>
      <vt:lpstr>The most important results from the following Tests :- 1-Compression Test . 2-Water adsorption Test. 3-Friction Test. 4- Slump Test. </vt:lpstr>
      <vt:lpstr>PowerPoint Presentation</vt:lpstr>
      <vt:lpstr>PowerPoint Presentation</vt:lpstr>
      <vt:lpstr>PowerPoint Presentation</vt:lpstr>
      <vt:lpstr>Water adsorption Test</vt:lpstr>
      <vt:lpstr>Water adsorption Test</vt:lpstr>
      <vt:lpstr>Water adsorption Test</vt:lpstr>
      <vt:lpstr>Friction test</vt:lpstr>
      <vt:lpstr>Friction test</vt:lpstr>
      <vt:lpstr>Slump Test</vt:lpstr>
      <vt:lpstr>Slump Test</vt:lpstr>
      <vt:lpstr>Result and discussion</vt:lpstr>
      <vt:lpstr>Material Absorption </vt:lpstr>
      <vt:lpstr>material density </vt:lpstr>
      <vt:lpstr>Challenges</vt:lpstr>
      <vt:lpstr>Challenges</vt:lpstr>
      <vt:lpstr>Conclusion</vt:lpstr>
      <vt:lpstr>Conclusion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the effect of adding sand and gravel in the concrete mixture which contains 4% PCB.</dc:title>
  <dc:creator>owner</dc:creator>
  <cp:lastModifiedBy>Haneen</cp:lastModifiedBy>
  <cp:revision>6</cp:revision>
  <dcterms:modified xsi:type="dcterms:W3CDTF">2023-06-14T06:59:43Z</dcterms:modified>
</cp:coreProperties>
</file>