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60" r:id="rId2"/>
    <p:sldId id="256" r:id="rId3"/>
    <p:sldId id="259" r:id="rId4"/>
    <p:sldId id="258" r:id="rId5"/>
    <p:sldId id="257" r:id="rId6"/>
    <p:sldId id="261" r:id="rId7"/>
    <p:sldId id="265" r:id="rId8"/>
    <p:sldId id="264" r:id="rId9"/>
    <p:sldId id="263" r:id="rId10"/>
    <p:sldId id="262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59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97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321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47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42975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58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407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76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631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80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523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945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21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05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881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50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6A68F-A6CC-4ACF-B7CC-027D2CEA8B32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F746897-FA90-47EA-B657-4DE64568E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43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77533" y="334851"/>
            <a:ext cx="67485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Segoe Print" panose="02000600000000000000" pitchFamily="2" charset="0"/>
              </a:rPr>
              <a:t>Soccer Robot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06073" y="4890760"/>
            <a:ext cx="53318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Supervisor</a:t>
            </a:r>
          </a:p>
          <a:p>
            <a:pPr algn="ctr"/>
            <a:r>
              <a:rPr lang="en-US" sz="3200" b="1" i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Dr.Aladdin Masri</a:t>
            </a:r>
          </a:p>
          <a:p>
            <a:pPr algn="ctr"/>
            <a:r>
              <a:rPr 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Dr.Hanal Abu-</a:t>
            </a:r>
            <a:r>
              <a:rPr lang="en-US" sz="32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Zant</a:t>
            </a:r>
            <a:endParaRPr lang="en-US" sz="32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6073" y="2474893"/>
            <a:ext cx="568387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Prepared by</a:t>
            </a:r>
          </a:p>
          <a:p>
            <a:pPr algn="ctr"/>
            <a:r>
              <a:rPr lang="en-US" sz="2800" b="1" i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Ayman Ghaneem </a:t>
            </a:r>
          </a:p>
          <a:p>
            <a:pPr algn="ctr"/>
            <a:r>
              <a:rPr lang="en-US" sz="2800" b="1" i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Ameen Odah                     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2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1" dirty="0">
                <a:solidFill>
                  <a:schemeClr val="accent2"/>
                </a:solidFill>
              </a:rPr>
              <a:t>Ball Detection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use Raspberry Pi </a:t>
            </a:r>
            <a:r>
              <a:rPr lang="en-US" dirty="0" smtClean="0"/>
              <a:t>3 </a:t>
            </a:r>
            <a:r>
              <a:rPr lang="en-US" dirty="0"/>
              <a:t>kit and camera module.</a:t>
            </a:r>
          </a:p>
          <a:p>
            <a:endParaRPr lang="en-US" dirty="0"/>
          </a:p>
          <a:p>
            <a:r>
              <a:rPr lang="en-US" dirty="0"/>
              <a:t>Use Open </a:t>
            </a:r>
            <a:r>
              <a:rPr lang="en-US" dirty="0" smtClean="0"/>
              <a:t>CV 3 </a:t>
            </a:r>
            <a:r>
              <a:rPr lang="en-US" dirty="0"/>
              <a:t>python  library for Image Processing .</a:t>
            </a:r>
          </a:p>
          <a:p>
            <a:endParaRPr lang="en-US" dirty="0"/>
          </a:p>
          <a:p>
            <a:r>
              <a:rPr lang="en-US" dirty="0" smtClean="0"/>
              <a:t>Ball and Goal </a:t>
            </a:r>
            <a:r>
              <a:rPr lang="en-US" dirty="0"/>
              <a:t>Detection based on color and shape.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88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1" dirty="0">
                <a:solidFill>
                  <a:schemeClr val="accent2"/>
                </a:solidFill>
              </a:rPr>
              <a:t>Flow Chart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06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1" dirty="0">
                <a:solidFill>
                  <a:schemeClr val="accent2"/>
                </a:solidFill>
              </a:rPr>
              <a:t>Constraints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Unstable Robotic car movement.</a:t>
            </a:r>
          </a:p>
          <a:p>
            <a:r>
              <a:rPr lang="en-US" dirty="0">
                <a:solidFill>
                  <a:schemeClr val="tx1"/>
                </a:solidFill>
              </a:rPr>
              <a:t>Raspberry Pi power supply.</a:t>
            </a:r>
          </a:p>
          <a:p>
            <a:r>
              <a:rPr lang="en-US" sz="6600" b="1" i="1" dirty="0" smtClean="0"/>
              <a:t>Bad Luck</a:t>
            </a:r>
            <a:endParaRPr lang="en-US" sz="6600" b="1" i="1" dirty="0"/>
          </a:p>
        </p:txBody>
      </p:sp>
    </p:spTree>
    <p:extLst>
      <p:ext uri="{BB962C8B-B14F-4D97-AF65-F5344CB8AC3E}">
        <p14:creationId xmlns:p14="http://schemas.microsoft.com/office/powerpoint/2010/main" val="323763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1" dirty="0">
                <a:solidFill>
                  <a:schemeClr val="accent2"/>
                </a:solidFill>
              </a:rPr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Implement more reliable and accurate Image Processing Algorithm. </a:t>
            </a:r>
          </a:p>
          <a:p>
            <a:r>
              <a:rPr lang="en-US" dirty="0" smtClean="0"/>
              <a:t>Use another robotic car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60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993" y="2979313"/>
            <a:ext cx="6347713" cy="1320800"/>
          </a:xfrm>
        </p:spPr>
        <p:txBody>
          <a:bodyPr>
            <a:normAutofit/>
          </a:bodyPr>
          <a:lstStyle/>
          <a:p>
            <a:pPr algn="ctr"/>
            <a:r>
              <a:rPr lang="en-US" sz="6000" b="1" i="1" dirty="0" smtClean="0">
                <a:solidFill>
                  <a:schemeClr val="accent2"/>
                </a:solidFill>
              </a:rPr>
              <a:t>DEMO</a:t>
            </a:r>
            <a:endParaRPr lang="en-US" sz="6000" b="1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14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540" y="2695978"/>
            <a:ext cx="6347713" cy="1320800"/>
          </a:xfrm>
        </p:spPr>
        <p:txBody>
          <a:bodyPr>
            <a:normAutofit/>
          </a:bodyPr>
          <a:lstStyle/>
          <a:p>
            <a:pPr algn="ctr"/>
            <a:r>
              <a:rPr lang="en-US" sz="6600" b="1" i="1" dirty="0">
                <a:solidFill>
                  <a:schemeClr val="accent2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04521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836" y="0"/>
            <a:ext cx="5826719" cy="1646302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Outline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36" y="1646301"/>
            <a:ext cx="5826719" cy="4509799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en-US" sz="14400" dirty="0">
                <a:latin typeface="+mj-lt"/>
                <a:cs typeface="Arial" panose="020B0604020202020204" pitchFamily="34" charset="0"/>
              </a:rPr>
              <a:t>What </a:t>
            </a:r>
            <a:r>
              <a:rPr lang="en-US" sz="14400" dirty="0" smtClean="0">
                <a:latin typeface="+mj-lt"/>
                <a:cs typeface="Arial" panose="020B0604020202020204" pitchFamily="34" charset="0"/>
              </a:rPr>
              <a:t>is soccer robot. </a:t>
            </a:r>
          </a:p>
          <a:p>
            <a:pPr algn="l"/>
            <a:r>
              <a:rPr lang="en-US" sz="14400" dirty="0" smtClean="0">
                <a:solidFill>
                  <a:srgbClr val="808080"/>
                </a:solidFill>
                <a:latin typeface="+mj-lt"/>
              </a:rPr>
              <a:t>Overview.</a:t>
            </a:r>
            <a:endParaRPr lang="en-US" sz="14400" dirty="0">
              <a:solidFill>
                <a:srgbClr val="808080"/>
              </a:solidFill>
              <a:latin typeface="+mj-lt"/>
            </a:endParaRPr>
          </a:p>
          <a:p>
            <a:pPr algn="l">
              <a:buClrTx/>
            </a:pPr>
            <a:r>
              <a:rPr lang="en-US" sz="14400" dirty="0" smtClean="0"/>
              <a:t>Motivation.</a:t>
            </a:r>
          </a:p>
          <a:p>
            <a:pPr algn="l">
              <a:buClrTx/>
            </a:pPr>
            <a:r>
              <a:rPr lang="en-US" sz="14400" dirty="0" smtClean="0">
                <a:solidFill>
                  <a:srgbClr val="808080"/>
                </a:solidFill>
                <a:latin typeface="+mj-lt"/>
              </a:rPr>
              <a:t>Components.</a:t>
            </a:r>
            <a:endParaRPr lang="en-US" sz="14400" dirty="0">
              <a:solidFill>
                <a:srgbClr val="808080"/>
              </a:solidFill>
              <a:latin typeface="+mj-lt"/>
            </a:endParaRPr>
          </a:p>
          <a:p>
            <a:pPr algn="l">
              <a:buClrTx/>
            </a:pPr>
            <a:r>
              <a:rPr lang="en-US" sz="14400" dirty="0" smtClean="0">
                <a:solidFill>
                  <a:srgbClr val="808080"/>
                </a:solidFill>
                <a:latin typeface="+mj-lt"/>
              </a:rPr>
              <a:t>Methodology.</a:t>
            </a:r>
          </a:p>
          <a:p>
            <a:pPr algn="l">
              <a:buClrTx/>
            </a:pPr>
            <a:r>
              <a:rPr lang="en-US" sz="14400" dirty="0" smtClean="0"/>
              <a:t>Constraints</a:t>
            </a:r>
            <a:r>
              <a:rPr lang="en-US" sz="14400" dirty="0" smtClean="0">
                <a:solidFill>
                  <a:srgbClr val="808080"/>
                </a:solidFill>
                <a:latin typeface="+mj-lt"/>
              </a:rPr>
              <a:t>.</a:t>
            </a:r>
          </a:p>
          <a:p>
            <a:pPr algn="l">
              <a:buClrTx/>
            </a:pPr>
            <a:r>
              <a:rPr lang="en-US" sz="14400" dirty="0"/>
              <a:t>Future </a:t>
            </a:r>
            <a:r>
              <a:rPr lang="en-US" sz="14400" dirty="0" smtClean="0"/>
              <a:t>Work.</a:t>
            </a:r>
          </a:p>
          <a:p>
            <a:pPr algn="l">
              <a:buClrTx/>
            </a:pPr>
            <a:r>
              <a:rPr lang="en-US" sz="14400" dirty="0" smtClean="0"/>
              <a:t>Demo</a:t>
            </a:r>
            <a:endParaRPr lang="en-US" sz="14400" dirty="0"/>
          </a:p>
        </p:txBody>
      </p:sp>
    </p:spTree>
    <p:extLst>
      <p:ext uri="{BB962C8B-B14F-4D97-AF65-F5344CB8AC3E}">
        <p14:creationId xmlns:p14="http://schemas.microsoft.com/office/powerpoint/2010/main" val="307193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>
            <a:noAutofit/>
          </a:bodyPr>
          <a:lstStyle/>
          <a:p>
            <a:r>
              <a:rPr lang="en-US" sz="4400" b="1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4400" b="1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44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Soccer Robot</a:t>
            </a:r>
            <a:br>
              <a:rPr lang="en-US" sz="44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400" b="1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8" y="2160590"/>
            <a:ext cx="6705601" cy="388077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Soccer robot </a:t>
            </a:r>
            <a:r>
              <a:rPr lang="en-US" dirty="0">
                <a:solidFill>
                  <a:schemeClr val="tx1"/>
                </a:solidFill>
              </a:rPr>
              <a:t>is a vehicle that analyze its p</a:t>
            </a:r>
            <a:r>
              <a:rPr lang="en-US" dirty="0" smtClean="0">
                <a:solidFill>
                  <a:schemeClr val="tx1"/>
                </a:solidFill>
              </a:rPr>
              <a:t>layground </a:t>
            </a:r>
            <a:r>
              <a:rPr lang="en-US" dirty="0">
                <a:solidFill>
                  <a:schemeClr val="tx1"/>
                </a:solidFill>
              </a:rPr>
              <a:t>then detect </a:t>
            </a:r>
            <a:r>
              <a:rPr lang="en-US" dirty="0" smtClean="0">
                <a:solidFill>
                  <a:schemeClr val="tx1"/>
                </a:solidFill>
              </a:rPr>
              <a:t>ball </a:t>
            </a:r>
            <a:r>
              <a:rPr lang="en-US" dirty="0">
                <a:solidFill>
                  <a:schemeClr val="tx1"/>
                </a:solidFill>
              </a:rPr>
              <a:t>and </a:t>
            </a:r>
            <a:r>
              <a:rPr lang="en-US" dirty="0" smtClean="0">
                <a:solidFill>
                  <a:schemeClr val="tx1"/>
                </a:solidFill>
              </a:rPr>
              <a:t>catch it , </a:t>
            </a:r>
            <a:r>
              <a:rPr lang="en-US" dirty="0">
                <a:solidFill>
                  <a:schemeClr val="tx1"/>
                </a:solidFill>
              </a:rPr>
              <a:t>move it to The goal.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8" y="2910625"/>
            <a:ext cx="6297768" cy="29106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4083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077532"/>
          </a:xfrm>
        </p:spPr>
        <p:txBody>
          <a:bodyPr>
            <a:normAutofit/>
          </a:bodyPr>
          <a:lstStyle/>
          <a:p>
            <a:r>
              <a:rPr lang="en-US" sz="4400" b="1" i="1" dirty="0">
                <a:solidFill>
                  <a:schemeClr val="accent2"/>
                </a:solidFill>
              </a:rPr>
              <a:t>Overview</a:t>
            </a:r>
            <a:endParaRPr lang="en-US" sz="4400" b="1" i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687132"/>
            <a:ext cx="6347714" cy="388077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project consists of two main parts: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Image processing using Raspberry Pi </a:t>
            </a:r>
            <a:r>
              <a:rPr lang="en-US" dirty="0" smtClean="0">
                <a:solidFill>
                  <a:schemeClr val="tx1"/>
                </a:solidFill>
              </a:rPr>
              <a:t>3 </a:t>
            </a:r>
            <a:r>
              <a:rPr lang="en-US" dirty="0">
                <a:solidFill>
                  <a:schemeClr val="tx1"/>
                </a:solidFill>
              </a:rPr>
              <a:t>microcontroller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dirty="0">
                <a:solidFill>
                  <a:schemeClr val="tx1"/>
                </a:solidFill>
              </a:rPr>
              <a:t>Raspberry Pi camera module.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Controlling robotic car movement and sensors operation using Raspberry Pi 3  microcontroller.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83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1" dirty="0">
                <a:solidFill>
                  <a:schemeClr val="accent2"/>
                </a:solidFill>
              </a:rPr>
              <a:t>Motivation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8" y="2055612"/>
            <a:ext cx="6347714" cy="27848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800" dirty="0" smtClean="0"/>
          </a:p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r>
              <a:rPr lang="en-US" sz="4800" i="1" dirty="0" smtClean="0">
                <a:latin typeface="+mj-lt"/>
              </a:rPr>
              <a:t>Entertainer</a:t>
            </a:r>
            <a:endParaRPr lang="en-US" sz="48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4253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1" dirty="0" smtClean="0">
                <a:solidFill>
                  <a:schemeClr val="accent2"/>
                </a:solidFill>
              </a:rPr>
              <a:t>Components</a:t>
            </a:r>
            <a:r>
              <a:rPr lang="en-US" sz="9600" dirty="0">
                <a:solidFill>
                  <a:srgbClr val="808080"/>
                </a:solidFill>
              </a:rPr>
              <a:t/>
            </a:r>
            <a:br>
              <a:rPr lang="en-US" sz="9600" dirty="0">
                <a:solidFill>
                  <a:srgbClr val="808080"/>
                </a:solidFill>
              </a:rPr>
            </a:br>
            <a:endParaRPr lang="en-US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03" y="2109070"/>
            <a:ext cx="3215421" cy="38667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9724" y="2003143"/>
            <a:ext cx="3193961" cy="407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64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1" dirty="0">
                <a:solidFill>
                  <a:schemeClr val="accent2"/>
                </a:solidFill>
              </a:rPr>
              <a:t>Components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025" y="2061563"/>
            <a:ext cx="3377477" cy="37983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455" y="2061564"/>
            <a:ext cx="3519152" cy="379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1" dirty="0">
                <a:solidFill>
                  <a:schemeClr val="accent2"/>
                </a:solidFill>
              </a:rPr>
              <a:t>Components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61" y="1930400"/>
            <a:ext cx="3589700" cy="426433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1207" y="2355403"/>
            <a:ext cx="3583260" cy="461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70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1" dirty="0">
                <a:solidFill>
                  <a:schemeClr val="accent2"/>
                </a:solidFill>
              </a:rPr>
              <a:t>Methodology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Project main parts:</a:t>
            </a:r>
          </a:p>
          <a:p>
            <a:endParaRPr lang="en-US" dirty="0"/>
          </a:p>
          <a:p>
            <a:r>
              <a:rPr lang="en-US" dirty="0"/>
              <a:t>Ball detection using Image Processing.</a:t>
            </a:r>
          </a:p>
          <a:p>
            <a:endParaRPr lang="en-US" dirty="0"/>
          </a:p>
          <a:p>
            <a:r>
              <a:rPr lang="en-US" dirty="0"/>
              <a:t>Destination </a:t>
            </a:r>
            <a:r>
              <a:rPr lang="en-US" dirty="0" smtClean="0"/>
              <a:t>(</a:t>
            </a:r>
            <a:r>
              <a:rPr lang="en-US" dirty="0" smtClean="0">
                <a:solidFill>
                  <a:schemeClr val="tx1"/>
                </a:solidFill>
              </a:rPr>
              <a:t>goal )</a:t>
            </a:r>
            <a:r>
              <a:rPr lang="en-US" dirty="0" smtClean="0"/>
              <a:t>detection </a:t>
            </a:r>
            <a:r>
              <a:rPr lang="en-US" dirty="0"/>
              <a:t>using Image Processing.</a:t>
            </a:r>
          </a:p>
          <a:p>
            <a:endParaRPr lang="en-US" dirty="0"/>
          </a:p>
          <a:p>
            <a:r>
              <a:rPr lang="en-US" dirty="0"/>
              <a:t>Car movement using </a:t>
            </a:r>
            <a:r>
              <a:rPr lang="en-US" dirty="0" smtClean="0"/>
              <a:t>Raspberry Pi 3.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72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245</TotalTime>
  <Words>191</Words>
  <Application>Microsoft Office PowerPoint</Application>
  <PresentationFormat>On-screen Show (4:3)</PresentationFormat>
  <Paragraphs>55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Segoe Print</vt:lpstr>
      <vt:lpstr>Trebuchet MS</vt:lpstr>
      <vt:lpstr>Wingdings 3</vt:lpstr>
      <vt:lpstr>Facet</vt:lpstr>
      <vt:lpstr>PowerPoint Presentation</vt:lpstr>
      <vt:lpstr>Outline</vt:lpstr>
      <vt:lpstr>What is Soccer Robot </vt:lpstr>
      <vt:lpstr>Overview</vt:lpstr>
      <vt:lpstr>Motivation </vt:lpstr>
      <vt:lpstr>Components </vt:lpstr>
      <vt:lpstr>Components</vt:lpstr>
      <vt:lpstr>Components</vt:lpstr>
      <vt:lpstr>Methodology </vt:lpstr>
      <vt:lpstr>Ball Detection</vt:lpstr>
      <vt:lpstr>Flow Chart</vt:lpstr>
      <vt:lpstr>Constraints</vt:lpstr>
      <vt:lpstr>Future Work</vt:lpstr>
      <vt:lpstr>DEMO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Eng Ameen Odah</dc:creator>
  <cp:lastModifiedBy>Eng Ameen Odah</cp:lastModifiedBy>
  <cp:revision>18</cp:revision>
  <dcterms:created xsi:type="dcterms:W3CDTF">2016-12-19T19:20:06Z</dcterms:created>
  <dcterms:modified xsi:type="dcterms:W3CDTF">2016-12-20T19:42:11Z</dcterms:modified>
</cp:coreProperties>
</file>