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Default Extension="mp4" ContentType="video/mp4"/>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Lst>
  <p:sldIdLst>
    <p:sldId id="256" r:id="rId2"/>
    <p:sldId id="261" r:id="rId3"/>
    <p:sldId id="262" r:id="rId4"/>
    <p:sldId id="259" r:id="rId5"/>
    <p:sldId id="260" r:id="rId6"/>
    <p:sldId id="263" r:id="rId7"/>
    <p:sldId id="264" r:id="rId8"/>
    <p:sldId id="265" r:id="rId9"/>
    <p:sldId id="266" r:id="rId10"/>
    <p:sldId id="267" r:id="rId11"/>
    <p:sldId id="268" r:id="rId12"/>
    <p:sldId id="271" r:id="rId13"/>
    <p:sldId id="272" r:id="rId14"/>
    <p:sldId id="269" r:id="rId15"/>
    <p:sldId id="270" r:id="rId16"/>
    <p:sldId id="273" r:id="rId17"/>
    <p:sldId id="274" r:id="rId18"/>
    <p:sldId id="275" r:id="rId19"/>
    <p:sldId id="276" r:id="rId20"/>
    <p:sldId id="277" r:id="rId21"/>
    <p:sldId id="278" r:id="rId22"/>
    <p:sldId id="279" r:id="rId23"/>
    <p:sldId id="280" r:id="rId24"/>
    <p:sldId id="285" r:id="rId25"/>
    <p:sldId id="281" r:id="rId26"/>
    <p:sldId id="282" r:id="rId27"/>
    <p:sldId id="283" r:id="rId28"/>
    <p:sldId id="284" r:id="rId2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73" d="100"/>
          <a:sy n="73" d="100"/>
        </p:scale>
        <p:origin x="618" y="7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 Id="rId8" Type="http://schemas.openxmlformats.org/officeDocument/2006/relationships/slide" Target="slides/slide7.xml"/></Relationships>
</file>

<file path=ppt/diagrams/colors1.xml><?xml version="1.0" encoding="utf-8"?>
<dgm:colorsDef xmlns:dgm="http://schemas.openxmlformats.org/drawingml/2006/diagram" xmlns:a="http://schemas.openxmlformats.org/drawingml/2006/main" uniqueId="urn:microsoft.com/office/officeart/2005/8/colors/accent4_2">
  <dgm:title val=""/>
  <dgm:desc val=""/>
  <dgm:catLst>
    <dgm:cat type="accent4" pri="11200"/>
  </dgm:catLst>
  <dgm:styleLbl name="node0">
    <dgm:fillClrLst meth="repeat">
      <a:schemeClr val="accent4"/>
    </dgm:fillClrLst>
    <dgm:linClrLst meth="repeat">
      <a:schemeClr val="lt1"/>
    </dgm:linClrLst>
    <dgm:effectClrLst/>
    <dgm:txLinClrLst/>
    <dgm:txFillClrLst/>
    <dgm:txEffectClrLst/>
  </dgm:styleLbl>
  <dgm:styleLbl name="node1">
    <dgm:fillClrLst meth="repeat">
      <a:schemeClr val="accent4"/>
    </dgm:fillClrLst>
    <dgm:linClrLst meth="repeat">
      <a:schemeClr val="lt1"/>
    </dgm:linClrLst>
    <dgm:effectClrLst/>
    <dgm:txLinClrLst/>
    <dgm:txFillClrLst/>
    <dgm:txEffectClrLst/>
  </dgm:styleLbl>
  <dgm:styleLbl name="alignNode1">
    <dgm:fillClrLst meth="repeat">
      <a:schemeClr val="accent4"/>
    </dgm:fillClrLst>
    <dgm:linClrLst meth="repeat">
      <a:schemeClr val="accent4"/>
    </dgm:linClrLst>
    <dgm:effectClrLst/>
    <dgm:txLinClrLst/>
    <dgm:txFillClrLst/>
    <dgm:txEffectClrLst/>
  </dgm:styleLbl>
  <dgm:styleLbl name="lnNode1">
    <dgm:fillClrLst meth="repeat">
      <a:schemeClr val="accent4"/>
    </dgm:fillClrLst>
    <dgm:linClrLst meth="repeat">
      <a:schemeClr val="lt1"/>
    </dgm:linClrLst>
    <dgm:effectClrLst/>
    <dgm:txLinClrLst/>
    <dgm:txFillClrLst/>
    <dgm:txEffectClrLst/>
  </dgm:styleLbl>
  <dgm:styleLbl name="vennNode1">
    <dgm:fillClrLst meth="repeat">
      <a:schemeClr val="accent4">
        <a:alpha val="50000"/>
      </a:schemeClr>
    </dgm:fillClrLst>
    <dgm:linClrLst meth="repeat">
      <a:schemeClr val="lt1"/>
    </dgm:linClrLst>
    <dgm:effectClrLst/>
    <dgm:txLinClrLst/>
    <dgm:txFillClrLst/>
    <dgm:txEffectClrLst/>
  </dgm:styleLbl>
  <dgm:styleLbl name="node2">
    <dgm:fillClrLst meth="repeat">
      <a:schemeClr val="accent4"/>
    </dgm:fillClrLst>
    <dgm:linClrLst meth="repeat">
      <a:schemeClr val="lt1"/>
    </dgm:linClrLst>
    <dgm:effectClrLst/>
    <dgm:txLinClrLst/>
    <dgm:txFillClrLst/>
    <dgm:txEffectClrLst/>
  </dgm:styleLbl>
  <dgm:styleLbl name="node3">
    <dgm:fillClrLst meth="repeat">
      <a:schemeClr val="accent4"/>
    </dgm:fillClrLst>
    <dgm:linClrLst meth="repeat">
      <a:schemeClr val="lt1"/>
    </dgm:linClrLst>
    <dgm:effectClrLst/>
    <dgm:txLinClrLst/>
    <dgm:txFillClrLst/>
    <dgm:txEffectClrLst/>
  </dgm:styleLbl>
  <dgm:styleLbl name="node4">
    <dgm:fillClrLst meth="repeat">
      <a:schemeClr val="accent4"/>
    </dgm:fillClrLst>
    <dgm:linClrLst meth="repeat">
      <a:schemeClr val="lt1"/>
    </dgm:linClrLst>
    <dgm:effectClrLst/>
    <dgm:txLinClrLst/>
    <dgm:txFillClrLst/>
    <dgm:txEffectClrLst/>
  </dgm:styleLbl>
  <dgm:styleLbl name="f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4">
        <a:tint val="60000"/>
      </a:schemeClr>
    </dgm:fillClrLst>
    <dgm:linClrLst meth="repeat">
      <a:schemeClr val="accent4">
        <a:tint val="60000"/>
      </a:schemeClr>
    </dgm:linClrLst>
    <dgm:effectClrLst/>
    <dgm:txLinClrLst/>
    <dgm:txFillClrLst/>
    <dgm:txEffectClrLst/>
  </dgm:styleLbl>
  <dgm:styleLbl name="fgSibTrans2D1">
    <dgm:fillClrLst meth="repeat">
      <a:schemeClr val="accent4">
        <a:tint val="60000"/>
      </a:schemeClr>
    </dgm:fillClrLst>
    <dgm:linClrLst meth="repeat">
      <a:schemeClr val="accent4">
        <a:tint val="60000"/>
      </a:schemeClr>
    </dgm:linClrLst>
    <dgm:effectClrLst/>
    <dgm:txLinClrLst/>
    <dgm:txFillClrLst/>
    <dgm:txEffectClrLst/>
  </dgm:styleLbl>
  <dgm:styleLbl name="bgSibTrans2D1">
    <dgm:fillClrLst meth="repeat">
      <a:schemeClr val="accent4">
        <a:tint val="60000"/>
      </a:schemeClr>
    </dgm:fillClrLst>
    <dgm:linClrLst meth="repeat">
      <a:schemeClr val="accent4">
        <a:tint val="60000"/>
      </a:schemeClr>
    </dgm:linClrLst>
    <dgm:effectClrLst/>
    <dgm:txLinClrLst/>
    <dgm:txFillClrLst/>
    <dgm:txEffectClrLst/>
  </dgm:styleLbl>
  <dgm:styleLbl name="sibTrans1D1">
    <dgm:fillClrLst meth="repeat">
      <a:schemeClr val="accent4"/>
    </dgm:fillClrLst>
    <dgm:linClrLst meth="repeat">
      <a:schemeClr val="accent4"/>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dgm:linClrLst>
    <dgm:effectClrLst/>
    <dgm:txLinClrLst/>
    <dgm:txFillClrLst/>
    <dgm:txEffectClrLst/>
  </dgm:styleLbl>
  <dgm:styleLbl name="asst1">
    <dgm:fillClrLst meth="repeat">
      <a:schemeClr val="accent4"/>
    </dgm:fillClrLst>
    <dgm:linClrLst meth="repeat">
      <a:schemeClr val="lt1"/>
    </dgm:linClrLst>
    <dgm:effectClrLst/>
    <dgm:txLinClrLst/>
    <dgm:txFillClrLst/>
    <dgm:txEffectClrLst/>
  </dgm:styleLbl>
  <dgm:styleLbl name="asst2">
    <dgm:fillClrLst meth="repeat">
      <a:schemeClr val="accent4"/>
    </dgm:fillClrLst>
    <dgm:linClrLst meth="repeat">
      <a:schemeClr val="lt1"/>
    </dgm:linClrLst>
    <dgm:effectClrLst/>
    <dgm:txLinClrLst/>
    <dgm:txFillClrLst/>
    <dgm:txEffectClrLst/>
  </dgm:styleLbl>
  <dgm:styleLbl name="asst3">
    <dgm:fillClrLst meth="repeat">
      <a:schemeClr val="accent4"/>
    </dgm:fillClrLst>
    <dgm:linClrLst meth="repeat">
      <a:schemeClr val="lt1"/>
    </dgm:linClrLst>
    <dgm:effectClrLst/>
    <dgm:txLinClrLst/>
    <dgm:txFillClrLst/>
    <dgm:txEffectClrLst/>
  </dgm:styleLbl>
  <dgm:styleLbl name="asst4">
    <dgm:fillClrLst meth="repeat">
      <a:schemeClr val="accent4"/>
    </dgm:fillClrLst>
    <dgm:linClrLst meth="repeat">
      <a:schemeClr val="lt1"/>
    </dgm:linClrLst>
    <dgm:effectClrLst/>
    <dgm:txLinClrLst/>
    <dgm:txFillClrLst/>
    <dgm:txEffectClrLst/>
  </dgm:styleLbl>
  <dgm:styleLbl name="parChTrans2D1">
    <dgm:fillClrLst meth="repeat">
      <a:schemeClr val="accent4">
        <a:tint val="60000"/>
      </a:schemeClr>
    </dgm:fillClrLst>
    <dgm:linClrLst meth="repeat">
      <a:schemeClr val="accent4">
        <a:tint val="60000"/>
      </a:schemeClr>
    </dgm:linClrLst>
    <dgm:effectClrLst/>
    <dgm:txLinClrLst/>
    <dgm:txFillClrLst meth="repeat">
      <a:schemeClr val="lt1"/>
    </dgm:txFillClrLst>
    <dgm:txEffectClrLst/>
  </dgm:styleLbl>
  <dgm:styleLbl name="parChTrans2D2">
    <dgm:fillClrLst meth="repeat">
      <a:schemeClr val="accent4"/>
    </dgm:fillClrLst>
    <dgm:linClrLst meth="repeat">
      <a:schemeClr val="accent4"/>
    </dgm:linClrLst>
    <dgm:effectClrLst/>
    <dgm:txLinClrLst/>
    <dgm:txFillClrLst meth="repeat">
      <a:schemeClr val="lt1"/>
    </dgm:txFillClrLst>
    <dgm:txEffectClrLst/>
  </dgm:styleLbl>
  <dgm:styleLbl name="parChTrans2D3">
    <dgm:fillClrLst meth="repeat">
      <a:schemeClr val="accent4"/>
    </dgm:fillClrLst>
    <dgm:linClrLst meth="repeat">
      <a:schemeClr val="accent4"/>
    </dgm:linClrLst>
    <dgm:effectClrLst/>
    <dgm:txLinClrLst/>
    <dgm:txFillClrLst meth="repeat">
      <a:schemeClr val="lt1"/>
    </dgm:txFillClrLst>
    <dgm:txEffectClrLst/>
  </dgm:styleLbl>
  <dgm:styleLbl name="parChTrans2D4">
    <dgm:fillClrLst meth="repeat">
      <a:schemeClr val="accent4"/>
    </dgm:fillClrLst>
    <dgm:linClrLst meth="repeat">
      <a:schemeClr val="accent4"/>
    </dgm:linClrLst>
    <dgm:effectClrLst/>
    <dgm:txLinClrLst/>
    <dgm:txFillClrLst meth="repeat">
      <a:schemeClr val="lt1"/>
    </dgm:txFillClrLst>
    <dgm:txEffectClrLst/>
  </dgm:styleLbl>
  <dgm:styleLbl name="parChTrans1D1">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2">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3">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parChTrans1D4">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solidFgAcc1">
    <dgm:fillClrLst meth="repeat">
      <a:schemeClr val="lt1"/>
    </dgm:fillClrLst>
    <dgm:linClrLst meth="repeat">
      <a:schemeClr val="accent4"/>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align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b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accent4"/>
    </dgm:linClrLst>
    <dgm:effectClrLst/>
    <dgm:txLinClrLst/>
    <dgm:txFillClrLst meth="repeat">
      <a:schemeClr val="dk1"/>
    </dgm:txFillClrLst>
    <dgm:txEffectClrLst/>
  </dgm:styleLbl>
  <dgm:styleLbl name="dkBgShp">
    <dgm:fillClrLst meth="repeat">
      <a:schemeClr val="accent4">
        <a:shade val="80000"/>
      </a:schemeClr>
    </dgm:fillClrLst>
    <dgm:linClrLst meth="repeat">
      <a:schemeClr val="accent4"/>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4_2">
  <dgm:title val=""/>
  <dgm:desc val=""/>
  <dgm:catLst>
    <dgm:cat type="accent4" pri="11200"/>
  </dgm:catLst>
  <dgm:styleLbl name="node0">
    <dgm:fillClrLst meth="repeat">
      <a:schemeClr val="accent4"/>
    </dgm:fillClrLst>
    <dgm:linClrLst meth="repeat">
      <a:schemeClr val="lt1"/>
    </dgm:linClrLst>
    <dgm:effectClrLst/>
    <dgm:txLinClrLst/>
    <dgm:txFillClrLst/>
    <dgm:txEffectClrLst/>
  </dgm:styleLbl>
  <dgm:styleLbl name="node1">
    <dgm:fillClrLst meth="repeat">
      <a:schemeClr val="accent4"/>
    </dgm:fillClrLst>
    <dgm:linClrLst meth="repeat">
      <a:schemeClr val="lt1"/>
    </dgm:linClrLst>
    <dgm:effectClrLst/>
    <dgm:txLinClrLst/>
    <dgm:txFillClrLst/>
    <dgm:txEffectClrLst/>
  </dgm:styleLbl>
  <dgm:styleLbl name="alignNode1">
    <dgm:fillClrLst meth="repeat">
      <a:schemeClr val="accent4"/>
    </dgm:fillClrLst>
    <dgm:linClrLst meth="repeat">
      <a:schemeClr val="accent4"/>
    </dgm:linClrLst>
    <dgm:effectClrLst/>
    <dgm:txLinClrLst/>
    <dgm:txFillClrLst/>
    <dgm:txEffectClrLst/>
  </dgm:styleLbl>
  <dgm:styleLbl name="lnNode1">
    <dgm:fillClrLst meth="repeat">
      <a:schemeClr val="accent4"/>
    </dgm:fillClrLst>
    <dgm:linClrLst meth="repeat">
      <a:schemeClr val="lt1"/>
    </dgm:linClrLst>
    <dgm:effectClrLst/>
    <dgm:txLinClrLst/>
    <dgm:txFillClrLst/>
    <dgm:txEffectClrLst/>
  </dgm:styleLbl>
  <dgm:styleLbl name="vennNode1">
    <dgm:fillClrLst meth="repeat">
      <a:schemeClr val="accent4">
        <a:alpha val="50000"/>
      </a:schemeClr>
    </dgm:fillClrLst>
    <dgm:linClrLst meth="repeat">
      <a:schemeClr val="lt1"/>
    </dgm:linClrLst>
    <dgm:effectClrLst/>
    <dgm:txLinClrLst/>
    <dgm:txFillClrLst/>
    <dgm:txEffectClrLst/>
  </dgm:styleLbl>
  <dgm:styleLbl name="node2">
    <dgm:fillClrLst meth="repeat">
      <a:schemeClr val="accent4"/>
    </dgm:fillClrLst>
    <dgm:linClrLst meth="repeat">
      <a:schemeClr val="lt1"/>
    </dgm:linClrLst>
    <dgm:effectClrLst/>
    <dgm:txLinClrLst/>
    <dgm:txFillClrLst/>
    <dgm:txEffectClrLst/>
  </dgm:styleLbl>
  <dgm:styleLbl name="node3">
    <dgm:fillClrLst meth="repeat">
      <a:schemeClr val="accent4"/>
    </dgm:fillClrLst>
    <dgm:linClrLst meth="repeat">
      <a:schemeClr val="lt1"/>
    </dgm:linClrLst>
    <dgm:effectClrLst/>
    <dgm:txLinClrLst/>
    <dgm:txFillClrLst/>
    <dgm:txEffectClrLst/>
  </dgm:styleLbl>
  <dgm:styleLbl name="node4">
    <dgm:fillClrLst meth="repeat">
      <a:schemeClr val="accent4"/>
    </dgm:fillClrLst>
    <dgm:linClrLst meth="repeat">
      <a:schemeClr val="lt1"/>
    </dgm:linClrLst>
    <dgm:effectClrLst/>
    <dgm:txLinClrLst/>
    <dgm:txFillClrLst/>
    <dgm:txEffectClrLst/>
  </dgm:styleLbl>
  <dgm:styleLbl name="f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4">
        <a:tint val="60000"/>
      </a:schemeClr>
    </dgm:fillClrLst>
    <dgm:linClrLst meth="repeat">
      <a:schemeClr val="accent4">
        <a:tint val="60000"/>
      </a:schemeClr>
    </dgm:linClrLst>
    <dgm:effectClrLst/>
    <dgm:txLinClrLst/>
    <dgm:txFillClrLst/>
    <dgm:txEffectClrLst/>
  </dgm:styleLbl>
  <dgm:styleLbl name="fgSibTrans2D1">
    <dgm:fillClrLst meth="repeat">
      <a:schemeClr val="accent4">
        <a:tint val="60000"/>
      </a:schemeClr>
    </dgm:fillClrLst>
    <dgm:linClrLst meth="repeat">
      <a:schemeClr val="accent4">
        <a:tint val="60000"/>
      </a:schemeClr>
    </dgm:linClrLst>
    <dgm:effectClrLst/>
    <dgm:txLinClrLst/>
    <dgm:txFillClrLst/>
    <dgm:txEffectClrLst/>
  </dgm:styleLbl>
  <dgm:styleLbl name="bgSibTrans2D1">
    <dgm:fillClrLst meth="repeat">
      <a:schemeClr val="accent4">
        <a:tint val="60000"/>
      </a:schemeClr>
    </dgm:fillClrLst>
    <dgm:linClrLst meth="repeat">
      <a:schemeClr val="accent4">
        <a:tint val="60000"/>
      </a:schemeClr>
    </dgm:linClrLst>
    <dgm:effectClrLst/>
    <dgm:txLinClrLst/>
    <dgm:txFillClrLst/>
    <dgm:txEffectClrLst/>
  </dgm:styleLbl>
  <dgm:styleLbl name="sibTrans1D1">
    <dgm:fillClrLst meth="repeat">
      <a:schemeClr val="accent4"/>
    </dgm:fillClrLst>
    <dgm:linClrLst meth="repeat">
      <a:schemeClr val="accent4"/>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dgm:linClrLst>
    <dgm:effectClrLst/>
    <dgm:txLinClrLst/>
    <dgm:txFillClrLst/>
    <dgm:txEffectClrLst/>
  </dgm:styleLbl>
  <dgm:styleLbl name="asst1">
    <dgm:fillClrLst meth="repeat">
      <a:schemeClr val="accent4"/>
    </dgm:fillClrLst>
    <dgm:linClrLst meth="repeat">
      <a:schemeClr val="lt1"/>
    </dgm:linClrLst>
    <dgm:effectClrLst/>
    <dgm:txLinClrLst/>
    <dgm:txFillClrLst/>
    <dgm:txEffectClrLst/>
  </dgm:styleLbl>
  <dgm:styleLbl name="asst2">
    <dgm:fillClrLst meth="repeat">
      <a:schemeClr val="accent4"/>
    </dgm:fillClrLst>
    <dgm:linClrLst meth="repeat">
      <a:schemeClr val="lt1"/>
    </dgm:linClrLst>
    <dgm:effectClrLst/>
    <dgm:txLinClrLst/>
    <dgm:txFillClrLst/>
    <dgm:txEffectClrLst/>
  </dgm:styleLbl>
  <dgm:styleLbl name="asst3">
    <dgm:fillClrLst meth="repeat">
      <a:schemeClr val="accent4"/>
    </dgm:fillClrLst>
    <dgm:linClrLst meth="repeat">
      <a:schemeClr val="lt1"/>
    </dgm:linClrLst>
    <dgm:effectClrLst/>
    <dgm:txLinClrLst/>
    <dgm:txFillClrLst/>
    <dgm:txEffectClrLst/>
  </dgm:styleLbl>
  <dgm:styleLbl name="asst4">
    <dgm:fillClrLst meth="repeat">
      <a:schemeClr val="accent4"/>
    </dgm:fillClrLst>
    <dgm:linClrLst meth="repeat">
      <a:schemeClr val="lt1"/>
    </dgm:linClrLst>
    <dgm:effectClrLst/>
    <dgm:txLinClrLst/>
    <dgm:txFillClrLst/>
    <dgm:txEffectClrLst/>
  </dgm:styleLbl>
  <dgm:styleLbl name="parChTrans2D1">
    <dgm:fillClrLst meth="repeat">
      <a:schemeClr val="accent4">
        <a:tint val="60000"/>
      </a:schemeClr>
    </dgm:fillClrLst>
    <dgm:linClrLst meth="repeat">
      <a:schemeClr val="accent4">
        <a:tint val="60000"/>
      </a:schemeClr>
    </dgm:linClrLst>
    <dgm:effectClrLst/>
    <dgm:txLinClrLst/>
    <dgm:txFillClrLst meth="repeat">
      <a:schemeClr val="lt1"/>
    </dgm:txFillClrLst>
    <dgm:txEffectClrLst/>
  </dgm:styleLbl>
  <dgm:styleLbl name="parChTrans2D2">
    <dgm:fillClrLst meth="repeat">
      <a:schemeClr val="accent4"/>
    </dgm:fillClrLst>
    <dgm:linClrLst meth="repeat">
      <a:schemeClr val="accent4"/>
    </dgm:linClrLst>
    <dgm:effectClrLst/>
    <dgm:txLinClrLst/>
    <dgm:txFillClrLst meth="repeat">
      <a:schemeClr val="lt1"/>
    </dgm:txFillClrLst>
    <dgm:txEffectClrLst/>
  </dgm:styleLbl>
  <dgm:styleLbl name="parChTrans2D3">
    <dgm:fillClrLst meth="repeat">
      <a:schemeClr val="accent4"/>
    </dgm:fillClrLst>
    <dgm:linClrLst meth="repeat">
      <a:schemeClr val="accent4"/>
    </dgm:linClrLst>
    <dgm:effectClrLst/>
    <dgm:txLinClrLst/>
    <dgm:txFillClrLst meth="repeat">
      <a:schemeClr val="lt1"/>
    </dgm:txFillClrLst>
    <dgm:txEffectClrLst/>
  </dgm:styleLbl>
  <dgm:styleLbl name="parChTrans2D4">
    <dgm:fillClrLst meth="repeat">
      <a:schemeClr val="accent4"/>
    </dgm:fillClrLst>
    <dgm:linClrLst meth="repeat">
      <a:schemeClr val="accent4"/>
    </dgm:linClrLst>
    <dgm:effectClrLst/>
    <dgm:txLinClrLst/>
    <dgm:txFillClrLst meth="repeat">
      <a:schemeClr val="lt1"/>
    </dgm:txFillClrLst>
    <dgm:txEffectClrLst/>
  </dgm:styleLbl>
  <dgm:styleLbl name="parChTrans1D1">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2">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3">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parChTrans1D4">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solidFgAcc1">
    <dgm:fillClrLst meth="repeat">
      <a:schemeClr val="lt1"/>
    </dgm:fillClrLst>
    <dgm:linClrLst meth="repeat">
      <a:schemeClr val="accent4"/>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align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b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accent4"/>
    </dgm:linClrLst>
    <dgm:effectClrLst/>
    <dgm:txLinClrLst/>
    <dgm:txFillClrLst meth="repeat">
      <a:schemeClr val="dk1"/>
    </dgm:txFillClrLst>
    <dgm:txEffectClrLst/>
  </dgm:styleLbl>
  <dgm:styleLbl name="dkBgShp">
    <dgm:fillClrLst meth="repeat">
      <a:schemeClr val="accent4">
        <a:shade val="80000"/>
      </a:schemeClr>
    </dgm:fillClrLst>
    <dgm:linClrLst meth="repeat">
      <a:schemeClr val="accent4"/>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4_2">
  <dgm:title val=""/>
  <dgm:desc val=""/>
  <dgm:catLst>
    <dgm:cat type="accent4" pri="11200"/>
  </dgm:catLst>
  <dgm:styleLbl name="node0">
    <dgm:fillClrLst meth="repeat">
      <a:schemeClr val="accent4"/>
    </dgm:fillClrLst>
    <dgm:linClrLst meth="repeat">
      <a:schemeClr val="lt1"/>
    </dgm:linClrLst>
    <dgm:effectClrLst/>
    <dgm:txLinClrLst/>
    <dgm:txFillClrLst/>
    <dgm:txEffectClrLst/>
  </dgm:styleLbl>
  <dgm:styleLbl name="node1">
    <dgm:fillClrLst meth="repeat">
      <a:schemeClr val="accent4"/>
    </dgm:fillClrLst>
    <dgm:linClrLst meth="repeat">
      <a:schemeClr val="lt1"/>
    </dgm:linClrLst>
    <dgm:effectClrLst/>
    <dgm:txLinClrLst/>
    <dgm:txFillClrLst/>
    <dgm:txEffectClrLst/>
  </dgm:styleLbl>
  <dgm:styleLbl name="alignNode1">
    <dgm:fillClrLst meth="repeat">
      <a:schemeClr val="accent4"/>
    </dgm:fillClrLst>
    <dgm:linClrLst meth="repeat">
      <a:schemeClr val="accent4"/>
    </dgm:linClrLst>
    <dgm:effectClrLst/>
    <dgm:txLinClrLst/>
    <dgm:txFillClrLst/>
    <dgm:txEffectClrLst/>
  </dgm:styleLbl>
  <dgm:styleLbl name="lnNode1">
    <dgm:fillClrLst meth="repeat">
      <a:schemeClr val="accent4"/>
    </dgm:fillClrLst>
    <dgm:linClrLst meth="repeat">
      <a:schemeClr val="lt1"/>
    </dgm:linClrLst>
    <dgm:effectClrLst/>
    <dgm:txLinClrLst/>
    <dgm:txFillClrLst/>
    <dgm:txEffectClrLst/>
  </dgm:styleLbl>
  <dgm:styleLbl name="vennNode1">
    <dgm:fillClrLst meth="repeat">
      <a:schemeClr val="accent4">
        <a:alpha val="50000"/>
      </a:schemeClr>
    </dgm:fillClrLst>
    <dgm:linClrLst meth="repeat">
      <a:schemeClr val="lt1"/>
    </dgm:linClrLst>
    <dgm:effectClrLst/>
    <dgm:txLinClrLst/>
    <dgm:txFillClrLst/>
    <dgm:txEffectClrLst/>
  </dgm:styleLbl>
  <dgm:styleLbl name="node2">
    <dgm:fillClrLst meth="repeat">
      <a:schemeClr val="accent4"/>
    </dgm:fillClrLst>
    <dgm:linClrLst meth="repeat">
      <a:schemeClr val="lt1"/>
    </dgm:linClrLst>
    <dgm:effectClrLst/>
    <dgm:txLinClrLst/>
    <dgm:txFillClrLst/>
    <dgm:txEffectClrLst/>
  </dgm:styleLbl>
  <dgm:styleLbl name="node3">
    <dgm:fillClrLst meth="repeat">
      <a:schemeClr val="accent4"/>
    </dgm:fillClrLst>
    <dgm:linClrLst meth="repeat">
      <a:schemeClr val="lt1"/>
    </dgm:linClrLst>
    <dgm:effectClrLst/>
    <dgm:txLinClrLst/>
    <dgm:txFillClrLst/>
    <dgm:txEffectClrLst/>
  </dgm:styleLbl>
  <dgm:styleLbl name="node4">
    <dgm:fillClrLst meth="repeat">
      <a:schemeClr val="accent4"/>
    </dgm:fillClrLst>
    <dgm:linClrLst meth="repeat">
      <a:schemeClr val="lt1"/>
    </dgm:linClrLst>
    <dgm:effectClrLst/>
    <dgm:txLinClrLst/>
    <dgm:txFillClrLst/>
    <dgm:txEffectClrLst/>
  </dgm:styleLbl>
  <dgm:styleLbl name="f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4">
        <a:tint val="60000"/>
      </a:schemeClr>
    </dgm:fillClrLst>
    <dgm:linClrLst meth="repeat">
      <a:schemeClr val="accent4">
        <a:tint val="60000"/>
      </a:schemeClr>
    </dgm:linClrLst>
    <dgm:effectClrLst/>
    <dgm:txLinClrLst/>
    <dgm:txFillClrLst/>
    <dgm:txEffectClrLst/>
  </dgm:styleLbl>
  <dgm:styleLbl name="fgSibTrans2D1">
    <dgm:fillClrLst meth="repeat">
      <a:schemeClr val="accent4">
        <a:tint val="60000"/>
      </a:schemeClr>
    </dgm:fillClrLst>
    <dgm:linClrLst meth="repeat">
      <a:schemeClr val="accent4">
        <a:tint val="60000"/>
      </a:schemeClr>
    </dgm:linClrLst>
    <dgm:effectClrLst/>
    <dgm:txLinClrLst/>
    <dgm:txFillClrLst/>
    <dgm:txEffectClrLst/>
  </dgm:styleLbl>
  <dgm:styleLbl name="bgSibTrans2D1">
    <dgm:fillClrLst meth="repeat">
      <a:schemeClr val="accent4">
        <a:tint val="60000"/>
      </a:schemeClr>
    </dgm:fillClrLst>
    <dgm:linClrLst meth="repeat">
      <a:schemeClr val="accent4">
        <a:tint val="60000"/>
      </a:schemeClr>
    </dgm:linClrLst>
    <dgm:effectClrLst/>
    <dgm:txLinClrLst/>
    <dgm:txFillClrLst/>
    <dgm:txEffectClrLst/>
  </dgm:styleLbl>
  <dgm:styleLbl name="sibTrans1D1">
    <dgm:fillClrLst meth="repeat">
      <a:schemeClr val="accent4"/>
    </dgm:fillClrLst>
    <dgm:linClrLst meth="repeat">
      <a:schemeClr val="accent4"/>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dgm:linClrLst>
    <dgm:effectClrLst/>
    <dgm:txLinClrLst/>
    <dgm:txFillClrLst/>
    <dgm:txEffectClrLst/>
  </dgm:styleLbl>
  <dgm:styleLbl name="asst1">
    <dgm:fillClrLst meth="repeat">
      <a:schemeClr val="accent4"/>
    </dgm:fillClrLst>
    <dgm:linClrLst meth="repeat">
      <a:schemeClr val="lt1"/>
    </dgm:linClrLst>
    <dgm:effectClrLst/>
    <dgm:txLinClrLst/>
    <dgm:txFillClrLst/>
    <dgm:txEffectClrLst/>
  </dgm:styleLbl>
  <dgm:styleLbl name="asst2">
    <dgm:fillClrLst meth="repeat">
      <a:schemeClr val="accent4"/>
    </dgm:fillClrLst>
    <dgm:linClrLst meth="repeat">
      <a:schemeClr val="lt1"/>
    </dgm:linClrLst>
    <dgm:effectClrLst/>
    <dgm:txLinClrLst/>
    <dgm:txFillClrLst/>
    <dgm:txEffectClrLst/>
  </dgm:styleLbl>
  <dgm:styleLbl name="asst3">
    <dgm:fillClrLst meth="repeat">
      <a:schemeClr val="accent4"/>
    </dgm:fillClrLst>
    <dgm:linClrLst meth="repeat">
      <a:schemeClr val="lt1"/>
    </dgm:linClrLst>
    <dgm:effectClrLst/>
    <dgm:txLinClrLst/>
    <dgm:txFillClrLst/>
    <dgm:txEffectClrLst/>
  </dgm:styleLbl>
  <dgm:styleLbl name="asst4">
    <dgm:fillClrLst meth="repeat">
      <a:schemeClr val="accent4"/>
    </dgm:fillClrLst>
    <dgm:linClrLst meth="repeat">
      <a:schemeClr val="lt1"/>
    </dgm:linClrLst>
    <dgm:effectClrLst/>
    <dgm:txLinClrLst/>
    <dgm:txFillClrLst/>
    <dgm:txEffectClrLst/>
  </dgm:styleLbl>
  <dgm:styleLbl name="parChTrans2D1">
    <dgm:fillClrLst meth="repeat">
      <a:schemeClr val="accent4">
        <a:tint val="60000"/>
      </a:schemeClr>
    </dgm:fillClrLst>
    <dgm:linClrLst meth="repeat">
      <a:schemeClr val="accent4">
        <a:tint val="60000"/>
      </a:schemeClr>
    </dgm:linClrLst>
    <dgm:effectClrLst/>
    <dgm:txLinClrLst/>
    <dgm:txFillClrLst meth="repeat">
      <a:schemeClr val="lt1"/>
    </dgm:txFillClrLst>
    <dgm:txEffectClrLst/>
  </dgm:styleLbl>
  <dgm:styleLbl name="parChTrans2D2">
    <dgm:fillClrLst meth="repeat">
      <a:schemeClr val="accent4"/>
    </dgm:fillClrLst>
    <dgm:linClrLst meth="repeat">
      <a:schemeClr val="accent4"/>
    </dgm:linClrLst>
    <dgm:effectClrLst/>
    <dgm:txLinClrLst/>
    <dgm:txFillClrLst meth="repeat">
      <a:schemeClr val="lt1"/>
    </dgm:txFillClrLst>
    <dgm:txEffectClrLst/>
  </dgm:styleLbl>
  <dgm:styleLbl name="parChTrans2D3">
    <dgm:fillClrLst meth="repeat">
      <a:schemeClr val="accent4"/>
    </dgm:fillClrLst>
    <dgm:linClrLst meth="repeat">
      <a:schemeClr val="accent4"/>
    </dgm:linClrLst>
    <dgm:effectClrLst/>
    <dgm:txLinClrLst/>
    <dgm:txFillClrLst meth="repeat">
      <a:schemeClr val="lt1"/>
    </dgm:txFillClrLst>
    <dgm:txEffectClrLst/>
  </dgm:styleLbl>
  <dgm:styleLbl name="parChTrans2D4">
    <dgm:fillClrLst meth="repeat">
      <a:schemeClr val="accent4"/>
    </dgm:fillClrLst>
    <dgm:linClrLst meth="repeat">
      <a:schemeClr val="accent4"/>
    </dgm:linClrLst>
    <dgm:effectClrLst/>
    <dgm:txLinClrLst/>
    <dgm:txFillClrLst meth="repeat">
      <a:schemeClr val="lt1"/>
    </dgm:txFillClrLst>
    <dgm:txEffectClrLst/>
  </dgm:styleLbl>
  <dgm:styleLbl name="parChTrans1D1">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2">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3">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parChTrans1D4">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solidFgAcc1">
    <dgm:fillClrLst meth="repeat">
      <a:schemeClr val="lt1"/>
    </dgm:fillClrLst>
    <dgm:linClrLst meth="repeat">
      <a:schemeClr val="accent4"/>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align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b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accent4"/>
    </dgm:linClrLst>
    <dgm:effectClrLst/>
    <dgm:txLinClrLst/>
    <dgm:txFillClrLst meth="repeat">
      <a:schemeClr val="dk1"/>
    </dgm:txFillClrLst>
    <dgm:txEffectClrLst/>
  </dgm:styleLbl>
  <dgm:styleLbl name="dkBgShp">
    <dgm:fillClrLst meth="repeat">
      <a:schemeClr val="accent4">
        <a:shade val="80000"/>
      </a:schemeClr>
    </dgm:fillClrLst>
    <dgm:linClrLst meth="repeat">
      <a:schemeClr val="accent4"/>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4_2">
  <dgm:title val=""/>
  <dgm:desc val=""/>
  <dgm:catLst>
    <dgm:cat type="accent4" pri="11200"/>
  </dgm:catLst>
  <dgm:styleLbl name="node0">
    <dgm:fillClrLst meth="repeat">
      <a:schemeClr val="accent4"/>
    </dgm:fillClrLst>
    <dgm:linClrLst meth="repeat">
      <a:schemeClr val="lt1"/>
    </dgm:linClrLst>
    <dgm:effectClrLst/>
    <dgm:txLinClrLst/>
    <dgm:txFillClrLst/>
    <dgm:txEffectClrLst/>
  </dgm:styleLbl>
  <dgm:styleLbl name="node1">
    <dgm:fillClrLst meth="repeat">
      <a:schemeClr val="accent4"/>
    </dgm:fillClrLst>
    <dgm:linClrLst meth="repeat">
      <a:schemeClr val="lt1"/>
    </dgm:linClrLst>
    <dgm:effectClrLst/>
    <dgm:txLinClrLst/>
    <dgm:txFillClrLst/>
    <dgm:txEffectClrLst/>
  </dgm:styleLbl>
  <dgm:styleLbl name="alignNode1">
    <dgm:fillClrLst meth="repeat">
      <a:schemeClr val="accent4"/>
    </dgm:fillClrLst>
    <dgm:linClrLst meth="repeat">
      <a:schemeClr val="accent4"/>
    </dgm:linClrLst>
    <dgm:effectClrLst/>
    <dgm:txLinClrLst/>
    <dgm:txFillClrLst/>
    <dgm:txEffectClrLst/>
  </dgm:styleLbl>
  <dgm:styleLbl name="lnNode1">
    <dgm:fillClrLst meth="repeat">
      <a:schemeClr val="accent4"/>
    </dgm:fillClrLst>
    <dgm:linClrLst meth="repeat">
      <a:schemeClr val="lt1"/>
    </dgm:linClrLst>
    <dgm:effectClrLst/>
    <dgm:txLinClrLst/>
    <dgm:txFillClrLst/>
    <dgm:txEffectClrLst/>
  </dgm:styleLbl>
  <dgm:styleLbl name="vennNode1">
    <dgm:fillClrLst meth="repeat">
      <a:schemeClr val="accent4">
        <a:alpha val="50000"/>
      </a:schemeClr>
    </dgm:fillClrLst>
    <dgm:linClrLst meth="repeat">
      <a:schemeClr val="lt1"/>
    </dgm:linClrLst>
    <dgm:effectClrLst/>
    <dgm:txLinClrLst/>
    <dgm:txFillClrLst/>
    <dgm:txEffectClrLst/>
  </dgm:styleLbl>
  <dgm:styleLbl name="node2">
    <dgm:fillClrLst meth="repeat">
      <a:schemeClr val="accent4"/>
    </dgm:fillClrLst>
    <dgm:linClrLst meth="repeat">
      <a:schemeClr val="lt1"/>
    </dgm:linClrLst>
    <dgm:effectClrLst/>
    <dgm:txLinClrLst/>
    <dgm:txFillClrLst/>
    <dgm:txEffectClrLst/>
  </dgm:styleLbl>
  <dgm:styleLbl name="node3">
    <dgm:fillClrLst meth="repeat">
      <a:schemeClr val="accent4"/>
    </dgm:fillClrLst>
    <dgm:linClrLst meth="repeat">
      <a:schemeClr val="lt1"/>
    </dgm:linClrLst>
    <dgm:effectClrLst/>
    <dgm:txLinClrLst/>
    <dgm:txFillClrLst/>
    <dgm:txEffectClrLst/>
  </dgm:styleLbl>
  <dgm:styleLbl name="node4">
    <dgm:fillClrLst meth="repeat">
      <a:schemeClr val="accent4"/>
    </dgm:fillClrLst>
    <dgm:linClrLst meth="repeat">
      <a:schemeClr val="lt1"/>
    </dgm:linClrLst>
    <dgm:effectClrLst/>
    <dgm:txLinClrLst/>
    <dgm:txFillClrLst/>
    <dgm:txEffectClrLst/>
  </dgm:styleLbl>
  <dgm:styleLbl name="f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4">
        <a:tint val="60000"/>
      </a:schemeClr>
    </dgm:fillClrLst>
    <dgm:linClrLst meth="repeat">
      <a:schemeClr val="accent4">
        <a:tint val="60000"/>
      </a:schemeClr>
    </dgm:linClrLst>
    <dgm:effectClrLst/>
    <dgm:txLinClrLst/>
    <dgm:txFillClrLst/>
    <dgm:txEffectClrLst/>
  </dgm:styleLbl>
  <dgm:styleLbl name="fgSibTrans2D1">
    <dgm:fillClrLst meth="repeat">
      <a:schemeClr val="accent4">
        <a:tint val="60000"/>
      </a:schemeClr>
    </dgm:fillClrLst>
    <dgm:linClrLst meth="repeat">
      <a:schemeClr val="accent4">
        <a:tint val="60000"/>
      </a:schemeClr>
    </dgm:linClrLst>
    <dgm:effectClrLst/>
    <dgm:txLinClrLst/>
    <dgm:txFillClrLst/>
    <dgm:txEffectClrLst/>
  </dgm:styleLbl>
  <dgm:styleLbl name="bgSibTrans2D1">
    <dgm:fillClrLst meth="repeat">
      <a:schemeClr val="accent4">
        <a:tint val="60000"/>
      </a:schemeClr>
    </dgm:fillClrLst>
    <dgm:linClrLst meth="repeat">
      <a:schemeClr val="accent4">
        <a:tint val="60000"/>
      </a:schemeClr>
    </dgm:linClrLst>
    <dgm:effectClrLst/>
    <dgm:txLinClrLst/>
    <dgm:txFillClrLst/>
    <dgm:txEffectClrLst/>
  </dgm:styleLbl>
  <dgm:styleLbl name="sibTrans1D1">
    <dgm:fillClrLst meth="repeat">
      <a:schemeClr val="accent4"/>
    </dgm:fillClrLst>
    <dgm:linClrLst meth="repeat">
      <a:schemeClr val="accent4"/>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dgm:linClrLst>
    <dgm:effectClrLst/>
    <dgm:txLinClrLst/>
    <dgm:txFillClrLst/>
    <dgm:txEffectClrLst/>
  </dgm:styleLbl>
  <dgm:styleLbl name="asst1">
    <dgm:fillClrLst meth="repeat">
      <a:schemeClr val="accent4"/>
    </dgm:fillClrLst>
    <dgm:linClrLst meth="repeat">
      <a:schemeClr val="lt1"/>
    </dgm:linClrLst>
    <dgm:effectClrLst/>
    <dgm:txLinClrLst/>
    <dgm:txFillClrLst/>
    <dgm:txEffectClrLst/>
  </dgm:styleLbl>
  <dgm:styleLbl name="asst2">
    <dgm:fillClrLst meth="repeat">
      <a:schemeClr val="accent4"/>
    </dgm:fillClrLst>
    <dgm:linClrLst meth="repeat">
      <a:schemeClr val="lt1"/>
    </dgm:linClrLst>
    <dgm:effectClrLst/>
    <dgm:txLinClrLst/>
    <dgm:txFillClrLst/>
    <dgm:txEffectClrLst/>
  </dgm:styleLbl>
  <dgm:styleLbl name="asst3">
    <dgm:fillClrLst meth="repeat">
      <a:schemeClr val="accent4"/>
    </dgm:fillClrLst>
    <dgm:linClrLst meth="repeat">
      <a:schemeClr val="lt1"/>
    </dgm:linClrLst>
    <dgm:effectClrLst/>
    <dgm:txLinClrLst/>
    <dgm:txFillClrLst/>
    <dgm:txEffectClrLst/>
  </dgm:styleLbl>
  <dgm:styleLbl name="asst4">
    <dgm:fillClrLst meth="repeat">
      <a:schemeClr val="accent4"/>
    </dgm:fillClrLst>
    <dgm:linClrLst meth="repeat">
      <a:schemeClr val="lt1"/>
    </dgm:linClrLst>
    <dgm:effectClrLst/>
    <dgm:txLinClrLst/>
    <dgm:txFillClrLst/>
    <dgm:txEffectClrLst/>
  </dgm:styleLbl>
  <dgm:styleLbl name="parChTrans2D1">
    <dgm:fillClrLst meth="repeat">
      <a:schemeClr val="accent4">
        <a:tint val="60000"/>
      </a:schemeClr>
    </dgm:fillClrLst>
    <dgm:linClrLst meth="repeat">
      <a:schemeClr val="accent4">
        <a:tint val="60000"/>
      </a:schemeClr>
    </dgm:linClrLst>
    <dgm:effectClrLst/>
    <dgm:txLinClrLst/>
    <dgm:txFillClrLst meth="repeat">
      <a:schemeClr val="lt1"/>
    </dgm:txFillClrLst>
    <dgm:txEffectClrLst/>
  </dgm:styleLbl>
  <dgm:styleLbl name="parChTrans2D2">
    <dgm:fillClrLst meth="repeat">
      <a:schemeClr val="accent4"/>
    </dgm:fillClrLst>
    <dgm:linClrLst meth="repeat">
      <a:schemeClr val="accent4"/>
    </dgm:linClrLst>
    <dgm:effectClrLst/>
    <dgm:txLinClrLst/>
    <dgm:txFillClrLst meth="repeat">
      <a:schemeClr val="lt1"/>
    </dgm:txFillClrLst>
    <dgm:txEffectClrLst/>
  </dgm:styleLbl>
  <dgm:styleLbl name="parChTrans2D3">
    <dgm:fillClrLst meth="repeat">
      <a:schemeClr val="accent4"/>
    </dgm:fillClrLst>
    <dgm:linClrLst meth="repeat">
      <a:schemeClr val="accent4"/>
    </dgm:linClrLst>
    <dgm:effectClrLst/>
    <dgm:txLinClrLst/>
    <dgm:txFillClrLst meth="repeat">
      <a:schemeClr val="lt1"/>
    </dgm:txFillClrLst>
    <dgm:txEffectClrLst/>
  </dgm:styleLbl>
  <dgm:styleLbl name="parChTrans2D4">
    <dgm:fillClrLst meth="repeat">
      <a:schemeClr val="accent4"/>
    </dgm:fillClrLst>
    <dgm:linClrLst meth="repeat">
      <a:schemeClr val="accent4"/>
    </dgm:linClrLst>
    <dgm:effectClrLst/>
    <dgm:txLinClrLst/>
    <dgm:txFillClrLst meth="repeat">
      <a:schemeClr val="lt1"/>
    </dgm:txFillClrLst>
    <dgm:txEffectClrLst/>
  </dgm:styleLbl>
  <dgm:styleLbl name="parChTrans1D1">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2">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3">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parChTrans1D4">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solidFgAcc1">
    <dgm:fillClrLst meth="repeat">
      <a:schemeClr val="lt1"/>
    </dgm:fillClrLst>
    <dgm:linClrLst meth="repeat">
      <a:schemeClr val="accent4"/>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align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b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accent4"/>
    </dgm:linClrLst>
    <dgm:effectClrLst/>
    <dgm:txLinClrLst/>
    <dgm:txFillClrLst meth="repeat">
      <a:schemeClr val="dk1"/>
    </dgm:txFillClrLst>
    <dgm:txEffectClrLst/>
  </dgm:styleLbl>
  <dgm:styleLbl name="dkBgShp">
    <dgm:fillClrLst meth="repeat">
      <a:schemeClr val="accent4">
        <a:shade val="80000"/>
      </a:schemeClr>
    </dgm:fillClrLst>
    <dgm:linClrLst meth="repeat">
      <a:schemeClr val="accent4"/>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4_2">
  <dgm:title val=""/>
  <dgm:desc val=""/>
  <dgm:catLst>
    <dgm:cat type="accent4" pri="11200"/>
  </dgm:catLst>
  <dgm:styleLbl name="node0">
    <dgm:fillClrLst meth="repeat">
      <a:schemeClr val="accent4"/>
    </dgm:fillClrLst>
    <dgm:linClrLst meth="repeat">
      <a:schemeClr val="lt1"/>
    </dgm:linClrLst>
    <dgm:effectClrLst/>
    <dgm:txLinClrLst/>
    <dgm:txFillClrLst/>
    <dgm:txEffectClrLst/>
  </dgm:styleLbl>
  <dgm:styleLbl name="node1">
    <dgm:fillClrLst meth="repeat">
      <a:schemeClr val="accent4"/>
    </dgm:fillClrLst>
    <dgm:linClrLst meth="repeat">
      <a:schemeClr val="lt1"/>
    </dgm:linClrLst>
    <dgm:effectClrLst/>
    <dgm:txLinClrLst/>
    <dgm:txFillClrLst/>
    <dgm:txEffectClrLst/>
  </dgm:styleLbl>
  <dgm:styleLbl name="alignNode1">
    <dgm:fillClrLst meth="repeat">
      <a:schemeClr val="accent4"/>
    </dgm:fillClrLst>
    <dgm:linClrLst meth="repeat">
      <a:schemeClr val="accent4"/>
    </dgm:linClrLst>
    <dgm:effectClrLst/>
    <dgm:txLinClrLst/>
    <dgm:txFillClrLst/>
    <dgm:txEffectClrLst/>
  </dgm:styleLbl>
  <dgm:styleLbl name="lnNode1">
    <dgm:fillClrLst meth="repeat">
      <a:schemeClr val="accent4"/>
    </dgm:fillClrLst>
    <dgm:linClrLst meth="repeat">
      <a:schemeClr val="lt1"/>
    </dgm:linClrLst>
    <dgm:effectClrLst/>
    <dgm:txLinClrLst/>
    <dgm:txFillClrLst/>
    <dgm:txEffectClrLst/>
  </dgm:styleLbl>
  <dgm:styleLbl name="vennNode1">
    <dgm:fillClrLst meth="repeat">
      <a:schemeClr val="accent4">
        <a:alpha val="50000"/>
      </a:schemeClr>
    </dgm:fillClrLst>
    <dgm:linClrLst meth="repeat">
      <a:schemeClr val="lt1"/>
    </dgm:linClrLst>
    <dgm:effectClrLst/>
    <dgm:txLinClrLst/>
    <dgm:txFillClrLst/>
    <dgm:txEffectClrLst/>
  </dgm:styleLbl>
  <dgm:styleLbl name="node2">
    <dgm:fillClrLst meth="repeat">
      <a:schemeClr val="accent4"/>
    </dgm:fillClrLst>
    <dgm:linClrLst meth="repeat">
      <a:schemeClr val="lt1"/>
    </dgm:linClrLst>
    <dgm:effectClrLst/>
    <dgm:txLinClrLst/>
    <dgm:txFillClrLst/>
    <dgm:txEffectClrLst/>
  </dgm:styleLbl>
  <dgm:styleLbl name="node3">
    <dgm:fillClrLst meth="repeat">
      <a:schemeClr val="accent4"/>
    </dgm:fillClrLst>
    <dgm:linClrLst meth="repeat">
      <a:schemeClr val="lt1"/>
    </dgm:linClrLst>
    <dgm:effectClrLst/>
    <dgm:txLinClrLst/>
    <dgm:txFillClrLst/>
    <dgm:txEffectClrLst/>
  </dgm:styleLbl>
  <dgm:styleLbl name="node4">
    <dgm:fillClrLst meth="repeat">
      <a:schemeClr val="accent4"/>
    </dgm:fillClrLst>
    <dgm:linClrLst meth="repeat">
      <a:schemeClr val="lt1"/>
    </dgm:linClrLst>
    <dgm:effectClrLst/>
    <dgm:txLinClrLst/>
    <dgm:txFillClrLst/>
    <dgm:txEffectClrLst/>
  </dgm:styleLbl>
  <dgm:styleLbl name="f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4">
        <a:tint val="60000"/>
      </a:schemeClr>
    </dgm:fillClrLst>
    <dgm:linClrLst meth="repeat">
      <a:schemeClr val="accent4">
        <a:tint val="60000"/>
      </a:schemeClr>
    </dgm:linClrLst>
    <dgm:effectClrLst/>
    <dgm:txLinClrLst/>
    <dgm:txFillClrLst/>
    <dgm:txEffectClrLst/>
  </dgm:styleLbl>
  <dgm:styleLbl name="fgSibTrans2D1">
    <dgm:fillClrLst meth="repeat">
      <a:schemeClr val="accent4">
        <a:tint val="60000"/>
      </a:schemeClr>
    </dgm:fillClrLst>
    <dgm:linClrLst meth="repeat">
      <a:schemeClr val="accent4">
        <a:tint val="60000"/>
      </a:schemeClr>
    </dgm:linClrLst>
    <dgm:effectClrLst/>
    <dgm:txLinClrLst/>
    <dgm:txFillClrLst/>
    <dgm:txEffectClrLst/>
  </dgm:styleLbl>
  <dgm:styleLbl name="bgSibTrans2D1">
    <dgm:fillClrLst meth="repeat">
      <a:schemeClr val="accent4">
        <a:tint val="60000"/>
      </a:schemeClr>
    </dgm:fillClrLst>
    <dgm:linClrLst meth="repeat">
      <a:schemeClr val="accent4">
        <a:tint val="60000"/>
      </a:schemeClr>
    </dgm:linClrLst>
    <dgm:effectClrLst/>
    <dgm:txLinClrLst/>
    <dgm:txFillClrLst/>
    <dgm:txEffectClrLst/>
  </dgm:styleLbl>
  <dgm:styleLbl name="sibTrans1D1">
    <dgm:fillClrLst meth="repeat">
      <a:schemeClr val="accent4"/>
    </dgm:fillClrLst>
    <dgm:linClrLst meth="repeat">
      <a:schemeClr val="accent4"/>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dgm:linClrLst>
    <dgm:effectClrLst/>
    <dgm:txLinClrLst/>
    <dgm:txFillClrLst/>
    <dgm:txEffectClrLst/>
  </dgm:styleLbl>
  <dgm:styleLbl name="asst1">
    <dgm:fillClrLst meth="repeat">
      <a:schemeClr val="accent4"/>
    </dgm:fillClrLst>
    <dgm:linClrLst meth="repeat">
      <a:schemeClr val="lt1"/>
    </dgm:linClrLst>
    <dgm:effectClrLst/>
    <dgm:txLinClrLst/>
    <dgm:txFillClrLst/>
    <dgm:txEffectClrLst/>
  </dgm:styleLbl>
  <dgm:styleLbl name="asst2">
    <dgm:fillClrLst meth="repeat">
      <a:schemeClr val="accent4"/>
    </dgm:fillClrLst>
    <dgm:linClrLst meth="repeat">
      <a:schemeClr val="lt1"/>
    </dgm:linClrLst>
    <dgm:effectClrLst/>
    <dgm:txLinClrLst/>
    <dgm:txFillClrLst/>
    <dgm:txEffectClrLst/>
  </dgm:styleLbl>
  <dgm:styleLbl name="asst3">
    <dgm:fillClrLst meth="repeat">
      <a:schemeClr val="accent4"/>
    </dgm:fillClrLst>
    <dgm:linClrLst meth="repeat">
      <a:schemeClr val="lt1"/>
    </dgm:linClrLst>
    <dgm:effectClrLst/>
    <dgm:txLinClrLst/>
    <dgm:txFillClrLst/>
    <dgm:txEffectClrLst/>
  </dgm:styleLbl>
  <dgm:styleLbl name="asst4">
    <dgm:fillClrLst meth="repeat">
      <a:schemeClr val="accent4"/>
    </dgm:fillClrLst>
    <dgm:linClrLst meth="repeat">
      <a:schemeClr val="lt1"/>
    </dgm:linClrLst>
    <dgm:effectClrLst/>
    <dgm:txLinClrLst/>
    <dgm:txFillClrLst/>
    <dgm:txEffectClrLst/>
  </dgm:styleLbl>
  <dgm:styleLbl name="parChTrans2D1">
    <dgm:fillClrLst meth="repeat">
      <a:schemeClr val="accent4">
        <a:tint val="60000"/>
      </a:schemeClr>
    </dgm:fillClrLst>
    <dgm:linClrLst meth="repeat">
      <a:schemeClr val="accent4">
        <a:tint val="60000"/>
      </a:schemeClr>
    </dgm:linClrLst>
    <dgm:effectClrLst/>
    <dgm:txLinClrLst/>
    <dgm:txFillClrLst meth="repeat">
      <a:schemeClr val="lt1"/>
    </dgm:txFillClrLst>
    <dgm:txEffectClrLst/>
  </dgm:styleLbl>
  <dgm:styleLbl name="parChTrans2D2">
    <dgm:fillClrLst meth="repeat">
      <a:schemeClr val="accent4"/>
    </dgm:fillClrLst>
    <dgm:linClrLst meth="repeat">
      <a:schemeClr val="accent4"/>
    </dgm:linClrLst>
    <dgm:effectClrLst/>
    <dgm:txLinClrLst/>
    <dgm:txFillClrLst meth="repeat">
      <a:schemeClr val="lt1"/>
    </dgm:txFillClrLst>
    <dgm:txEffectClrLst/>
  </dgm:styleLbl>
  <dgm:styleLbl name="parChTrans2D3">
    <dgm:fillClrLst meth="repeat">
      <a:schemeClr val="accent4"/>
    </dgm:fillClrLst>
    <dgm:linClrLst meth="repeat">
      <a:schemeClr val="accent4"/>
    </dgm:linClrLst>
    <dgm:effectClrLst/>
    <dgm:txLinClrLst/>
    <dgm:txFillClrLst meth="repeat">
      <a:schemeClr val="lt1"/>
    </dgm:txFillClrLst>
    <dgm:txEffectClrLst/>
  </dgm:styleLbl>
  <dgm:styleLbl name="parChTrans2D4">
    <dgm:fillClrLst meth="repeat">
      <a:schemeClr val="accent4"/>
    </dgm:fillClrLst>
    <dgm:linClrLst meth="repeat">
      <a:schemeClr val="accent4"/>
    </dgm:linClrLst>
    <dgm:effectClrLst/>
    <dgm:txLinClrLst/>
    <dgm:txFillClrLst meth="repeat">
      <a:schemeClr val="lt1"/>
    </dgm:txFillClrLst>
    <dgm:txEffectClrLst/>
  </dgm:styleLbl>
  <dgm:styleLbl name="parChTrans1D1">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2">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3">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parChTrans1D4">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solidFgAcc1">
    <dgm:fillClrLst meth="repeat">
      <a:schemeClr val="lt1"/>
    </dgm:fillClrLst>
    <dgm:linClrLst meth="repeat">
      <a:schemeClr val="accent4"/>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align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b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accent4"/>
    </dgm:linClrLst>
    <dgm:effectClrLst/>
    <dgm:txLinClrLst/>
    <dgm:txFillClrLst meth="repeat">
      <a:schemeClr val="dk1"/>
    </dgm:txFillClrLst>
    <dgm:txEffectClrLst/>
  </dgm:styleLbl>
  <dgm:styleLbl name="dkBgShp">
    <dgm:fillClrLst meth="repeat">
      <a:schemeClr val="accent4">
        <a:shade val="80000"/>
      </a:schemeClr>
    </dgm:fillClrLst>
    <dgm:linClrLst meth="repeat">
      <a:schemeClr val="accent4"/>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02DF73E-9D6E-4D6A-90F8-34608FC6F726}" type="doc">
      <dgm:prSet loTypeId="urn:microsoft.com/office/officeart/2008/layout/HorizontalMultiLevelHierarchy" loCatId="hierarchy" qsTypeId="urn:microsoft.com/office/officeart/2005/8/quickstyle/simple1" qsCatId="simple" csTypeId="urn:microsoft.com/office/officeart/2005/8/colors/accent4_2" csCatId="accent4" phldr="1"/>
      <dgm:spPr/>
      <dgm:t>
        <a:bodyPr/>
        <a:lstStyle/>
        <a:p>
          <a:endParaRPr lang="en-US"/>
        </a:p>
      </dgm:t>
    </dgm:pt>
    <dgm:pt modelId="{8EDF7E64-9F05-46AF-8B9B-E2D7976AC4C3}">
      <dgm:prSet phldrT="[Text]"/>
      <dgm:spPr/>
      <dgm:t>
        <a:bodyPr/>
        <a:lstStyle/>
        <a:p>
          <a:r>
            <a:rPr lang="en-US" dirty="0" smtClean="0"/>
            <a:t>M</a:t>
          </a:r>
          <a:r>
            <a:rPr lang="en-US" dirty="0" smtClean="0">
              <a:latin typeface="Times New Roman" panose="02020603050405020304" pitchFamily="18" charset="0"/>
              <a:cs typeface="Times New Roman" panose="02020603050405020304" pitchFamily="18" charset="0"/>
            </a:rPr>
            <a:t>ost common </a:t>
          </a:r>
        </a:p>
        <a:p>
          <a:r>
            <a:rPr lang="en-US" dirty="0" smtClean="0">
              <a:latin typeface="Times New Roman" panose="02020603050405020304" pitchFamily="18" charset="0"/>
              <a:cs typeface="Times New Roman" panose="02020603050405020304" pitchFamily="18" charset="0"/>
            </a:rPr>
            <a:t>accidents</a:t>
          </a:r>
          <a:endParaRPr lang="en-US" dirty="0">
            <a:latin typeface="Times New Roman" panose="02020603050405020304" pitchFamily="18" charset="0"/>
            <a:cs typeface="Times New Roman" panose="02020603050405020304" pitchFamily="18" charset="0"/>
          </a:endParaRPr>
        </a:p>
      </dgm:t>
    </dgm:pt>
    <dgm:pt modelId="{747A90E9-F5A6-4B3F-B14C-6F820E807130}" type="parTrans" cxnId="{04E03F7D-7607-4CC5-A44A-0C8130F5E1E3}">
      <dgm:prSet/>
      <dgm:spPr/>
      <dgm:t>
        <a:bodyPr/>
        <a:lstStyle/>
        <a:p>
          <a:endParaRPr lang="en-US"/>
        </a:p>
      </dgm:t>
    </dgm:pt>
    <dgm:pt modelId="{2E2AD47A-E82C-4268-B399-83B3C48241E5}" type="sibTrans" cxnId="{04E03F7D-7607-4CC5-A44A-0C8130F5E1E3}">
      <dgm:prSet/>
      <dgm:spPr/>
      <dgm:t>
        <a:bodyPr/>
        <a:lstStyle/>
        <a:p>
          <a:endParaRPr lang="en-US"/>
        </a:p>
      </dgm:t>
    </dgm:pt>
    <dgm:pt modelId="{DD74A731-A364-4AAC-9189-6781994FA678}">
      <dgm:prSet phldrT="[Text]"/>
      <dgm:spPr/>
      <dgm:t>
        <a:bodyPr/>
        <a:lstStyle/>
        <a:p>
          <a:r>
            <a:rPr lang="en-US" dirty="0" smtClean="0">
              <a:latin typeface="Times New Roman" panose="02020603050405020304" pitchFamily="18" charset="0"/>
              <a:cs typeface="Times New Roman" panose="02020603050405020304" pitchFamily="18" charset="0"/>
            </a:rPr>
            <a:t>Overexertion</a:t>
          </a:r>
          <a:endParaRPr lang="en-US" dirty="0">
            <a:latin typeface="Times New Roman" panose="02020603050405020304" pitchFamily="18" charset="0"/>
            <a:cs typeface="Times New Roman" panose="02020603050405020304" pitchFamily="18" charset="0"/>
          </a:endParaRPr>
        </a:p>
      </dgm:t>
    </dgm:pt>
    <dgm:pt modelId="{223206BC-2FE7-4BDE-813B-05A0F69A9311}" type="parTrans" cxnId="{1E6ECE86-4F37-4E78-9F45-556AD1272732}">
      <dgm:prSet/>
      <dgm:spPr/>
      <dgm:t>
        <a:bodyPr/>
        <a:lstStyle/>
        <a:p>
          <a:endParaRPr lang="en-US"/>
        </a:p>
      </dgm:t>
    </dgm:pt>
    <dgm:pt modelId="{EC46BCD6-CB20-46B4-A3FB-A943D6E5C0D3}" type="sibTrans" cxnId="{1E6ECE86-4F37-4E78-9F45-556AD1272732}">
      <dgm:prSet/>
      <dgm:spPr/>
      <dgm:t>
        <a:bodyPr/>
        <a:lstStyle/>
        <a:p>
          <a:endParaRPr lang="en-US"/>
        </a:p>
      </dgm:t>
    </dgm:pt>
    <dgm:pt modelId="{D3540FF1-4FB1-4D13-B47C-A0C5A3AC26DB}">
      <dgm:prSet/>
      <dgm:spPr/>
      <dgm:t>
        <a:bodyPr/>
        <a:lstStyle/>
        <a:p>
          <a:r>
            <a:rPr lang="en-US" dirty="0" smtClean="0">
              <a:latin typeface="Times New Roman" panose="02020603050405020304" pitchFamily="18" charset="0"/>
              <a:cs typeface="Times New Roman" panose="02020603050405020304" pitchFamily="18" charset="0"/>
            </a:rPr>
            <a:t>Falling debris, materials or objects</a:t>
          </a:r>
          <a:endParaRPr lang="en-US" dirty="0">
            <a:latin typeface="Times New Roman" panose="02020603050405020304" pitchFamily="18" charset="0"/>
            <a:cs typeface="Times New Roman" panose="02020603050405020304" pitchFamily="18" charset="0"/>
          </a:endParaRPr>
        </a:p>
      </dgm:t>
    </dgm:pt>
    <dgm:pt modelId="{82BC1750-8C53-417A-A02E-1DEB4AC7731F}" type="parTrans" cxnId="{FBC2EEF2-C05B-40D7-9ADC-E0DFAF60E367}">
      <dgm:prSet/>
      <dgm:spPr/>
      <dgm:t>
        <a:bodyPr/>
        <a:lstStyle/>
        <a:p>
          <a:endParaRPr lang="en-US"/>
        </a:p>
      </dgm:t>
    </dgm:pt>
    <dgm:pt modelId="{3D131C22-E9F1-400A-AF31-BC1EA084838B}" type="sibTrans" cxnId="{FBC2EEF2-C05B-40D7-9ADC-E0DFAF60E367}">
      <dgm:prSet/>
      <dgm:spPr/>
      <dgm:t>
        <a:bodyPr/>
        <a:lstStyle/>
        <a:p>
          <a:endParaRPr lang="en-US"/>
        </a:p>
      </dgm:t>
    </dgm:pt>
    <dgm:pt modelId="{F3AB0E4B-AE73-416F-B159-495E15ECD192}">
      <dgm:prSet/>
      <dgm:spPr/>
      <dgm:t>
        <a:bodyPr/>
        <a:lstStyle/>
        <a:p>
          <a:r>
            <a:rPr lang="en-US" dirty="0" smtClean="0">
              <a:latin typeface="Times New Roman" panose="02020603050405020304" pitchFamily="18" charset="0"/>
              <a:cs typeface="Times New Roman" panose="02020603050405020304" pitchFamily="18" charset="0"/>
            </a:rPr>
            <a:t>Slips and falls</a:t>
          </a:r>
          <a:endParaRPr lang="en-US" dirty="0">
            <a:latin typeface="Times New Roman" panose="02020603050405020304" pitchFamily="18" charset="0"/>
            <a:cs typeface="Times New Roman" panose="02020603050405020304" pitchFamily="18" charset="0"/>
          </a:endParaRPr>
        </a:p>
      </dgm:t>
    </dgm:pt>
    <dgm:pt modelId="{D96F7D7A-BDF6-4EDE-AE73-51C6A5B691BC}" type="parTrans" cxnId="{BDEF9627-2611-4B9C-B005-8AF80CF32C2D}">
      <dgm:prSet/>
      <dgm:spPr/>
      <dgm:t>
        <a:bodyPr/>
        <a:lstStyle/>
        <a:p>
          <a:endParaRPr lang="en-US"/>
        </a:p>
      </dgm:t>
    </dgm:pt>
    <dgm:pt modelId="{5430641A-FAC8-40BA-853E-8FB651FD6033}" type="sibTrans" cxnId="{BDEF9627-2611-4B9C-B005-8AF80CF32C2D}">
      <dgm:prSet/>
      <dgm:spPr/>
      <dgm:t>
        <a:bodyPr/>
        <a:lstStyle/>
        <a:p>
          <a:endParaRPr lang="en-US"/>
        </a:p>
      </dgm:t>
    </dgm:pt>
    <dgm:pt modelId="{CA468DA7-F73C-4D1F-B80A-FFDE9DD5B412}" type="pres">
      <dgm:prSet presAssocID="{A02DF73E-9D6E-4D6A-90F8-34608FC6F726}" presName="Name0" presStyleCnt="0">
        <dgm:presLayoutVars>
          <dgm:chPref val="1"/>
          <dgm:dir/>
          <dgm:animOne val="branch"/>
          <dgm:animLvl val="lvl"/>
          <dgm:resizeHandles val="exact"/>
        </dgm:presLayoutVars>
      </dgm:prSet>
      <dgm:spPr/>
      <dgm:t>
        <a:bodyPr/>
        <a:lstStyle/>
        <a:p>
          <a:endParaRPr lang="en-US"/>
        </a:p>
      </dgm:t>
    </dgm:pt>
    <dgm:pt modelId="{7847C7E6-455E-459F-B1CE-9F5E9812F5F8}" type="pres">
      <dgm:prSet presAssocID="{8EDF7E64-9F05-46AF-8B9B-E2D7976AC4C3}" presName="root1" presStyleCnt="0"/>
      <dgm:spPr/>
    </dgm:pt>
    <dgm:pt modelId="{683128A2-E732-47D9-BEE0-8967D82BF821}" type="pres">
      <dgm:prSet presAssocID="{8EDF7E64-9F05-46AF-8B9B-E2D7976AC4C3}" presName="LevelOneTextNode" presStyleLbl="node0" presStyleIdx="0" presStyleCnt="1" custAng="5400000" custScaleX="179263" custScaleY="85271" custLinFactX="-100000" custLinFactNeighborX="-149296" custLinFactNeighborY="-2786">
        <dgm:presLayoutVars>
          <dgm:chPref val="3"/>
        </dgm:presLayoutVars>
      </dgm:prSet>
      <dgm:spPr/>
      <dgm:t>
        <a:bodyPr/>
        <a:lstStyle/>
        <a:p>
          <a:endParaRPr lang="en-US"/>
        </a:p>
      </dgm:t>
    </dgm:pt>
    <dgm:pt modelId="{773D598F-438A-4468-9A59-02A983090FBD}" type="pres">
      <dgm:prSet presAssocID="{8EDF7E64-9F05-46AF-8B9B-E2D7976AC4C3}" presName="level2hierChild" presStyleCnt="0"/>
      <dgm:spPr/>
    </dgm:pt>
    <dgm:pt modelId="{8E71B7E9-16C2-4512-8FE3-D2BFE0F2B354}" type="pres">
      <dgm:prSet presAssocID="{82BC1750-8C53-417A-A02E-1DEB4AC7731F}" presName="conn2-1" presStyleLbl="parChTrans1D2" presStyleIdx="0" presStyleCnt="3"/>
      <dgm:spPr/>
      <dgm:t>
        <a:bodyPr/>
        <a:lstStyle/>
        <a:p>
          <a:endParaRPr lang="en-US"/>
        </a:p>
      </dgm:t>
    </dgm:pt>
    <dgm:pt modelId="{312A22B7-EFC3-4800-BA55-A9B3679E0D1E}" type="pres">
      <dgm:prSet presAssocID="{82BC1750-8C53-417A-A02E-1DEB4AC7731F}" presName="connTx" presStyleLbl="parChTrans1D2" presStyleIdx="0" presStyleCnt="3"/>
      <dgm:spPr/>
      <dgm:t>
        <a:bodyPr/>
        <a:lstStyle/>
        <a:p>
          <a:endParaRPr lang="en-US"/>
        </a:p>
      </dgm:t>
    </dgm:pt>
    <dgm:pt modelId="{8D3DD7B7-4528-403A-9210-F31918CE9C47}" type="pres">
      <dgm:prSet presAssocID="{D3540FF1-4FB1-4D13-B47C-A0C5A3AC26DB}" presName="root2" presStyleCnt="0"/>
      <dgm:spPr/>
    </dgm:pt>
    <dgm:pt modelId="{FDA13D57-3478-4C34-B2F2-A48FF8881BDC}" type="pres">
      <dgm:prSet presAssocID="{D3540FF1-4FB1-4D13-B47C-A0C5A3AC26DB}" presName="LevelTwoTextNode" presStyleLbl="node2" presStyleIdx="0" presStyleCnt="3" custScaleX="181265" custScaleY="127062" custLinFactNeighborX="11178" custLinFactNeighborY="-10084">
        <dgm:presLayoutVars>
          <dgm:chPref val="3"/>
        </dgm:presLayoutVars>
      </dgm:prSet>
      <dgm:spPr/>
      <dgm:t>
        <a:bodyPr/>
        <a:lstStyle/>
        <a:p>
          <a:endParaRPr lang="en-US"/>
        </a:p>
      </dgm:t>
    </dgm:pt>
    <dgm:pt modelId="{73EF41EE-A12A-4E65-B677-ED38A8AF4E90}" type="pres">
      <dgm:prSet presAssocID="{D3540FF1-4FB1-4D13-B47C-A0C5A3AC26DB}" presName="level3hierChild" presStyleCnt="0"/>
      <dgm:spPr/>
    </dgm:pt>
    <dgm:pt modelId="{0F1CB03F-6D24-40F6-B27B-5A659A31D82D}" type="pres">
      <dgm:prSet presAssocID="{223206BC-2FE7-4BDE-813B-05A0F69A9311}" presName="conn2-1" presStyleLbl="parChTrans1D2" presStyleIdx="1" presStyleCnt="3"/>
      <dgm:spPr/>
      <dgm:t>
        <a:bodyPr/>
        <a:lstStyle/>
        <a:p>
          <a:endParaRPr lang="en-US"/>
        </a:p>
      </dgm:t>
    </dgm:pt>
    <dgm:pt modelId="{67058085-9B27-4DDA-9CFD-74EBE471E7A2}" type="pres">
      <dgm:prSet presAssocID="{223206BC-2FE7-4BDE-813B-05A0F69A9311}" presName="connTx" presStyleLbl="parChTrans1D2" presStyleIdx="1" presStyleCnt="3"/>
      <dgm:spPr/>
      <dgm:t>
        <a:bodyPr/>
        <a:lstStyle/>
        <a:p>
          <a:endParaRPr lang="en-US"/>
        </a:p>
      </dgm:t>
    </dgm:pt>
    <dgm:pt modelId="{B0777C25-4B15-46BF-94E5-E2E2258A3294}" type="pres">
      <dgm:prSet presAssocID="{DD74A731-A364-4AAC-9189-6781994FA678}" presName="root2" presStyleCnt="0"/>
      <dgm:spPr/>
    </dgm:pt>
    <dgm:pt modelId="{F7F6CE3D-EF9F-4CC5-97E1-81281BDD0FA9}" type="pres">
      <dgm:prSet presAssocID="{DD74A731-A364-4AAC-9189-6781994FA678}" presName="LevelTwoTextNode" presStyleLbl="node2" presStyleIdx="1" presStyleCnt="3" custScaleX="180268" custScaleY="119552" custLinFactNeighborX="10914" custLinFactNeighborY="-19554">
        <dgm:presLayoutVars>
          <dgm:chPref val="3"/>
        </dgm:presLayoutVars>
      </dgm:prSet>
      <dgm:spPr/>
      <dgm:t>
        <a:bodyPr/>
        <a:lstStyle/>
        <a:p>
          <a:endParaRPr lang="en-US"/>
        </a:p>
      </dgm:t>
    </dgm:pt>
    <dgm:pt modelId="{44D778E9-1520-4489-B0C7-A6E65DBF3174}" type="pres">
      <dgm:prSet presAssocID="{DD74A731-A364-4AAC-9189-6781994FA678}" presName="level3hierChild" presStyleCnt="0"/>
      <dgm:spPr/>
    </dgm:pt>
    <dgm:pt modelId="{627C7BCD-E2C8-4479-A19F-1C46E0C7A8ED}" type="pres">
      <dgm:prSet presAssocID="{D96F7D7A-BDF6-4EDE-AE73-51C6A5B691BC}" presName="conn2-1" presStyleLbl="parChTrans1D2" presStyleIdx="2" presStyleCnt="3"/>
      <dgm:spPr/>
      <dgm:t>
        <a:bodyPr/>
        <a:lstStyle/>
        <a:p>
          <a:endParaRPr lang="en-US"/>
        </a:p>
      </dgm:t>
    </dgm:pt>
    <dgm:pt modelId="{59DF98B3-D4D8-4F55-BC1E-2993CA1B8B17}" type="pres">
      <dgm:prSet presAssocID="{D96F7D7A-BDF6-4EDE-AE73-51C6A5B691BC}" presName="connTx" presStyleLbl="parChTrans1D2" presStyleIdx="2" presStyleCnt="3"/>
      <dgm:spPr/>
      <dgm:t>
        <a:bodyPr/>
        <a:lstStyle/>
        <a:p>
          <a:endParaRPr lang="en-US"/>
        </a:p>
      </dgm:t>
    </dgm:pt>
    <dgm:pt modelId="{F3799AEC-25F2-4A17-A2BB-836D4EB62CED}" type="pres">
      <dgm:prSet presAssocID="{F3AB0E4B-AE73-416F-B159-495E15ECD192}" presName="root2" presStyleCnt="0"/>
      <dgm:spPr/>
    </dgm:pt>
    <dgm:pt modelId="{3590BA52-D200-4BD6-88C5-69D11B4B6F3E}" type="pres">
      <dgm:prSet presAssocID="{F3AB0E4B-AE73-416F-B159-495E15ECD192}" presName="LevelTwoTextNode" presStyleLbl="node2" presStyleIdx="2" presStyleCnt="3" custScaleX="178180" custScaleY="120940" custLinFactNeighborX="11958" custLinFactNeighborY="-22223">
        <dgm:presLayoutVars>
          <dgm:chPref val="3"/>
        </dgm:presLayoutVars>
      </dgm:prSet>
      <dgm:spPr/>
      <dgm:t>
        <a:bodyPr/>
        <a:lstStyle/>
        <a:p>
          <a:endParaRPr lang="en-US"/>
        </a:p>
      </dgm:t>
    </dgm:pt>
    <dgm:pt modelId="{E21645FE-9F16-48AC-BC34-879D68CCDE28}" type="pres">
      <dgm:prSet presAssocID="{F3AB0E4B-AE73-416F-B159-495E15ECD192}" presName="level3hierChild" presStyleCnt="0"/>
      <dgm:spPr/>
    </dgm:pt>
  </dgm:ptLst>
  <dgm:cxnLst>
    <dgm:cxn modelId="{BDEF9627-2611-4B9C-B005-8AF80CF32C2D}" srcId="{8EDF7E64-9F05-46AF-8B9B-E2D7976AC4C3}" destId="{F3AB0E4B-AE73-416F-B159-495E15ECD192}" srcOrd="2" destOrd="0" parTransId="{D96F7D7A-BDF6-4EDE-AE73-51C6A5B691BC}" sibTransId="{5430641A-FAC8-40BA-853E-8FB651FD6033}"/>
    <dgm:cxn modelId="{AF744659-B63B-4575-9D29-85CAB762C47E}" type="presOf" srcId="{DD74A731-A364-4AAC-9189-6781994FA678}" destId="{F7F6CE3D-EF9F-4CC5-97E1-81281BDD0FA9}" srcOrd="0" destOrd="0" presId="urn:microsoft.com/office/officeart/2008/layout/HorizontalMultiLevelHierarchy"/>
    <dgm:cxn modelId="{04E03F7D-7607-4CC5-A44A-0C8130F5E1E3}" srcId="{A02DF73E-9D6E-4D6A-90F8-34608FC6F726}" destId="{8EDF7E64-9F05-46AF-8B9B-E2D7976AC4C3}" srcOrd="0" destOrd="0" parTransId="{747A90E9-F5A6-4B3F-B14C-6F820E807130}" sibTransId="{2E2AD47A-E82C-4268-B399-83B3C48241E5}"/>
    <dgm:cxn modelId="{CEB36FD4-83EF-4E9F-911D-4AB259836BE4}" type="presOf" srcId="{D96F7D7A-BDF6-4EDE-AE73-51C6A5B691BC}" destId="{627C7BCD-E2C8-4479-A19F-1C46E0C7A8ED}" srcOrd="0" destOrd="0" presId="urn:microsoft.com/office/officeart/2008/layout/HorizontalMultiLevelHierarchy"/>
    <dgm:cxn modelId="{D261AA04-9A26-4F19-BC14-417651A1F474}" type="presOf" srcId="{82BC1750-8C53-417A-A02E-1DEB4AC7731F}" destId="{8E71B7E9-16C2-4512-8FE3-D2BFE0F2B354}" srcOrd="0" destOrd="0" presId="urn:microsoft.com/office/officeart/2008/layout/HorizontalMultiLevelHierarchy"/>
    <dgm:cxn modelId="{1E6ECE86-4F37-4E78-9F45-556AD1272732}" srcId="{8EDF7E64-9F05-46AF-8B9B-E2D7976AC4C3}" destId="{DD74A731-A364-4AAC-9189-6781994FA678}" srcOrd="1" destOrd="0" parTransId="{223206BC-2FE7-4BDE-813B-05A0F69A9311}" sibTransId="{EC46BCD6-CB20-46B4-A3FB-A943D6E5C0D3}"/>
    <dgm:cxn modelId="{C0EBDF94-36AB-4131-A12B-877102DA6F64}" type="presOf" srcId="{8EDF7E64-9F05-46AF-8B9B-E2D7976AC4C3}" destId="{683128A2-E732-47D9-BEE0-8967D82BF821}" srcOrd="0" destOrd="0" presId="urn:microsoft.com/office/officeart/2008/layout/HorizontalMultiLevelHierarchy"/>
    <dgm:cxn modelId="{ABB1CCB2-4B47-4530-9D54-62784BB7C3D3}" type="presOf" srcId="{D96F7D7A-BDF6-4EDE-AE73-51C6A5B691BC}" destId="{59DF98B3-D4D8-4F55-BC1E-2993CA1B8B17}" srcOrd="1" destOrd="0" presId="urn:microsoft.com/office/officeart/2008/layout/HorizontalMultiLevelHierarchy"/>
    <dgm:cxn modelId="{5DA8B310-48D0-4F69-9FEA-1FF030CEF053}" type="presOf" srcId="{F3AB0E4B-AE73-416F-B159-495E15ECD192}" destId="{3590BA52-D200-4BD6-88C5-69D11B4B6F3E}" srcOrd="0" destOrd="0" presId="urn:microsoft.com/office/officeart/2008/layout/HorizontalMultiLevelHierarchy"/>
    <dgm:cxn modelId="{FB2C9B8E-F423-49D8-B619-896B5A90E4A0}" type="presOf" srcId="{D3540FF1-4FB1-4D13-B47C-A0C5A3AC26DB}" destId="{FDA13D57-3478-4C34-B2F2-A48FF8881BDC}" srcOrd="0" destOrd="0" presId="urn:microsoft.com/office/officeart/2008/layout/HorizontalMultiLevelHierarchy"/>
    <dgm:cxn modelId="{53BFBB29-D913-4D71-BB61-31A2E2935F2C}" type="presOf" srcId="{223206BC-2FE7-4BDE-813B-05A0F69A9311}" destId="{67058085-9B27-4DDA-9CFD-74EBE471E7A2}" srcOrd="1" destOrd="0" presId="urn:microsoft.com/office/officeart/2008/layout/HorizontalMultiLevelHierarchy"/>
    <dgm:cxn modelId="{B113A9F1-5DEF-459A-A4D8-F2A07EF9F877}" type="presOf" srcId="{A02DF73E-9D6E-4D6A-90F8-34608FC6F726}" destId="{CA468DA7-F73C-4D1F-B80A-FFDE9DD5B412}" srcOrd="0" destOrd="0" presId="urn:microsoft.com/office/officeart/2008/layout/HorizontalMultiLevelHierarchy"/>
    <dgm:cxn modelId="{01344238-B30A-4DF2-8BD6-84880B46BC5D}" type="presOf" srcId="{223206BC-2FE7-4BDE-813B-05A0F69A9311}" destId="{0F1CB03F-6D24-40F6-B27B-5A659A31D82D}" srcOrd="0" destOrd="0" presId="urn:microsoft.com/office/officeart/2008/layout/HorizontalMultiLevelHierarchy"/>
    <dgm:cxn modelId="{FBC2EEF2-C05B-40D7-9ADC-E0DFAF60E367}" srcId="{8EDF7E64-9F05-46AF-8B9B-E2D7976AC4C3}" destId="{D3540FF1-4FB1-4D13-B47C-A0C5A3AC26DB}" srcOrd="0" destOrd="0" parTransId="{82BC1750-8C53-417A-A02E-1DEB4AC7731F}" sibTransId="{3D131C22-E9F1-400A-AF31-BC1EA084838B}"/>
    <dgm:cxn modelId="{9FD55926-5EF8-46E7-8D79-63D412229E83}" type="presOf" srcId="{82BC1750-8C53-417A-A02E-1DEB4AC7731F}" destId="{312A22B7-EFC3-4800-BA55-A9B3679E0D1E}" srcOrd="1" destOrd="0" presId="urn:microsoft.com/office/officeart/2008/layout/HorizontalMultiLevelHierarchy"/>
    <dgm:cxn modelId="{5BA57334-ADC1-417C-9E55-E4583CCB8A10}" type="presParOf" srcId="{CA468DA7-F73C-4D1F-B80A-FFDE9DD5B412}" destId="{7847C7E6-455E-459F-B1CE-9F5E9812F5F8}" srcOrd="0" destOrd="0" presId="urn:microsoft.com/office/officeart/2008/layout/HorizontalMultiLevelHierarchy"/>
    <dgm:cxn modelId="{AB385AE4-AD92-4E2E-A42E-480607D9F6B3}" type="presParOf" srcId="{7847C7E6-455E-459F-B1CE-9F5E9812F5F8}" destId="{683128A2-E732-47D9-BEE0-8967D82BF821}" srcOrd="0" destOrd="0" presId="urn:microsoft.com/office/officeart/2008/layout/HorizontalMultiLevelHierarchy"/>
    <dgm:cxn modelId="{19682654-4C5F-48F1-9813-16A062412F0B}" type="presParOf" srcId="{7847C7E6-455E-459F-B1CE-9F5E9812F5F8}" destId="{773D598F-438A-4468-9A59-02A983090FBD}" srcOrd="1" destOrd="0" presId="urn:microsoft.com/office/officeart/2008/layout/HorizontalMultiLevelHierarchy"/>
    <dgm:cxn modelId="{282435B4-BA2C-4F95-9AAE-ABBB5AEA7B57}" type="presParOf" srcId="{773D598F-438A-4468-9A59-02A983090FBD}" destId="{8E71B7E9-16C2-4512-8FE3-D2BFE0F2B354}" srcOrd="0" destOrd="0" presId="urn:microsoft.com/office/officeart/2008/layout/HorizontalMultiLevelHierarchy"/>
    <dgm:cxn modelId="{8A9468F1-B81F-4237-9C2A-94B41CAAA352}" type="presParOf" srcId="{8E71B7E9-16C2-4512-8FE3-D2BFE0F2B354}" destId="{312A22B7-EFC3-4800-BA55-A9B3679E0D1E}" srcOrd="0" destOrd="0" presId="urn:microsoft.com/office/officeart/2008/layout/HorizontalMultiLevelHierarchy"/>
    <dgm:cxn modelId="{E97A823A-7AED-4C49-83CA-8E73C038E4BF}" type="presParOf" srcId="{773D598F-438A-4468-9A59-02A983090FBD}" destId="{8D3DD7B7-4528-403A-9210-F31918CE9C47}" srcOrd="1" destOrd="0" presId="urn:microsoft.com/office/officeart/2008/layout/HorizontalMultiLevelHierarchy"/>
    <dgm:cxn modelId="{79CDDF4C-25B6-4376-BBE8-B54F68CFACDA}" type="presParOf" srcId="{8D3DD7B7-4528-403A-9210-F31918CE9C47}" destId="{FDA13D57-3478-4C34-B2F2-A48FF8881BDC}" srcOrd="0" destOrd="0" presId="urn:microsoft.com/office/officeart/2008/layout/HorizontalMultiLevelHierarchy"/>
    <dgm:cxn modelId="{63BFE042-9BBF-4EC8-A40C-E6DB785327EE}" type="presParOf" srcId="{8D3DD7B7-4528-403A-9210-F31918CE9C47}" destId="{73EF41EE-A12A-4E65-B677-ED38A8AF4E90}" srcOrd="1" destOrd="0" presId="urn:microsoft.com/office/officeart/2008/layout/HorizontalMultiLevelHierarchy"/>
    <dgm:cxn modelId="{DFD1257C-9395-47E6-B3A4-DAEDA6546D27}" type="presParOf" srcId="{773D598F-438A-4468-9A59-02A983090FBD}" destId="{0F1CB03F-6D24-40F6-B27B-5A659A31D82D}" srcOrd="2" destOrd="0" presId="urn:microsoft.com/office/officeart/2008/layout/HorizontalMultiLevelHierarchy"/>
    <dgm:cxn modelId="{D8912205-0AB2-4A7C-B60B-47A5EA8142BC}" type="presParOf" srcId="{0F1CB03F-6D24-40F6-B27B-5A659A31D82D}" destId="{67058085-9B27-4DDA-9CFD-74EBE471E7A2}" srcOrd="0" destOrd="0" presId="urn:microsoft.com/office/officeart/2008/layout/HorizontalMultiLevelHierarchy"/>
    <dgm:cxn modelId="{261EBA90-EF1E-44A4-9A3D-39ED62000836}" type="presParOf" srcId="{773D598F-438A-4468-9A59-02A983090FBD}" destId="{B0777C25-4B15-46BF-94E5-E2E2258A3294}" srcOrd="3" destOrd="0" presId="urn:microsoft.com/office/officeart/2008/layout/HorizontalMultiLevelHierarchy"/>
    <dgm:cxn modelId="{DDCACAF5-3CBA-4437-9E2A-F4EB6EA2BD3B}" type="presParOf" srcId="{B0777C25-4B15-46BF-94E5-E2E2258A3294}" destId="{F7F6CE3D-EF9F-4CC5-97E1-81281BDD0FA9}" srcOrd="0" destOrd="0" presId="urn:microsoft.com/office/officeart/2008/layout/HorizontalMultiLevelHierarchy"/>
    <dgm:cxn modelId="{6C0F416F-0946-461C-92EA-453C1BBF97C9}" type="presParOf" srcId="{B0777C25-4B15-46BF-94E5-E2E2258A3294}" destId="{44D778E9-1520-4489-B0C7-A6E65DBF3174}" srcOrd="1" destOrd="0" presId="urn:microsoft.com/office/officeart/2008/layout/HorizontalMultiLevelHierarchy"/>
    <dgm:cxn modelId="{D2679882-2D35-48D5-9756-67DC73F65B10}" type="presParOf" srcId="{773D598F-438A-4468-9A59-02A983090FBD}" destId="{627C7BCD-E2C8-4479-A19F-1C46E0C7A8ED}" srcOrd="4" destOrd="0" presId="urn:microsoft.com/office/officeart/2008/layout/HorizontalMultiLevelHierarchy"/>
    <dgm:cxn modelId="{C62FDD93-49E4-4003-B647-99A7D9E54426}" type="presParOf" srcId="{627C7BCD-E2C8-4479-A19F-1C46E0C7A8ED}" destId="{59DF98B3-D4D8-4F55-BC1E-2993CA1B8B17}" srcOrd="0" destOrd="0" presId="urn:microsoft.com/office/officeart/2008/layout/HorizontalMultiLevelHierarchy"/>
    <dgm:cxn modelId="{815047E7-8DDE-470F-B870-DDC0DAB3D4C5}" type="presParOf" srcId="{773D598F-438A-4468-9A59-02A983090FBD}" destId="{F3799AEC-25F2-4A17-A2BB-836D4EB62CED}" srcOrd="5" destOrd="0" presId="urn:microsoft.com/office/officeart/2008/layout/HorizontalMultiLevelHierarchy"/>
    <dgm:cxn modelId="{8EEA93D1-F389-4AD6-94FD-E848878E63CD}" type="presParOf" srcId="{F3799AEC-25F2-4A17-A2BB-836D4EB62CED}" destId="{3590BA52-D200-4BD6-88C5-69D11B4B6F3E}" srcOrd="0" destOrd="0" presId="urn:microsoft.com/office/officeart/2008/layout/HorizontalMultiLevelHierarchy"/>
    <dgm:cxn modelId="{DD5059B7-31BC-41CA-976A-F88980BB6FDC}" type="presParOf" srcId="{F3799AEC-25F2-4A17-A2BB-836D4EB62CED}" destId="{E21645FE-9F16-48AC-BC34-879D68CCDE28}" srcOrd="1" destOrd="0" presId="urn:microsoft.com/office/officeart/2008/layout/HorizontalMultiLevelHierarchy"/>
  </dgm:cxnLst>
  <dgm:bg/>
  <dgm:whole/>
  <dgm:extLst>
    <a:ext uri="http://schemas.microsoft.com/office/drawing/2008/diagram">
      <dsp:dataModelExt xmlns:dsp="http://schemas.microsoft.com/office/drawing/2008/diagram" relId="rId6" minVer="http://schemas.openxmlformats.org/drawingml/2006/diagram"/>
    </a:ext>
    <a:ext uri="{C62137D5-CB1D-491B-B009-E17868A290BF}">
      <dgm14:recolorImg xmlns:dgm14="http://schemas.microsoft.com/office/drawing/2010/diagram" val="1"/>
    </a:ext>
  </dgm:extLst>
</dgm:dataModel>
</file>

<file path=ppt/diagrams/data2.xml><?xml version="1.0" encoding="utf-8"?>
<dgm:dataModel xmlns:dgm="http://schemas.openxmlformats.org/drawingml/2006/diagram" xmlns:a="http://schemas.openxmlformats.org/drawingml/2006/main">
  <dgm:ptLst>
    <dgm:pt modelId="{0B125027-E6D7-4640-8FCB-DDF9770849D7}" type="doc">
      <dgm:prSet loTypeId="urn:microsoft.com/office/officeart/2005/8/layout/cycle2" loCatId="cycle" qsTypeId="urn:microsoft.com/office/officeart/2005/8/quickstyle/simple1" qsCatId="simple" csTypeId="urn:microsoft.com/office/officeart/2005/8/colors/accent1_2" csCatId="accent1" phldr="1"/>
      <dgm:spPr/>
      <dgm:t>
        <a:bodyPr/>
        <a:lstStyle/>
        <a:p>
          <a:endParaRPr lang="en-US"/>
        </a:p>
      </dgm:t>
    </dgm:pt>
    <dgm:pt modelId="{58F66C45-38A0-4306-877C-36CC4E0067C2}">
      <dgm:prSet phldrT="[Text]"/>
      <dgm:spPr>
        <a:solidFill>
          <a:schemeClr val="bg2">
            <a:lumMod val="75000"/>
          </a:schemeClr>
        </a:solidFill>
        <a:ln>
          <a:solidFill>
            <a:schemeClr val="bg2">
              <a:lumMod val="75000"/>
            </a:schemeClr>
          </a:solidFill>
        </a:ln>
      </dgm:spPr>
      <dgm:t>
        <a:bodyPr/>
        <a:lstStyle/>
        <a:p>
          <a:r>
            <a:rPr lang="en-US" dirty="0" smtClean="0">
              <a:latin typeface="Times New Roman" panose="02020603050405020304" pitchFamily="18" charset="0"/>
              <a:cs typeface="Times New Roman" panose="02020603050405020304" pitchFamily="18" charset="0"/>
            </a:rPr>
            <a:t>Safety</a:t>
          </a:r>
          <a:endParaRPr lang="en-US" dirty="0">
            <a:latin typeface="Times New Roman" panose="02020603050405020304" pitchFamily="18" charset="0"/>
            <a:cs typeface="Times New Roman" panose="02020603050405020304" pitchFamily="18" charset="0"/>
          </a:endParaRPr>
        </a:p>
      </dgm:t>
    </dgm:pt>
    <dgm:pt modelId="{D1FBD132-5106-444E-9033-28564CD9AD17}" type="parTrans" cxnId="{34B4A26F-4897-436D-9393-5B864CF506D4}">
      <dgm:prSet/>
      <dgm:spPr/>
      <dgm:t>
        <a:bodyPr/>
        <a:lstStyle/>
        <a:p>
          <a:endParaRPr lang="en-US"/>
        </a:p>
      </dgm:t>
    </dgm:pt>
    <dgm:pt modelId="{DF10E644-038E-4DB5-A213-1269B9664458}" type="sibTrans" cxnId="{34B4A26F-4897-436D-9393-5B864CF506D4}">
      <dgm:prSet/>
      <dgm:spPr/>
      <dgm:t>
        <a:bodyPr/>
        <a:lstStyle/>
        <a:p>
          <a:endParaRPr lang="en-US"/>
        </a:p>
      </dgm:t>
    </dgm:pt>
    <dgm:pt modelId="{91CF0F32-E5A4-4B55-8930-B137FB56026A}">
      <dgm:prSet phldrT="[Text]"/>
      <dgm:spPr>
        <a:solidFill>
          <a:schemeClr val="bg2">
            <a:lumMod val="75000"/>
          </a:schemeClr>
        </a:solidFill>
      </dgm:spPr>
      <dgm:t>
        <a:bodyPr/>
        <a:lstStyle/>
        <a:p>
          <a:r>
            <a:rPr lang="en-US" dirty="0" smtClean="0">
              <a:latin typeface="Times New Roman" panose="02020603050405020304" pitchFamily="18" charset="0"/>
              <a:cs typeface="Times New Roman" panose="02020603050405020304" pitchFamily="18" charset="0"/>
            </a:rPr>
            <a:t>Time</a:t>
          </a:r>
          <a:endParaRPr lang="en-US" dirty="0">
            <a:latin typeface="Times New Roman" panose="02020603050405020304" pitchFamily="18" charset="0"/>
            <a:cs typeface="Times New Roman" panose="02020603050405020304" pitchFamily="18" charset="0"/>
          </a:endParaRPr>
        </a:p>
      </dgm:t>
    </dgm:pt>
    <dgm:pt modelId="{09FFABBE-70FF-43EA-9061-479692D438FA}" type="parTrans" cxnId="{DF6A5453-E44C-4C89-9576-FC01277C04CE}">
      <dgm:prSet/>
      <dgm:spPr/>
      <dgm:t>
        <a:bodyPr/>
        <a:lstStyle/>
        <a:p>
          <a:endParaRPr lang="en-US"/>
        </a:p>
      </dgm:t>
    </dgm:pt>
    <dgm:pt modelId="{706547E9-C204-4F50-A897-1725CB28D375}" type="sibTrans" cxnId="{DF6A5453-E44C-4C89-9576-FC01277C04CE}">
      <dgm:prSet/>
      <dgm:spPr/>
      <dgm:t>
        <a:bodyPr/>
        <a:lstStyle/>
        <a:p>
          <a:endParaRPr lang="en-US"/>
        </a:p>
      </dgm:t>
    </dgm:pt>
    <dgm:pt modelId="{48CC0518-D9F2-4E0B-86EE-EC3C7B5D1994}">
      <dgm:prSet phldrT="[Text]"/>
      <dgm:spPr>
        <a:solidFill>
          <a:schemeClr val="bg2">
            <a:lumMod val="75000"/>
          </a:schemeClr>
        </a:solidFill>
      </dgm:spPr>
      <dgm:t>
        <a:bodyPr/>
        <a:lstStyle/>
        <a:p>
          <a:r>
            <a:rPr lang="en-US" dirty="0" smtClean="0">
              <a:latin typeface="Times New Roman" panose="02020603050405020304" pitchFamily="18" charset="0"/>
              <a:cs typeface="Times New Roman" panose="02020603050405020304" pitchFamily="18" charset="0"/>
            </a:rPr>
            <a:t>Cost</a:t>
          </a:r>
          <a:endParaRPr lang="en-US" dirty="0">
            <a:latin typeface="Times New Roman" panose="02020603050405020304" pitchFamily="18" charset="0"/>
            <a:cs typeface="Times New Roman" panose="02020603050405020304" pitchFamily="18" charset="0"/>
          </a:endParaRPr>
        </a:p>
      </dgm:t>
    </dgm:pt>
    <dgm:pt modelId="{A1DE646B-DA2A-4634-A6AA-8CDAC40C8FFA}" type="parTrans" cxnId="{41C1D3C4-AC5E-4D65-A189-B918662E9289}">
      <dgm:prSet/>
      <dgm:spPr/>
      <dgm:t>
        <a:bodyPr/>
        <a:lstStyle/>
        <a:p>
          <a:endParaRPr lang="en-US"/>
        </a:p>
      </dgm:t>
    </dgm:pt>
    <dgm:pt modelId="{D3FB8DE4-2453-4431-A010-05A7A590BD80}" type="sibTrans" cxnId="{41C1D3C4-AC5E-4D65-A189-B918662E9289}">
      <dgm:prSet/>
      <dgm:spPr/>
      <dgm:t>
        <a:bodyPr/>
        <a:lstStyle/>
        <a:p>
          <a:endParaRPr lang="en-US"/>
        </a:p>
      </dgm:t>
    </dgm:pt>
    <dgm:pt modelId="{D6BB49C0-32A9-4101-BDC8-FBFDE75A560D}">
      <dgm:prSet phldrT="[Text]"/>
      <dgm:spPr>
        <a:solidFill>
          <a:schemeClr val="bg2">
            <a:lumMod val="75000"/>
          </a:schemeClr>
        </a:solidFill>
      </dgm:spPr>
      <dgm:t>
        <a:bodyPr/>
        <a:lstStyle/>
        <a:p>
          <a:r>
            <a:rPr lang="en-US" dirty="0" smtClean="0">
              <a:latin typeface="Times New Roman" panose="02020603050405020304" pitchFamily="18" charset="0"/>
              <a:cs typeface="Times New Roman" panose="02020603050405020304" pitchFamily="18" charset="0"/>
            </a:rPr>
            <a:t>Quality</a:t>
          </a:r>
          <a:endParaRPr lang="en-US" dirty="0">
            <a:latin typeface="Times New Roman" panose="02020603050405020304" pitchFamily="18" charset="0"/>
            <a:cs typeface="Times New Roman" panose="02020603050405020304" pitchFamily="18" charset="0"/>
          </a:endParaRPr>
        </a:p>
      </dgm:t>
    </dgm:pt>
    <dgm:pt modelId="{0AE39810-34F5-4691-BA1B-509E24E8D7B6}" type="parTrans" cxnId="{982EE48A-14A3-48C2-9B80-E806AB4DC1AA}">
      <dgm:prSet/>
      <dgm:spPr/>
      <dgm:t>
        <a:bodyPr/>
        <a:lstStyle/>
        <a:p>
          <a:endParaRPr lang="en-US"/>
        </a:p>
      </dgm:t>
    </dgm:pt>
    <dgm:pt modelId="{80E9FB7B-94CA-4C82-945A-69036B03E07A}" type="sibTrans" cxnId="{982EE48A-14A3-48C2-9B80-E806AB4DC1AA}">
      <dgm:prSet/>
      <dgm:spPr/>
      <dgm:t>
        <a:bodyPr/>
        <a:lstStyle/>
        <a:p>
          <a:endParaRPr lang="en-US"/>
        </a:p>
      </dgm:t>
    </dgm:pt>
    <dgm:pt modelId="{25AE6F93-DD43-4A37-8C9D-167A21127BCF}" type="pres">
      <dgm:prSet presAssocID="{0B125027-E6D7-4640-8FCB-DDF9770849D7}" presName="cycle" presStyleCnt="0">
        <dgm:presLayoutVars>
          <dgm:dir/>
          <dgm:resizeHandles val="exact"/>
        </dgm:presLayoutVars>
      </dgm:prSet>
      <dgm:spPr/>
      <dgm:t>
        <a:bodyPr/>
        <a:lstStyle/>
        <a:p>
          <a:endParaRPr lang="en-US"/>
        </a:p>
      </dgm:t>
    </dgm:pt>
    <dgm:pt modelId="{EB4940EF-16DF-4CD9-8441-83251D5E6D28}" type="pres">
      <dgm:prSet presAssocID="{58F66C45-38A0-4306-877C-36CC4E0067C2}" presName="node" presStyleLbl="node1" presStyleIdx="0" presStyleCnt="4">
        <dgm:presLayoutVars>
          <dgm:bulletEnabled val="1"/>
        </dgm:presLayoutVars>
      </dgm:prSet>
      <dgm:spPr/>
      <dgm:t>
        <a:bodyPr/>
        <a:lstStyle/>
        <a:p>
          <a:endParaRPr lang="en-US"/>
        </a:p>
      </dgm:t>
    </dgm:pt>
    <dgm:pt modelId="{93D0DE86-83FC-4DA6-9D2A-AE069D160C83}" type="pres">
      <dgm:prSet presAssocID="{DF10E644-038E-4DB5-A213-1269B9664458}" presName="sibTrans" presStyleLbl="sibTrans2D1" presStyleIdx="0" presStyleCnt="4"/>
      <dgm:spPr/>
      <dgm:t>
        <a:bodyPr/>
        <a:lstStyle/>
        <a:p>
          <a:endParaRPr lang="en-US"/>
        </a:p>
      </dgm:t>
    </dgm:pt>
    <dgm:pt modelId="{26E52B1D-B2D8-468A-951A-EF45EDF36F6E}" type="pres">
      <dgm:prSet presAssocID="{DF10E644-038E-4DB5-A213-1269B9664458}" presName="connectorText" presStyleLbl="sibTrans2D1" presStyleIdx="0" presStyleCnt="4"/>
      <dgm:spPr/>
      <dgm:t>
        <a:bodyPr/>
        <a:lstStyle/>
        <a:p>
          <a:endParaRPr lang="en-US"/>
        </a:p>
      </dgm:t>
    </dgm:pt>
    <dgm:pt modelId="{2E868A8A-EC60-4D19-A14B-45F179839696}" type="pres">
      <dgm:prSet presAssocID="{91CF0F32-E5A4-4B55-8930-B137FB56026A}" presName="node" presStyleLbl="node1" presStyleIdx="1" presStyleCnt="4">
        <dgm:presLayoutVars>
          <dgm:bulletEnabled val="1"/>
        </dgm:presLayoutVars>
      </dgm:prSet>
      <dgm:spPr/>
      <dgm:t>
        <a:bodyPr/>
        <a:lstStyle/>
        <a:p>
          <a:endParaRPr lang="en-US"/>
        </a:p>
      </dgm:t>
    </dgm:pt>
    <dgm:pt modelId="{9AC8F4D0-F4B5-4360-9204-DD1041806C3D}" type="pres">
      <dgm:prSet presAssocID="{706547E9-C204-4F50-A897-1725CB28D375}" presName="sibTrans" presStyleLbl="sibTrans2D1" presStyleIdx="1" presStyleCnt="4"/>
      <dgm:spPr/>
      <dgm:t>
        <a:bodyPr/>
        <a:lstStyle/>
        <a:p>
          <a:endParaRPr lang="en-US"/>
        </a:p>
      </dgm:t>
    </dgm:pt>
    <dgm:pt modelId="{80A3EBF4-1688-401D-9E1A-2569646FE40E}" type="pres">
      <dgm:prSet presAssocID="{706547E9-C204-4F50-A897-1725CB28D375}" presName="connectorText" presStyleLbl="sibTrans2D1" presStyleIdx="1" presStyleCnt="4"/>
      <dgm:spPr/>
      <dgm:t>
        <a:bodyPr/>
        <a:lstStyle/>
        <a:p>
          <a:endParaRPr lang="en-US"/>
        </a:p>
      </dgm:t>
    </dgm:pt>
    <dgm:pt modelId="{0B018C0E-8B0C-4BEB-A9B1-ED42976F9AE8}" type="pres">
      <dgm:prSet presAssocID="{48CC0518-D9F2-4E0B-86EE-EC3C7B5D1994}" presName="node" presStyleLbl="node1" presStyleIdx="2" presStyleCnt="4">
        <dgm:presLayoutVars>
          <dgm:bulletEnabled val="1"/>
        </dgm:presLayoutVars>
      </dgm:prSet>
      <dgm:spPr/>
      <dgm:t>
        <a:bodyPr/>
        <a:lstStyle/>
        <a:p>
          <a:endParaRPr lang="en-US"/>
        </a:p>
      </dgm:t>
    </dgm:pt>
    <dgm:pt modelId="{42A4FA1A-27F4-49B2-8E54-BF003516B4AC}" type="pres">
      <dgm:prSet presAssocID="{D3FB8DE4-2453-4431-A010-05A7A590BD80}" presName="sibTrans" presStyleLbl="sibTrans2D1" presStyleIdx="2" presStyleCnt="4"/>
      <dgm:spPr/>
      <dgm:t>
        <a:bodyPr/>
        <a:lstStyle/>
        <a:p>
          <a:endParaRPr lang="en-US"/>
        </a:p>
      </dgm:t>
    </dgm:pt>
    <dgm:pt modelId="{D0FDBFDE-D566-4DFB-B142-FABD87E378F8}" type="pres">
      <dgm:prSet presAssocID="{D3FB8DE4-2453-4431-A010-05A7A590BD80}" presName="connectorText" presStyleLbl="sibTrans2D1" presStyleIdx="2" presStyleCnt="4"/>
      <dgm:spPr/>
      <dgm:t>
        <a:bodyPr/>
        <a:lstStyle/>
        <a:p>
          <a:endParaRPr lang="en-US"/>
        </a:p>
      </dgm:t>
    </dgm:pt>
    <dgm:pt modelId="{C4AED8C0-ECB2-4072-A48E-164E70CC5132}" type="pres">
      <dgm:prSet presAssocID="{D6BB49C0-32A9-4101-BDC8-FBFDE75A560D}" presName="node" presStyleLbl="node1" presStyleIdx="3" presStyleCnt="4">
        <dgm:presLayoutVars>
          <dgm:bulletEnabled val="1"/>
        </dgm:presLayoutVars>
      </dgm:prSet>
      <dgm:spPr/>
      <dgm:t>
        <a:bodyPr/>
        <a:lstStyle/>
        <a:p>
          <a:endParaRPr lang="en-US"/>
        </a:p>
      </dgm:t>
    </dgm:pt>
    <dgm:pt modelId="{5428CB38-8C9F-4D7C-880B-F913F36C9B95}" type="pres">
      <dgm:prSet presAssocID="{80E9FB7B-94CA-4C82-945A-69036B03E07A}" presName="sibTrans" presStyleLbl="sibTrans2D1" presStyleIdx="3" presStyleCnt="4"/>
      <dgm:spPr/>
      <dgm:t>
        <a:bodyPr/>
        <a:lstStyle/>
        <a:p>
          <a:endParaRPr lang="en-US"/>
        </a:p>
      </dgm:t>
    </dgm:pt>
    <dgm:pt modelId="{4673C41F-E00C-475F-B316-33FFAEB23EB4}" type="pres">
      <dgm:prSet presAssocID="{80E9FB7B-94CA-4C82-945A-69036B03E07A}" presName="connectorText" presStyleLbl="sibTrans2D1" presStyleIdx="3" presStyleCnt="4"/>
      <dgm:spPr/>
      <dgm:t>
        <a:bodyPr/>
        <a:lstStyle/>
        <a:p>
          <a:endParaRPr lang="en-US"/>
        </a:p>
      </dgm:t>
    </dgm:pt>
  </dgm:ptLst>
  <dgm:cxnLst>
    <dgm:cxn modelId="{77F60B21-D59A-4C31-962C-5FC2431CF6A0}" type="presOf" srcId="{706547E9-C204-4F50-A897-1725CB28D375}" destId="{80A3EBF4-1688-401D-9E1A-2569646FE40E}" srcOrd="1" destOrd="0" presId="urn:microsoft.com/office/officeart/2005/8/layout/cycle2"/>
    <dgm:cxn modelId="{DEC15B9B-907F-4821-AD05-2131A785A038}" type="presOf" srcId="{706547E9-C204-4F50-A897-1725CB28D375}" destId="{9AC8F4D0-F4B5-4360-9204-DD1041806C3D}" srcOrd="0" destOrd="0" presId="urn:microsoft.com/office/officeart/2005/8/layout/cycle2"/>
    <dgm:cxn modelId="{34B4A26F-4897-436D-9393-5B864CF506D4}" srcId="{0B125027-E6D7-4640-8FCB-DDF9770849D7}" destId="{58F66C45-38A0-4306-877C-36CC4E0067C2}" srcOrd="0" destOrd="0" parTransId="{D1FBD132-5106-444E-9033-28564CD9AD17}" sibTransId="{DF10E644-038E-4DB5-A213-1269B9664458}"/>
    <dgm:cxn modelId="{7678F30B-7924-4EAE-AA5E-1F8B5DC7610A}" type="presOf" srcId="{0B125027-E6D7-4640-8FCB-DDF9770849D7}" destId="{25AE6F93-DD43-4A37-8C9D-167A21127BCF}" srcOrd="0" destOrd="0" presId="urn:microsoft.com/office/officeart/2005/8/layout/cycle2"/>
    <dgm:cxn modelId="{521B8385-9CD9-473C-AE7A-0BC41308E90F}" type="presOf" srcId="{DF10E644-038E-4DB5-A213-1269B9664458}" destId="{93D0DE86-83FC-4DA6-9D2A-AE069D160C83}" srcOrd="0" destOrd="0" presId="urn:microsoft.com/office/officeart/2005/8/layout/cycle2"/>
    <dgm:cxn modelId="{DF6A5453-E44C-4C89-9576-FC01277C04CE}" srcId="{0B125027-E6D7-4640-8FCB-DDF9770849D7}" destId="{91CF0F32-E5A4-4B55-8930-B137FB56026A}" srcOrd="1" destOrd="0" parTransId="{09FFABBE-70FF-43EA-9061-479692D438FA}" sibTransId="{706547E9-C204-4F50-A897-1725CB28D375}"/>
    <dgm:cxn modelId="{DBAEAE31-7467-453F-A547-E2C2EA79E0C1}" type="presOf" srcId="{58F66C45-38A0-4306-877C-36CC4E0067C2}" destId="{EB4940EF-16DF-4CD9-8441-83251D5E6D28}" srcOrd="0" destOrd="0" presId="urn:microsoft.com/office/officeart/2005/8/layout/cycle2"/>
    <dgm:cxn modelId="{41C1D3C4-AC5E-4D65-A189-B918662E9289}" srcId="{0B125027-E6D7-4640-8FCB-DDF9770849D7}" destId="{48CC0518-D9F2-4E0B-86EE-EC3C7B5D1994}" srcOrd="2" destOrd="0" parTransId="{A1DE646B-DA2A-4634-A6AA-8CDAC40C8FFA}" sibTransId="{D3FB8DE4-2453-4431-A010-05A7A590BD80}"/>
    <dgm:cxn modelId="{982EE48A-14A3-48C2-9B80-E806AB4DC1AA}" srcId="{0B125027-E6D7-4640-8FCB-DDF9770849D7}" destId="{D6BB49C0-32A9-4101-BDC8-FBFDE75A560D}" srcOrd="3" destOrd="0" parTransId="{0AE39810-34F5-4691-BA1B-509E24E8D7B6}" sibTransId="{80E9FB7B-94CA-4C82-945A-69036B03E07A}"/>
    <dgm:cxn modelId="{C1510CC4-A4F1-4FB8-AC88-1B016F292F94}" type="presOf" srcId="{D3FB8DE4-2453-4431-A010-05A7A590BD80}" destId="{42A4FA1A-27F4-49B2-8E54-BF003516B4AC}" srcOrd="0" destOrd="0" presId="urn:microsoft.com/office/officeart/2005/8/layout/cycle2"/>
    <dgm:cxn modelId="{E7014F36-BA9C-4446-969C-F25436A601DC}" type="presOf" srcId="{80E9FB7B-94CA-4C82-945A-69036B03E07A}" destId="{5428CB38-8C9F-4D7C-880B-F913F36C9B95}" srcOrd="0" destOrd="0" presId="urn:microsoft.com/office/officeart/2005/8/layout/cycle2"/>
    <dgm:cxn modelId="{D2348863-F718-4844-8DAA-66956ECDFDA2}" type="presOf" srcId="{91CF0F32-E5A4-4B55-8930-B137FB56026A}" destId="{2E868A8A-EC60-4D19-A14B-45F179839696}" srcOrd="0" destOrd="0" presId="urn:microsoft.com/office/officeart/2005/8/layout/cycle2"/>
    <dgm:cxn modelId="{3A874056-320B-43A6-B007-E54A5B7B18DC}" type="presOf" srcId="{48CC0518-D9F2-4E0B-86EE-EC3C7B5D1994}" destId="{0B018C0E-8B0C-4BEB-A9B1-ED42976F9AE8}" srcOrd="0" destOrd="0" presId="urn:microsoft.com/office/officeart/2005/8/layout/cycle2"/>
    <dgm:cxn modelId="{E08F8005-BA14-4FB0-8FFD-61BE3497ED62}" type="presOf" srcId="{80E9FB7B-94CA-4C82-945A-69036B03E07A}" destId="{4673C41F-E00C-475F-B316-33FFAEB23EB4}" srcOrd="1" destOrd="0" presId="urn:microsoft.com/office/officeart/2005/8/layout/cycle2"/>
    <dgm:cxn modelId="{B26008EA-FFBC-42B1-87AB-3031AF48B08D}" type="presOf" srcId="{D6BB49C0-32A9-4101-BDC8-FBFDE75A560D}" destId="{C4AED8C0-ECB2-4072-A48E-164E70CC5132}" srcOrd="0" destOrd="0" presId="urn:microsoft.com/office/officeart/2005/8/layout/cycle2"/>
    <dgm:cxn modelId="{896B49FA-646F-41B5-B96C-1A1F781F6D90}" type="presOf" srcId="{DF10E644-038E-4DB5-A213-1269B9664458}" destId="{26E52B1D-B2D8-468A-951A-EF45EDF36F6E}" srcOrd="1" destOrd="0" presId="urn:microsoft.com/office/officeart/2005/8/layout/cycle2"/>
    <dgm:cxn modelId="{57BD9B75-607C-4820-9966-3D00E79BF28E}" type="presOf" srcId="{D3FB8DE4-2453-4431-A010-05A7A590BD80}" destId="{D0FDBFDE-D566-4DFB-B142-FABD87E378F8}" srcOrd="1" destOrd="0" presId="urn:microsoft.com/office/officeart/2005/8/layout/cycle2"/>
    <dgm:cxn modelId="{79803E40-7D52-4B04-9605-2A74ECDB77AA}" type="presParOf" srcId="{25AE6F93-DD43-4A37-8C9D-167A21127BCF}" destId="{EB4940EF-16DF-4CD9-8441-83251D5E6D28}" srcOrd="0" destOrd="0" presId="urn:microsoft.com/office/officeart/2005/8/layout/cycle2"/>
    <dgm:cxn modelId="{B13DC6FE-2332-438F-ACE3-71B05011CD3C}" type="presParOf" srcId="{25AE6F93-DD43-4A37-8C9D-167A21127BCF}" destId="{93D0DE86-83FC-4DA6-9D2A-AE069D160C83}" srcOrd="1" destOrd="0" presId="urn:microsoft.com/office/officeart/2005/8/layout/cycle2"/>
    <dgm:cxn modelId="{8CD96A83-D25A-440D-B171-EB4EF62F9DF7}" type="presParOf" srcId="{93D0DE86-83FC-4DA6-9D2A-AE069D160C83}" destId="{26E52B1D-B2D8-468A-951A-EF45EDF36F6E}" srcOrd="0" destOrd="0" presId="urn:microsoft.com/office/officeart/2005/8/layout/cycle2"/>
    <dgm:cxn modelId="{00532179-FD91-4318-8AB2-48E03D424AEB}" type="presParOf" srcId="{25AE6F93-DD43-4A37-8C9D-167A21127BCF}" destId="{2E868A8A-EC60-4D19-A14B-45F179839696}" srcOrd="2" destOrd="0" presId="urn:microsoft.com/office/officeart/2005/8/layout/cycle2"/>
    <dgm:cxn modelId="{9510357D-7572-4574-940D-25EAD11DDFFD}" type="presParOf" srcId="{25AE6F93-DD43-4A37-8C9D-167A21127BCF}" destId="{9AC8F4D0-F4B5-4360-9204-DD1041806C3D}" srcOrd="3" destOrd="0" presId="urn:microsoft.com/office/officeart/2005/8/layout/cycle2"/>
    <dgm:cxn modelId="{19DE49B0-F1A9-44A9-A783-0B5336F251C1}" type="presParOf" srcId="{9AC8F4D0-F4B5-4360-9204-DD1041806C3D}" destId="{80A3EBF4-1688-401D-9E1A-2569646FE40E}" srcOrd="0" destOrd="0" presId="urn:microsoft.com/office/officeart/2005/8/layout/cycle2"/>
    <dgm:cxn modelId="{30D91533-CD37-4A2A-B31F-92427A40B7B3}" type="presParOf" srcId="{25AE6F93-DD43-4A37-8C9D-167A21127BCF}" destId="{0B018C0E-8B0C-4BEB-A9B1-ED42976F9AE8}" srcOrd="4" destOrd="0" presId="urn:microsoft.com/office/officeart/2005/8/layout/cycle2"/>
    <dgm:cxn modelId="{3C10DD37-6C6B-44FB-8EFB-2673DD9AB611}" type="presParOf" srcId="{25AE6F93-DD43-4A37-8C9D-167A21127BCF}" destId="{42A4FA1A-27F4-49B2-8E54-BF003516B4AC}" srcOrd="5" destOrd="0" presId="urn:microsoft.com/office/officeart/2005/8/layout/cycle2"/>
    <dgm:cxn modelId="{440E5CD2-FD85-4AF5-8770-D3250659464B}" type="presParOf" srcId="{42A4FA1A-27F4-49B2-8E54-BF003516B4AC}" destId="{D0FDBFDE-D566-4DFB-B142-FABD87E378F8}" srcOrd="0" destOrd="0" presId="urn:microsoft.com/office/officeart/2005/8/layout/cycle2"/>
    <dgm:cxn modelId="{F927AE3B-E968-4ED3-9F32-70BE7AFDE885}" type="presParOf" srcId="{25AE6F93-DD43-4A37-8C9D-167A21127BCF}" destId="{C4AED8C0-ECB2-4072-A48E-164E70CC5132}" srcOrd="6" destOrd="0" presId="urn:microsoft.com/office/officeart/2005/8/layout/cycle2"/>
    <dgm:cxn modelId="{9EA1E94E-5D23-4D58-B674-57FB5CCCE75D}" type="presParOf" srcId="{25AE6F93-DD43-4A37-8C9D-167A21127BCF}" destId="{5428CB38-8C9F-4D7C-880B-F913F36C9B95}" srcOrd="7" destOrd="0" presId="urn:microsoft.com/office/officeart/2005/8/layout/cycle2"/>
    <dgm:cxn modelId="{6DA4B53C-18AD-4BD2-A5D5-94FB1EF6662B}" type="presParOf" srcId="{5428CB38-8C9F-4D7C-880B-F913F36C9B95}" destId="{4673C41F-E00C-475F-B316-33FFAEB23EB4}" srcOrd="0" destOrd="0" presId="urn:microsoft.com/office/officeart/2005/8/layout/cycle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A7B1F693-D1B2-4E93-AE0D-5DE521CA9112}" type="doc">
      <dgm:prSet loTypeId="urn:microsoft.com/office/officeart/2005/8/layout/hList1" loCatId="list" qsTypeId="urn:microsoft.com/office/officeart/2005/8/quickstyle/3d1" qsCatId="3D" csTypeId="urn:microsoft.com/office/officeart/2005/8/colors/accent1_2" csCatId="accent1" phldr="1"/>
      <dgm:spPr/>
      <dgm:t>
        <a:bodyPr/>
        <a:lstStyle/>
        <a:p>
          <a:endParaRPr lang="en-US"/>
        </a:p>
      </dgm:t>
    </dgm:pt>
    <dgm:pt modelId="{1501730D-6200-45D2-93DF-9E4773200F0C}">
      <dgm:prSet phldrT="[Text]"/>
      <dgm:spPr>
        <a:gradFill rotWithShape="0">
          <a:gsLst>
            <a:gs pos="0">
              <a:schemeClr val="bg2">
                <a:lumMod val="50000"/>
              </a:schemeClr>
            </a:gs>
            <a:gs pos="34000">
              <a:schemeClr val="accent1">
                <a:hueOff val="0"/>
                <a:satOff val="0"/>
                <a:lumOff val="0"/>
                <a:alphaOff val="0"/>
                <a:shade val="87000"/>
                <a:satMod val="125000"/>
              </a:schemeClr>
            </a:gs>
            <a:gs pos="70000">
              <a:schemeClr val="accent1">
                <a:hueOff val="0"/>
                <a:satOff val="0"/>
                <a:lumOff val="0"/>
                <a:alphaOff val="0"/>
                <a:tint val="100000"/>
                <a:shade val="90000"/>
                <a:satMod val="130000"/>
              </a:schemeClr>
            </a:gs>
            <a:gs pos="100000">
              <a:schemeClr val="accent1">
                <a:hueOff val="0"/>
                <a:satOff val="0"/>
                <a:lumOff val="0"/>
                <a:alphaOff val="0"/>
                <a:tint val="100000"/>
                <a:shade val="100000"/>
                <a:satMod val="110000"/>
              </a:schemeClr>
            </a:gs>
          </a:gsLst>
          <a:path path="circle">
            <a:fillToRect l="100000" t="100000" r="100000" b="100000"/>
          </a:path>
        </a:gradFill>
      </dgm:spPr>
      <dgm:t>
        <a:bodyPr/>
        <a:lstStyle/>
        <a:p>
          <a:r>
            <a:rPr lang="en-US" dirty="0" smtClean="0">
              <a:latin typeface="Times New Roman" panose="02020603050405020304" pitchFamily="18" charset="0"/>
              <a:cs typeface="Times New Roman" panose="02020603050405020304" pitchFamily="18" charset="0"/>
            </a:rPr>
            <a:t>Owner</a:t>
          </a:r>
          <a:endParaRPr lang="en-US" dirty="0">
            <a:latin typeface="Times New Roman" panose="02020603050405020304" pitchFamily="18" charset="0"/>
            <a:cs typeface="Times New Roman" panose="02020603050405020304" pitchFamily="18" charset="0"/>
          </a:endParaRPr>
        </a:p>
      </dgm:t>
    </dgm:pt>
    <dgm:pt modelId="{A5B5ED0E-86F0-4482-BB61-B96E409C4CAE}" type="parTrans" cxnId="{AA730CB7-9B5B-43C9-ABF8-C70DB937C297}">
      <dgm:prSet/>
      <dgm:spPr/>
      <dgm:t>
        <a:bodyPr/>
        <a:lstStyle/>
        <a:p>
          <a:endParaRPr lang="en-US"/>
        </a:p>
      </dgm:t>
    </dgm:pt>
    <dgm:pt modelId="{24D72611-7CED-4B3E-92C1-236B3C93531A}" type="sibTrans" cxnId="{AA730CB7-9B5B-43C9-ABF8-C70DB937C297}">
      <dgm:prSet/>
      <dgm:spPr/>
      <dgm:t>
        <a:bodyPr/>
        <a:lstStyle/>
        <a:p>
          <a:endParaRPr lang="en-US"/>
        </a:p>
      </dgm:t>
    </dgm:pt>
    <dgm:pt modelId="{0B7118BD-CB07-44CF-A0FF-8B9DB2581351}">
      <dgm:prSet phldrT="[Text]"/>
      <dgm:spPr/>
      <dgm:t>
        <a:bodyPr/>
        <a:lstStyle/>
        <a:p>
          <a:r>
            <a:rPr lang="en-US" dirty="0" smtClean="0">
              <a:latin typeface="Times New Roman" panose="02020603050405020304" pitchFamily="18" charset="0"/>
              <a:cs typeface="Times New Roman" panose="02020603050405020304" pitchFamily="18" charset="0"/>
            </a:rPr>
            <a:t>Reducing the time of the project.</a:t>
          </a:r>
          <a:endParaRPr lang="en-US" dirty="0">
            <a:latin typeface="Times New Roman" panose="02020603050405020304" pitchFamily="18" charset="0"/>
            <a:cs typeface="Times New Roman" panose="02020603050405020304" pitchFamily="18" charset="0"/>
          </a:endParaRPr>
        </a:p>
      </dgm:t>
    </dgm:pt>
    <dgm:pt modelId="{12232691-0BB2-47BC-9756-106934E0C602}" type="parTrans" cxnId="{A39581EA-AAB3-4C4A-BE87-15226B5004EF}">
      <dgm:prSet/>
      <dgm:spPr/>
      <dgm:t>
        <a:bodyPr/>
        <a:lstStyle/>
        <a:p>
          <a:endParaRPr lang="en-US"/>
        </a:p>
      </dgm:t>
    </dgm:pt>
    <dgm:pt modelId="{18B7579A-FE7F-45D9-8336-9E87A0AC06F9}" type="sibTrans" cxnId="{A39581EA-AAB3-4C4A-BE87-15226B5004EF}">
      <dgm:prSet/>
      <dgm:spPr/>
      <dgm:t>
        <a:bodyPr/>
        <a:lstStyle/>
        <a:p>
          <a:endParaRPr lang="en-US"/>
        </a:p>
      </dgm:t>
    </dgm:pt>
    <dgm:pt modelId="{87D2BEA2-8F39-4907-86D5-B8594EEB1310}">
      <dgm:prSet phldrT="[Text]"/>
      <dgm:spPr/>
      <dgm:t>
        <a:bodyPr/>
        <a:lstStyle/>
        <a:p>
          <a:r>
            <a:rPr lang="en-US" dirty="0" smtClean="0">
              <a:latin typeface="Times New Roman" panose="02020603050405020304" pitchFamily="18" charset="0"/>
              <a:cs typeface="Times New Roman" panose="02020603050405020304" pitchFamily="18" charset="0"/>
            </a:rPr>
            <a:t>Prevent financial losses</a:t>
          </a:r>
          <a:endParaRPr lang="en-US" dirty="0">
            <a:latin typeface="Times New Roman" panose="02020603050405020304" pitchFamily="18" charset="0"/>
            <a:cs typeface="Times New Roman" panose="02020603050405020304" pitchFamily="18" charset="0"/>
          </a:endParaRPr>
        </a:p>
      </dgm:t>
    </dgm:pt>
    <dgm:pt modelId="{D2AE05B4-92A8-422A-9DFD-31128A1F7491}" type="parTrans" cxnId="{750D4EAD-6CDB-4E26-95E5-75B0CC61BE57}">
      <dgm:prSet/>
      <dgm:spPr/>
      <dgm:t>
        <a:bodyPr/>
        <a:lstStyle/>
        <a:p>
          <a:endParaRPr lang="en-US"/>
        </a:p>
      </dgm:t>
    </dgm:pt>
    <dgm:pt modelId="{F07FB3AE-8135-481A-8F51-B50785C61034}" type="sibTrans" cxnId="{750D4EAD-6CDB-4E26-95E5-75B0CC61BE57}">
      <dgm:prSet/>
      <dgm:spPr/>
      <dgm:t>
        <a:bodyPr/>
        <a:lstStyle/>
        <a:p>
          <a:endParaRPr lang="en-US"/>
        </a:p>
      </dgm:t>
    </dgm:pt>
    <dgm:pt modelId="{9FBE6A59-E825-48EE-8012-45A86C13C10F}">
      <dgm:prSet phldrT="[Text]"/>
      <dgm:spPr/>
      <dgm:t>
        <a:bodyPr/>
        <a:lstStyle/>
        <a:p>
          <a:r>
            <a:rPr lang="en-US" dirty="0" smtClean="0">
              <a:latin typeface="Times New Roman" panose="02020603050405020304" pitchFamily="18" charset="0"/>
              <a:cs typeface="Times New Roman" panose="02020603050405020304" pitchFamily="18" charset="0"/>
            </a:rPr>
            <a:t>Contractor</a:t>
          </a:r>
          <a:endParaRPr lang="en-US" dirty="0">
            <a:latin typeface="Times New Roman" panose="02020603050405020304" pitchFamily="18" charset="0"/>
            <a:cs typeface="Times New Roman" panose="02020603050405020304" pitchFamily="18" charset="0"/>
          </a:endParaRPr>
        </a:p>
      </dgm:t>
    </dgm:pt>
    <dgm:pt modelId="{97214B9E-A81B-4C9B-B61B-492028C7B48C}" type="parTrans" cxnId="{4D04496A-DB00-45A0-BACF-20A75B4A059E}">
      <dgm:prSet/>
      <dgm:spPr/>
      <dgm:t>
        <a:bodyPr/>
        <a:lstStyle/>
        <a:p>
          <a:endParaRPr lang="en-US"/>
        </a:p>
      </dgm:t>
    </dgm:pt>
    <dgm:pt modelId="{35F15BC9-961E-49A3-8D37-D9FC8BC09031}" type="sibTrans" cxnId="{4D04496A-DB00-45A0-BACF-20A75B4A059E}">
      <dgm:prSet/>
      <dgm:spPr/>
      <dgm:t>
        <a:bodyPr/>
        <a:lstStyle/>
        <a:p>
          <a:endParaRPr lang="en-US"/>
        </a:p>
      </dgm:t>
    </dgm:pt>
    <dgm:pt modelId="{024A2FB8-C702-4FAA-BC7E-C090BD9090B6}">
      <dgm:prSet phldrT="[Text]"/>
      <dgm:spPr/>
      <dgm:t>
        <a:bodyPr/>
        <a:lstStyle/>
        <a:p>
          <a:r>
            <a:rPr lang="en-US" dirty="0" smtClean="0">
              <a:latin typeface="Times New Roman" panose="02020603050405020304" pitchFamily="18" charset="0"/>
              <a:cs typeface="Times New Roman" panose="02020603050405020304" pitchFamily="18" charset="0"/>
            </a:rPr>
            <a:t>Reduce the costs.</a:t>
          </a:r>
          <a:endParaRPr lang="en-US" dirty="0">
            <a:latin typeface="Times New Roman" panose="02020603050405020304" pitchFamily="18" charset="0"/>
            <a:cs typeface="Times New Roman" panose="02020603050405020304" pitchFamily="18" charset="0"/>
          </a:endParaRPr>
        </a:p>
      </dgm:t>
    </dgm:pt>
    <dgm:pt modelId="{4BC56402-F960-42CE-841C-EE9BD683A271}" type="parTrans" cxnId="{539D6EF8-77DE-422D-8921-799C011E8EEC}">
      <dgm:prSet/>
      <dgm:spPr/>
      <dgm:t>
        <a:bodyPr/>
        <a:lstStyle/>
        <a:p>
          <a:endParaRPr lang="en-US"/>
        </a:p>
      </dgm:t>
    </dgm:pt>
    <dgm:pt modelId="{1C5014A5-67F2-427F-8132-CDFEA989B8B9}" type="sibTrans" cxnId="{539D6EF8-77DE-422D-8921-799C011E8EEC}">
      <dgm:prSet/>
      <dgm:spPr/>
      <dgm:t>
        <a:bodyPr/>
        <a:lstStyle/>
        <a:p>
          <a:endParaRPr lang="en-US"/>
        </a:p>
      </dgm:t>
    </dgm:pt>
    <dgm:pt modelId="{96579898-3250-471E-85CE-5859A5BA2832}">
      <dgm:prSet phldrT="[Text]"/>
      <dgm:spPr/>
      <dgm:t>
        <a:bodyPr/>
        <a:lstStyle/>
        <a:p>
          <a:r>
            <a:rPr lang="en-US" dirty="0" smtClean="0">
              <a:latin typeface="Times New Roman" panose="02020603050405020304" pitchFamily="18" charset="0"/>
              <a:cs typeface="Times New Roman" panose="02020603050405020304" pitchFamily="18" charset="0"/>
            </a:rPr>
            <a:t>Reduce the time.</a:t>
          </a:r>
          <a:endParaRPr lang="en-US" dirty="0">
            <a:latin typeface="Times New Roman" panose="02020603050405020304" pitchFamily="18" charset="0"/>
            <a:cs typeface="Times New Roman" panose="02020603050405020304" pitchFamily="18" charset="0"/>
          </a:endParaRPr>
        </a:p>
      </dgm:t>
    </dgm:pt>
    <dgm:pt modelId="{F9282C64-15F4-413F-9193-D4A4352A17AB}" type="parTrans" cxnId="{366B302B-CC4B-47EE-8EA4-5CAD42B6F7DE}">
      <dgm:prSet/>
      <dgm:spPr/>
      <dgm:t>
        <a:bodyPr/>
        <a:lstStyle/>
        <a:p>
          <a:endParaRPr lang="en-US"/>
        </a:p>
      </dgm:t>
    </dgm:pt>
    <dgm:pt modelId="{9040F8FF-6565-4808-9933-0545E1D06C04}" type="sibTrans" cxnId="{366B302B-CC4B-47EE-8EA4-5CAD42B6F7DE}">
      <dgm:prSet/>
      <dgm:spPr/>
      <dgm:t>
        <a:bodyPr/>
        <a:lstStyle/>
        <a:p>
          <a:endParaRPr lang="en-US"/>
        </a:p>
      </dgm:t>
    </dgm:pt>
    <dgm:pt modelId="{71697486-E669-49C5-97A5-5AA60EEA427D}">
      <dgm:prSet phldrT="[Text]"/>
      <dgm:spPr>
        <a:gradFill rotWithShape="0">
          <a:gsLst>
            <a:gs pos="0">
              <a:schemeClr val="accent1">
                <a:hueOff val="0"/>
                <a:satOff val="0"/>
                <a:lumOff val="0"/>
                <a:alphaOff val="0"/>
                <a:shade val="85000"/>
                <a:satMod val="130000"/>
              </a:schemeClr>
            </a:gs>
            <a:gs pos="34000">
              <a:schemeClr val="accent1">
                <a:hueOff val="0"/>
                <a:satOff val="0"/>
                <a:alphaOff val="0"/>
                <a:shade val="87000"/>
                <a:satMod val="125000"/>
                <a:lumMod val="89000"/>
                <a:lumOff val="11000"/>
              </a:schemeClr>
            </a:gs>
            <a:gs pos="70000">
              <a:schemeClr val="accent1">
                <a:hueOff val="0"/>
                <a:satOff val="0"/>
                <a:lumOff val="0"/>
                <a:alphaOff val="0"/>
                <a:tint val="100000"/>
                <a:shade val="90000"/>
                <a:satMod val="130000"/>
              </a:schemeClr>
            </a:gs>
            <a:gs pos="100000">
              <a:schemeClr val="accent1">
                <a:hueOff val="0"/>
                <a:satOff val="0"/>
                <a:lumOff val="0"/>
                <a:alphaOff val="0"/>
                <a:tint val="100000"/>
                <a:shade val="100000"/>
                <a:satMod val="110000"/>
              </a:schemeClr>
            </a:gs>
          </a:gsLst>
        </a:gradFill>
      </dgm:spPr>
      <dgm:t>
        <a:bodyPr/>
        <a:lstStyle/>
        <a:p>
          <a:r>
            <a:rPr lang="en-US" dirty="0" smtClean="0">
              <a:latin typeface="Times New Roman" panose="02020603050405020304" pitchFamily="18" charset="0"/>
              <a:cs typeface="Times New Roman" panose="02020603050405020304" pitchFamily="18" charset="0"/>
            </a:rPr>
            <a:t>Labor</a:t>
          </a:r>
          <a:endParaRPr lang="en-US" dirty="0">
            <a:latin typeface="Times New Roman" panose="02020603050405020304" pitchFamily="18" charset="0"/>
            <a:cs typeface="Times New Roman" panose="02020603050405020304" pitchFamily="18" charset="0"/>
          </a:endParaRPr>
        </a:p>
      </dgm:t>
    </dgm:pt>
    <dgm:pt modelId="{4CCA31B4-E14C-467A-9016-BC57F8020F01}" type="parTrans" cxnId="{08FDF921-1A7E-41D5-A6B5-C3EA880E3872}">
      <dgm:prSet/>
      <dgm:spPr/>
      <dgm:t>
        <a:bodyPr/>
        <a:lstStyle/>
        <a:p>
          <a:endParaRPr lang="en-US"/>
        </a:p>
      </dgm:t>
    </dgm:pt>
    <dgm:pt modelId="{F066AFFE-17A8-4CEE-BFE4-81FAA86B1C56}" type="sibTrans" cxnId="{08FDF921-1A7E-41D5-A6B5-C3EA880E3872}">
      <dgm:prSet/>
      <dgm:spPr/>
      <dgm:t>
        <a:bodyPr/>
        <a:lstStyle/>
        <a:p>
          <a:endParaRPr lang="en-US"/>
        </a:p>
      </dgm:t>
    </dgm:pt>
    <dgm:pt modelId="{90FAA34F-86DB-4933-BCD0-168DB303FE0A}">
      <dgm:prSet phldrT="[Text]"/>
      <dgm:spPr/>
      <dgm:t>
        <a:bodyPr/>
        <a:lstStyle/>
        <a:p>
          <a:r>
            <a:rPr lang="en-US" dirty="0" smtClean="0">
              <a:latin typeface="Times New Roman" panose="02020603050405020304" pitchFamily="18" charset="0"/>
              <a:cs typeface="Times New Roman" panose="02020603050405020304" pitchFamily="18" charset="0"/>
            </a:rPr>
            <a:t>Improve the reputation.</a:t>
          </a:r>
          <a:endParaRPr lang="en-US" dirty="0">
            <a:latin typeface="Times New Roman" panose="02020603050405020304" pitchFamily="18" charset="0"/>
            <a:cs typeface="Times New Roman" panose="02020603050405020304" pitchFamily="18" charset="0"/>
          </a:endParaRPr>
        </a:p>
      </dgm:t>
    </dgm:pt>
    <dgm:pt modelId="{5FE5E25C-08CA-4747-8143-D5C39DA09F2A}" type="parTrans" cxnId="{54ED4F43-C6DE-424B-8CF5-C0A6EC26B1CA}">
      <dgm:prSet/>
      <dgm:spPr/>
      <dgm:t>
        <a:bodyPr/>
        <a:lstStyle/>
        <a:p>
          <a:endParaRPr lang="en-US"/>
        </a:p>
      </dgm:t>
    </dgm:pt>
    <dgm:pt modelId="{E1DD0A26-7926-4E05-A0CE-0AE3B7A3380A}" type="sibTrans" cxnId="{54ED4F43-C6DE-424B-8CF5-C0A6EC26B1CA}">
      <dgm:prSet/>
      <dgm:spPr/>
      <dgm:t>
        <a:bodyPr/>
        <a:lstStyle/>
        <a:p>
          <a:endParaRPr lang="en-US"/>
        </a:p>
      </dgm:t>
    </dgm:pt>
    <dgm:pt modelId="{DCCD155D-F664-4CD2-A836-576C7A35BB30}">
      <dgm:prSet phldrT="[Text]"/>
      <dgm:spPr/>
      <dgm:t>
        <a:bodyPr/>
        <a:lstStyle/>
        <a:p>
          <a:r>
            <a:rPr lang="en-US" dirty="0" smtClean="0">
              <a:latin typeface="Times New Roman" panose="02020603050405020304" pitchFamily="18" charset="0"/>
              <a:cs typeface="Times New Roman" panose="02020603050405020304" pitchFamily="18" charset="0"/>
            </a:rPr>
            <a:t>Technical evaluation. </a:t>
          </a:r>
          <a:endParaRPr lang="en-US" dirty="0">
            <a:latin typeface="Times New Roman" panose="02020603050405020304" pitchFamily="18" charset="0"/>
            <a:cs typeface="Times New Roman" panose="02020603050405020304" pitchFamily="18" charset="0"/>
          </a:endParaRPr>
        </a:p>
      </dgm:t>
    </dgm:pt>
    <dgm:pt modelId="{A2B0B039-1B8E-43BC-A2EB-66298710CBB7}" type="parTrans" cxnId="{983A5F8F-A061-48CD-A0E7-2B8F08BA04CA}">
      <dgm:prSet/>
      <dgm:spPr/>
      <dgm:t>
        <a:bodyPr/>
        <a:lstStyle/>
        <a:p>
          <a:endParaRPr lang="en-US"/>
        </a:p>
      </dgm:t>
    </dgm:pt>
    <dgm:pt modelId="{D9BFB074-0ABC-42CE-ACF8-37A0A7493825}" type="sibTrans" cxnId="{983A5F8F-A061-48CD-A0E7-2B8F08BA04CA}">
      <dgm:prSet/>
      <dgm:spPr/>
      <dgm:t>
        <a:bodyPr/>
        <a:lstStyle/>
        <a:p>
          <a:endParaRPr lang="en-US"/>
        </a:p>
      </dgm:t>
    </dgm:pt>
    <dgm:pt modelId="{A177FFBD-809C-427A-B845-A9D2A9DDD4C6}">
      <dgm:prSet/>
      <dgm:spPr/>
      <dgm:t>
        <a:bodyPr/>
        <a:lstStyle/>
        <a:p>
          <a:r>
            <a:rPr lang="en-US" dirty="0" smtClean="0">
              <a:latin typeface="Times New Roman" panose="02020603050405020304" pitchFamily="18" charset="0"/>
              <a:cs typeface="Times New Roman" panose="02020603050405020304" pitchFamily="18" charset="0"/>
            </a:rPr>
            <a:t>Improve the productivity rate</a:t>
          </a:r>
          <a:r>
            <a:rPr lang="en-US" dirty="0" smtClean="0"/>
            <a:t>.</a:t>
          </a:r>
          <a:endParaRPr lang="en-US" dirty="0"/>
        </a:p>
      </dgm:t>
    </dgm:pt>
    <dgm:pt modelId="{C3EA89FD-FD4D-41DC-A552-19538B63732A}" type="parTrans" cxnId="{7342B560-4B68-48FE-9174-D9CF7C9CD761}">
      <dgm:prSet/>
      <dgm:spPr/>
      <dgm:t>
        <a:bodyPr/>
        <a:lstStyle/>
        <a:p>
          <a:endParaRPr lang="en-US"/>
        </a:p>
      </dgm:t>
    </dgm:pt>
    <dgm:pt modelId="{E47408DB-7A9A-4FFF-8636-70EB2F3C24DC}" type="sibTrans" cxnId="{7342B560-4B68-48FE-9174-D9CF7C9CD761}">
      <dgm:prSet/>
      <dgm:spPr/>
      <dgm:t>
        <a:bodyPr/>
        <a:lstStyle/>
        <a:p>
          <a:endParaRPr lang="en-US"/>
        </a:p>
      </dgm:t>
    </dgm:pt>
    <dgm:pt modelId="{2CDA8FD1-89FD-4F86-B56A-36808AF4351D}" type="pres">
      <dgm:prSet presAssocID="{A7B1F693-D1B2-4E93-AE0D-5DE521CA9112}" presName="Name0" presStyleCnt="0">
        <dgm:presLayoutVars>
          <dgm:dir/>
          <dgm:animLvl val="lvl"/>
          <dgm:resizeHandles val="exact"/>
        </dgm:presLayoutVars>
      </dgm:prSet>
      <dgm:spPr/>
      <dgm:t>
        <a:bodyPr/>
        <a:lstStyle/>
        <a:p>
          <a:endParaRPr lang="en-US"/>
        </a:p>
      </dgm:t>
    </dgm:pt>
    <dgm:pt modelId="{902E6D74-BCBE-4228-BA79-6FFF8784AE2C}" type="pres">
      <dgm:prSet presAssocID="{1501730D-6200-45D2-93DF-9E4773200F0C}" presName="composite" presStyleCnt="0"/>
      <dgm:spPr/>
    </dgm:pt>
    <dgm:pt modelId="{2FC80126-B847-4E1F-98F3-07681C6B46AC}" type="pres">
      <dgm:prSet presAssocID="{1501730D-6200-45D2-93DF-9E4773200F0C}" presName="parTx" presStyleLbl="alignNode1" presStyleIdx="0" presStyleCnt="3" custScaleX="100149" custScaleY="108525" custLinFactY="-31126" custLinFactNeighborX="2165" custLinFactNeighborY="-100000">
        <dgm:presLayoutVars>
          <dgm:chMax val="0"/>
          <dgm:chPref val="0"/>
          <dgm:bulletEnabled val="1"/>
        </dgm:presLayoutVars>
      </dgm:prSet>
      <dgm:spPr/>
      <dgm:t>
        <a:bodyPr/>
        <a:lstStyle/>
        <a:p>
          <a:endParaRPr lang="en-US"/>
        </a:p>
      </dgm:t>
    </dgm:pt>
    <dgm:pt modelId="{CF8D02DE-FE2C-46BC-82AF-A64D7DD639C1}" type="pres">
      <dgm:prSet presAssocID="{1501730D-6200-45D2-93DF-9E4773200F0C}" presName="desTx" presStyleLbl="alignAccFollowNode1" presStyleIdx="0" presStyleCnt="3" custScaleY="72847" custLinFactNeighborX="5116" custLinFactNeighborY="-17885">
        <dgm:presLayoutVars>
          <dgm:bulletEnabled val="1"/>
        </dgm:presLayoutVars>
      </dgm:prSet>
      <dgm:spPr/>
      <dgm:t>
        <a:bodyPr/>
        <a:lstStyle/>
        <a:p>
          <a:endParaRPr lang="en-US"/>
        </a:p>
      </dgm:t>
    </dgm:pt>
    <dgm:pt modelId="{D8A0CC8E-4DAE-4B07-A808-7C2BA4ADA587}" type="pres">
      <dgm:prSet presAssocID="{24D72611-7CED-4B3E-92C1-236B3C93531A}" presName="space" presStyleCnt="0"/>
      <dgm:spPr/>
    </dgm:pt>
    <dgm:pt modelId="{FE112301-2540-4817-9224-806F4EA25169}" type="pres">
      <dgm:prSet presAssocID="{9FBE6A59-E825-48EE-8012-45A86C13C10F}" presName="composite" presStyleCnt="0"/>
      <dgm:spPr/>
    </dgm:pt>
    <dgm:pt modelId="{671EF332-0AC2-4BBF-BA30-69125CED9626}" type="pres">
      <dgm:prSet presAssocID="{9FBE6A59-E825-48EE-8012-45A86C13C10F}" presName="parTx" presStyleLbl="alignNode1" presStyleIdx="1" presStyleCnt="3" custScaleY="102466" custLinFactY="-20671" custLinFactNeighborX="-782" custLinFactNeighborY="-100000">
        <dgm:presLayoutVars>
          <dgm:chMax val="0"/>
          <dgm:chPref val="0"/>
          <dgm:bulletEnabled val="1"/>
        </dgm:presLayoutVars>
      </dgm:prSet>
      <dgm:spPr/>
      <dgm:t>
        <a:bodyPr/>
        <a:lstStyle/>
        <a:p>
          <a:endParaRPr lang="en-US"/>
        </a:p>
      </dgm:t>
    </dgm:pt>
    <dgm:pt modelId="{95CA5102-E186-44C2-ACA0-27B3ECB48345}" type="pres">
      <dgm:prSet presAssocID="{9FBE6A59-E825-48EE-8012-45A86C13C10F}" presName="desTx" presStyleLbl="alignAccFollowNode1" presStyleIdx="1" presStyleCnt="3" custScaleX="91344" custScaleY="80420" custLinFactNeighborX="853" custLinFactNeighborY="-12329">
        <dgm:presLayoutVars>
          <dgm:bulletEnabled val="1"/>
        </dgm:presLayoutVars>
      </dgm:prSet>
      <dgm:spPr/>
      <dgm:t>
        <a:bodyPr/>
        <a:lstStyle/>
        <a:p>
          <a:endParaRPr lang="en-US"/>
        </a:p>
      </dgm:t>
    </dgm:pt>
    <dgm:pt modelId="{914D8588-551F-41F9-8137-C30FCEA517D4}" type="pres">
      <dgm:prSet presAssocID="{35F15BC9-961E-49A3-8D37-D9FC8BC09031}" presName="space" presStyleCnt="0"/>
      <dgm:spPr/>
    </dgm:pt>
    <dgm:pt modelId="{9CCB4541-FCA7-441A-979C-36ADE95EFDB2}" type="pres">
      <dgm:prSet presAssocID="{71697486-E669-49C5-97A5-5AA60EEA427D}" presName="composite" presStyleCnt="0"/>
      <dgm:spPr/>
    </dgm:pt>
    <dgm:pt modelId="{2D36DBC6-37CF-47BF-99AC-23856B941C46}" type="pres">
      <dgm:prSet presAssocID="{71697486-E669-49C5-97A5-5AA60EEA427D}" presName="parTx" presStyleLbl="alignNode1" presStyleIdx="2" presStyleCnt="3" custScaleY="102465" custLinFactY="-7365" custLinFactNeighborX="672" custLinFactNeighborY="-100000">
        <dgm:presLayoutVars>
          <dgm:chMax val="0"/>
          <dgm:chPref val="0"/>
          <dgm:bulletEnabled val="1"/>
        </dgm:presLayoutVars>
      </dgm:prSet>
      <dgm:spPr/>
      <dgm:t>
        <a:bodyPr/>
        <a:lstStyle/>
        <a:p>
          <a:endParaRPr lang="en-US"/>
        </a:p>
      </dgm:t>
    </dgm:pt>
    <dgm:pt modelId="{002DE886-33DA-4723-B9D6-7C192498BBCA}" type="pres">
      <dgm:prSet presAssocID="{71697486-E669-49C5-97A5-5AA60EEA427D}" presName="desTx" presStyleLbl="alignAccFollowNode1" presStyleIdx="2" presStyleCnt="3" custScaleX="101442" custScaleY="97999" custLinFactNeighborX="-361" custLinFactNeighborY="-758">
        <dgm:presLayoutVars>
          <dgm:bulletEnabled val="1"/>
        </dgm:presLayoutVars>
      </dgm:prSet>
      <dgm:spPr/>
      <dgm:t>
        <a:bodyPr/>
        <a:lstStyle/>
        <a:p>
          <a:endParaRPr lang="en-US"/>
        </a:p>
      </dgm:t>
    </dgm:pt>
  </dgm:ptLst>
  <dgm:cxnLst>
    <dgm:cxn modelId="{CC820E93-72EC-4687-8FB5-A568D8D7B0BA}" type="presOf" srcId="{0B7118BD-CB07-44CF-A0FF-8B9DB2581351}" destId="{CF8D02DE-FE2C-46BC-82AF-A64D7DD639C1}" srcOrd="0" destOrd="0" presId="urn:microsoft.com/office/officeart/2005/8/layout/hList1"/>
    <dgm:cxn modelId="{7342B560-4B68-48FE-9174-D9CF7C9CD761}" srcId="{71697486-E669-49C5-97A5-5AA60EEA427D}" destId="{A177FFBD-809C-427A-B845-A9D2A9DDD4C6}" srcOrd="0" destOrd="0" parTransId="{C3EA89FD-FD4D-41DC-A552-19538B63732A}" sibTransId="{E47408DB-7A9A-4FFF-8636-70EB2F3C24DC}"/>
    <dgm:cxn modelId="{89DBE631-DEF7-4F89-9834-61BA77CED9C5}" type="presOf" srcId="{DCCD155D-F664-4CD2-A836-576C7A35BB30}" destId="{95CA5102-E186-44C2-ACA0-27B3ECB48345}" srcOrd="0" destOrd="3" presId="urn:microsoft.com/office/officeart/2005/8/layout/hList1"/>
    <dgm:cxn modelId="{A39581EA-AAB3-4C4A-BE87-15226B5004EF}" srcId="{1501730D-6200-45D2-93DF-9E4773200F0C}" destId="{0B7118BD-CB07-44CF-A0FF-8B9DB2581351}" srcOrd="0" destOrd="0" parTransId="{12232691-0BB2-47BC-9756-106934E0C602}" sibTransId="{18B7579A-FE7F-45D9-8336-9E87A0AC06F9}"/>
    <dgm:cxn modelId="{28E27D0F-A25A-4DC1-A596-6D12B7B5D440}" type="presOf" srcId="{87D2BEA2-8F39-4907-86D5-B8594EEB1310}" destId="{CF8D02DE-FE2C-46BC-82AF-A64D7DD639C1}" srcOrd="0" destOrd="1" presId="urn:microsoft.com/office/officeart/2005/8/layout/hList1"/>
    <dgm:cxn modelId="{539D6EF8-77DE-422D-8921-799C011E8EEC}" srcId="{9FBE6A59-E825-48EE-8012-45A86C13C10F}" destId="{024A2FB8-C702-4FAA-BC7E-C090BD9090B6}" srcOrd="0" destOrd="0" parTransId="{4BC56402-F960-42CE-841C-EE9BD683A271}" sibTransId="{1C5014A5-67F2-427F-8132-CDFEA989B8B9}"/>
    <dgm:cxn modelId="{650BB3DE-348E-4475-B98D-89513DC3C7DC}" type="presOf" srcId="{90FAA34F-86DB-4933-BCD0-168DB303FE0A}" destId="{95CA5102-E186-44C2-ACA0-27B3ECB48345}" srcOrd="0" destOrd="2" presId="urn:microsoft.com/office/officeart/2005/8/layout/hList1"/>
    <dgm:cxn modelId="{366B302B-CC4B-47EE-8EA4-5CAD42B6F7DE}" srcId="{9FBE6A59-E825-48EE-8012-45A86C13C10F}" destId="{96579898-3250-471E-85CE-5859A5BA2832}" srcOrd="1" destOrd="0" parTransId="{F9282C64-15F4-413F-9193-D4A4352A17AB}" sibTransId="{9040F8FF-6565-4808-9933-0545E1D06C04}"/>
    <dgm:cxn modelId="{983A5F8F-A061-48CD-A0E7-2B8F08BA04CA}" srcId="{9FBE6A59-E825-48EE-8012-45A86C13C10F}" destId="{DCCD155D-F664-4CD2-A836-576C7A35BB30}" srcOrd="3" destOrd="0" parTransId="{A2B0B039-1B8E-43BC-A2EB-66298710CBB7}" sibTransId="{D9BFB074-0ABC-42CE-ACF8-37A0A7493825}"/>
    <dgm:cxn modelId="{A5723C9F-6288-4C17-85C4-4E4CA682B9EA}" type="presOf" srcId="{71697486-E669-49C5-97A5-5AA60EEA427D}" destId="{2D36DBC6-37CF-47BF-99AC-23856B941C46}" srcOrd="0" destOrd="0" presId="urn:microsoft.com/office/officeart/2005/8/layout/hList1"/>
    <dgm:cxn modelId="{750D4EAD-6CDB-4E26-95E5-75B0CC61BE57}" srcId="{1501730D-6200-45D2-93DF-9E4773200F0C}" destId="{87D2BEA2-8F39-4907-86D5-B8594EEB1310}" srcOrd="1" destOrd="0" parTransId="{D2AE05B4-92A8-422A-9DFD-31128A1F7491}" sibTransId="{F07FB3AE-8135-481A-8F51-B50785C61034}"/>
    <dgm:cxn modelId="{19D7175E-B101-4F05-9D1C-87E58765866B}" type="presOf" srcId="{1501730D-6200-45D2-93DF-9E4773200F0C}" destId="{2FC80126-B847-4E1F-98F3-07681C6B46AC}" srcOrd="0" destOrd="0" presId="urn:microsoft.com/office/officeart/2005/8/layout/hList1"/>
    <dgm:cxn modelId="{4D04496A-DB00-45A0-BACF-20A75B4A059E}" srcId="{A7B1F693-D1B2-4E93-AE0D-5DE521CA9112}" destId="{9FBE6A59-E825-48EE-8012-45A86C13C10F}" srcOrd="1" destOrd="0" parTransId="{97214B9E-A81B-4C9B-B61B-492028C7B48C}" sibTransId="{35F15BC9-961E-49A3-8D37-D9FC8BC09031}"/>
    <dgm:cxn modelId="{0965E670-DE21-481C-AA2A-8D1D9A4C63B1}" type="presOf" srcId="{A7B1F693-D1B2-4E93-AE0D-5DE521CA9112}" destId="{2CDA8FD1-89FD-4F86-B56A-36808AF4351D}" srcOrd="0" destOrd="0" presId="urn:microsoft.com/office/officeart/2005/8/layout/hList1"/>
    <dgm:cxn modelId="{54ED4F43-C6DE-424B-8CF5-C0A6EC26B1CA}" srcId="{9FBE6A59-E825-48EE-8012-45A86C13C10F}" destId="{90FAA34F-86DB-4933-BCD0-168DB303FE0A}" srcOrd="2" destOrd="0" parTransId="{5FE5E25C-08CA-4747-8143-D5C39DA09F2A}" sibTransId="{E1DD0A26-7926-4E05-A0CE-0AE3B7A3380A}"/>
    <dgm:cxn modelId="{68EA23F2-2868-4FF6-BD50-3FA6A3F1E8AD}" type="presOf" srcId="{9FBE6A59-E825-48EE-8012-45A86C13C10F}" destId="{671EF332-0AC2-4BBF-BA30-69125CED9626}" srcOrd="0" destOrd="0" presId="urn:microsoft.com/office/officeart/2005/8/layout/hList1"/>
    <dgm:cxn modelId="{8FAB4041-915F-493E-AE4D-419CE71683E1}" type="presOf" srcId="{024A2FB8-C702-4FAA-BC7E-C090BD9090B6}" destId="{95CA5102-E186-44C2-ACA0-27B3ECB48345}" srcOrd="0" destOrd="0" presId="urn:microsoft.com/office/officeart/2005/8/layout/hList1"/>
    <dgm:cxn modelId="{7EFC6D0E-7A32-4514-BDD8-A65CB030A8CC}" type="presOf" srcId="{96579898-3250-471E-85CE-5859A5BA2832}" destId="{95CA5102-E186-44C2-ACA0-27B3ECB48345}" srcOrd="0" destOrd="1" presId="urn:microsoft.com/office/officeart/2005/8/layout/hList1"/>
    <dgm:cxn modelId="{AA730CB7-9B5B-43C9-ABF8-C70DB937C297}" srcId="{A7B1F693-D1B2-4E93-AE0D-5DE521CA9112}" destId="{1501730D-6200-45D2-93DF-9E4773200F0C}" srcOrd="0" destOrd="0" parTransId="{A5B5ED0E-86F0-4482-BB61-B96E409C4CAE}" sibTransId="{24D72611-7CED-4B3E-92C1-236B3C93531A}"/>
    <dgm:cxn modelId="{5BB91907-D9F2-46D7-88A5-3C7CB3166EB4}" type="presOf" srcId="{A177FFBD-809C-427A-B845-A9D2A9DDD4C6}" destId="{002DE886-33DA-4723-B9D6-7C192498BBCA}" srcOrd="0" destOrd="0" presId="urn:microsoft.com/office/officeart/2005/8/layout/hList1"/>
    <dgm:cxn modelId="{08FDF921-1A7E-41D5-A6B5-C3EA880E3872}" srcId="{A7B1F693-D1B2-4E93-AE0D-5DE521CA9112}" destId="{71697486-E669-49C5-97A5-5AA60EEA427D}" srcOrd="2" destOrd="0" parTransId="{4CCA31B4-E14C-467A-9016-BC57F8020F01}" sibTransId="{F066AFFE-17A8-4CEE-BFE4-81FAA86B1C56}"/>
    <dgm:cxn modelId="{327B15D9-F00F-49BB-8B94-F7E544868917}" type="presParOf" srcId="{2CDA8FD1-89FD-4F86-B56A-36808AF4351D}" destId="{902E6D74-BCBE-4228-BA79-6FFF8784AE2C}" srcOrd="0" destOrd="0" presId="urn:microsoft.com/office/officeart/2005/8/layout/hList1"/>
    <dgm:cxn modelId="{6020F218-681A-4BCE-B2E9-ECEEA9C9D5F3}" type="presParOf" srcId="{902E6D74-BCBE-4228-BA79-6FFF8784AE2C}" destId="{2FC80126-B847-4E1F-98F3-07681C6B46AC}" srcOrd="0" destOrd="0" presId="urn:microsoft.com/office/officeart/2005/8/layout/hList1"/>
    <dgm:cxn modelId="{403577B9-0433-4EDF-96BD-1617498F0B5E}" type="presParOf" srcId="{902E6D74-BCBE-4228-BA79-6FFF8784AE2C}" destId="{CF8D02DE-FE2C-46BC-82AF-A64D7DD639C1}" srcOrd="1" destOrd="0" presId="urn:microsoft.com/office/officeart/2005/8/layout/hList1"/>
    <dgm:cxn modelId="{645A474B-AFF8-4CCD-860D-70CE890F9EE8}" type="presParOf" srcId="{2CDA8FD1-89FD-4F86-B56A-36808AF4351D}" destId="{D8A0CC8E-4DAE-4B07-A808-7C2BA4ADA587}" srcOrd="1" destOrd="0" presId="urn:microsoft.com/office/officeart/2005/8/layout/hList1"/>
    <dgm:cxn modelId="{E8678296-469D-4D1E-BD15-A62F2137E13B}" type="presParOf" srcId="{2CDA8FD1-89FD-4F86-B56A-36808AF4351D}" destId="{FE112301-2540-4817-9224-806F4EA25169}" srcOrd="2" destOrd="0" presId="urn:microsoft.com/office/officeart/2005/8/layout/hList1"/>
    <dgm:cxn modelId="{AC72D8DC-4340-45C2-99C4-3332FD928DF2}" type="presParOf" srcId="{FE112301-2540-4817-9224-806F4EA25169}" destId="{671EF332-0AC2-4BBF-BA30-69125CED9626}" srcOrd="0" destOrd="0" presId="urn:microsoft.com/office/officeart/2005/8/layout/hList1"/>
    <dgm:cxn modelId="{63E3D364-8409-449D-B227-5362B4FB0559}" type="presParOf" srcId="{FE112301-2540-4817-9224-806F4EA25169}" destId="{95CA5102-E186-44C2-ACA0-27B3ECB48345}" srcOrd="1" destOrd="0" presId="urn:microsoft.com/office/officeart/2005/8/layout/hList1"/>
    <dgm:cxn modelId="{C063441F-D178-43B2-B25A-993E221DD97E}" type="presParOf" srcId="{2CDA8FD1-89FD-4F86-B56A-36808AF4351D}" destId="{914D8588-551F-41F9-8137-C30FCEA517D4}" srcOrd="3" destOrd="0" presId="urn:microsoft.com/office/officeart/2005/8/layout/hList1"/>
    <dgm:cxn modelId="{9B280F97-3B22-4012-A9E7-28548E90F6E1}" type="presParOf" srcId="{2CDA8FD1-89FD-4F86-B56A-36808AF4351D}" destId="{9CCB4541-FCA7-441A-979C-36ADE95EFDB2}" srcOrd="4" destOrd="0" presId="urn:microsoft.com/office/officeart/2005/8/layout/hList1"/>
    <dgm:cxn modelId="{B6CF6342-53E2-4378-9236-378AC9BBB50D}" type="presParOf" srcId="{9CCB4541-FCA7-441A-979C-36ADE95EFDB2}" destId="{2D36DBC6-37CF-47BF-99AC-23856B941C46}" srcOrd="0" destOrd="0" presId="urn:microsoft.com/office/officeart/2005/8/layout/hList1"/>
    <dgm:cxn modelId="{88CCA0BC-F37A-4A75-945C-3428944B6C0D}" type="presParOf" srcId="{9CCB4541-FCA7-441A-979C-36ADE95EFDB2}" destId="{002DE886-33DA-4723-B9D6-7C192498BBCA}" srcOrd="1" destOrd="0" presId="urn:microsoft.com/office/officeart/2005/8/layout/h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05691376-9D42-4EB8-A27D-268C69D23D1F}" type="doc">
      <dgm:prSet loTypeId="urn:microsoft.com/office/officeart/2005/8/layout/orgChart1" loCatId="hierarchy" qsTypeId="urn:microsoft.com/office/officeart/2005/8/quickstyle/simple1" qsCatId="simple" csTypeId="urn:microsoft.com/office/officeart/2005/8/colors/accent1_2" csCatId="accent1" phldr="1"/>
      <dgm:spPr/>
      <dgm:t>
        <a:bodyPr/>
        <a:lstStyle/>
        <a:p>
          <a:pPr rtl="1"/>
          <a:endParaRPr lang="ar-SA"/>
        </a:p>
      </dgm:t>
    </dgm:pt>
    <dgm:pt modelId="{368BF697-26E7-4CFB-B304-E92D8339DFC1}">
      <dgm:prSet phldrT="[Text]" custT="1"/>
      <dgm:spPr/>
      <dgm:t>
        <a:bodyPr/>
        <a:lstStyle/>
        <a:p>
          <a:pPr rtl="1"/>
          <a:r>
            <a:rPr lang="en-US" sz="1800" b="1">
              <a:latin typeface="Times New Roman" panose="02020603050405020304" pitchFamily="18" charset="0"/>
              <a:cs typeface="Times New Roman" panose="02020603050405020304" pitchFamily="18" charset="0"/>
            </a:rPr>
            <a:t>Methodology</a:t>
          </a:r>
          <a:endParaRPr lang="ar-SA" sz="1800" b="1">
            <a:latin typeface="Times New Roman" panose="02020603050405020304" pitchFamily="18" charset="0"/>
            <a:cs typeface="Times New Roman" panose="02020603050405020304" pitchFamily="18" charset="0"/>
          </a:endParaRPr>
        </a:p>
      </dgm:t>
    </dgm:pt>
    <dgm:pt modelId="{75DC40A4-3851-49BA-B964-45E1202F7BA5}" type="parTrans" cxnId="{CAE68BEA-D5AF-454E-A058-BE77BF7D9B74}">
      <dgm:prSet/>
      <dgm:spPr/>
      <dgm:t>
        <a:bodyPr/>
        <a:lstStyle/>
        <a:p>
          <a:pPr rtl="1"/>
          <a:endParaRPr lang="ar-SA"/>
        </a:p>
      </dgm:t>
    </dgm:pt>
    <dgm:pt modelId="{591040E2-FFA2-4567-9A40-1DF79F70F960}" type="sibTrans" cxnId="{CAE68BEA-D5AF-454E-A058-BE77BF7D9B74}">
      <dgm:prSet/>
      <dgm:spPr/>
      <dgm:t>
        <a:bodyPr/>
        <a:lstStyle/>
        <a:p>
          <a:pPr rtl="1"/>
          <a:endParaRPr lang="ar-SA"/>
        </a:p>
      </dgm:t>
    </dgm:pt>
    <dgm:pt modelId="{AA7C56FE-421C-495F-91EC-CAD10581324F}">
      <dgm:prSet phldrT="[Text]" custT="1"/>
      <dgm:spPr/>
      <dgm:t>
        <a:bodyPr/>
        <a:lstStyle/>
        <a:p>
          <a:pPr rtl="1"/>
          <a:r>
            <a:rPr lang="en-US" sz="1600" dirty="0"/>
            <a:t>Objectives</a:t>
          </a:r>
          <a:endParaRPr lang="ar-SA" sz="1600" dirty="0"/>
        </a:p>
      </dgm:t>
    </dgm:pt>
    <dgm:pt modelId="{0AF3C059-F00E-4B69-8385-A93351B1E0EC}" type="parTrans" cxnId="{F8E57D5D-28E8-4ED6-9B34-F2DD62920BA2}">
      <dgm:prSet/>
      <dgm:spPr/>
      <dgm:t>
        <a:bodyPr/>
        <a:lstStyle/>
        <a:p>
          <a:pPr rtl="1"/>
          <a:endParaRPr lang="ar-SA"/>
        </a:p>
      </dgm:t>
    </dgm:pt>
    <dgm:pt modelId="{5129418C-9BCB-4FF8-AD54-7173984EFDA2}" type="sibTrans" cxnId="{F8E57D5D-28E8-4ED6-9B34-F2DD62920BA2}">
      <dgm:prSet/>
      <dgm:spPr/>
      <dgm:t>
        <a:bodyPr/>
        <a:lstStyle/>
        <a:p>
          <a:pPr rtl="1"/>
          <a:endParaRPr lang="ar-SA"/>
        </a:p>
      </dgm:t>
    </dgm:pt>
    <dgm:pt modelId="{92148F86-5362-4E1B-A521-9E69D77C8BC4}">
      <dgm:prSet custT="1"/>
      <dgm:spPr/>
      <dgm:t>
        <a:bodyPr/>
        <a:lstStyle/>
        <a:p>
          <a:pPr rtl="1"/>
          <a:r>
            <a:rPr lang="en-US" sz="1600" dirty="0">
              <a:latin typeface="Times New Roman" panose="02020603050405020304" pitchFamily="18" charset="0"/>
              <a:cs typeface="Times New Roman" panose="02020603050405020304" pitchFamily="18" charset="0"/>
            </a:rPr>
            <a:t>Questionnaire</a:t>
          </a:r>
          <a:endParaRPr lang="ar-SA" sz="1600" dirty="0">
            <a:latin typeface="Times New Roman" panose="02020603050405020304" pitchFamily="18" charset="0"/>
            <a:cs typeface="Times New Roman" panose="02020603050405020304" pitchFamily="18" charset="0"/>
          </a:endParaRPr>
        </a:p>
      </dgm:t>
    </dgm:pt>
    <dgm:pt modelId="{16F46DCA-250C-4B29-AC4B-646BF1A68BCC}" type="parTrans" cxnId="{AAA67937-16B5-4D62-A95F-DE193738AA8B}">
      <dgm:prSet/>
      <dgm:spPr/>
      <dgm:t>
        <a:bodyPr/>
        <a:lstStyle/>
        <a:p>
          <a:pPr rtl="1"/>
          <a:endParaRPr lang="ar-SA"/>
        </a:p>
      </dgm:t>
    </dgm:pt>
    <dgm:pt modelId="{4DC93CC1-52A1-4FDA-98A8-91C1AB647613}" type="sibTrans" cxnId="{AAA67937-16B5-4D62-A95F-DE193738AA8B}">
      <dgm:prSet/>
      <dgm:spPr/>
      <dgm:t>
        <a:bodyPr/>
        <a:lstStyle/>
        <a:p>
          <a:pPr rtl="1"/>
          <a:endParaRPr lang="ar-SA"/>
        </a:p>
      </dgm:t>
    </dgm:pt>
    <dgm:pt modelId="{7D65B4F8-C240-4C40-8870-AC7C9EDE7FC1}">
      <dgm:prSet custT="1"/>
      <dgm:spPr/>
      <dgm:t>
        <a:bodyPr/>
        <a:lstStyle/>
        <a:p>
          <a:pPr rtl="1"/>
          <a:r>
            <a:rPr lang="en-US" sz="1600" dirty="0"/>
            <a:t>Data </a:t>
          </a:r>
          <a:br>
            <a:rPr lang="en-US" sz="1600" dirty="0"/>
          </a:br>
          <a:r>
            <a:rPr lang="en-US" sz="1600" dirty="0"/>
            <a:t>Analysis</a:t>
          </a:r>
          <a:endParaRPr lang="ar-SA" sz="1600" dirty="0"/>
        </a:p>
      </dgm:t>
    </dgm:pt>
    <dgm:pt modelId="{A62E9C25-8456-4DD7-B29A-9A3BA084AB24}" type="parTrans" cxnId="{F5CA7664-EDDE-4C96-B2F2-A15976C349AB}">
      <dgm:prSet/>
      <dgm:spPr/>
      <dgm:t>
        <a:bodyPr/>
        <a:lstStyle/>
        <a:p>
          <a:pPr rtl="1"/>
          <a:endParaRPr lang="ar-SA"/>
        </a:p>
      </dgm:t>
    </dgm:pt>
    <dgm:pt modelId="{869DBC99-2E3B-4380-9C30-317FE53B24E1}" type="sibTrans" cxnId="{F5CA7664-EDDE-4C96-B2F2-A15976C349AB}">
      <dgm:prSet/>
      <dgm:spPr/>
      <dgm:t>
        <a:bodyPr/>
        <a:lstStyle/>
        <a:p>
          <a:pPr rtl="1"/>
          <a:endParaRPr lang="ar-SA"/>
        </a:p>
      </dgm:t>
    </dgm:pt>
    <dgm:pt modelId="{AD8483CE-6DFB-4725-B044-5910AC451EBC}">
      <dgm:prSet phldrT="[Text]" custT="1"/>
      <dgm:spPr/>
      <dgm:t>
        <a:bodyPr/>
        <a:lstStyle/>
        <a:p>
          <a:pPr rtl="1"/>
          <a:r>
            <a:rPr lang="en-US" sz="1600" dirty="0">
              <a:latin typeface="Times New Roman" panose="02020603050405020304" pitchFamily="18" charset="0"/>
              <a:cs typeface="Times New Roman" panose="02020603050405020304" pitchFamily="18" charset="0"/>
            </a:rPr>
            <a:t>Literature</a:t>
          </a:r>
          <a:br>
            <a:rPr lang="en-US" sz="1600" dirty="0">
              <a:latin typeface="Times New Roman" panose="02020603050405020304" pitchFamily="18" charset="0"/>
              <a:cs typeface="Times New Roman" panose="02020603050405020304" pitchFamily="18" charset="0"/>
            </a:rPr>
          </a:br>
          <a:r>
            <a:rPr lang="en-US" sz="1600" dirty="0">
              <a:latin typeface="Times New Roman" panose="02020603050405020304" pitchFamily="18" charset="0"/>
              <a:cs typeface="Times New Roman" panose="02020603050405020304" pitchFamily="18" charset="0"/>
            </a:rPr>
            <a:t>Review</a:t>
          </a:r>
          <a:endParaRPr lang="ar-SA" sz="1600" dirty="0">
            <a:latin typeface="Times New Roman" panose="02020603050405020304" pitchFamily="18" charset="0"/>
            <a:cs typeface="Times New Roman" panose="02020603050405020304" pitchFamily="18" charset="0"/>
          </a:endParaRPr>
        </a:p>
      </dgm:t>
    </dgm:pt>
    <dgm:pt modelId="{8001AC56-ACC4-4D72-AD8B-F7E675F20C0A}" type="parTrans" cxnId="{455AB54D-41DD-40D3-A20E-043324DCFB47}">
      <dgm:prSet/>
      <dgm:spPr/>
      <dgm:t>
        <a:bodyPr/>
        <a:lstStyle/>
        <a:p>
          <a:pPr rtl="1"/>
          <a:endParaRPr lang="ar-SA"/>
        </a:p>
      </dgm:t>
    </dgm:pt>
    <dgm:pt modelId="{45A99AAA-E437-44BD-82D4-FFFB3E5DCA32}" type="sibTrans" cxnId="{455AB54D-41DD-40D3-A20E-043324DCFB47}">
      <dgm:prSet/>
      <dgm:spPr/>
      <dgm:t>
        <a:bodyPr/>
        <a:lstStyle/>
        <a:p>
          <a:pPr rtl="1"/>
          <a:endParaRPr lang="ar-SA"/>
        </a:p>
      </dgm:t>
    </dgm:pt>
    <dgm:pt modelId="{6CDA180E-095C-46A1-9D71-41C037550FCF}">
      <dgm:prSet custT="1"/>
      <dgm:spPr/>
      <dgm:t>
        <a:bodyPr/>
        <a:lstStyle/>
        <a:p>
          <a:pPr rtl="1"/>
          <a:r>
            <a:rPr lang="en-US" sz="1600" dirty="0" smtClean="0">
              <a:latin typeface="Times New Roman" panose="02020603050405020304" pitchFamily="18" charset="0"/>
              <a:cs typeface="Times New Roman" panose="02020603050405020304" pitchFamily="18" charset="0"/>
            </a:rPr>
            <a:t>Identify </a:t>
          </a:r>
          <a:r>
            <a:rPr lang="en-US" sz="1600" dirty="0">
              <a:latin typeface="Times New Roman" panose="02020603050405020304" pitchFamily="18" charset="0"/>
              <a:cs typeface="Times New Roman" panose="02020603050405020304" pitchFamily="18" charset="0"/>
            </a:rPr>
            <a:t>the most significant hazards.</a:t>
          </a:r>
        </a:p>
      </dgm:t>
    </dgm:pt>
    <dgm:pt modelId="{624960B0-FFE4-40D3-9984-958E4E557275}" type="parTrans" cxnId="{54D30438-CE82-4CB2-98A3-D1ABF66B5ADC}">
      <dgm:prSet/>
      <dgm:spPr/>
      <dgm:t>
        <a:bodyPr/>
        <a:lstStyle/>
        <a:p>
          <a:pPr rtl="1"/>
          <a:endParaRPr lang="ar-SA"/>
        </a:p>
      </dgm:t>
    </dgm:pt>
    <dgm:pt modelId="{D95847BB-601A-4CB9-8695-8E92D82CBCD9}" type="sibTrans" cxnId="{54D30438-CE82-4CB2-98A3-D1ABF66B5ADC}">
      <dgm:prSet/>
      <dgm:spPr/>
      <dgm:t>
        <a:bodyPr/>
        <a:lstStyle/>
        <a:p>
          <a:pPr rtl="1"/>
          <a:endParaRPr lang="ar-SA"/>
        </a:p>
      </dgm:t>
    </dgm:pt>
    <dgm:pt modelId="{9ED44CA1-DB32-4C4F-9AE1-3129A29A4AA4}">
      <dgm:prSet custT="1"/>
      <dgm:spPr/>
      <dgm:t>
        <a:bodyPr/>
        <a:lstStyle/>
        <a:p>
          <a:pPr rtl="1"/>
          <a:r>
            <a:rPr lang="en-US" sz="1600" dirty="0">
              <a:latin typeface="Times New Roman" panose="02020603050405020304" pitchFamily="18" charset="0"/>
              <a:cs typeface="Times New Roman" panose="02020603050405020304" pitchFamily="18" charset="0"/>
            </a:rPr>
            <a:t>Previous Studies</a:t>
          </a:r>
          <a:endParaRPr lang="ar-SA" sz="1600" dirty="0">
            <a:latin typeface="Times New Roman" panose="02020603050405020304" pitchFamily="18" charset="0"/>
            <a:cs typeface="Times New Roman" panose="02020603050405020304" pitchFamily="18" charset="0"/>
          </a:endParaRPr>
        </a:p>
      </dgm:t>
    </dgm:pt>
    <dgm:pt modelId="{0640D4AA-2E1D-47B4-ADBA-E2ED45CE1A70}" type="parTrans" cxnId="{7F95E461-1DC2-4C59-85A3-428719E9957E}">
      <dgm:prSet/>
      <dgm:spPr/>
      <dgm:t>
        <a:bodyPr/>
        <a:lstStyle/>
        <a:p>
          <a:pPr rtl="1"/>
          <a:endParaRPr lang="ar-SA"/>
        </a:p>
      </dgm:t>
    </dgm:pt>
    <dgm:pt modelId="{D8A81973-18C8-4E6C-9D9A-1E239A0CC1B3}" type="sibTrans" cxnId="{7F95E461-1DC2-4C59-85A3-428719E9957E}">
      <dgm:prSet/>
      <dgm:spPr/>
      <dgm:t>
        <a:bodyPr/>
        <a:lstStyle/>
        <a:p>
          <a:pPr rtl="1"/>
          <a:endParaRPr lang="ar-SA"/>
        </a:p>
      </dgm:t>
    </dgm:pt>
    <dgm:pt modelId="{487DE3C2-F784-4275-AA0E-8ACEAABB9E68}">
      <dgm:prSet custT="1"/>
      <dgm:spPr/>
      <dgm:t>
        <a:bodyPr/>
        <a:lstStyle/>
        <a:p>
          <a:pPr rtl="1"/>
          <a:r>
            <a:rPr lang="en-US" sz="1600" dirty="0">
              <a:latin typeface="Times New Roman" panose="02020603050405020304" pitchFamily="18" charset="0"/>
              <a:cs typeface="Times New Roman" panose="02020603050405020304" pitchFamily="18" charset="0"/>
            </a:rPr>
            <a:t>Related Work</a:t>
          </a:r>
          <a:endParaRPr lang="ar-SA" sz="1600" dirty="0">
            <a:latin typeface="Times New Roman" panose="02020603050405020304" pitchFamily="18" charset="0"/>
            <a:cs typeface="Times New Roman" panose="02020603050405020304" pitchFamily="18" charset="0"/>
          </a:endParaRPr>
        </a:p>
      </dgm:t>
    </dgm:pt>
    <dgm:pt modelId="{F578EA48-1258-4790-83E5-486EEC2005FF}" type="parTrans" cxnId="{CEAB107B-D0AA-433D-B0F3-098334EA2571}">
      <dgm:prSet/>
      <dgm:spPr/>
      <dgm:t>
        <a:bodyPr/>
        <a:lstStyle/>
        <a:p>
          <a:pPr rtl="1"/>
          <a:endParaRPr lang="ar-SA"/>
        </a:p>
      </dgm:t>
    </dgm:pt>
    <dgm:pt modelId="{B9CB16B2-1361-4AA7-B7BE-CF4BE184A338}" type="sibTrans" cxnId="{CEAB107B-D0AA-433D-B0F3-098334EA2571}">
      <dgm:prSet/>
      <dgm:spPr/>
      <dgm:t>
        <a:bodyPr/>
        <a:lstStyle/>
        <a:p>
          <a:pPr rtl="1"/>
          <a:endParaRPr lang="ar-SA"/>
        </a:p>
      </dgm:t>
    </dgm:pt>
    <dgm:pt modelId="{6378FCF2-DE73-4FC2-BDF8-FA4CBBBBBD51}">
      <dgm:prSet custT="1"/>
      <dgm:spPr/>
      <dgm:t>
        <a:bodyPr/>
        <a:lstStyle/>
        <a:p>
          <a:pPr rtl="1"/>
          <a:r>
            <a:rPr lang="en-US" sz="1600" dirty="0">
              <a:latin typeface="Times New Roman" panose="02020603050405020304" pitchFamily="18" charset="0"/>
              <a:cs typeface="Times New Roman" panose="02020603050405020304" pitchFamily="18" charset="0"/>
            </a:rPr>
            <a:t>Safety in construction sites</a:t>
          </a:r>
          <a:endParaRPr lang="ar-SA" sz="1600" dirty="0">
            <a:latin typeface="Times New Roman" panose="02020603050405020304" pitchFamily="18" charset="0"/>
            <a:cs typeface="Times New Roman" panose="02020603050405020304" pitchFamily="18" charset="0"/>
          </a:endParaRPr>
        </a:p>
      </dgm:t>
    </dgm:pt>
    <dgm:pt modelId="{96622912-C384-421E-B27C-4AF9996BE411}" type="parTrans" cxnId="{C2A6D5DE-DCB8-40AF-A0AC-6D6A92CE631A}">
      <dgm:prSet/>
      <dgm:spPr/>
      <dgm:t>
        <a:bodyPr/>
        <a:lstStyle/>
        <a:p>
          <a:pPr rtl="1"/>
          <a:endParaRPr lang="ar-SA" sz="1800"/>
        </a:p>
      </dgm:t>
    </dgm:pt>
    <dgm:pt modelId="{902EABC8-19BD-4548-8E72-F549A91E3CD2}" type="sibTrans" cxnId="{C2A6D5DE-DCB8-40AF-A0AC-6D6A92CE631A}">
      <dgm:prSet/>
      <dgm:spPr/>
      <dgm:t>
        <a:bodyPr/>
        <a:lstStyle/>
        <a:p>
          <a:pPr rtl="1"/>
          <a:endParaRPr lang="ar-SA"/>
        </a:p>
      </dgm:t>
    </dgm:pt>
    <dgm:pt modelId="{E034F546-55CD-4091-8437-163EE2D03AA9}">
      <dgm:prSet custT="1"/>
      <dgm:spPr/>
      <dgm:t>
        <a:bodyPr/>
        <a:lstStyle/>
        <a:p>
          <a:pPr rtl="1"/>
          <a:r>
            <a:rPr lang="en-US" sz="1600" b="0" dirty="0">
              <a:latin typeface="Times New Roman" panose="02020603050405020304" pitchFamily="18" charset="0"/>
              <a:cs typeface="Times New Roman" panose="02020603050405020304" pitchFamily="18" charset="0"/>
            </a:rPr>
            <a:t>Safety Management</a:t>
          </a:r>
        </a:p>
      </dgm:t>
    </dgm:pt>
    <dgm:pt modelId="{3E85FA33-85A0-4AC0-8D5D-9FC4CDCA73CE}" type="parTrans" cxnId="{F50826A0-8D4C-4E8E-AA76-99206D12C5E8}">
      <dgm:prSet/>
      <dgm:spPr/>
      <dgm:t>
        <a:bodyPr/>
        <a:lstStyle/>
        <a:p>
          <a:pPr rtl="1"/>
          <a:endParaRPr lang="ar-SA" sz="1800"/>
        </a:p>
      </dgm:t>
    </dgm:pt>
    <dgm:pt modelId="{AEF4D041-14B2-45E8-977B-D0463FBEB971}" type="sibTrans" cxnId="{F50826A0-8D4C-4E8E-AA76-99206D12C5E8}">
      <dgm:prSet/>
      <dgm:spPr/>
      <dgm:t>
        <a:bodyPr/>
        <a:lstStyle/>
        <a:p>
          <a:pPr rtl="1"/>
          <a:endParaRPr lang="ar-SA"/>
        </a:p>
      </dgm:t>
    </dgm:pt>
    <dgm:pt modelId="{6B0064CD-07EF-414E-82EB-9C27DD56BFFF}">
      <dgm:prSet custT="1"/>
      <dgm:spPr/>
      <dgm:t>
        <a:bodyPr/>
        <a:lstStyle/>
        <a:p>
          <a:pPr rtl="1"/>
          <a:r>
            <a:rPr lang="en-US" sz="1600" dirty="0">
              <a:latin typeface="Times New Roman" panose="02020603050405020304" pitchFamily="18" charset="0"/>
              <a:cs typeface="Times New Roman" panose="02020603050405020304" pitchFamily="18" charset="0"/>
            </a:rPr>
            <a:t>General Information</a:t>
          </a:r>
          <a:r>
            <a:rPr lang="en-US" sz="1600" dirty="0"/>
            <a:t>.</a:t>
          </a:r>
          <a:endParaRPr lang="ar-SA" sz="1600" dirty="0"/>
        </a:p>
      </dgm:t>
    </dgm:pt>
    <dgm:pt modelId="{52272849-82B9-4587-BCA1-1A288BC393E4}" type="parTrans" cxnId="{9423FD69-A40C-4488-A708-18C07D92ECFD}">
      <dgm:prSet/>
      <dgm:spPr/>
      <dgm:t>
        <a:bodyPr/>
        <a:lstStyle/>
        <a:p>
          <a:pPr rtl="1"/>
          <a:endParaRPr lang="ar-SA"/>
        </a:p>
      </dgm:t>
    </dgm:pt>
    <dgm:pt modelId="{CA866289-A5A4-4179-8A2A-CDF8DF712997}" type="sibTrans" cxnId="{9423FD69-A40C-4488-A708-18C07D92ECFD}">
      <dgm:prSet/>
      <dgm:spPr/>
      <dgm:t>
        <a:bodyPr/>
        <a:lstStyle/>
        <a:p>
          <a:pPr rtl="1"/>
          <a:endParaRPr lang="ar-SA"/>
        </a:p>
      </dgm:t>
    </dgm:pt>
    <dgm:pt modelId="{BE1AA731-C1D0-4BC9-AD60-492CD96E7B80}">
      <dgm:prSet custT="1"/>
      <dgm:spPr/>
      <dgm:t>
        <a:bodyPr/>
        <a:lstStyle/>
        <a:p>
          <a:pPr rtl="1"/>
          <a:r>
            <a:rPr lang="en-US" sz="1600" dirty="0">
              <a:latin typeface="Times New Roman" panose="02020603050405020304" pitchFamily="18" charset="0"/>
              <a:cs typeface="Times New Roman" panose="02020603050405020304" pitchFamily="18" charset="0"/>
            </a:rPr>
            <a:t>Common accidents in construction sites.</a:t>
          </a:r>
          <a:endParaRPr lang="ar-SA" sz="1600" dirty="0">
            <a:latin typeface="Times New Roman" panose="02020603050405020304" pitchFamily="18" charset="0"/>
            <a:cs typeface="Times New Roman" panose="02020603050405020304" pitchFamily="18" charset="0"/>
          </a:endParaRPr>
        </a:p>
      </dgm:t>
    </dgm:pt>
    <dgm:pt modelId="{B6A98709-645E-4430-97F5-70963767F7F9}" type="parTrans" cxnId="{1FABC9D9-DA3E-4285-A9AA-FDCF2FF7BACF}">
      <dgm:prSet/>
      <dgm:spPr/>
      <dgm:t>
        <a:bodyPr/>
        <a:lstStyle/>
        <a:p>
          <a:pPr rtl="1"/>
          <a:endParaRPr lang="ar-SA"/>
        </a:p>
      </dgm:t>
    </dgm:pt>
    <dgm:pt modelId="{9E53599A-CA81-4710-BAFE-8B4D6AEC979E}" type="sibTrans" cxnId="{1FABC9D9-DA3E-4285-A9AA-FDCF2FF7BACF}">
      <dgm:prSet/>
      <dgm:spPr/>
      <dgm:t>
        <a:bodyPr/>
        <a:lstStyle/>
        <a:p>
          <a:pPr rtl="1"/>
          <a:endParaRPr lang="ar-SA"/>
        </a:p>
      </dgm:t>
    </dgm:pt>
    <dgm:pt modelId="{47901B9F-9601-46D5-83BD-BD3360352EB0}">
      <dgm:prSet custT="1"/>
      <dgm:spPr/>
      <dgm:t>
        <a:bodyPr/>
        <a:lstStyle/>
        <a:p>
          <a:pPr rtl="1"/>
          <a:r>
            <a:rPr lang="en-US" sz="1600" dirty="0"/>
            <a:t>Collecting Required data and information</a:t>
          </a:r>
          <a:endParaRPr lang="ar-SA" sz="1600" dirty="0"/>
        </a:p>
      </dgm:t>
    </dgm:pt>
    <dgm:pt modelId="{85B3EBD0-255E-4748-ADBA-3BAE47E71A80}" type="parTrans" cxnId="{2194CF9C-9EF1-4F9E-9EF0-CBD48271F63A}">
      <dgm:prSet/>
      <dgm:spPr/>
      <dgm:t>
        <a:bodyPr/>
        <a:lstStyle/>
        <a:p>
          <a:pPr rtl="1"/>
          <a:endParaRPr lang="ar-SA"/>
        </a:p>
      </dgm:t>
    </dgm:pt>
    <dgm:pt modelId="{844F6C6D-67C4-4A75-9093-9131A93278A2}" type="sibTrans" cxnId="{2194CF9C-9EF1-4F9E-9EF0-CBD48271F63A}">
      <dgm:prSet/>
      <dgm:spPr/>
      <dgm:t>
        <a:bodyPr/>
        <a:lstStyle/>
        <a:p>
          <a:pPr rtl="1"/>
          <a:endParaRPr lang="ar-SA"/>
        </a:p>
      </dgm:t>
    </dgm:pt>
    <dgm:pt modelId="{44E3F81C-3946-4E08-A209-889E1F586356}">
      <dgm:prSet custT="1"/>
      <dgm:spPr/>
      <dgm:t>
        <a:bodyPr/>
        <a:lstStyle/>
        <a:p>
          <a:pPr rtl="1"/>
          <a:r>
            <a:rPr lang="en-US" sz="1600" dirty="0"/>
            <a:t>Analyze data</a:t>
          </a:r>
          <a:endParaRPr lang="ar-SA" sz="1600" dirty="0"/>
        </a:p>
      </dgm:t>
    </dgm:pt>
    <dgm:pt modelId="{D85B873A-FC71-4582-812D-F287455363FC}" type="parTrans" cxnId="{112FED6A-CE62-4944-9FC4-6FEC75AB5D6D}">
      <dgm:prSet/>
      <dgm:spPr/>
      <dgm:t>
        <a:bodyPr/>
        <a:lstStyle/>
        <a:p>
          <a:pPr rtl="1"/>
          <a:endParaRPr lang="ar-SA"/>
        </a:p>
      </dgm:t>
    </dgm:pt>
    <dgm:pt modelId="{A5161B1C-7D33-440F-8C8E-82FE9367513B}" type="sibTrans" cxnId="{112FED6A-CE62-4944-9FC4-6FEC75AB5D6D}">
      <dgm:prSet/>
      <dgm:spPr/>
      <dgm:t>
        <a:bodyPr/>
        <a:lstStyle/>
        <a:p>
          <a:pPr rtl="1"/>
          <a:endParaRPr lang="ar-SA"/>
        </a:p>
      </dgm:t>
    </dgm:pt>
    <dgm:pt modelId="{A5B09326-6AD4-4A33-81AC-42A6D610CED1}">
      <dgm:prSet custT="1"/>
      <dgm:spPr/>
      <dgm:t>
        <a:bodyPr/>
        <a:lstStyle/>
        <a:p>
          <a:pPr rtl="1"/>
          <a:r>
            <a:rPr lang="en-US" sz="1600" dirty="0"/>
            <a:t>Determine the most important actions </a:t>
          </a:r>
          <a:endParaRPr lang="ar-SA" sz="1600" dirty="0"/>
        </a:p>
      </dgm:t>
    </dgm:pt>
    <dgm:pt modelId="{1E6CD2A8-4F6C-4882-ABF5-4250447316CE}" type="parTrans" cxnId="{888B6C52-2FDB-4795-890B-07A022538F2F}">
      <dgm:prSet/>
      <dgm:spPr/>
      <dgm:t>
        <a:bodyPr/>
        <a:lstStyle/>
        <a:p>
          <a:pPr rtl="1"/>
          <a:endParaRPr lang="ar-SA"/>
        </a:p>
      </dgm:t>
    </dgm:pt>
    <dgm:pt modelId="{CE47713C-0A79-49C0-8004-AE9EA3B285B8}" type="sibTrans" cxnId="{888B6C52-2FDB-4795-890B-07A022538F2F}">
      <dgm:prSet/>
      <dgm:spPr/>
      <dgm:t>
        <a:bodyPr/>
        <a:lstStyle/>
        <a:p>
          <a:pPr rtl="1"/>
          <a:endParaRPr lang="ar-SA"/>
        </a:p>
      </dgm:t>
    </dgm:pt>
    <dgm:pt modelId="{A891BFF3-9685-4021-A7D8-AE4E2C77D7BA}">
      <dgm:prSet custT="1"/>
      <dgm:spPr/>
      <dgm:t>
        <a:bodyPr/>
        <a:lstStyle/>
        <a:p>
          <a:r>
            <a:rPr lang="en-US" sz="1600" dirty="0">
              <a:latin typeface="Times New Roman" panose="02020603050405020304" pitchFamily="18" charset="0"/>
              <a:cs typeface="Times New Roman" panose="02020603050405020304" pitchFamily="18" charset="0"/>
            </a:rPr>
            <a:t>Investigate the current related to safety </a:t>
          </a:r>
          <a:r>
            <a:rPr lang="en-US" sz="1600" dirty="0" smtClean="0">
              <a:latin typeface="Times New Roman" panose="02020603050405020304" pitchFamily="18" charset="0"/>
              <a:cs typeface="Times New Roman" panose="02020603050405020304" pitchFamily="18" charset="0"/>
            </a:rPr>
            <a:t>management</a:t>
          </a:r>
          <a:r>
            <a:rPr lang="en-US" sz="1600" dirty="0">
              <a:latin typeface="Times New Roman" panose="02020603050405020304" pitchFamily="18" charset="0"/>
              <a:cs typeface="Times New Roman" panose="02020603050405020304" pitchFamily="18" charset="0"/>
            </a:rPr>
            <a:t>.</a:t>
          </a:r>
        </a:p>
      </dgm:t>
    </dgm:pt>
    <dgm:pt modelId="{B5B13C33-2A33-42B9-898F-8C4A82EE4F71}" type="parTrans" cxnId="{82036CD1-1FC1-4D5C-A1E4-A36C2B7536CE}">
      <dgm:prSet/>
      <dgm:spPr/>
      <dgm:t>
        <a:bodyPr/>
        <a:lstStyle/>
        <a:p>
          <a:endParaRPr lang="en-US"/>
        </a:p>
      </dgm:t>
    </dgm:pt>
    <dgm:pt modelId="{FFE9B03C-8C42-4087-A255-54F25339330F}" type="sibTrans" cxnId="{82036CD1-1FC1-4D5C-A1E4-A36C2B7536CE}">
      <dgm:prSet/>
      <dgm:spPr/>
      <dgm:t>
        <a:bodyPr/>
        <a:lstStyle/>
        <a:p>
          <a:endParaRPr lang="en-US"/>
        </a:p>
      </dgm:t>
    </dgm:pt>
    <dgm:pt modelId="{EF04C9CD-C533-475F-A3CE-0D8F9B0E95AC}">
      <dgm:prSet custT="1"/>
      <dgm:spPr/>
      <dgm:t>
        <a:bodyPr/>
        <a:lstStyle/>
        <a:p>
          <a:r>
            <a:rPr lang="en-US" sz="1600" dirty="0">
              <a:latin typeface="Times New Roman" panose="02020603050405020304" pitchFamily="18" charset="0"/>
              <a:cs typeface="Times New Roman" panose="02020603050405020304" pitchFamily="18" charset="0"/>
            </a:rPr>
            <a:t>Identify the most common items where the hazard occurs frequently.</a:t>
          </a:r>
        </a:p>
      </dgm:t>
    </dgm:pt>
    <dgm:pt modelId="{18E3A119-48FF-4C6A-8A7E-199F2C25DB1D}" type="parTrans" cxnId="{152CF4E6-8157-4781-B5BA-95A7FABD69D9}">
      <dgm:prSet/>
      <dgm:spPr/>
      <dgm:t>
        <a:bodyPr/>
        <a:lstStyle/>
        <a:p>
          <a:endParaRPr lang="en-US"/>
        </a:p>
      </dgm:t>
    </dgm:pt>
    <dgm:pt modelId="{65D1BC79-21B9-414B-9982-68F7DA21770D}" type="sibTrans" cxnId="{152CF4E6-8157-4781-B5BA-95A7FABD69D9}">
      <dgm:prSet/>
      <dgm:spPr/>
      <dgm:t>
        <a:bodyPr/>
        <a:lstStyle/>
        <a:p>
          <a:endParaRPr lang="en-US"/>
        </a:p>
      </dgm:t>
    </dgm:pt>
    <dgm:pt modelId="{69DC93D9-0A67-4453-A7FF-D3CC3ACB9CF7}">
      <dgm:prSet custT="1"/>
      <dgm:spPr/>
      <dgm:t>
        <a:bodyPr/>
        <a:lstStyle/>
        <a:p>
          <a:r>
            <a:rPr lang="en-US" sz="1600" dirty="0">
              <a:latin typeface="Times New Roman" panose="02020603050405020304" pitchFamily="18" charset="0"/>
              <a:cs typeface="Times New Roman" panose="02020603050405020304" pitchFamily="18" charset="0"/>
            </a:rPr>
            <a:t>Enhancing the safety through developing mobile apps.</a:t>
          </a:r>
          <a:endParaRPr lang="en-US" sz="1600" dirty="0"/>
        </a:p>
      </dgm:t>
    </dgm:pt>
    <dgm:pt modelId="{C4747A22-D186-4DC5-920A-17F67E100A8F}" type="parTrans" cxnId="{7912A2B3-65AF-46F7-A414-8D8A4BFFA071}">
      <dgm:prSet/>
      <dgm:spPr/>
      <dgm:t>
        <a:bodyPr/>
        <a:lstStyle/>
        <a:p>
          <a:endParaRPr lang="en-US"/>
        </a:p>
      </dgm:t>
    </dgm:pt>
    <dgm:pt modelId="{E8B8F030-8237-4E94-8462-94CFB5AAC2AC}" type="sibTrans" cxnId="{7912A2B3-65AF-46F7-A414-8D8A4BFFA071}">
      <dgm:prSet/>
      <dgm:spPr/>
      <dgm:t>
        <a:bodyPr/>
        <a:lstStyle/>
        <a:p>
          <a:endParaRPr lang="en-US"/>
        </a:p>
      </dgm:t>
    </dgm:pt>
    <dgm:pt modelId="{4E91777F-36DE-4758-8CD1-E9C0D2F816B2}">
      <dgm:prSet custT="1"/>
      <dgm:spPr/>
      <dgm:t>
        <a:bodyPr/>
        <a:lstStyle/>
        <a:p>
          <a:r>
            <a:rPr lang="en-US" sz="1600" dirty="0">
              <a:latin typeface="Times New Roman" panose="02020603050405020304" pitchFamily="18" charset="0"/>
              <a:cs typeface="Times New Roman" panose="02020603050405020304" pitchFamily="18" charset="0"/>
            </a:rPr>
            <a:t>Current implementation of OSHA standards in West Bank.</a:t>
          </a:r>
        </a:p>
      </dgm:t>
    </dgm:pt>
    <dgm:pt modelId="{399C9CDD-DB84-465E-BE9F-34425F811D91}" type="parTrans" cxnId="{994026EB-F07E-4025-AA63-AF853592DF18}">
      <dgm:prSet/>
      <dgm:spPr/>
      <dgm:t>
        <a:bodyPr/>
        <a:lstStyle/>
        <a:p>
          <a:endParaRPr lang="en-US"/>
        </a:p>
      </dgm:t>
    </dgm:pt>
    <dgm:pt modelId="{A7C43BDC-7EC9-4F4D-AC93-49607B786E3C}" type="sibTrans" cxnId="{994026EB-F07E-4025-AA63-AF853592DF18}">
      <dgm:prSet/>
      <dgm:spPr/>
      <dgm:t>
        <a:bodyPr/>
        <a:lstStyle/>
        <a:p>
          <a:endParaRPr lang="en-US"/>
        </a:p>
      </dgm:t>
    </dgm:pt>
    <dgm:pt modelId="{F68EE100-1569-4FC0-83AE-F0B4F297A6F0}">
      <dgm:prSet custT="1"/>
      <dgm:spPr/>
      <dgm:t>
        <a:bodyPr/>
        <a:lstStyle/>
        <a:p>
          <a:r>
            <a:rPr lang="en-US" sz="1600" dirty="0">
              <a:latin typeface="Times New Roman" panose="02020603050405020304" pitchFamily="18" charset="0"/>
              <a:cs typeface="Times New Roman" panose="02020603050405020304" pitchFamily="18" charset="0"/>
            </a:rPr>
            <a:t>The most hazardous items.</a:t>
          </a:r>
        </a:p>
      </dgm:t>
    </dgm:pt>
    <dgm:pt modelId="{2099D13A-43CE-4C9F-8AD6-37A874C26D7A}" type="parTrans" cxnId="{5F35D343-DBAF-4DAB-A582-6D2FF5E56A1F}">
      <dgm:prSet/>
      <dgm:spPr/>
      <dgm:t>
        <a:bodyPr/>
        <a:lstStyle/>
        <a:p>
          <a:endParaRPr lang="en-US"/>
        </a:p>
      </dgm:t>
    </dgm:pt>
    <dgm:pt modelId="{52F76641-F26C-41D7-AFE5-399D949C2A62}" type="sibTrans" cxnId="{5F35D343-DBAF-4DAB-A582-6D2FF5E56A1F}">
      <dgm:prSet/>
      <dgm:spPr/>
      <dgm:t>
        <a:bodyPr/>
        <a:lstStyle/>
        <a:p>
          <a:endParaRPr lang="en-US"/>
        </a:p>
      </dgm:t>
    </dgm:pt>
    <dgm:pt modelId="{86CCF573-A6F9-43C6-96BD-A03C35BB04F2}">
      <dgm:prSet custT="1"/>
      <dgm:spPr/>
      <dgm:t>
        <a:bodyPr/>
        <a:lstStyle/>
        <a:p>
          <a:r>
            <a:rPr lang="en-US" sz="1600" dirty="0">
              <a:latin typeface="Times New Roman" panose="02020603050405020304" pitchFamily="18" charset="0"/>
              <a:cs typeface="Times New Roman" panose="02020603050405020304" pitchFamily="18" charset="0"/>
            </a:rPr>
            <a:t>The effect of safety on delays and costs.</a:t>
          </a:r>
        </a:p>
      </dgm:t>
    </dgm:pt>
    <dgm:pt modelId="{FB9DEE53-246D-4E17-B651-38E3E61E06E4}" type="parTrans" cxnId="{E867DF2C-2CDB-42E5-97AE-FC902E8AF19B}">
      <dgm:prSet/>
      <dgm:spPr/>
      <dgm:t>
        <a:bodyPr/>
        <a:lstStyle/>
        <a:p>
          <a:endParaRPr lang="en-US"/>
        </a:p>
      </dgm:t>
    </dgm:pt>
    <dgm:pt modelId="{B87E6743-79AE-4EF2-92AA-BE896431598F}" type="sibTrans" cxnId="{E867DF2C-2CDB-42E5-97AE-FC902E8AF19B}">
      <dgm:prSet/>
      <dgm:spPr/>
      <dgm:t>
        <a:bodyPr/>
        <a:lstStyle/>
        <a:p>
          <a:endParaRPr lang="en-US"/>
        </a:p>
      </dgm:t>
    </dgm:pt>
    <dgm:pt modelId="{FC896AAA-94B2-408E-BC39-99C8DBBE27E1}" type="pres">
      <dgm:prSet presAssocID="{05691376-9D42-4EB8-A27D-268C69D23D1F}" presName="hierChild1" presStyleCnt="0">
        <dgm:presLayoutVars>
          <dgm:orgChart val="1"/>
          <dgm:chPref val="1"/>
          <dgm:dir/>
          <dgm:animOne val="branch"/>
          <dgm:animLvl val="lvl"/>
          <dgm:resizeHandles/>
        </dgm:presLayoutVars>
      </dgm:prSet>
      <dgm:spPr/>
      <dgm:t>
        <a:bodyPr/>
        <a:lstStyle/>
        <a:p>
          <a:pPr rtl="1"/>
          <a:endParaRPr lang="ar-SA"/>
        </a:p>
      </dgm:t>
    </dgm:pt>
    <dgm:pt modelId="{D6E89A35-E9A0-47EA-B134-09C6864D106B}" type="pres">
      <dgm:prSet presAssocID="{368BF697-26E7-4CFB-B304-E92D8339DFC1}" presName="hierRoot1" presStyleCnt="0">
        <dgm:presLayoutVars>
          <dgm:hierBranch val="init"/>
        </dgm:presLayoutVars>
      </dgm:prSet>
      <dgm:spPr/>
    </dgm:pt>
    <dgm:pt modelId="{C1BFD4A7-BC7C-4EEC-8003-9C36B20E841B}" type="pres">
      <dgm:prSet presAssocID="{368BF697-26E7-4CFB-B304-E92D8339DFC1}" presName="rootComposite1" presStyleCnt="0"/>
      <dgm:spPr/>
    </dgm:pt>
    <dgm:pt modelId="{01C2F9B6-6DFD-44F3-B20B-FABF006185D5}" type="pres">
      <dgm:prSet presAssocID="{368BF697-26E7-4CFB-B304-E92D8339DFC1}" presName="rootText1" presStyleLbl="node0" presStyleIdx="0" presStyleCnt="1" custScaleX="216015" custScaleY="193462" custLinFactNeighborX="-6492" custLinFactNeighborY="-12537">
        <dgm:presLayoutVars>
          <dgm:chPref val="3"/>
        </dgm:presLayoutVars>
      </dgm:prSet>
      <dgm:spPr/>
      <dgm:t>
        <a:bodyPr/>
        <a:lstStyle/>
        <a:p>
          <a:pPr rtl="1"/>
          <a:endParaRPr lang="ar-SA"/>
        </a:p>
      </dgm:t>
    </dgm:pt>
    <dgm:pt modelId="{52E7CFE3-7AA3-4BD2-BD9B-38343476EC8E}" type="pres">
      <dgm:prSet presAssocID="{368BF697-26E7-4CFB-B304-E92D8339DFC1}" presName="rootConnector1" presStyleLbl="node1" presStyleIdx="0" presStyleCnt="0"/>
      <dgm:spPr/>
      <dgm:t>
        <a:bodyPr/>
        <a:lstStyle/>
        <a:p>
          <a:pPr rtl="1"/>
          <a:endParaRPr lang="ar-SA"/>
        </a:p>
      </dgm:t>
    </dgm:pt>
    <dgm:pt modelId="{303B6B72-95FB-44B5-80CB-966B61577229}" type="pres">
      <dgm:prSet presAssocID="{368BF697-26E7-4CFB-B304-E92D8339DFC1}" presName="hierChild2" presStyleCnt="0"/>
      <dgm:spPr/>
    </dgm:pt>
    <dgm:pt modelId="{7C9BE7AD-6916-464D-B7E2-5F22D619DFD8}" type="pres">
      <dgm:prSet presAssocID="{0AF3C059-F00E-4B69-8385-A93351B1E0EC}" presName="Name37" presStyleLbl="parChTrans1D2" presStyleIdx="0" presStyleCnt="4"/>
      <dgm:spPr/>
      <dgm:t>
        <a:bodyPr/>
        <a:lstStyle/>
        <a:p>
          <a:pPr rtl="1"/>
          <a:endParaRPr lang="ar-SA"/>
        </a:p>
      </dgm:t>
    </dgm:pt>
    <dgm:pt modelId="{9C172D1A-9909-4AB9-8F32-E88B9EE0EA43}" type="pres">
      <dgm:prSet presAssocID="{AA7C56FE-421C-495F-91EC-CAD10581324F}" presName="hierRoot2" presStyleCnt="0">
        <dgm:presLayoutVars>
          <dgm:hierBranch val="init"/>
        </dgm:presLayoutVars>
      </dgm:prSet>
      <dgm:spPr/>
    </dgm:pt>
    <dgm:pt modelId="{DFDF5335-3B76-451A-939D-E6C0FEDB3468}" type="pres">
      <dgm:prSet presAssocID="{AA7C56FE-421C-495F-91EC-CAD10581324F}" presName="rootComposite" presStyleCnt="0"/>
      <dgm:spPr/>
    </dgm:pt>
    <dgm:pt modelId="{E4774449-D062-4D20-9527-42C452DFE452}" type="pres">
      <dgm:prSet presAssocID="{AA7C56FE-421C-495F-91EC-CAD10581324F}" presName="rootText" presStyleLbl="node2" presStyleIdx="0" presStyleCnt="4">
        <dgm:presLayoutVars>
          <dgm:chPref val="3"/>
        </dgm:presLayoutVars>
      </dgm:prSet>
      <dgm:spPr/>
      <dgm:t>
        <a:bodyPr/>
        <a:lstStyle/>
        <a:p>
          <a:pPr rtl="1"/>
          <a:endParaRPr lang="ar-SA"/>
        </a:p>
      </dgm:t>
    </dgm:pt>
    <dgm:pt modelId="{0F7B2CCA-EEB4-44C3-885A-C2CF1C31CE3C}" type="pres">
      <dgm:prSet presAssocID="{AA7C56FE-421C-495F-91EC-CAD10581324F}" presName="rootConnector" presStyleLbl="node2" presStyleIdx="0" presStyleCnt="4"/>
      <dgm:spPr/>
      <dgm:t>
        <a:bodyPr/>
        <a:lstStyle/>
        <a:p>
          <a:pPr rtl="1"/>
          <a:endParaRPr lang="ar-SA"/>
        </a:p>
      </dgm:t>
    </dgm:pt>
    <dgm:pt modelId="{0D70D3DC-EA30-408A-B74B-A4E1F50C4E19}" type="pres">
      <dgm:prSet presAssocID="{AA7C56FE-421C-495F-91EC-CAD10581324F}" presName="hierChild4" presStyleCnt="0"/>
      <dgm:spPr/>
    </dgm:pt>
    <dgm:pt modelId="{5378C5B5-1089-4D30-AF04-DFB846B75852}" type="pres">
      <dgm:prSet presAssocID="{624960B0-FFE4-40D3-9984-958E4E557275}" presName="Name37" presStyleLbl="parChTrans1D3" presStyleIdx="0" presStyleCnt="14"/>
      <dgm:spPr/>
      <dgm:t>
        <a:bodyPr/>
        <a:lstStyle/>
        <a:p>
          <a:pPr rtl="1"/>
          <a:endParaRPr lang="ar-SA"/>
        </a:p>
      </dgm:t>
    </dgm:pt>
    <dgm:pt modelId="{A6EF1446-6D15-46F7-ACEF-D00211A33916}" type="pres">
      <dgm:prSet presAssocID="{6CDA180E-095C-46A1-9D71-41C037550FCF}" presName="hierRoot2" presStyleCnt="0">
        <dgm:presLayoutVars>
          <dgm:hierBranch val="init"/>
        </dgm:presLayoutVars>
      </dgm:prSet>
      <dgm:spPr/>
    </dgm:pt>
    <dgm:pt modelId="{6CB31A3D-611A-4BA7-8199-9F9FD98DB288}" type="pres">
      <dgm:prSet presAssocID="{6CDA180E-095C-46A1-9D71-41C037550FCF}" presName="rootComposite" presStyleCnt="0"/>
      <dgm:spPr/>
    </dgm:pt>
    <dgm:pt modelId="{0C45C23F-1749-4CA1-AFFA-62DFFF77526B}" type="pres">
      <dgm:prSet presAssocID="{6CDA180E-095C-46A1-9D71-41C037550FCF}" presName="rootText" presStyleLbl="node3" presStyleIdx="0" presStyleCnt="14" custScaleX="161447" custScaleY="135864" custLinFactNeighborX="906" custLinFactNeighborY="1811">
        <dgm:presLayoutVars>
          <dgm:chPref val="3"/>
        </dgm:presLayoutVars>
      </dgm:prSet>
      <dgm:spPr/>
      <dgm:t>
        <a:bodyPr/>
        <a:lstStyle/>
        <a:p>
          <a:pPr rtl="1"/>
          <a:endParaRPr lang="ar-SA"/>
        </a:p>
      </dgm:t>
    </dgm:pt>
    <dgm:pt modelId="{6BDD4156-3C13-4E30-B273-18CEA40AA03A}" type="pres">
      <dgm:prSet presAssocID="{6CDA180E-095C-46A1-9D71-41C037550FCF}" presName="rootConnector" presStyleLbl="node3" presStyleIdx="0" presStyleCnt="14"/>
      <dgm:spPr/>
      <dgm:t>
        <a:bodyPr/>
        <a:lstStyle/>
        <a:p>
          <a:pPr rtl="1"/>
          <a:endParaRPr lang="ar-SA"/>
        </a:p>
      </dgm:t>
    </dgm:pt>
    <dgm:pt modelId="{7B0B5962-94B5-4A2D-8B5F-8F7703203007}" type="pres">
      <dgm:prSet presAssocID="{6CDA180E-095C-46A1-9D71-41C037550FCF}" presName="hierChild4" presStyleCnt="0"/>
      <dgm:spPr/>
    </dgm:pt>
    <dgm:pt modelId="{213036B8-5B09-4C3D-A757-056AEB09B994}" type="pres">
      <dgm:prSet presAssocID="{6CDA180E-095C-46A1-9D71-41C037550FCF}" presName="hierChild5" presStyleCnt="0"/>
      <dgm:spPr/>
    </dgm:pt>
    <dgm:pt modelId="{5EC8EA61-E13C-475F-82AD-6328DA4DC9EF}" type="pres">
      <dgm:prSet presAssocID="{B5B13C33-2A33-42B9-898F-8C4A82EE4F71}" presName="Name37" presStyleLbl="parChTrans1D3" presStyleIdx="1" presStyleCnt="14"/>
      <dgm:spPr/>
      <dgm:t>
        <a:bodyPr/>
        <a:lstStyle/>
        <a:p>
          <a:endParaRPr lang="en-US"/>
        </a:p>
      </dgm:t>
    </dgm:pt>
    <dgm:pt modelId="{3667FF47-2DAA-4702-8E06-A39E8A0B9B74}" type="pres">
      <dgm:prSet presAssocID="{A891BFF3-9685-4021-A7D8-AE4E2C77D7BA}" presName="hierRoot2" presStyleCnt="0">
        <dgm:presLayoutVars>
          <dgm:hierBranch val="init"/>
        </dgm:presLayoutVars>
      </dgm:prSet>
      <dgm:spPr/>
    </dgm:pt>
    <dgm:pt modelId="{8E761BC5-8EE3-410B-A65F-BD55E8D59BEF}" type="pres">
      <dgm:prSet presAssocID="{A891BFF3-9685-4021-A7D8-AE4E2C77D7BA}" presName="rootComposite" presStyleCnt="0"/>
      <dgm:spPr/>
    </dgm:pt>
    <dgm:pt modelId="{8972D056-A351-4A76-9FB3-F3534683F25A}" type="pres">
      <dgm:prSet presAssocID="{A891BFF3-9685-4021-A7D8-AE4E2C77D7BA}" presName="rootText" presStyleLbl="node3" presStyleIdx="1" presStyleCnt="14" custScaleX="261051" custScaleY="157843">
        <dgm:presLayoutVars>
          <dgm:chPref val="3"/>
        </dgm:presLayoutVars>
      </dgm:prSet>
      <dgm:spPr/>
      <dgm:t>
        <a:bodyPr/>
        <a:lstStyle/>
        <a:p>
          <a:endParaRPr lang="en-US"/>
        </a:p>
      </dgm:t>
    </dgm:pt>
    <dgm:pt modelId="{1BF2AA3F-253D-4E78-BB8D-AC2140706D5C}" type="pres">
      <dgm:prSet presAssocID="{A891BFF3-9685-4021-A7D8-AE4E2C77D7BA}" presName="rootConnector" presStyleLbl="node3" presStyleIdx="1" presStyleCnt="14"/>
      <dgm:spPr/>
      <dgm:t>
        <a:bodyPr/>
        <a:lstStyle/>
        <a:p>
          <a:endParaRPr lang="en-US"/>
        </a:p>
      </dgm:t>
    </dgm:pt>
    <dgm:pt modelId="{AC007B31-E23E-480D-8887-2744E02BEA5C}" type="pres">
      <dgm:prSet presAssocID="{A891BFF3-9685-4021-A7D8-AE4E2C77D7BA}" presName="hierChild4" presStyleCnt="0"/>
      <dgm:spPr/>
    </dgm:pt>
    <dgm:pt modelId="{BDEA86DD-7F6C-4F67-9F55-97039A9624D4}" type="pres">
      <dgm:prSet presAssocID="{A891BFF3-9685-4021-A7D8-AE4E2C77D7BA}" presName="hierChild5" presStyleCnt="0"/>
      <dgm:spPr/>
    </dgm:pt>
    <dgm:pt modelId="{AFCE3910-53D5-4617-84C7-B7FACEA5B259}" type="pres">
      <dgm:prSet presAssocID="{18E3A119-48FF-4C6A-8A7E-199F2C25DB1D}" presName="Name37" presStyleLbl="parChTrans1D3" presStyleIdx="2" presStyleCnt="14"/>
      <dgm:spPr/>
      <dgm:t>
        <a:bodyPr/>
        <a:lstStyle/>
        <a:p>
          <a:endParaRPr lang="en-US"/>
        </a:p>
      </dgm:t>
    </dgm:pt>
    <dgm:pt modelId="{FE882888-B02C-4C25-B1D1-06E6F5A4D8B2}" type="pres">
      <dgm:prSet presAssocID="{EF04C9CD-C533-475F-A3CE-0D8F9B0E95AC}" presName="hierRoot2" presStyleCnt="0">
        <dgm:presLayoutVars>
          <dgm:hierBranch val="init"/>
        </dgm:presLayoutVars>
      </dgm:prSet>
      <dgm:spPr/>
    </dgm:pt>
    <dgm:pt modelId="{9BF85422-A042-470D-9178-68F75ADB73A0}" type="pres">
      <dgm:prSet presAssocID="{EF04C9CD-C533-475F-A3CE-0D8F9B0E95AC}" presName="rootComposite" presStyleCnt="0"/>
      <dgm:spPr/>
    </dgm:pt>
    <dgm:pt modelId="{9A978BE9-CD18-4218-94A0-C8E75C9A2356}" type="pres">
      <dgm:prSet presAssocID="{EF04C9CD-C533-475F-A3CE-0D8F9B0E95AC}" presName="rootText" presStyleLbl="node3" presStyleIdx="2" presStyleCnt="14" custScaleX="241958" custScaleY="156800" custLinFactNeighborX="4651" custLinFactNeighborY="14881">
        <dgm:presLayoutVars>
          <dgm:chPref val="3"/>
        </dgm:presLayoutVars>
      </dgm:prSet>
      <dgm:spPr/>
      <dgm:t>
        <a:bodyPr/>
        <a:lstStyle/>
        <a:p>
          <a:endParaRPr lang="en-US"/>
        </a:p>
      </dgm:t>
    </dgm:pt>
    <dgm:pt modelId="{C8B0E2D3-F779-4BFA-A4E5-70ECE9DDCC49}" type="pres">
      <dgm:prSet presAssocID="{EF04C9CD-C533-475F-A3CE-0D8F9B0E95AC}" presName="rootConnector" presStyleLbl="node3" presStyleIdx="2" presStyleCnt="14"/>
      <dgm:spPr/>
      <dgm:t>
        <a:bodyPr/>
        <a:lstStyle/>
        <a:p>
          <a:endParaRPr lang="en-US"/>
        </a:p>
      </dgm:t>
    </dgm:pt>
    <dgm:pt modelId="{1B4D3223-0895-4916-9FC9-69C9289FC2DF}" type="pres">
      <dgm:prSet presAssocID="{EF04C9CD-C533-475F-A3CE-0D8F9B0E95AC}" presName="hierChild4" presStyleCnt="0"/>
      <dgm:spPr/>
    </dgm:pt>
    <dgm:pt modelId="{E2CF2E88-1BB3-40C9-ABB3-2BB559F9E85F}" type="pres">
      <dgm:prSet presAssocID="{EF04C9CD-C533-475F-A3CE-0D8F9B0E95AC}" presName="hierChild5" presStyleCnt="0"/>
      <dgm:spPr/>
    </dgm:pt>
    <dgm:pt modelId="{C5C98442-D541-45E4-975C-33EE0051E60B}" type="pres">
      <dgm:prSet presAssocID="{C4747A22-D186-4DC5-920A-17F67E100A8F}" presName="Name37" presStyleLbl="parChTrans1D3" presStyleIdx="3" presStyleCnt="14"/>
      <dgm:spPr/>
      <dgm:t>
        <a:bodyPr/>
        <a:lstStyle/>
        <a:p>
          <a:endParaRPr lang="en-US"/>
        </a:p>
      </dgm:t>
    </dgm:pt>
    <dgm:pt modelId="{B95BACE8-AE51-4216-B151-38705D7551A3}" type="pres">
      <dgm:prSet presAssocID="{69DC93D9-0A67-4453-A7FF-D3CC3ACB9CF7}" presName="hierRoot2" presStyleCnt="0">
        <dgm:presLayoutVars>
          <dgm:hierBranch val="init"/>
        </dgm:presLayoutVars>
      </dgm:prSet>
      <dgm:spPr/>
    </dgm:pt>
    <dgm:pt modelId="{01DEC039-B313-4E7C-89CA-67621C46CEED}" type="pres">
      <dgm:prSet presAssocID="{69DC93D9-0A67-4453-A7FF-D3CC3ACB9CF7}" presName="rootComposite" presStyleCnt="0"/>
      <dgm:spPr/>
    </dgm:pt>
    <dgm:pt modelId="{5C7008BB-FD33-40B7-A41C-A0641A3070CA}" type="pres">
      <dgm:prSet presAssocID="{69DC93D9-0A67-4453-A7FF-D3CC3ACB9CF7}" presName="rootText" presStyleLbl="node3" presStyleIdx="3" presStyleCnt="14" custScaleX="250675" custScaleY="153561">
        <dgm:presLayoutVars>
          <dgm:chPref val="3"/>
        </dgm:presLayoutVars>
      </dgm:prSet>
      <dgm:spPr/>
      <dgm:t>
        <a:bodyPr/>
        <a:lstStyle/>
        <a:p>
          <a:endParaRPr lang="en-US"/>
        </a:p>
      </dgm:t>
    </dgm:pt>
    <dgm:pt modelId="{5EFD275E-F022-4FD1-B209-535A2A76B20C}" type="pres">
      <dgm:prSet presAssocID="{69DC93D9-0A67-4453-A7FF-D3CC3ACB9CF7}" presName="rootConnector" presStyleLbl="node3" presStyleIdx="3" presStyleCnt="14"/>
      <dgm:spPr/>
      <dgm:t>
        <a:bodyPr/>
        <a:lstStyle/>
        <a:p>
          <a:endParaRPr lang="en-US"/>
        </a:p>
      </dgm:t>
    </dgm:pt>
    <dgm:pt modelId="{F1610DAB-7289-4FB3-A0AF-2A43B2D79BF8}" type="pres">
      <dgm:prSet presAssocID="{69DC93D9-0A67-4453-A7FF-D3CC3ACB9CF7}" presName="hierChild4" presStyleCnt="0"/>
      <dgm:spPr/>
    </dgm:pt>
    <dgm:pt modelId="{61FA1FB7-2E16-4D88-BE2D-E7FC07377188}" type="pres">
      <dgm:prSet presAssocID="{69DC93D9-0A67-4453-A7FF-D3CC3ACB9CF7}" presName="hierChild5" presStyleCnt="0"/>
      <dgm:spPr/>
    </dgm:pt>
    <dgm:pt modelId="{86727024-907A-4719-BB7E-99162AC0B4B6}" type="pres">
      <dgm:prSet presAssocID="{AA7C56FE-421C-495F-91EC-CAD10581324F}" presName="hierChild5" presStyleCnt="0"/>
      <dgm:spPr/>
    </dgm:pt>
    <dgm:pt modelId="{D95BB259-4DDB-4D6C-B3C4-3109542096D9}" type="pres">
      <dgm:prSet presAssocID="{8001AC56-ACC4-4D72-AD8B-F7E675F20C0A}" presName="Name37" presStyleLbl="parChTrans1D2" presStyleIdx="1" presStyleCnt="4"/>
      <dgm:spPr/>
      <dgm:t>
        <a:bodyPr/>
        <a:lstStyle/>
        <a:p>
          <a:pPr rtl="1"/>
          <a:endParaRPr lang="ar-SA"/>
        </a:p>
      </dgm:t>
    </dgm:pt>
    <dgm:pt modelId="{E126C258-F7D8-4CB0-8194-1EFD158ADC00}" type="pres">
      <dgm:prSet presAssocID="{AD8483CE-6DFB-4725-B044-5910AC451EBC}" presName="hierRoot2" presStyleCnt="0">
        <dgm:presLayoutVars>
          <dgm:hierBranch val="init"/>
        </dgm:presLayoutVars>
      </dgm:prSet>
      <dgm:spPr/>
    </dgm:pt>
    <dgm:pt modelId="{6FE5E989-B44C-49BA-8651-C9012AA2A126}" type="pres">
      <dgm:prSet presAssocID="{AD8483CE-6DFB-4725-B044-5910AC451EBC}" presName="rootComposite" presStyleCnt="0"/>
      <dgm:spPr/>
    </dgm:pt>
    <dgm:pt modelId="{0827F476-8283-492C-B4CB-58CBF51BFEEF}" type="pres">
      <dgm:prSet presAssocID="{AD8483CE-6DFB-4725-B044-5910AC451EBC}" presName="rootText" presStyleLbl="node2" presStyleIdx="1" presStyleCnt="4">
        <dgm:presLayoutVars>
          <dgm:chPref val="3"/>
        </dgm:presLayoutVars>
      </dgm:prSet>
      <dgm:spPr/>
      <dgm:t>
        <a:bodyPr/>
        <a:lstStyle/>
        <a:p>
          <a:pPr rtl="1"/>
          <a:endParaRPr lang="ar-SA"/>
        </a:p>
      </dgm:t>
    </dgm:pt>
    <dgm:pt modelId="{350FC27B-B8CB-4500-ADAC-2030D20065AC}" type="pres">
      <dgm:prSet presAssocID="{AD8483CE-6DFB-4725-B044-5910AC451EBC}" presName="rootConnector" presStyleLbl="node2" presStyleIdx="1" presStyleCnt="4"/>
      <dgm:spPr/>
      <dgm:t>
        <a:bodyPr/>
        <a:lstStyle/>
        <a:p>
          <a:pPr rtl="1"/>
          <a:endParaRPr lang="ar-SA"/>
        </a:p>
      </dgm:t>
    </dgm:pt>
    <dgm:pt modelId="{C6CE7F43-1957-4A12-A64F-C76B9B6BCEF8}" type="pres">
      <dgm:prSet presAssocID="{AD8483CE-6DFB-4725-B044-5910AC451EBC}" presName="hierChild4" presStyleCnt="0"/>
      <dgm:spPr/>
    </dgm:pt>
    <dgm:pt modelId="{9855C0F8-A2B8-4EF1-A322-29FE1017E563}" type="pres">
      <dgm:prSet presAssocID="{0640D4AA-2E1D-47B4-ADBA-E2ED45CE1A70}" presName="Name37" presStyleLbl="parChTrans1D3" presStyleIdx="4" presStyleCnt="14"/>
      <dgm:spPr/>
      <dgm:t>
        <a:bodyPr/>
        <a:lstStyle/>
        <a:p>
          <a:pPr rtl="1"/>
          <a:endParaRPr lang="ar-SA"/>
        </a:p>
      </dgm:t>
    </dgm:pt>
    <dgm:pt modelId="{62E223BC-F83A-44AE-989F-8C9DB1192764}" type="pres">
      <dgm:prSet presAssocID="{9ED44CA1-DB32-4C4F-9AE1-3129A29A4AA4}" presName="hierRoot2" presStyleCnt="0">
        <dgm:presLayoutVars>
          <dgm:hierBranch val="init"/>
        </dgm:presLayoutVars>
      </dgm:prSet>
      <dgm:spPr/>
    </dgm:pt>
    <dgm:pt modelId="{7C14FC4B-9A06-40FB-A825-53C04DA4C7DE}" type="pres">
      <dgm:prSet presAssocID="{9ED44CA1-DB32-4C4F-9AE1-3129A29A4AA4}" presName="rootComposite" presStyleCnt="0"/>
      <dgm:spPr/>
    </dgm:pt>
    <dgm:pt modelId="{A3018592-9753-4C59-BACA-EC05A6F69BD7}" type="pres">
      <dgm:prSet presAssocID="{9ED44CA1-DB32-4C4F-9AE1-3129A29A4AA4}" presName="rootText" presStyleLbl="node3" presStyleIdx="4" presStyleCnt="14">
        <dgm:presLayoutVars>
          <dgm:chPref val="3"/>
        </dgm:presLayoutVars>
      </dgm:prSet>
      <dgm:spPr/>
      <dgm:t>
        <a:bodyPr/>
        <a:lstStyle/>
        <a:p>
          <a:pPr rtl="1"/>
          <a:endParaRPr lang="ar-SA"/>
        </a:p>
      </dgm:t>
    </dgm:pt>
    <dgm:pt modelId="{561F94B0-9A7B-4263-8391-88A0A497FEAF}" type="pres">
      <dgm:prSet presAssocID="{9ED44CA1-DB32-4C4F-9AE1-3129A29A4AA4}" presName="rootConnector" presStyleLbl="node3" presStyleIdx="4" presStyleCnt="14"/>
      <dgm:spPr/>
      <dgm:t>
        <a:bodyPr/>
        <a:lstStyle/>
        <a:p>
          <a:pPr rtl="1"/>
          <a:endParaRPr lang="ar-SA"/>
        </a:p>
      </dgm:t>
    </dgm:pt>
    <dgm:pt modelId="{9DCB365B-211A-4E4D-91B8-6C83C5AC2669}" type="pres">
      <dgm:prSet presAssocID="{9ED44CA1-DB32-4C4F-9AE1-3129A29A4AA4}" presName="hierChild4" presStyleCnt="0"/>
      <dgm:spPr/>
    </dgm:pt>
    <dgm:pt modelId="{2C490B5C-0E2E-40D6-B107-75408F7D94E6}" type="pres">
      <dgm:prSet presAssocID="{9ED44CA1-DB32-4C4F-9AE1-3129A29A4AA4}" presName="hierChild5" presStyleCnt="0"/>
      <dgm:spPr/>
    </dgm:pt>
    <dgm:pt modelId="{32199BDA-423D-4D69-B301-8FE0228214C7}" type="pres">
      <dgm:prSet presAssocID="{F578EA48-1258-4790-83E5-486EEC2005FF}" presName="Name37" presStyleLbl="parChTrans1D3" presStyleIdx="5" presStyleCnt="14"/>
      <dgm:spPr/>
      <dgm:t>
        <a:bodyPr/>
        <a:lstStyle/>
        <a:p>
          <a:pPr rtl="1"/>
          <a:endParaRPr lang="ar-SA"/>
        </a:p>
      </dgm:t>
    </dgm:pt>
    <dgm:pt modelId="{6CD251EF-FEDA-4A07-A14C-20ECBA0A3484}" type="pres">
      <dgm:prSet presAssocID="{487DE3C2-F784-4275-AA0E-8ACEAABB9E68}" presName="hierRoot2" presStyleCnt="0">
        <dgm:presLayoutVars>
          <dgm:hierBranch val="init"/>
        </dgm:presLayoutVars>
      </dgm:prSet>
      <dgm:spPr/>
    </dgm:pt>
    <dgm:pt modelId="{51B42D55-413D-415E-A86C-0D1CE5AFAB19}" type="pres">
      <dgm:prSet presAssocID="{487DE3C2-F784-4275-AA0E-8ACEAABB9E68}" presName="rootComposite" presStyleCnt="0"/>
      <dgm:spPr/>
    </dgm:pt>
    <dgm:pt modelId="{66F2B260-F1D8-46B7-B03F-A35B97685D1B}" type="pres">
      <dgm:prSet presAssocID="{487DE3C2-F784-4275-AA0E-8ACEAABB9E68}" presName="rootText" presStyleLbl="node3" presStyleIdx="5" presStyleCnt="14">
        <dgm:presLayoutVars>
          <dgm:chPref val="3"/>
        </dgm:presLayoutVars>
      </dgm:prSet>
      <dgm:spPr/>
      <dgm:t>
        <a:bodyPr/>
        <a:lstStyle/>
        <a:p>
          <a:pPr rtl="1"/>
          <a:endParaRPr lang="ar-SA"/>
        </a:p>
      </dgm:t>
    </dgm:pt>
    <dgm:pt modelId="{B1780711-7979-40D9-81A0-C1FDACF787CC}" type="pres">
      <dgm:prSet presAssocID="{487DE3C2-F784-4275-AA0E-8ACEAABB9E68}" presName="rootConnector" presStyleLbl="node3" presStyleIdx="5" presStyleCnt="14"/>
      <dgm:spPr/>
      <dgm:t>
        <a:bodyPr/>
        <a:lstStyle/>
        <a:p>
          <a:pPr rtl="1"/>
          <a:endParaRPr lang="ar-SA"/>
        </a:p>
      </dgm:t>
    </dgm:pt>
    <dgm:pt modelId="{5EA2C681-ABEC-43C2-A266-DC3E2D70B24D}" type="pres">
      <dgm:prSet presAssocID="{487DE3C2-F784-4275-AA0E-8ACEAABB9E68}" presName="hierChild4" presStyleCnt="0"/>
      <dgm:spPr/>
    </dgm:pt>
    <dgm:pt modelId="{67928923-1B52-40F0-A527-FB394C88D5F4}" type="pres">
      <dgm:prSet presAssocID="{96622912-C384-421E-B27C-4AF9996BE411}" presName="Name37" presStyleLbl="parChTrans1D4" presStyleIdx="0" presStyleCnt="2"/>
      <dgm:spPr/>
      <dgm:t>
        <a:bodyPr/>
        <a:lstStyle/>
        <a:p>
          <a:pPr rtl="1"/>
          <a:endParaRPr lang="ar-SA"/>
        </a:p>
      </dgm:t>
    </dgm:pt>
    <dgm:pt modelId="{F8C1111A-E329-473C-A94E-8E69D1C3F648}" type="pres">
      <dgm:prSet presAssocID="{6378FCF2-DE73-4FC2-BDF8-FA4CBBBBBD51}" presName="hierRoot2" presStyleCnt="0">
        <dgm:presLayoutVars>
          <dgm:hierBranch val="init"/>
        </dgm:presLayoutVars>
      </dgm:prSet>
      <dgm:spPr/>
    </dgm:pt>
    <dgm:pt modelId="{53CD8CCB-A25A-40E3-9631-094569AC45F5}" type="pres">
      <dgm:prSet presAssocID="{6378FCF2-DE73-4FC2-BDF8-FA4CBBBBBD51}" presName="rootComposite" presStyleCnt="0"/>
      <dgm:spPr/>
    </dgm:pt>
    <dgm:pt modelId="{09DC43CC-3C06-4ECD-8FF7-EBF20C95F9B7}" type="pres">
      <dgm:prSet presAssocID="{6378FCF2-DE73-4FC2-BDF8-FA4CBBBBBD51}" presName="rootText" presStyleLbl="node4" presStyleIdx="0" presStyleCnt="2" custScaleX="135492" custScaleY="157395">
        <dgm:presLayoutVars>
          <dgm:chPref val="3"/>
        </dgm:presLayoutVars>
      </dgm:prSet>
      <dgm:spPr/>
      <dgm:t>
        <a:bodyPr/>
        <a:lstStyle/>
        <a:p>
          <a:pPr rtl="1"/>
          <a:endParaRPr lang="ar-SA"/>
        </a:p>
      </dgm:t>
    </dgm:pt>
    <dgm:pt modelId="{CAB3F124-89C4-450A-8480-F4B3F8B3FF03}" type="pres">
      <dgm:prSet presAssocID="{6378FCF2-DE73-4FC2-BDF8-FA4CBBBBBD51}" presName="rootConnector" presStyleLbl="node4" presStyleIdx="0" presStyleCnt="2"/>
      <dgm:spPr/>
      <dgm:t>
        <a:bodyPr/>
        <a:lstStyle/>
        <a:p>
          <a:pPr rtl="1"/>
          <a:endParaRPr lang="ar-SA"/>
        </a:p>
      </dgm:t>
    </dgm:pt>
    <dgm:pt modelId="{7B6D5621-101B-47EE-BC54-778AAA33BC75}" type="pres">
      <dgm:prSet presAssocID="{6378FCF2-DE73-4FC2-BDF8-FA4CBBBBBD51}" presName="hierChild4" presStyleCnt="0"/>
      <dgm:spPr/>
    </dgm:pt>
    <dgm:pt modelId="{5F466DF3-749F-4B32-A457-CD186BD08137}" type="pres">
      <dgm:prSet presAssocID="{6378FCF2-DE73-4FC2-BDF8-FA4CBBBBBD51}" presName="hierChild5" presStyleCnt="0"/>
      <dgm:spPr/>
    </dgm:pt>
    <dgm:pt modelId="{A35627A2-2414-439D-B641-4BCDA98F5E01}" type="pres">
      <dgm:prSet presAssocID="{3E85FA33-85A0-4AC0-8D5D-9FC4CDCA73CE}" presName="Name37" presStyleLbl="parChTrans1D4" presStyleIdx="1" presStyleCnt="2"/>
      <dgm:spPr/>
      <dgm:t>
        <a:bodyPr/>
        <a:lstStyle/>
        <a:p>
          <a:pPr rtl="1"/>
          <a:endParaRPr lang="ar-SA"/>
        </a:p>
      </dgm:t>
    </dgm:pt>
    <dgm:pt modelId="{E07F61C5-6CE8-4A92-A9F4-D025CB6940F8}" type="pres">
      <dgm:prSet presAssocID="{E034F546-55CD-4091-8437-163EE2D03AA9}" presName="hierRoot2" presStyleCnt="0">
        <dgm:presLayoutVars>
          <dgm:hierBranch val="init"/>
        </dgm:presLayoutVars>
      </dgm:prSet>
      <dgm:spPr/>
    </dgm:pt>
    <dgm:pt modelId="{5A96E5A3-6736-4FDC-B43F-F57CC6C45723}" type="pres">
      <dgm:prSet presAssocID="{E034F546-55CD-4091-8437-163EE2D03AA9}" presName="rootComposite" presStyleCnt="0"/>
      <dgm:spPr/>
    </dgm:pt>
    <dgm:pt modelId="{1F74A9FD-B26A-4E3F-9804-5AA4DEE20798}" type="pres">
      <dgm:prSet presAssocID="{E034F546-55CD-4091-8437-163EE2D03AA9}" presName="rootText" presStyleLbl="node4" presStyleIdx="1" presStyleCnt="2" custScaleX="132227" custScaleY="145438">
        <dgm:presLayoutVars>
          <dgm:chPref val="3"/>
        </dgm:presLayoutVars>
      </dgm:prSet>
      <dgm:spPr/>
      <dgm:t>
        <a:bodyPr/>
        <a:lstStyle/>
        <a:p>
          <a:pPr rtl="1"/>
          <a:endParaRPr lang="ar-SA"/>
        </a:p>
      </dgm:t>
    </dgm:pt>
    <dgm:pt modelId="{D386F466-2F94-4600-8741-E0CBD8C9713B}" type="pres">
      <dgm:prSet presAssocID="{E034F546-55CD-4091-8437-163EE2D03AA9}" presName="rootConnector" presStyleLbl="node4" presStyleIdx="1" presStyleCnt="2"/>
      <dgm:spPr/>
      <dgm:t>
        <a:bodyPr/>
        <a:lstStyle/>
        <a:p>
          <a:pPr rtl="1"/>
          <a:endParaRPr lang="ar-SA"/>
        </a:p>
      </dgm:t>
    </dgm:pt>
    <dgm:pt modelId="{D9F348A6-0FEA-460D-864A-2E6A6B370413}" type="pres">
      <dgm:prSet presAssocID="{E034F546-55CD-4091-8437-163EE2D03AA9}" presName="hierChild4" presStyleCnt="0"/>
      <dgm:spPr/>
    </dgm:pt>
    <dgm:pt modelId="{1AD972D7-A978-4116-8C95-D029F5C22259}" type="pres">
      <dgm:prSet presAssocID="{E034F546-55CD-4091-8437-163EE2D03AA9}" presName="hierChild5" presStyleCnt="0"/>
      <dgm:spPr/>
    </dgm:pt>
    <dgm:pt modelId="{861BA636-AA01-4451-AAC6-55F7519861A4}" type="pres">
      <dgm:prSet presAssocID="{487DE3C2-F784-4275-AA0E-8ACEAABB9E68}" presName="hierChild5" presStyleCnt="0"/>
      <dgm:spPr/>
    </dgm:pt>
    <dgm:pt modelId="{AEB18520-7007-45C4-A220-8D9D377B0C65}" type="pres">
      <dgm:prSet presAssocID="{AD8483CE-6DFB-4725-B044-5910AC451EBC}" presName="hierChild5" presStyleCnt="0"/>
      <dgm:spPr/>
    </dgm:pt>
    <dgm:pt modelId="{2E57CC94-4C99-4478-9991-DB66A31EA4D8}" type="pres">
      <dgm:prSet presAssocID="{16F46DCA-250C-4B29-AC4B-646BF1A68BCC}" presName="Name37" presStyleLbl="parChTrans1D2" presStyleIdx="2" presStyleCnt="4"/>
      <dgm:spPr/>
      <dgm:t>
        <a:bodyPr/>
        <a:lstStyle/>
        <a:p>
          <a:pPr rtl="1"/>
          <a:endParaRPr lang="ar-SA"/>
        </a:p>
      </dgm:t>
    </dgm:pt>
    <dgm:pt modelId="{E312225B-12A0-4EE2-9B7F-ACBD7F422CC4}" type="pres">
      <dgm:prSet presAssocID="{92148F86-5362-4E1B-A521-9E69D77C8BC4}" presName="hierRoot2" presStyleCnt="0">
        <dgm:presLayoutVars>
          <dgm:hierBranch val="init"/>
        </dgm:presLayoutVars>
      </dgm:prSet>
      <dgm:spPr/>
    </dgm:pt>
    <dgm:pt modelId="{90E86B1D-6FA0-456C-848B-038F0E92A613}" type="pres">
      <dgm:prSet presAssocID="{92148F86-5362-4E1B-A521-9E69D77C8BC4}" presName="rootComposite" presStyleCnt="0"/>
      <dgm:spPr/>
    </dgm:pt>
    <dgm:pt modelId="{1EE6F866-4791-4B80-B350-443661C66D32}" type="pres">
      <dgm:prSet presAssocID="{92148F86-5362-4E1B-A521-9E69D77C8BC4}" presName="rootText" presStyleLbl="node2" presStyleIdx="2" presStyleCnt="4" custScaleX="120312">
        <dgm:presLayoutVars>
          <dgm:chPref val="3"/>
        </dgm:presLayoutVars>
      </dgm:prSet>
      <dgm:spPr/>
      <dgm:t>
        <a:bodyPr/>
        <a:lstStyle/>
        <a:p>
          <a:pPr rtl="1"/>
          <a:endParaRPr lang="ar-SA"/>
        </a:p>
      </dgm:t>
    </dgm:pt>
    <dgm:pt modelId="{BB015E0F-353A-4859-B54C-260657B76548}" type="pres">
      <dgm:prSet presAssocID="{92148F86-5362-4E1B-A521-9E69D77C8BC4}" presName="rootConnector" presStyleLbl="node2" presStyleIdx="2" presStyleCnt="4"/>
      <dgm:spPr/>
      <dgm:t>
        <a:bodyPr/>
        <a:lstStyle/>
        <a:p>
          <a:pPr rtl="1"/>
          <a:endParaRPr lang="ar-SA"/>
        </a:p>
      </dgm:t>
    </dgm:pt>
    <dgm:pt modelId="{DCEC4C2E-57C5-4B12-9B65-DCFBCD651763}" type="pres">
      <dgm:prSet presAssocID="{92148F86-5362-4E1B-A521-9E69D77C8BC4}" presName="hierChild4" presStyleCnt="0"/>
      <dgm:spPr/>
    </dgm:pt>
    <dgm:pt modelId="{F010108D-2464-4B54-A9DD-C59832CF2CAD}" type="pres">
      <dgm:prSet presAssocID="{52272849-82B9-4587-BCA1-1A288BC393E4}" presName="Name37" presStyleLbl="parChTrans1D3" presStyleIdx="6" presStyleCnt="14"/>
      <dgm:spPr/>
      <dgm:t>
        <a:bodyPr/>
        <a:lstStyle/>
        <a:p>
          <a:pPr rtl="1"/>
          <a:endParaRPr lang="ar-SA"/>
        </a:p>
      </dgm:t>
    </dgm:pt>
    <dgm:pt modelId="{22701080-7D3E-472C-8FD5-1ADA1C4373A8}" type="pres">
      <dgm:prSet presAssocID="{6B0064CD-07EF-414E-82EB-9C27DD56BFFF}" presName="hierRoot2" presStyleCnt="0">
        <dgm:presLayoutVars>
          <dgm:hierBranch val="init"/>
        </dgm:presLayoutVars>
      </dgm:prSet>
      <dgm:spPr/>
    </dgm:pt>
    <dgm:pt modelId="{191333B0-4E91-466D-844E-7335ED5D5478}" type="pres">
      <dgm:prSet presAssocID="{6B0064CD-07EF-414E-82EB-9C27DD56BFFF}" presName="rootComposite" presStyleCnt="0"/>
      <dgm:spPr/>
    </dgm:pt>
    <dgm:pt modelId="{8325A7A3-A592-4621-982F-0B800B0B06DB}" type="pres">
      <dgm:prSet presAssocID="{6B0064CD-07EF-414E-82EB-9C27DD56BFFF}" presName="rootText" presStyleLbl="node3" presStyleIdx="6" presStyleCnt="14" custScaleX="144288" custScaleY="113866">
        <dgm:presLayoutVars>
          <dgm:chPref val="3"/>
        </dgm:presLayoutVars>
      </dgm:prSet>
      <dgm:spPr/>
      <dgm:t>
        <a:bodyPr/>
        <a:lstStyle/>
        <a:p>
          <a:pPr rtl="1"/>
          <a:endParaRPr lang="ar-SA"/>
        </a:p>
      </dgm:t>
    </dgm:pt>
    <dgm:pt modelId="{CE5486BE-BF1A-4E53-8A68-9B2B22955632}" type="pres">
      <dgm:prSet presAssocID="{6B0064CD-07EF-414E-82EB-9C27DD56BFFF}" presName="rootConnector" presStyleLbl="node3" presStyleIdx="6" presStyleCnt="14"/>
      <dgm:spPr/>
      <dgm:t>
        <a:bodyPr/>
        <a:lstStyle/>
        <a:p>
          <a:pPr rtl="1"/>
          <a:endParaRPr lang="ar-SA"/>
        </a:p>
      </dgm:t>
    </dgm:pt>
    <dgm:pt modelId="{E7283281-E09F-4DF0-BAD3-3C0FCF1029B5}" type="pres">
      <dgm:prSet presAssocID="{6B0064CD-07EF-414E-82EB-9C27DD56BFFF}" presName="hierChild4" presStyleCnt="0"/>
      <dgm:spPr/>
    </dgm:pt>
    <dgm:pt modelId="{683C3DCB-5AC4-45D3-88FA-8F79EB5012F0}" type="pres">
      <dgm:prSet presAssocID="{6B0064CD-07EF-414E-82EB-9C27DD56BFFF}" presName="hierChild5" presStyleCnt="0"/>
      <dgm:spPr/>
    </dgm:pt>
    <dgm:pt modelId="{D165B701-27C3-4632-880A-9086939EB326}" type="pres">
      <dgm:prSet presAssocID="{B6A98709-645E-4430-97F5-70963767F7F9}" presName="Name37" presStyleLbl="parChTrans1D3" presStyleIdx="7" presStyleCnt="14"/>
      <dgm:spPr/>
      <dgm:t>
        <a:bodyPr/>
        <a:lstStyle/>
        <a:p>
          <a:pPr rtl="1"/>
          <a:endParaRPr lang="ar-SA"/>
        </a:p>
      </dgm:t>
    </dgm:pt>
    <dgm:pt modelId="{D1E94160-5F64-41F2-89A8-F0F3981616F1}" type="pres">
      <dgm:prSet presAssocID="{BE1AA731-C1D0-4BC9-AD60-492CD96E7B80}" presName="hierRoot2" presStyleCnt="0">
        <dgm:presLayoutVars>
          <dgm:hierBranch val="init"/>
        </dgm:presLayoutVars>
      </dgm:prSet>
      <dgm:spPr/>
    </dgm:pt>
    <dgm:pt modelId="{3FBE2BE8-1E1F-46AC-97EC-F0D946A1C170}" type="pres">
      <dgm:prSet presAssocID="{BE1AA731-C1D0-4BC9-AD60-492CD96E7B80}" presName="rootComposite" presStyleCnt="0"/>
      <dgm:spPr/>
    </dgm:pt>
    <dgm:pt modelId="{9133273A-00F6-4F87-B88F-B3D654ADA25F}" type="pres">
      <dgm:prSet presAssocID="{BE1AA731-C1D0-4BC9-AD60-492CD96E7B80}" presName="rootText" presStyleLbl="node3" presStyleIdx="7" presStyleCnt="14" custScaleX="165958" custScaleY="174297">
        <dgm:presLayoutVars>
          <dgm:chPref val="3"/>
        </dgm:presLayoutVars>
      </dgm:prSet>
      <dgm:spPr/>
      <dgm:t>
        <a:bodyPr/>
        <a:lstStyle/>
        <a:p>
          <a:pPr rtl="1"/>
          <a:endParaRPr lang="ar-SA"/>
        </a:p>
      </dgm:t>
    </dgm:pt>
    <dgm:pt modelId="{B23C0BF5-FF74-4E92-BA77-3BE5D9146B6F}" type="pres">
      <dgm:prSet presAssocID="{BE1AA731-C1D0-4BC9-AD60-492CD96E7B80}" presName="rootConnector" presStyleLbl="node3" presStyleIdx="7" presStyleCnt="14"/>
      <dgm:spPr/>
      <dgm:t>
        <a:bodyPr/>
        <a:lstStyle/>
        <a:p>
          <a:pPr rtl="1"/>
          <a:endParaRPr lang="ar-SA"/>
        </a:p>
      </dgm:t>
    </dgm:pt>
    <dgm:pt modelId="{EF29BDD7-0EB8-466A-8857-374A478602D6}" type="pres">
      <dgm:prSet presAssocID="{BE1AA731-C1D0-4BC9-AD60-492CD96E7B80}" presName="hierChild4" presStyleCnt="0"/>
      <dgm:spPr/>
    </dgm:pt>
    <dgm:pt modelId="{F7E31056-D72C-4782-9EEC-7818D9B6998F}" type="pres">
      <dgm:prSet presAssocID="{BE1AA731-C1D0-4BC9-AD60-492CD96E7B80}" presName="hierChild5" presStyleCnt="0"/>
      <dgm:spPr/>
    </dgm:pt>
    <dgm:pt modelId="{051B0162-992F-4878-8E2A-363D40C73311}" type="pres">
      <dgm:prSet presAssocID="{399C9CDD-DB84-465E-BE9F-34425F811D91}" presName="Name37" presStyleLbl="parChTrans1D3" presStyleIdx="8" presStyleCnt="14"/>
      <dgm:spPr/>
      <dgm:t>
        <a:bodyPr/>
        <a:lstStyle/>
        <a:p>
          <a:endParaRPr lang="en-US"/>
        </a:p>
      </dgm:t>
    </dgm:pt>
    <dgm:pt modelId="{C8B928A2-9EFF-4750-A143-0F3C40222CA0}" type="pres">
      <dgm:prSet presAssocID="{4E91777F-36DE-4758-8CD1-E9C0D2F816B2}" presName="hierRoot2" presStyleCnt="0">
        <dgm:presLayoutVars>
          <dgm:hierBranch val="init"/>
        </dgm:presLayoutVars>
      </dgm:prSet>
      <dgm:spPr/>
    </dgm:pt>
    <dgm:pt modelId="{1C450CEA-0601-4BDA-848C-50A34B86BE42}" type="pres">
      <dgm:prSet presAssocID="{4E91777F-36DE-4758-8CD1-E9C0D2F816B2}" presName="rootComposite" presStyleCnt="0"/>
      <dgm:spPr/>
    </dgm:pt>
    <dgm:pt modelId="{6F0AE2EE-BEA1-4CB0-ADEB-23136596AE48}" type="pres">
      <dgm:prSet presAssocID="{4E91777F-36DE-4758-8CD1-E9C0D2F816B2}" presName="rootText" presStyleLbl="node3" presStyleIdx="8" presStyleCnt="14" custScaleX="186286" custScaleY="232316">
        <dgm:presLayoutVars>
          <dgm:chPref val="3"/>
        </dgm:presLayoutVars>
      </dgm:prSet>
      <dgm:spPr/>
      <dgm:t>
        <a:bodyPr/>
        <a:lstStyle/>
        <a:p>
          <a:endParaRPr lang="en-US"/>
        </a:p>
      </dgm:t>
    </dgm:pt>
    <dgm:pt modelId="{2CB21868-1B99-4073-8E32-7342BF38F086}" type="pres">
      <dgm:prSet presAssocID="{4E91777F-36DE-4758-8CD1-E9C0D2F816B2}" presName="rootConnector" presStyleLbl="node3" presStyleIdx="8" presStyleCnt="14"/>
      <dgm:spPr/>
      <dgm:t>
        <a:bodyPr/>
        <a:lstStyle/>
        <a:p>
          <a:endParaRPr lang="en-US"/>
        </a:p>
      </dgm:t>
    </dgm:pt>
    <dgm:pt modelId="{3B52BE16-806B-4795-B345-A8CBE0F1783A}" type="pres">
      <dgm:prSet presAssocID="{4E91777F-36DE-4758-8CD1-E9C0D2F816B2}" presName="hierChild4" presStyleCnt="0"/>
      <dgm:spPr/>
    </dgm:pt>
    <dgm:pt modelId="{2D3130B1-0086-4887-8598-84ED009ACDEE}" type="pres">
      <dgm:prSet presAssocID="{4E91777F-36DE-4758-8CD1-E9C0D2F816B2}" presName="hierChild5" presStyleCnt="0"/>
      <dgm:spPr/>
    </dgm:pt>
    <dgm:pt modelId="{94D9CA87-5207-4595-97F6-4C4FBD7F13D3}" type="pres">
      <dgm:prSet presAssocID="{FB9DEE53-246D-4E17-B651-38E3E61E06E4}" presName="Name37" presStyleLbl="parChTrans1D3" presStyleIdx="9" presStyleCnt="14"/>
      <dgm:spPr/>
      <dgm:t>
        <a:bodyPr/>
        <a:lstStyle/>
        <a:p>
          <a:endParaRPr lang="en-US"/>
        </a:p>
      </dgm:t>
    </dgm:pt>
    <dgm:pt modelId="{A07A99BA-D92F-431A-AE24-F9E91CAFB749}" type="pres">
      <dgm:prSet presAssocID="{86CCF573-A6F9-43C6-96BD-A03C35BB04F2}" presName="hierRoot2" presStyleCnt="0">
        <dgm:presLayoutVars>
          <dgm:hierBranch val="init"/>
        </dgm:presLayoutVars>
      </dgm:prSet>
      <dgm:spPr/>
    </dgm:pt>
    <dgm:pt modelId="{ACA7ED35-C040-4B8D-BE17-B98A0A239C1B}" type="pres">
      <dgm:prSet presAssocID="{86CCF573-A6F9-43C6-96BD-A03C35BB04F2}" presName="rootComposite" presStyleCnt="0"/>
      <dgm:spPr/>
    </dgm:pt>
    <dgm:pt modelId="{EA6D966C-ED8A-4365-A503-779D1BBDD5F0}" type="pres">
      <dgm:prSet presAssocID="{86CCF573-A6F9-43C6-96BD-A03C35BB04F2}" presName="rootText" presStyleLbl="node3" presStyleIdx="9" presStyleCnt="14" custScaleX="175726" custLinFactY="40467" custLinFactNeighborX="15330" custLinFactNeighborY="100000">
        <dgm:presLayoutVars>
          <dgm:chPref val="3"/>
        </dgm:presLayoutVars>
      </dgm:prSet>
      <dgm:spPr/>
      <dgm:t>
        <a:bodyPr/>
        <a:lstStyle/>
        <a:p>
          <a:endParaRPr lang="en-US"/>
        </a:p>
      </dgm:t>
    </dgm:pt>
    <dgm:pt modelId="{802D5D0E-A807-40B9-B210-E552A5C33C5A}" type="pres">
      <dgm:prSet presAssocID="{86CCF573-A6F9-43C6-96BD-A03C35BB04F2}" presName="rootConnector" presStyleLbl="node3" presStyleIdx="9" presStyleCnt="14"/>
      <dgm:spPr/>
      <dgm:t>
        <a:bodyPr/>
        <a:lstStyle/>
        <a:p>
          <a:endParaRPr lang="en-US"/>
        </a:p>
      </dgm:t>
    </dgm:pt>
    <dgm:pt modelId="{531E45A1-9A17-4915-9E75-F3BC6BCC7E9C}" type="pres">
      <dgm:prSet presAssocID="{86CCF573-A6F9-43C6-96BD-A03C35BB04F2}" presName="hierChild4" presStyleCnt="0"/>
      <dgm:spPr/>
    </dgm:pt>
    <dgm:pt modelId="{32BB33AE-3F51-473B-B9F0-0AC62D608E69}" type="pres">
      <dgm:prSet presAssocID="{86CCF573-A6F9-43C6-96BD-A03C35BB04F2}" presName="hierChild5" presStyleCnt="0"/>
      <dgm:spPr/>
    </dgm:pt>
    <dgm:pt modelId="{5E15A601-723D-4AF4-847A-DF48C468212F}" type="pres">
      <dgm:prSet presAssocID="{2099D13A-43CE-4C9F-8AD6-37A874C26D7A}" presName="Name37" presStyleLbl="parChTrans1D3" presStyleIdx="10" presStyleCnt="14"/>
      <dgm:spPr/>
      <dgm:t>
        <a:bodyPr/>
        <a:lstStyle/>
        <a:p>
          <a:endParaRPr lang="en-US"/>
        </a:p>
      </dgm:t>
    </dgm:pt>
    <dgm:pt modelId="{788AA2CB-8330-41DA-A783-AD491999CA7F}" type="pres">
      <dgm:prSet presAssocID="{F68EE100-1569-4FC0-83AE-F0B4F297A6F0}" presName="hierRoot2" presStyleCnt="0">
        <dgm:presLayoutVars>
          <dgm:hierBranch val="init"/>
        </dgm:presLayoutVars>
      </dgm:prSet>
      <dgm:spPr/>
    </dgm:pt>
    <dgm:pt modelId="{A0ED580B-10C1-4833-8D86-867233C59AC1}" type="pres">
      <dgm:prSet presAssocID="{F68EE100-1569-4FC0-83AE-F0B4F297A6F0}" presName="rootComposite" presStyleCnt="0"/>
      <dgm:spPr/>
    </dgm:pt>
    <dgm:pt modelId="{B06F65B9-E2DE-4A33-8978-BCCBE7AF373E}" type="pres">
      <dgm:prSet presAssocID="{F68EE100-1569-4FC0-83AE-F0B4F297A6F0}" presName="rootText" presStyleLbl="node3" presStyleIdx="10" presStyleCnt="14" custScaleX="158109" custScaleY="116230" custLinFactY="-37049" custLinFactNeighborX="23493" custLinFactNeighborY="-100000">
        <dgm:presLayoutVars>
          <dgm:chPref val="3"/>
        </dgm:presLayoutVars>
      </dgm:prSet>
      <dgm:spPr/>
      <dgm:t>
        <a:bodyPr/>
        <a:lstStyle/>
        <a:p>
          <a:endParaRPr lang="en-US"/>
        </a:p>
      </dgm:t>
    </dgm:pt>
    <dgm:pt modelId="{89D33AFE-A29A-46FE-A7A9-6163552AC410}" type="pres">
      <dgm:prSet presAssocID="{F68EE100-1569-4FC0-83AE-F0B4F297A6F0}" presName="rootConnector" presStyleLbl="node3" presStyleIdx="10" presStyleCnt="14"/>
      <dgm:spPr/>
      <dgm:t>
        <a:bodyPr/>
        <a:lstStyle/>
        <a:p>
          <a:endParaRPr lang="en-US"/>
        </a:p>
      </dgm:t>
    </dgm:pt>
    <dgm:pt modelId="{DF77CCB2-CF06-4E18-8FC0-F735D194D4AA}" type="pres">
      <dgm:prSet presAssocID="{F68EE100-1569-4FC0-83AE-F0B4F297A6F0}" presName="hierChild4" presStyleCnt="0"/>
      <dgm:spPr/>
    </dgm:pt>
    <dgm:pt modelId="{29B4BCF1-19EC-4751-B86C-033358187926}" type="pres">
      <dgm:prSet presAssocID="{F68EE100-1569-4FC0-83AE-F0B4F297A6F0}" presName="hierChild5" presStyleCnt="0"/>
      <dgm:spPr/>
    </dgm:pt>
    <dgm:pt modelId="{F807DD24-5763-4B9F-9A91-73D5F4F53A2C}" type="pres">
      <dgm:prSet presAssocID="{92148F86-5362-4E1B-A521-9E69D77C8BC4}" presName="hierChild5" presStyleCnt="0"/>
      <dgm:spPr/>
    </dgm:pt>
    <dgm:pt modelId="{C77E1E18-962C-436F-8030-5D2483B39267}" type="pres">
      <dgm:prSet presAssocID="{A62E9C25-8456-4DD7-B29A-9A3BA084AB24}" presName="Name37" presStyleLbl="parChTrans1D2" presStyleIdx="3" presStyleCnt="4"/>
      <dgm:spPr/>
      <dgm:t>
        <a:bodyPr/>
        <a:lstStyle/>
        <a:p>
          <a:pPr rtl="1"/>
          <a:endParaRPr lang="ar-SA"/>
        </a:p>
      </dgm:t>
    </dgm:pt>
    <dgm:pt modelId="{5FFB8696-FC0D-4A95-B41A-A61DF7276174}" type="pres">
      <dgm:prSet presAssocID="{7D65B4F8-C240-4C40-8870-AC7C9EDE7FC1}" presName="hierRoot2" presStyleCnt="0">
        <dgm:presLayoutVars>
          <dgm:hierBranch val="init"/>
        </dgm:presLayoutVars>
      </dgm:prSet>
      <dgm:spPr/>
    </dgm:pt>
    <dgm:pt modelId="{9B29E91A-4BB7-4FF6-A15A-A36939F50EE2}" type="pres">
      <dgm:prSet presAssocID="{7D65B4F8-C240-4C40-8870-AC7C9EDE7FC1}" presName="rootComposite" presStyleCnt="0"/>
      <dgm:spPr/>
    </dgm:pt>
    <dgm:pt modelId="{797E7EC7-84B3-4D39-AA90-C36AA2640131}" type="pres">
      <dgm:prSet presAssocID="{7D65B4F8-C240-4C40-8870-AC7C9EDE7FC1}" presName="rootText" presStyleLbl="node2" presStyleIdx="3" presStyleCnt="4">
        <dgm:presLayoutVars>
          <dgm:chPref val="3"/>
        </dgm:presLayoutVars>
      </dgm:prSet>
      <dgm:spPr/>
      <dgm:t>
        <a:bodyPr/>
        <a:lstStyle/>
        <a:p>
          <a:pPr rtl="1"/>
          <a:endParaRPr lang="ar-SA"/>
        </a:p>
      </dgm:t>
    </dgm:pt>
    <dgm:pt modelId="{D5D43192-DBB3-4692-BEC2-A89A43055ED4}" type="pres">
      <dgm:prSet presAssocID="{7D65B4F8-C240-4C40-8870-AC7C9EDE7FC1}" presName="rootConnector" presStyleLbl="node2" presStyleIdx="3" presStyleCnt="4"/>
      <dgm:spPr/>
      <dgm:t>
        <a:bodyPr/>
        <a:lstStyle/>
        <a:p>
          <a:pPr rtl="1"/>
          <a:endParaRPr lang="ar-SA"/>
        </a:p>
      </dgm:t>
    </dgm:pt>
    <dgm:pt modelId="{8910E930-3D24-4E30-9AE3-BC0925D619DB}" type="pres">
      <dgm:prSet presAssocID="{7D65B4F8-C240-4C40-8870-AC7C9EDE7FC1}" presName="hierChild4" presStyleCnt="0"/>
      <dgm:spPr/>
    </dgm:pt>
    <dgm:pt modelId="{D53C69D2-42E5-4FC7-B8EB-46A750CABA50}" type="pres">
      <dgm:prSet presAssocID="{85B3EBD0-255E-4748-ADBA-3BAE47E71A80}" presName="Name37" presStyleLbl="parChTrans1D3" presStyleIdx="11" presStyleCnt="14"/>
      <dgm:spPr/>
      <dgm:t>
        <a:bodyPr/>
        <a:lstStyle/>
        <a:p>
          <a:pPr rtl="1"/>
          <a:endParaRPr lang="ar-SA"/>
        </a:p>
      </dgm:t>
    </dgm:pt>
    <dgm:pt modelId="{7E469DE7-6C91-4AC0-B40F-14EC0291CF54}" type="pres">
      <dgm:prSet presAssocID="{47901B9F-9601-46D5-83BD-BD3360352EB0}" presName="hierRoot2" presStyleCnt="0">
        <dgm:presLayoutVars>
          <dgm:hierBranch val="init"/>
        </dgm:presLayoutVars>
      </dgm:prSet>
      <dgm:spPr/>
    </dgm:pt>
    <dgm:pt modelId="{6B76E5B8-8403-4B5F-BD35-FF089BAE6803}" type="pres">
      <dgm:prSet presAssocID="{47901B9F-9601-46D5-83BD-BD3360352EB0}" presName="rootComposite" presStyleCnt="0"/>
      <dgm:spPr/>
    </dgm:pt>
    <dgm:pt modelId="{543C199C-A3C9-48A2-B6FD-850FD195E04F}" type="pres">
      <dgm:prSet presAssocID="{47901B9F-9601-46D5-83BD-BD3360352EB0}" presName="rootText" presStyleLbl="node3" presStyleIdx="11" presStyleCnt="14" custScaleX="171571" custScaleY="152518">
        <dgm:presLayoutVars>
          <dgm:chPref val="3"/>
        </dgm:presLayoutVars>
      </dgm:prSet>
      <dgm:spPr/>
      <dgm:t>
        <a:bodyPr/>
        <a:lstStyle/>
        <a:p>
          <a:pPr rtl="1"/>
          <a:endParaRPr lang="ar-SA"/>
        </a:p>
      </dgm:t>
    </dgm:pt>
    <dgm:pt modelId="{2D953632-2BA0-4975-A352-003832F67499}" type="pres">
      <dgm:prSet presAssocID="{47901B9F-9601-46D5-83BD-BD3360352EB0}" presName="rootConnector" presStyleLbl="node3" presStyleIdx="11" presStyleCnt="14"/>
      <dgm:spPr/>
      <dgm:t>
        <a:bodyPr/>
        <a:lstStyle/>
        <a:p>
          <a:pPr rtl="1"/>
          <a:endParaRPr lang="ar-SA"/>
        </a:p>
      </dgm:t>
    </dgm:pt>
    <dgm:pt modelId="{16E10F52-C03C-4689-8501-7A7CCA9FBEE3}" type="pres">
      <dgm:prSet presAssocID="{47901B9F-9601-46D5-83BD-BD3360352EB0}" presName="hierChild4" presStyleCnt="0"/>
      <dgm:spPr/>
    </dgm:pt>
    <dgm:pt modelId="{23D61251-37B1-41FE-ACDA-4467FE55AB24}" type="pres">
      <dgm:prSet presAssocID="{47901B9F-9601-46D5-83BD-BD3360352EB0}" presName="hierChild5" presStyleCnt="0"/>
      <dgm:spPr/>
    </dgm:pt>
    <dgm:pt modelId="{CB79BC7B-788E-4609-AB1C-E49E32B77606}" type="pres">
      <dgm:prSet presAssocID="{D85B873A-FC71-4582-812D-F287455363FC}" presName="Name37" presStyleLbl="parChTrans1D3" presStyleIdx="12" presStyleCnt="14"/>
      <dgm:spPr/>
      <dgm:t>
        <a:bodyPr/>
        <a:lstStyle/>
        <a:p>
          <a:pPr rtl="1"/>
          <a:endParaRPr lang="ar-SA"/>
        </a:p>
      </dgm:t>
    </dgm:pt>
    <dgm:pt modelId="{E0532772-224A-49A3-A6E8-C881BD7D7B4D}" type="pres">
      <dgm:prSet presAssocID="{44E3F81C-3946-4E08-A209-889E1F586356}" presName="hierRoot2" presStyleCnt="0">
        <dgm:presLayoutVars>
          <dgm:hierBranch val="init"/>
        </dgm:presLayoutVars>
      </dgm:prSet>
      <dgm:spPr/>
    </dgm:pt>
    <dgm:pt modelId="{CAF3D7EF-A392-4794-B012-E9FE1C377245}" type="pres">
      <dgm:prSet presAssocID="{44E3F81C-3946-4E08-A209-889E1F586356}" presName="rootComposite" presStyleCnt="0"/>
      <dgm:spPr/>
    </dgm:pt>
    <dgm:pt modelId="{1668631C-2E33-48CC-92A2-27214BB5EAB6}" type="pres">
      <dgm:prSet presAssocID="{44E3F81C-3946-4E08-A209-889E1F586356}" presName="rootText" presStyleLbl="node3" presStyleIdx="12" presStyleCnt="14">
        <dgm:presLayoutVars>
          <dgm:chPref val="3"/>
        </dgm:presLayoutVars>
      </dgm:prSet>
      <dgm:spPr/>
      <dgm:t>
        <a:bodyPr/>
        <a:lstStyle/>
        <a:p>
          <a:pPr rtl="1"/>
          <a:endParaRPr lang="ar-SA"/>
        </a:p>
      </dgm:t>
    </dgm:pt>
    <dgm:pt modelId="{3B97E360-9246-4DFD-AE4D-8EA52C670651}" type="pres">
      <dgm:prSet presAssocID="{44E3F81C-3946-4E08-A209-889E1F586356}" presName="rootConnector" presStyleLbl="node3" presStyleIdx="12" presStyleCnt="14"/>
      <dgm:spPr/>
      <dgm:t>
        <a:bodyPr/>
        <a:lstStyle/>
        <a:p>
          <a:pPr rtl="1"/>
          <a:endParaRPr lang="ar-SA"/>
        </a:p>
      </dgm:t>
    </dgm:pt>
    <dgm:pt modelId="{782A2375-62B0-4694-8D9E-FA383FAE6A1D}" type="pres">
      <dgm:prSet presAssocID="{44E3F81C-3946-4E08-A209-889E1F586356}" presName="hierChild4" presStyleCnt="0"/>
      <dgm:spPr/>
    </dgm:pt>
    <dgm:pt modelId="{D006BB07-3925-4553-8C9B-4775DA0A8118}" type="pres">
      <dgm:prSet presAssocID="{44E3F81C-3946-4E08-A209-889E1F586356}" presName="hierChild5" presStyleCnt="0"/>
      <dgm:spPr/>
    </dgm:pt>
    <dgm:pt modelId="{58305AB8-B4B6-48FE-89AD-5DC728F1D168}" type="pres">
      <dgm:prSet presAssocID="{1E6CD2A8-4F6C-4882-ABF5-4250447316CE}" presName="Name37" presStyleLbl="parChTrans1D3" presStyleIdx="13" presStyleCnt="14"/>
      <dgm:spPr/>
      <dgm:t>
        <a:bodyPr/>
        <a:lstStyle/>
        <a:p>
          <a:pPr rtl="1"/>
          <a:endParaRPr lang="ar-SA"/>
        </a:p>
      </dgm:t>
    </dgm:pt>
    <dgm:pt modelId="{4CD08116-EDE2-4C21-8D99-1297C419F0AA}" type="pres">
      <dgm:prSet presAssocID="{A5B09326-6AD4-4A33-81AC-42A6D610CED1}" presName="hierRoot2" presStyleCnt="0">
        <dgm:presLayoutVars>
          <dgm:hierBranch val="init"/>
        </dgm:presLayoutVars>
      </dgm:prSet>
      <dgm:spPr/>
    </dgm:pt>
    <dgm:pt modelId="{BFC3CD3E-9782-4297-AC79-008D778C9ABD}" type="pres">
      <dgm:prSet presAssocID="{A5B09326-6AD4-4A33-81AC-42A6D610CED1}" presName="rootComposite" presStyleCnt="0"/>
      <dgm:spPr/>
    </dgm:pt>
    <dgm:pt modelId="{9D424AD7-B14D-4461-A58E-F233325098FE}" type="pres">
      <dgm:prSet presAssocID="{A5B09326-6AD4-4A33-81AC-42A6D610CED1}" presName="rootText" presStyleLbl="node3" presStyleIdx="13" presStyleCnt="14" custScaleX="175026" custScaleY="142770">
        <dgm:presLayoutVars>
          <dgm:chPref val="3"/>
        </dgm:presLayoutVars>
      </dgm:prSet>
      <dgm:spPr/>
      <dgm:t>
        <a:bodyPr/>
        <a:lstStyle/>
        <a:p>
          <a:pPr rtl="1"/>
          <a:endParaRPr lang="ar-SA"/>
        </a:p>
      </dgm:t>
    </dgm:pt>
    <dgm:pt modelId="{4320F322-EC7C-4716-AD7E-A7435E0D383D}" type="pres">
      <dgm:prSet presAssocID="{A5B09326-6AD4-4A33-81AC-42A6D610CED1}" presName="rootConnector" presStyleLbl="node3" presStyleIdx="13" presStyleCnt="14"/>
      <dgm:spPr/>
      <dgm:t>
        <a:bodyPr/>
        <a:lstStyle/>
        <a:p>
          <a:pPr rtl="1"/>
          <a:endParaRPr lang="ar-SA"/>
        </a:p>
      </dgm:t>
    </dgm:pt>
    <dgm:pt modelId="{5F0D0B36-C253-43E6-99B6-3BFB0AB45DFF}" type="pres">
      <dgm:prSet presAssocID="{A5B09326-6AD4-4A33-81AC-42A6D610CED1}" presName="hierChild4" presStyleCnt="0"/>
      <dgm:spPr/>
    </dgm:pt>
    <dgm:pt modelId="{90DF522C-667A-4C24-857A-24886A674CFF}" type="pres">
      <dgm:prSet presAssocID="{A5B09326-6AD4-4A33-81AC-42A6D610CED1}" presName="hierChild5" presStyleCnt="0"/>
      <dgm:spPr/>
    </dgm:pt>
    <dgm:pt modelId="{90914742-AA1F-4CA0-92C1-EAE6B2FFFB22}" type="pres">
      <dgm:prSet presAssocID="{7D65B4F8-C240-4C40-8870-AC7C9EDE7FC1}" presName="hierChild5" presStyleCnt="0"/>
      <dgm:spPr/>
    </dgm:pt>
    <dgm:pt modelId="{5E9E9AD6-051A-4485-B6EA-2AD384801072}" type="pres">
      <dgm:prSet presAssocID="{368BF697-26E7-4CFB-B304-E92D8339DFC1}" presName="hierChild3" presStyleCnt="0"/>
      <dgm:spPr/>
    </dgm:pt>
  </dgm:ptLst>
  <dgm:cxnLst>
    <dgm:cxn modelId="{C7CB0A59-AA8A-4195-833D-D6B88C49570C}" type="presOf" srcId="{C4747A22-D186-4DC5-920A-17F67E100A8F}" destId="{C5C98442-D541-45E4-975C-33EE0051E60B}" srcOrd="0" destOrd="0" presId="urn:microsoft.com/office/officeart/2005/8/layout/orgChart1"/>
    <dgm:cxn modelId="{888B6C52-2FDB-4795-890B-07A022538F2F}" srcId="{7D65B4F8-C240-4C40-8870-AC7C9EDE7FC1}" destId="{A5B09326-6AD4-4A33-81AC-42A6D610CED1}" srcOrd="2" destOrd="0" parTransId="{1E6CD2A8-4F6C-4882-ABF5-4250447316CE}" sibTransId="{CE47713C-0A79-49C0-8004-AE9EA3B285B8}"/>
    <dgm:cxn modelId="{0D3E1573-EB86-40E8-A808-EAA36BCAAD91}" type="presOf" srcId="{1E6CD2A8-4F6C-4882-ABF5-4250447316CE}" destId="{58305AB8-B4B6-48FE-89AD-5DC728F1D168}" srcOrd="0" destOrd="0" presId="urn:microsoft.com/office/officeart/2005/8/layout/orgChart1"/>
    <dgm:cxn modelId="{B69A27F3-841B-4874-A6AB-D9936C7D0B86}" type="presOf" srcId="{16F46DCA-250C-4B29-AC4B-646BF1A68BCC}" destId="{2E57CC94-4C99-4478-9991-DB66A31EA4D8}" srcOrd="0" destOrd="0" presId="urn:microsoft.com/office/officeart/2005/8/layout/orgChart1"/>
    <dgm:cxn modelId="{E988618C-EACD-44DC-8904-6341AD463515}" type="presOf" srcId="{EF04C9CD-C533-475F-A3CE-0D8F9B0E95AC}" destId="{9A978BE9-CD18-4218-94A0-C8E75C9A2356}" srcOrd="0" destOrd="0" presId="urn:microsoft.com/office/officeart/2005/8/layout/orgChart1"/>
    <dgm:cxn modelId="{FE17AC2A-E5B8-41F2-A93D-B1D0E1851B6C}" type="presOf" srcId="{2099D13A-43CE-4C9F-8AD6-37A874C26D7A}" destId="{5E15A601-723D-4AF4-847A-DF48C468212F}" srcOrd="0" destOrd="0" presId="urn:microsoft.com/office/officeart/2005/8/layout/orgChart1"/>
    <dgm:cxn modelId="{DE4CC58C-603E-408C-B3A6-2E1D5A61A533}" type="presOf" srcId="{85B3EBD0-255E-4748-ADBA-3BAE47E71A80}" destId="{D53C69D2-42E5-4FC7-B8EB-46A750CABA50}" srcOrd="0" destOrd="0" presId="urn:microsoft.com/office/officeart/2005/8/layout/orgChart1"/>
    <dgm:cxn modelId="{2194CF9C-9EF1-4F9E-9EF0-CBD48271F63A}" srcId="{7D65B4F8-C240-4C40-8870-AC7C9EDE7FC1}" destId="{47901B9F-9601-46D5-83BD-BD3360352EB0}" srcOrd="0" destOrd="0" parTransId="{85B3EBD0-255E-4748-ADBA-3BAE47E71A80}" sibTransId="{844F6C6D-67C4-4A75-9093-9131A93278A2}"/>
    <dgm:cxn modelId="{A877E380-676B-44BC-9886-18A0BD9CF426}" type="presOf" srcId="{EF04C9CD-C533-475F-A3CE-0D8F9B0E95AC}" destId="{C8B0E2D3-F779-4BFA-A4E5-70ECE9DDCC49}" srcOrd="1" destOrd="0" presId="urn:microsoft.com/office/officeart/2005/8/layout/orgChart1"/>
    <dgm:cxn modelId="{4A605A4F-84D2-4DD5-848C-6A0F4D96ACE5}" type="presOf" srcId="{A5B09326-6AD4-4A33-81AC-42A6D610CED1}" destId="{4320F322-EC7C-4716-AD7E-A7435E0D383D}" srcOrd="1" destOrd="0" presId="urn:microsoft.com/office/officeart/2005/8/layout/orgChart1"/>
    <dgm:cxn modelId="{152CF4E6-8157-4781-B5BA-95A7FABD69D9}" srcId="{AA7C56FE-421C-495F-91EC-CAD10581324F}" destId="{EF04C9CD-C533-475F-A3CE-0D8F9B0E95AC}" srcOrd="2" destOrd="0" parTransId="{18E3A119-48FF-4C6A-8A7E-199F2C25DB1D}" sibTransId="{65D1BC79-21B9-414B-9982-68F7DA21770D}"/>
    <dgm:cxn modelId="{4E8E17EB-71DF-44FD-8889-41E1316ABF4D}" type="presOf" srcId="{6378FCF2-DE73-4FC2-BDF8-FA4CBBBBBD51}" destId="{CAB3F124-89C4-450A-8480-F4B3F8B3FF03}" srcOrd="1" destOrd="0" presId="urn:microsoft.com/office/officeart/2005/8/layout/orgChart1"/>
    <dgm:cxn modelId="{2BAB5A27-2D0B-47A5-B5BE-1012D1D669E8}" type="presOf" srcId="{6CDA180E-095C-46A1-9D71-41C037550FCF}" destId="{6BDD4156-3C13-4E30-B273-18CEA40AA03A}" srcOrd="1" destOrd="0" presId="urn:microsoft.com/office/officeart/2005/8/layout/orgChart1"/>
    <dgm:cxn modelId="{6C3071EC-0412-436D-AA92-87BE8D940CFE}" type="presOf" srcId="{399C9CDD-DB84-465E-BE9F-34425F811D91}" destId="{051B0162-992F-4878-8E2A-363D40C73311}" srcOrd="0" destOrd="0" presId="urn:microsoft.com/office/officeart/2005/8/layout/orgChart1"/>
    <dgm:cxn modelId="{0B1836F0-1B5A-4EC9-A30F-AA462B070BD0}" type="presOf" srcId="{A891BFF3-9685-4021-A7D8-AE4E2C77D7BA}" destId="{1BF2AA3F-253D-4E78-BB8D-AC2140706D5C}" srcOrd="1" destOrd="0" presId="urn:microsoft.com/office/officeart/2005/8/layout/orgChart1"/>
    <dgm:cxn modelId="{307D6193-22A4-4E8E-A8A9-F21338F00C75}" type="presOf" srcId="{69DC93D9-0A67-4453-A7FF-D3CC3ACB9CF7}" destId="{5EFD275E-F022-4FD1-B209-535A2A76B20C}" srcOrd="1" destOrd="0" presId="urn:microsoft.com/office/officeart/2005/8/layout/orgChart1"/>
    <dgm:cxn modelId="{57014ACD-2A36-45C0-B2EB-B3BEC560DBE3}" type="presOf" srcId="{AA7C56FE-421C-495F-91EC-CAD10581324F}" destId="{0F7B2CCA-EEB4-44C3-885A-C2CF1C31CE3C}" srcOrd="1" destOrd="0" presId="urn:microsoft.com/office/officeart/2005/8/layout/orgChart1"/>
    <dgm:cxn modelId="{A6F570D7-1871-4F68-96B9-3363A6A11578}" type="presOf" srcId="{6B0064CD-07EF-414E-82EB-9C27DD56BFFF}" destId="{8325A7A3-A592-4621-982F-0B800B0B06DB}" srcOrd="0" destOrd="0" presId="urn:microsoft.com/office/officeart/2005/8/layout/orgChart1"/>
    <dgm:cxn modelId="{4684F978-6A8F-4988-B2B2-3C3EBAA81735}" type="presOf" srcId="{69DC93D9-0A67-4453-A7FF-D3CC3ACB9CF7}" destId="{5C7008BB-FD33-40B7-A41C-A0641A3070CA}" srcOrd="0" destOrd="0" presId="urn:microsoft.com/office/officeart/2005/8/layout/orgChart1"/>
    <dgm:cxn modelId="{994026EB-F07E-4025-AA63-AF853592DF18}" srcId="{92148F86-5362-4E1B-A521-9E69D77C8BC4}" destId="{4E91777F-36DE-4758-8CD1-E9C0D2F816B2}" srcOrd="2" destOrd="0" parTransId="{399C9CDD-DB84-465E-BE9F-34425F811D91}" sibTransId="{A7C43BDC-7EC9-4F4D-AC93-49607B786E3C}"/>
    <dgm:cxn modelId="{3309CC6D-FBA0-48D5-B0B5-748F3EB2AFFF}" type="presOf" srcId="{86CCF573-A6F9-43C6-96BD-A03C35BB04F2}" destId="{802D5D0E-A807-40B9-B210-E552A5C33C5A}" srcOrd="1" destOrd="0" presId="urn:microsoft.com/office/officeart/2005/8/layout/orgChart1"/>
    <dgm:cxn modelId="{2F038B12-0643-4C13-856E-D0E2BA984C15}" type="presOf" srcId="{E034F546-55CD-4091-8437-163EE2D03AA9}" destId="{D386F466-2F94-4600-8741-E0CBD8C9713B}" srcOrd="1" destOrd="0" presId="urn:microsoft.com/office/officeart/2005/8/layout/orgChart1"/>
    <dgm:cxn modelId="{B7E85147-4767-49CE-BC29-F1092726EB07}" type="presOf" srcId="{F68EE100-1569-4FC0-83AE-F0B4F297A6F0}" destId="{89D33AFE-A29A-46FE-A7A9-6163552AC410}" srcOrd="1" destOrd="0" presId="urn:microsoft.com/office/officeart/2005/8/layout/orgChart1"/>
    <dgm:cxn modelId="{AC53F4DD-03E8-422B-9430-1BDAF6FF5755}" type="presOf" srcId="{E034F546-55CD-4091-8437-163EE2D03AA9}" destId="{1F74A9FD-B26A-4E3F-9804-5AA4DEE20798}" srcOrd="0" destOrd="0" presId="urn:microsoft.com/office/officeart/2005/8/layout/orgChart1"/>
    <dgm:cxn modelId="{43F653E7-1186-4DB0-9774-E9376804CDA0}" type="presOf" srcId="{3E85FA33-85A0-4AC0-8D5D-9FC4CDCA73CE}" destId="{A35627A2-2414-439D-B641-4BCDA98F5E01}" srcOrd="0" destOrd="0" presId="urn:microsoft.com/office/officeart/2005/8/layout/orgChart1"/>
    <dgm:cxn modelId="{577EF654-03B0-46E5-A114-D8F5CFD12AD7}" type="presOf" srcId="{A891BFF3-9685-4021-A7D8-AE4E2C77D7BA}" destId="{8972D056-A351-4A76-9FB3-F3534683F25A}" srcOrd="0" destOrd="0" presId="urn:microsoft.com/office/officeart/2005/8/layout/orgChart1"/>
    <dgm:cxn modelId="{1B23B2D3-32A9-46FD-ADE3-6EE6A4B78CDA}" type="presOf" srcId="{7D65B4F8-C240-4C40-8870-AC7C9EDE7FC1}" destId="{D5D43192-DBB3-4692-BEC2-A89A43055ED4}" srcOrd="1" destOrd="0" presId="urn:microsoft.com/office/officeart/2005/8/layout/orgChart1"/>
    <dgm:cxn modelId="{DCE5FA01-FBD6-499F-AD6C-090752D7C07D}" type="presOf" srcId="{52272849-82B9-4587-BCA1-1A288BC393E4}" destId="{F010108D-2464-4B54-A9DD-C59832CF2CAD}" srcOrd="0" destOrd="0" presId="urn:microsoft.com/office/officeart/2005/8/layout/orgChart1"/>
    <dgm:cxn modelId="{6F3848B0-8E4C-4F7B-B33C-9FCB917DADFA}" type="presOf" srcId="{6CDA180E-095C-46A1-9D71-41C037550FCF}" destId="{0C45C23F-1749-4CA1-AFFA-62DFFF77526B}" srcOrd="0" destOrd="0" presId="urn:microsoft.com/office/officeart/2005/8/layout/orgChart1"/>
    <dgm:cxn modelId="{AB672735-7628-49AC-A48B-1816070D91CA}" type="presOf" srcId="{8001AC56-ACC4-4D72-AD8B-F7E675F20C0A}" destId="{D95BB259-4DDB-4D6C-B3C4-3109542096D9}" srcOrd="0" destOrd="0" presId="urn:microsoft.com/office/officeart/2005/8/layout/orgChart1"/>
    <dgm:cxn modelId="{E968B84C-C568-4F09-94F6-3A4DD892DD92}" type="presOf" srcId="{A5B09326-6AD4-4A33-81AC-42A6D610CED1}" destId="{9D424AD7-B14D-4461-A58E-F233325098FE}" srcOrd="0" destOrd="0" presId="urn:microsoft.com/office/officeart/2005/8/layout/orgChart1"/>
    <dgm:cxn modelId="{65DC737A-DCD4-4FD8-9ADD-B5F017538C5B}" type="presOf" srcId="{4E91777F-36DE-4758-8CD1-E9C0D2F816B2}" destId="{2CB21868-1B99-4073-8E32-7342BF38F086}" srcOrd="1" destOrd="0" presId="urn:microsoft.com/office/officeart/2005/8/layout/orgChart1"/>
    <dgm:cxn modelId="{EFC9BA5E-9BB3-45D4-9D15-914DC41CB943}" type="presOf" srcId="{487DE3C2-F784-4275-AA0E-8ACEAABB9E68}" destId="{66F2B260-F1D8-46B7-B03F-A35B97685D1B}" srcOrd="0" destOrd="0" presId="urn:microsoft.com/office/officeart/2005/8/layout/orgChart1"/>
    <dgm:cxn modelId="{D7352DD2-C53B-45BC-A7E8-07FCADF470AC}" type="presOf" srcId="{FB9DEE53-246D-4E17-B651-38E3E61E06E4}" destId="{94D9CA87-5207-4595-97F6-4C4FBD7F13D3}" srcOrd="0" destOrd="0" presId="urn:microsoft.com/office/officeart/2005/8/layout/orgChart1"/>
    <dgm:cxn modelId="{515E5B37-2092-496A-A301-7D93EB59C016}" type="presOf" srcId="{4E91777F-36DE-4758-8CD1-E9C0D2F816B2}" destId="{6F0AE2EE-BEA1-4CB0-ADEB-23136596AE48}" srcOrd="0" destOrd="0" presId="urn:microsoft.com/office/officeart/2005/8/layout/orgChart1"/>
    <dgm:cxn modelId="{8C3EFFE1-F73C-4833-AF7E-96B9CA20BC8D}" type="presOf" srcId="{AD8483CE-6DFB-4725-B044-5910AC451EBC}" destId="{350FC27B-B8CB-4500-ADAC-2030D20065AC}" srcOrd="1" destOrd="0" presId="urn:microsoft.com/office/officeart/2005/8/layout/orgChart1"/>
    <dgm:cxn modelId="{E867DF2C-2CDB-42E5-97AE-FC902E8AF19B}" srcId="{92148F86-5362-4E1B-A521-9E69D77C8BC4}" destId="{86CCF573-A6F9-43C6-96BD-A03C35BB04F2}" srcOrd="3" destOrd="0" parTransId="{FB9DEE53-246D-4E17-B651-38E3E61E06E4}" sibTransId="{B87E6743-79AE-4EF2-92AA-BE896431598F}"/>
    <dgm:cxn modelId="{1FABC9D9-DA3E-4285-A9AA-FDCF2FF7BACF}" srcId="{92148F86-5362-4E1B-A521-9E69D77C8BC4}" destId="{BE1AA731-C1D0-4BC9-AD60-492CD96E7B80}" srcOrd="1" destOrd="0" parTransId="{B6A98709-645E-4430-97F5-70963767F7F9}" sibTransId="{9E53599A-CA81-4710-BAFE-8B4D6AEC979E}"/>
    <dgm:cxn modelId="{899A5F8D-63F8-42BE-8876-9FF678074163}" type="presOf" srcId="{0640D4AA-2E1D-47B4-ADBA-E2ED45CE1A70}" destId="{9855C0F8-A2B8-4EF1-A322-29FE1017E563}" srcOrd="0" destOrd="0" presId="urn:microsoft.com/office/officeart/2005/8/layout/orgChart1"/>
    <dgm:cxn modelId="{CD938048-36A1-4308-B68F-78A05FA329BD}" type="presOf" srcId="{7D65B4F8-C240-4C40-8870-AC7C9EDE7FC1}" destId="{797E7EC7-84B3-4D39-AA90-C36AA2640131}" srcOrd="0" destOrd="0" presId="urn:microsoft.com/office/officeart/2005/8/layout/orgChart1"/>
    <dgm:cxn modelId="{CE47D56B-A8FD-4CF8-A20B-29677D518946}" type="presOf" srcId="{44E3F81C-3946-4E08-A209-889E1F586356}" destId="{1668631C-2E33-48CC-92A2-27214BB5EAB6}" srcOrd="0" destOrd="0" presId="urn:microsoft.com/office/officeart/2005/8/layout/orgChart1"/>
    <dgm:cxn modelId="{CEAB107B-D0AA-433D-B0F3-098334EA2571}" srcId="{AD8483CE-6DFB-4725-B044-5910AC451EBC}" destId="{487DE3C2-F784-4275-AA0E-8ACEAABB9E68}" srcOrd="1" destOrd="0" parTransId="{F578EA48-1258-4790-83E5-486EEC2005FF}" sibTransId="{B9CB16B2-1361-4AA7-B7BE-CF4BE184A338}"/>
    <dgm:cxn modelId="{7C8EF154-447B-41E4-AC19-520BFB651D72}" type="presOf" srcId="{BE1AA731-C1D0-4BC9-AD60-492CD96E7B80}" destId="{B23C0BF5-FF74-4E92-BA77-3BE5D9146B6F}" srcOrd="1" destOrd="0" presId="urn:microsoft.com/office/officeart/2005/8/layout/orgChart1"/>
    <dgm:cxn modelId="{4E02BB77-5845-4D9B-98FC-68148F0E9A88}" type="presOf" srcId="{0AF3C059-F00E-4B69-8385-A93351B1E0EC}" destId="{7C9BE7AD-6916-464D-B7E2-5F22D619DFD8}" srcOrd="0" destOrd="0" presId="urn:microsoft.com/office/officeart/2005/8/layout/orgChart1"/>
    <dgm:cxn modelId="{F50826A0-8D4C-4E8E-AA76-99206D12C5E8}" srcId="{487DE3C2-F784-4275-AA0E-8ACEAABB9E68}" destId="{E034F546-55CD-4091-8437-163EE2D03AA9}" srcOrd="1" destOrd="0" parTransId="{3E85FA33-85A0-4AC0-8D5D-9FC4CDCA73CE}" sibTransId="{AEF4D041-14B2-45E8-977B-D0463FBEB971}"/>
    <dgm:cxn modelId="{87C82172-1EF9-4F4C-B471-18EC7DC215E2}" type="presOf" srcId="{F578EA48-1258-4790-83E5-486EEC2005FF}" destId="{32199BDA-423D-4D69-B301-8FE0228214C7}" srcOrd="0" destOrd="0" presId="urn:microsoft.com/office/officeart/2005/8/layout/orgChart1"/>
    <dgm:cxn modelId="{F4639D54-36B7-4A6E-94A6-888E45F26048}" type="presOf" srcId="{9ED44CA1-DB32-4C4F-9AE1-3129A29A4AA4}" destId="{561F94B0-9A7B-4263-8391-88A0A497FEAF}" srcOrd="1" destOrd="0" presId="urn:microsoft.com/office/officeart/2005/8/layout/orgChart1"/>
    <dgm:cxn modelId="{040B9585-8F2B-4B18-A6F9-ABE18E7950B6}" type="presOf" srcId="{47901B9F-9601-46D5-83BD-BD3360352EB0}" destId="{2D953632-2BA0-4975-A352-003832F67499}" srcOrd="1" destOrd="0" presId="urn:microsoft.com/office/officeart/2005/8/layout/orgChart1"/>
    <dgm:cxn modelId="{7912A2B3-65AF-46F7-A414-8D8A4BFFA071}" srcId="{AA7C56FE-421C-495F-91EC-CAD10581324F}" destId="{69DC93D9-0A67-4453-A7FF-D3CC3ACB9CF7}" srcOrd="3" destOrd="0" parTransId="{C4747A22-D186-4DC5-920A-17F67E100A8F}" sibTransId="{E8B8F030-8237-4E94-8462-94CFB5AAC2AC}"/>
    <dgm:cxn modelId="{AAA67937-16B5-4D62-A95F-DE193738AA8B}" srcId="{368BF697-26E7-4CFB-B304-E92D8339DFC1}" destId="{92148F86-5362-4E1B-A521-9E69D77C8BC4}" srcOrd="2" destOrd="0" parTransId="{16F46DCA-250C-4B29-AC4B-646BF1A68BCC}" sibTransId="{4DC93CC1-52A1-4FDA-98A8-91C1AB647613}"/>
    <dgm:cxn modelId="{1F6E9FDD-00CD-4AC9-B0D7-B016DAD2F0D4}" type="presOf" srcId="{AA7C56FE-421C-495F-91EC-CAD10581324F}" destId="{E4774449-D062-4D20-9527-42C452DFE452}" srcOrd="0" destOrd="0" presId="urn:microsoft.com/office/officeart/2005/8/layout/orgChart1"/>
    <dgm:cxn modelId="{CAE68BEA-D5AF-454E-A058-BE77BF7D9B74}" srcId="{05691376-9D42-4EB8-A27D-268C69D23D1F}" destId="{368BF697-26E7-4CFB-B304-E92D8339DFC1}" srcOrd="0" destOrd="0" parTransId="{75DC40A4-3851-49BA-B964-45E1202F7BA5}" sibTransId="{591040E2-FFA2-4567-9A40-1DF79F70F960}"/>
    <dgm:cxn modelId="{40B0120A-80D8-4D33-8AD8-F2644E67792E}" type="presOf" srcId="{96622912-C384-421E-B27C-4AF9996BE411}" destId="{67928923-1B52-40F0-A527-FB394C88D5F4}" srcOrd="0" destOrd="0" presId="urn:microsoft.com/office/officeart/2005/8/layout/orgChart1"/>
    <dgm:cxn modelId="{F5CA7664-EDDE-4C96-B2F2-A15976C349AB}" srcId="{368BF697-26E7-4CFB-B304-E92D8339DFC1}" destId="{7D65B4F8-C240-4C40-8870-AC7C9EDE7FC1}" srcOrd="3" destOrd="0" parTransId="{A62E9C25-8456-4DD7-B29A-9A3BA084AB24}" sibTransId="{869DBC99-2E3B-4380-9C30-317FE53B24E1}"/>
    <dgm:cxn modelId="{85C87DB4-F9EA-4D8F-82C8-33CA81E30411}" type="presOf" srcId="{6B0064CD-07EF-414E-82EB-9C27DD56BFFF}" destId="{CE5486BE-BF1A-4E53-8A68-9B2B22955632}" srcOrd="1" destOrd="0" presId="urn:microsoft.com/office/officeart/2005/8/layout/orgChart1"/>
    <dgm:cxn modelId="{C0366BED-F271-43E7-9220-F2FB84D85C14}" type="presOf" srcId="{368BF697-26E7-4CFB-B304-E92D8339DFC1}" destId="{52E7CFE3-7AA3-4BD2-BD9B-38343476EC8E}" srcOrd="1" destOrd="0" presId="urn:microsoft.com/office/officeart/2005/8/layout/orgChart1"/>
    <dgm:cxn modelId="{455AB54D-41DD-40D3-A20E-043324DCFB47}" srcId="{368BF697-26E7-4CFB-B304-E92D8339DFC1}" destId="{AD8483CE-6DFB-4725-B044-5910AC451EBC}" srcOrd="1" destOrd="0" parTransId="{8001AC56-ACC4-4D72-AD8B-F7E675F20C0A}" sibTransId="{45A99AAA-E437-44BD-82D4-FFFB3E5DCA32}"/>
    <dgm:cxn modelId="{94CBF58E-34AB-4D33-BFB1-B1F842A3D839}" type="presOf" srcId="{44E3F81C-3946-4E08-A209-889E1F586356}" destId="{3B97E360-9246-4DFD-AE4D-8EA52C670651}" srcOrd="1" destOrd="0" presId="urn:microsoft.com/office/officeart/2005/8/layout/orgChart1"/>
    <dgm:cxn modelId="{81786518-B7D8-470F-B803-88A0E6A1E097}" type="presOf" srcId="{92148F86-5362-4E1B-A521-9E69D77C8BC4}" destId="{1EE6F866-4791-4B80-B350-443661C66D32}" srcOrd="0" destOrd="0" presId="urn:microsoft.com/office/officeart/2005/8/layout/orgChart1"/>
    <dgm:cxn modelId="{7F95E461-1DC2-4C59-85A3-428719E9957E}" srcId="{AD8483CE-6DFB-4725-B044-5910AC451EBC}" destId="{9ED44CA1-DB32-4C4F-9AE1-3129A29A4AA4}" srcOrd="0" destOrd="0" parTransId="{0640D4AA-2E1D-47B4-ADBA-E2ED45CE1A70}" sibTransId="{D8A81973-18C8-4E6C-9D9A-1E239A0CC1B3}"/>
    <dgm:cxn modelId="{112FED6A-CE62-4944-9FC4-6FEC75AB5D6D}" srcId="{7D65B4F8-C240-4C40-8870-AC7C9EDE7FC1}" destId="{44E3F81C-3946-4E08-A209-889E1F586356}" srcOrd="1" destOrd="0" parTransId="{D85B873A-FC71-4582-812D-F287455363FC}" sibTransId="{A5161B1C-7D33-440F-8C8E-82FE9367513B}"/>
    <dgm:cxn modelId="{C2A6D5DE-DCB8-40AF-A0AC-6D6A92CE631A}" srcId="{487DE3C2-F784-4275-AA0E-8ACEAABB9E68}" destId="{6378FCF2-DE73-4FC2-BDF8-FA4CBBBBBD51}" srcOrd="0" destOrd="0" parTransId="{96622912-C384-421E-B27C-4AF9996BE411}" sibTransId="{902EABC8-19BD-4548-8E72-F549A91E3CD2}"/>
    <dgm:cxn modelId="{AA31FA0B-FF6F-470A-85BB-05CE37E6F196}" type="presOf" srcId="{624960B0-FFE4-40D3-9984-958E4E557275}" destId="{5378C5B5-1089-4D30-AF04-DFB846B75852}" srcOrd="0" destOrd="0" presId="urn:microsoft.com/office/officeart/2005/8/layout/orgChart1"/>
    <dgm:cxn modelId="{82036CD1-1FC1-4D5C-A1E4-A36C2B7536CE}" srcId="{AA7C56FE-421C-495F-91EC-CAD10581324F}" destId="{A891BFF3-9685-4021-A7D8-AE4E2C77D7BA}" srcOrd="1" destOrd="0" parTransId="{B5B13C33-2A33-42B9-898F-8C4A82EE4F71}" sibTransId="{FFE9B03C-8C42-4087-A255-54F25339330F}"/>
    <dgm:cxn modelId="{E58ED8D5-AF26-4665-8898-A8E750145F4E}" type="presOf" srcId="{05691376-9D42-4EB8-A27D-268C69D23D1F}" destId="{FC896AAA-94B2-408E-BC39-99C8DBBE27E1}" srcOrd="0" destOrd="0" presId="urn:microsoft.com/office/officeart/2005/8/layout/orgChart1"/>
    <dgm:cxn modelId="{2527E6F1-9468-4D14-A27B-C5694FD17A1D}" type="presOf" srcId="{B5B13C33-2A33-42B9-898F-8C4A82EE4F71}" destId="{5EC8EA61-E13C-475F-82AD-6328DA4DC9EF}" srcOrd="0" destOrd="0" presId="urn:microsoft.com/office/officeart/2005/8/layout/orgChart1"/>
    <dgm:cxn modelId="{8136D761-164E-4D4F-B341-7FFFEAF5513A}" type="presOf" srcId="{A62E9C25-8456-4DD7-B29A-9A3BA084AB24}" destId="{C77E1E18-962C-436F-8030-5D2483B39267}" srcOrd="0" destOrd="0" presId="urn:microsoft.com/office/officeart/2005/8/layout/orgChart1"/>
    <dgm:cxn modelId="{A45111E9-0F0F-4473-ACBF-5D647B89A7A3}" type="presOf" srcId="{9ED44CA1-DB32-4C4F-9AE1-3129A29A4AA4}" destId="{A3018592-9753-4C59-BACA-EC05A6F69BD7}" srcOrd="0" destOrd="0" presId="urn:microsoft.com/office/officeart/2005/8/layout/orgChart1"/>
    <dgm:cxn modelId="{69E78766-3C92-46FB-A827-D1CDC6C889F1}" type="presOf" srcId="{B6A98709-645E-4430-97F5-70963767F7F9}" destId="{D165B701-27C3-4632-880A-9086939EB326}" srcOrd="0" destOrd="0" presId="urn:microsoft.com/office/officeart/2005/8/layout/orgChart1"/>
    <dgm:cxn modelId="{54D30438-CE82-4CB2-98A3-D1ABF66B5ADC}" srcId="{AA7C56FE-421C-495F-91EC-CAD10581324F}" destId="{6CDA180E-095C-46A1-9D71-41C037550FCF}" srcOrd="0" destOrd="0" parTransId="{624960B0-FFE4-40D3-9984-958E4E557275}" sibTransId="{D95847BB-601A-4CB9-8695-8E92D82CBCD9}"/>
    <dgm:cxn modelId="{1E99FE70-17AE-4AB9-ADFD-D6555AC5978C}" type="presOf" srcId="{D85B873A-FC71-4582-812D-F287455363FC}" destId="{CB79BC7B-788E-4609-AB1C-E49E32B77606}" srcOrd="0" destOrd="0" presId="urn:microsoft.com/office/officeart/2005/8/layout/orgChart1"/>
    <dgm:cxn modelId="{38D41FE9-D0F5-456A-9349-01950EBFDD7B}" type="presOf" srcId="{487DE3C2-F784-4275-AA0E-8ACEAABB9E68}" destId="{B1780711-7979-40D9-81A0-C1FDACF787CC}" srcOrd="1" destOrd="0" presId="urn:microsoft.com/office/officeart/2005/8/layout/orgChart1"/>
    <dgm:cxn modelId="{9423FD69-A40C-4488-A708-18C07D92ECFD}" srcId="{92148F86-5362-4E1B-A521-9E69D77C8BC4}" destId="{6B0064CD-07EF-414E-82EB-9C27DD56BFFF}" srcOrd="0" destOrd="0" parTransId="{52272849-82B9-4587-BCA1-1A288BC393E4}" sibTransId="{CA866289-A5A4-4179-8A2A-CDF8DF712997}"/>
    <dgm:cxn modelId="{487154E8-BE70-4609-AB04-424A95C15AA0}" type="presOf" srcId="{BE1AA731-C1D0-4BC9-AD60-492CD96E7B80}" destId="{9133273A-00F6-4F87-B88F-B3D654ADA25F}" srcOrd="0" destOrd="0" presId="urn:microsoft.com/office/officeart/2005/8/layout/orgChart1"/>
    <dgm:cxn modelId="{5F35D343-DBAF-4DAB-A582-6D2FF5E56A1F}" srcId="{92148F86-5362-4E1B-A521-9E69D77C8BC4}" destId="{F68EE100-1569-4FC0-83AE-F0B4F297A6F0}" srcOrd="4" destOrd="0" parTransId="{2099D13A-43CE-4C9F-8AD6-37A874C26D7A}" sibTransId="{52F76641-F26C-41D7-AFE5-399D949C2A62}"/>
    <dgm:cxn modelId="{5FDECD7E-9E66-4B63-BA63-179037D03AEF}" type="presOf" srcId="{368BF697-26E7-4CFB-B304-E92D8339DFC1}" destId="{01C2F9B6-6DFD-44F3-B20B-FABF006185D5}" srcOrd="0" destOrd="0" presId="urn:microsoft.com/office/officeart/2005/8/layout/orgChart1"/>
    <dgm:cxn modelId="{2173B6D3-379B-49A7-B46F-1B73C2F4C656}" type="presOf" srcId="{92148F86-5362-4E1B-A521-9E69D77C8BC4}" destId="{BB015E0F-353A-4859-B54C-260657B76548}" srcOrd="1" destOrd="0" presId="urn:microsoft.com/office/officeart/2005/8/layout/orgChart1"/>
    <dgm:cxn modelId="{F8E57D5D-28E8-4ED6-9B34-F2DD62920BA2}" srcId="{368BF697-26E7-4CFB-B304-E92D8339DFC1}" destId="{AA7C56FE-421C-495F-91EC-CAD10581324F}" srcOrd="0" destOrd="0" parTransId="{0AF3C059-F00E-4B69-8385-A93351B1E0EC}" sibTransId="{5129418C-9BCB-4FF8-AD54-7173984EFDA2}"/>
    <dgm:cxn modelId="{EA153A3B-2664-45F4-8FC0-4F1ED7A2D83D}" type="presOf" srcId="{6378FCF2-DE73-4FC2-BDF8-FA4CBBBBBD51}" destId="{09DC43CC-3C06-4ECD-8FF7-EBF20C95F9B7}" srcOrd="0" destOrd="0" presId="urn:microsoft.com/office/officeart/2005/8/layout/orgChart1"/>
    <dgm:cxn modelId="{D1FDB3A4-3031-4059-BE7E-1A54BB7452EC}" type="presOf" srcId="{18E3A119-48FF-4C6A-8A7E-199F2C25DB1D}" destId="{AFCE3910-53D5-4617-84C7-B7FACEA5B259}" srcOrd="0" destOrd="0" presId="urn:microsoft.com/office/officeart/2005/8/layout/orgChart1"/>
    <dgm:cxn modelId="{2017469E-29A7-44C6-9FC2-DB22EF809FF8}" type="presOf" srcId="{F68EE100-1569-4FC0-83AE-F0B4F297A6F0}" destId="{B06F65B9-E2DE-4A33-8978-BCCBE7AF373E}" srcOrd="0" destOrd="0" presId="urn:microsoft.com/office/officeart/2005/8/layout/orgChart1"/>
    <dgm:cxn modelId="{E761D86C-D4F2-4F6B-BF35-40352C4FE7EF}" type="presOf" srcId="{47901B9F-9601-46D5-83BD-BD3360352EB0}" destId="{543C199C-A3C9-48A2-B6FD-850FD195E04F}" srcOrd="0" destOrd="0" presId="urn:microsoft.com/office/officeart/2005/8/layout/orgChart1"/>
    <dgm:cxn modelId="{2B7713D8-8AEF-4DEE-988F-6CAC78AC1E0A}" type="presOf" srcId="{86CCF573-A6F9-43C6-96BD-A03C35BB04F2}" destId="{EA6D966C-ED8A-4365-A503-779D1BBDD5F0}" srcOrd="0" destOrd="0" presId="urn:microsoft.com/office/officeart/2005/8/layout/orgChart1"/>
    <dgm:cxn modelId="{096A140B-0FD0-41DD-9C0E-51A4CAE7E059}" type="presOf" srcId="{AD8483CE-6DFB-4725-B044-5910AC451EBC}" destId="{0827F476-8283-492C-B4CB-58CBF51BFEEF}" srcOrd="0" destOrd="0" presId="urn:microsoft.com/office/officeart/2005/8/layout/orgChart1"/>
    <dgm:cxn modelId="{E82D5A5D-C6A0-4A41-9F67-5A38E7FA133F}" type="presParOf" srcId="{FC896AAA-94B2-408E-BC39-99C8DBBE27E1}" destId="{D6E89A35-E9A0-47EA-B134-09C6864D106B}" srcOrd="0" destOrd="0" presId="urn:microsoft.com/office/officeart/2005/8/layout/orgChart1"/>
    <dgm:cxn modelId="{93049F29-09C6-4B61-AF7C-023377C4D015}" type="presParOf" srcId="{D6E89A35-E9A0-47EA-B134-09C6864D106B}" destId="{C1BFD4A7-BC7C-4EEC-8003-9C36B20E841B}" srcOrd="0" destOrd="0" presId="urn:microsoft.com/office/officeart/2005/8/layout/orgChart1"/>
    <dgm:cxn modelId="{DDF93255-BABE-4C1E-8B06-54A88DDE17B2}" type="presParOf" srcId="{C1BFD4A7-BC7C-4EEC-8003-9C36B20E841B}" destId="{01C2F9B6-6DFD-44F3-B20B-FABF006185D5}" srcOrd="0" destOrd="0" presId="urn:microsoft.com/office/officeart/2005/8/layout/orgChart1"/>
    <dgm:cxn modelId="{DD78F44C-A6BC-49CF-9130-659858D2A677}" type="presParOf" srcId="{C1BFD4A7-BC7C-4EEC-8003-9C36B20E841B}" destId="{52E7CFE3-7AA3-4BD2-BD9B-38343476EC8E}" srcOrd="1" destOrd="0" presId="urn:microsoft.com/office/officeart/2005/8/layout/orgChart1"/>
    <dgm:cxn modelId="{67F01548-5689-4379-8CDD-7CDF8E42E931}" type="presParOf" srcId="{D6E89A35-E9A0-47EA-B134-09C6864D106B}" destId="{303B6B72-95FB-44B5-80CB-966B61577229}" srcOrd="1" destOrd="0" presId="urn:microsoft.com/office/officeart/2005/8/layout/orgChart1"/>
    <dgm:cxn modelId="{6E30C8DF-8B41-4B6B-8722-2D3B45D948E5}" type="presParOf" srcId="{303B6B72-95FB-44B5-80CB-966B61577229}" destId="{7C9BE7AD-6916-464D-B7E2-5F22D619DFD8}" srcOrd="0" destOrd="0" presId="urn:microsoft.com/office/officeart/2005/8/layout/orgChart1"/>
    <dgm:cxn modelId="{67F9900B-D0CB-43E1-8A5A-A2C3F2FE0988}" type="presParOf" srcId="{303B6B72-95FB-44B5-80CB-966B61577229}" destId="{9C172D1A-9909-4AB9-8F32-E88B9EE0EA43}" srcOrd="1" destOrd="0" presId="urn:microsoft.com/office/officeart/2005/8/layout/orgChart1"/>
    <dgm:cxn modelId="{47BD9AC1-B16A-49B6-8D52-8E5552A9597C}" type="presParOf" srcId="{9C172D1A-9909-4AB9-8F32-E88B9EE0EA43}" destId="{DFDF5335-3B76-451A-939D-E6C0FEDB3468}" srcOrd="0" destOrd="0" presId="urn:microsoft.com/office/officeart/2005/8/layout/orgChart1"/>
    <dgm:cxn modelId="{0E012D72-2C07-483C-BEE7-1A9483C672BB}" type="presParOf" srcId="{DFDF5335-3B76-451A-939D-E6C0FEDB3468}" destId="{E4774449-D062-4D20-9527-42C452DFE452}" srcOrd="0" destOrd="0" presId="urn:microsoft.com/office/officeart/2005/8/layout/orgChart1"/>
    <dgm:cxn modelId="{05210567-762B-4C2D-9148-E95C9421A2E6}" type="presParOf" srcId="{DFDF5335-3B76-451A-939D-E6C0FEDB3468}" destId="{0F7B2CCA-EEB4-44C3-885A-C2CF1C31CE3C}" srcOrd="1" destOrd="0" presId="urn:microsoft.com/office/officeart/2005/8/layout/orgChart1"/>
    <dgm:cxn modelId="{CEF60BD0-8304-4F9F-B9BC-6FFF94FDCB51}" type="presParOf" srcId="{9C172D1A-9909-4AB9-8F32-E88B9EE0EA43}" destId="{0D70D3DC-EA30-408A-B74B-A4E1F50C4E19}" srcOrd="1" destOrd="0" presId="urn:microsoft.com/office/officeart/2005/8/layout/orgChart1"/>
    <dgm:cxn modelId="{46B0CF8B-0356-4085-8D7D-A5EB5BC7CC61}" type="presParOf" srcId="{0D70D3DC-EA30-408A-B74B-A4E1F50C4E19}" destId="{5378C5B5-1089-4D30-AF04-DFB846B75852}" srcOrd="0" destOrd="0" presId="urn:microsoft.com/office/officeart/2005/8/layout/orgChart1"/>
    <dgm:cxn modelId="{7025BB77-0A58-4EAD-995D-40400713D2B2}" type="presParOf" srcId="{0D70D3DC-EA30-408A-B74B-A4E1F50C4E19}" destId="{A6EF1446-6D15-46F7-ACEF-D00211A33916}" srcOrd="1" destOrd="0" presId="urn:microsoft.com/office/officeart/2005/8/layout/orgChart1"/>
    <dgm:cxn modelId="{DC4ED7C5-DEA6-41C8-AB5D-1BA7C80FFBD0}" type="presParOf" srcId="{A6EF1446-6D15-46F7-ACEF-D00211A33916}" destId="{6CB31A3D-611A-4BA7-8199-9F9FD98DB288}" srcOrd="0" destOrd="0" presId="urn:microsoft.com/office/officeart/2005/8/layout/orgChart1"/>
    <dgm:cxn modelId="{5150C3A0-ADB4-4866-AC68-EC4768074EE2}" type="presParOf" srcId="{6CB31A3D-611A-4BA7-8199-9F9FD98DB288}" destId="{0C45C23F-1749-4CA1-AFFA-62DFFF77526B}" srcOrd="0" destOrd="0" presId="urn:microsoft.com/office/officeart/2005/8/layout/orgChart1"/>
    <dgm:cxn modelId="{745C7DE1-4DD6-4D4C-A94E-90B978A3F301}" type="presParOf" srcId="{6CB31A3D-611A-4BA7-8199-9F9FD98DB288}" destId="{6BDD4156-3C13-4E30-B273-18CEA40AA03A}" srcOrd="1" destOrd="0" presId="urn:microsoft.com/office/officeart/2005/8/layout/orgChart1"/>
    <dgm:cxn modelId="{8DE266AE-3546-454D-9987-97955766886F}" type="presParOf" srcId="{A6EF1446-6D15-46F7-ACEF-D00211A33916}" destId="{7B0B5962-94B5-4A2D-8B5F-8F7703203007}" srcOrd="1" destOrd="0" presId="urn:microsoft.com/office/officeart/2005/8/layout/orgChart1"/>
    <dgm:cxn modelId="{7A7F1113-DB9A-465C-8EFE-F6D395C7686F}" type="presParOf" srcId="{A6EF1446-6D15-46F7-ACEF-D00211A33916}" destId="{213036B8-5B09-4C3D-A757-056AEB09B994}" srcOrd="2" destOrd="0" presId="urn:microsoft.com/office/officeart/2005/8/layout/orgChart1"/>
    <dgm:cxn modelId="{7BFABF05-084A-4547-8A7E-DB690A730A45}" type="presParOf" srcId="{0D70D3DC-EA30-408A-B74B-A4E1F50C4E19}" destId="{5EC8EA61-E13C-475F-82AD-6328DA4DC9EF}" srcOrd="2" destOrd="0" presId="urn:microsoft.com/office/officeart/2005/8/layout/orgChart1"/>
    <dgm:cxn modelId="{5329880A-070D-46B7-A62C-1A8D40E29E4B}" type="presParOf" srcId="{0D70D3DC-EA30-408A-B74B-A4E1F50C4E19}" destId="{3667FF47-2DAA-4702-8E06-A39E8A0B9B74}" srcOrd="3" destOrd="0" presId="urn:microsoft.com/office/officeart/2005/8/layout/orgChart1"/>
    <dgm:cxn modelId="{628B1D92-4A5B-4A22-ADAC-346CAD650D87}" type="presParOf" srcId="{3667FF47-2DAA-4702-8E06-A39E8A0B9B74}" destId="{8E761BC5-8EE3-410B-A65F-BD55E8D59BEF}" srcOrd="0" destOrd="0" presId="urn:microsoft.com/office/officeart/2005/8/layout/orgChart1"/>
    <dgm:cxn modelId="{95FBBFF1-3880-4B9E-A7EB-998208E662A3}" type="presParOf" srcId="{8E761BC5-8EE3-410B-A65F-BD55E8D59BEF}" destId="{8972D056-A351-4A76-9FB3-F3534683F25A}" srcOrd="0" destOrd="0" presId="urn:microsoft.com/office/officeart/2005/8/layout/orgChart1"/>
    <dgm:cxn modelId="{A22B79FE-C640-4E2E-B52E-2ED8353D9599}" type="presParOf" srcId="{8E761BC5-8EE3-410B-A65F-BD55E8D59BEF}" destId="{1BF2AA3F-253D-4E78-BB8D-AC2140706D5C}" srcOrd="1" destOrd="0" presId="urn:microsoft.com/office/officeart/2005/8/layout/orgChart1"/>
    <dgm:cxn modelId="{73B5B799-23F6-4017-8FA5-14C39BA85D9E}" type="presParOf" srcId="{3667FF47-2DAA-4702-8E06-A39E8A0B9B74}" destId="{AC007B31-E23E-480D-8887-2744E02BEA5C}" srcOrd="1" destOrd="0" presId="urn:microsoft.com/office/officeart/2005/8/layout/orgChart1"/>
    <dgm:cxn modelId="{12F493CA-7BF5-4F56-AAC3-81EA761536B8}" type="presParOf" srcId="{3667FF47-2DAA-4702-8E06-A39E8A0B9B74}" destId="{BDEA86DD-7F6C-4F67-9F55-97039A9624D4}" srcOrd="2" destOrd="0" presId="urn:microsoft.com/office/officeart/2005/8/layout/orgChart1"/>
    <dgm:cxn modelId="{F13EED3F-898A-4E69-A0DE-CD1B54BBD47F}" type="presParOf" srcId="{0D70D3DC-EA30-408A-B74B-A4E1F50C4E19}" destId="{AFCE3910-53D5-4617-84C7-B7FACEA5B259}" srcOrd="4" destOrd="0" presId="urn:microsoft.com/office/officeart/2005/8/layout/orgChart1"/>
    <dgm:cxn modelId="{4D4A7951-E92B-43D6-B3C6-D63977E1242B}" type="presParOf" srcId="{0D70D3DC-EA30-408A-B74B-A4E1F50C4E19}" destId="{FE882888-B02C-4C25-B1D1-06E6F5A4D8B2}" srcOrd="5" destOrd="0" presId="urn:microsoft.com/office/officeart/2005/8/layout/orgChart1"/>
    <dgm:cxn modelId="{3EE69B0E-9F1F-4E6E-AA26-8447B3592B24}" type="presParOf" srcId="{FE882888-B02C-4C25-B1D1-06E6F5A4D8B2}" destId="{9BF85422-A042-470D-9178-68F75ADB73A0}" srcOrd="0" destOrd="0" presId="urn:microsoft.com/office/officeart/2005/8/layout/orgChart1"/>
    <dgm:cxn modelId="{40AF7634-0822-4850-B0BA-2B17716E50B5}" type="presParOf" srcId="{9BF85422-A042-470D-9178-68F75ADB73A0}" destId="{9A978BE9-CD18-4218-94A0-C8E75C9A2356}" srcOrd="0" destOrd="0" presId="urn:microsoft.com/office/officeart/2005/8/layout/orgChart1"/>
    <dgm:cxn modelId="{594ABDE6-3A51-4D2F-B13B-543D65C19138}" type="presParOf" srcId="{9BF85422-A042-470D-9178-68F75ADB73A0}" destId="{C8B0E2D3-F779-4BFA-A4E5-70ECE9DDCC49}" srcOrd="1" destOrd="0" presId="urn:microsoft.com/office/officeart/2005/8/layout/orgChart1"/>
    <dgm:cxn modelId="{E8354D33-B6CF-4080-9945-7BC87550B19A}" type="presParOf" srcId="{FE882888-B02C-4C25-B1D1-06E6F5A4D8B2}" destId="{1B4D3223-0895-4916-9FC9-69C9289FC2DF}" srcOrd="1" destOrd="0" presId="urn:microsoft.com/office/officeart/2005/8/layout/orgChart1"/>
    <dgm:cxn modelId="{FFB71679-C68E-4CF4-B870-2FDF694DC49A}" type="presParOf" srcId="{FE882888-B02C-4C25-B1D1-06E6F5A4D8B2}" destId="{E2CF2E88-1BB3-40C9-ABB3-2BB559F9E85F}" srcOrd="2" destOrd="0" presId="urn:microsoft.com/office/officeart/2005/8/layout/orgChart1"/>
    <dgm:cxn modelId="{FC30551E-B407-4E54-A492-3368481F54C6}" type="presParOf" srcId="{0D70D3DC-EA30-408A-B74B-A4E1F50C4E19}" destId="{C5C98442-D541-45E4-975C-33EE0051E60B}" srcOrd="6" destOrd="0" presId="urn:microsoft.com/office/officeart/2005/8/layout/orgChart1"/>
    <dgm:cxn modelId="{0F089B29-F5C7-43E7-9830-08F5C6BCE955}" type="presParOf" srcId="{0D70D3DC-EA30-408A-B74B-A4E1F50C4E19}" destId="{B95BACE8-AE51-4216-B151-38705D7551A3}" srcOrd="7" destOrd="0" presId="urn:microsoft.com/office/officeart/2005/8/layout/orgChart1"/>
    <dgm:cxn modelId="{0C38C303-308C-4D6B-973C-3C1DB1F3D87D}" type="presParOf" srcId="{B95BACE8-AE51-4216-B151-38705D7551A3}" destId="{01DEC039-B313-4E7C-89CA-67621C46CEED}" srcOrd="0" destOrd="0" presId="urn:microsoft.com/office/officeart/2005/8/layout/orgChart1"/>
    <dgm:cxn modelId="{6EBE2A38-4463-4637-8747-18504FC0BEB7}" type="presParOf" srcId="{01DEC039-B313-4E7C-89CA-67621C46CEED}" destId="{5C7008BB-FD33-40B7-A41C-A0641A3070CA}" srcOrd="0" destOrd="0" presId="urn:microsoft.com/office/officeart/2005/8/layout/orgChart1"/>
    <dgm:cxn modelId="{7D39B3F6-E51D-4E10-AA19-12829B3CC370}" type="presParOf" srcId="{01DEC039-B313-4E7C-89CA-67621C46CEED}" destId="{5EFD275E-F022-4FD1-B209-535A2A76B20C}" srcOrd="1" destOrd="0" presId="urn:microsoft.com/office/officeart/2005/8/layout/orgChart1"/>
    <dgm:cxn modelId="{6BDB425B-75F5-49B0-BAB0-D8286574A4FB}" type="presParOf" srcId="{B95BACE8-AE51-4216-B151-38705D7551A3}" destId="{F1610DAB-7289-4FB3-A0AF-2A43B2D79BF8}" srcOrd="1" destOrd="0" presId="urn:microsoft.com/office/officeart/2005/8/layout/orgChart1"/>
    <dgm:cxn modelId="{ACF8A0DF-0F24-46C5-82E3-6916924FF2FE}" type="presParOf" srcId="{B95BACE8-AE51-4216-B151-38705D7551A3}" destId="{61FA1FB7-2E16-4D88-BE2D-E7FC07377188}" srcOrd="2" destOrd="0" presId="urn:microsoft.com/office/officeart/2005/8/layout/orgChart1"/>
    <dgm:cxn modelId="{4804FC1B-1F96-4DC0-BB12-E5E0DE3E044A}" type="presParOf" srcId="{9C172D1A-9909-4AB9-8F32-E88B9EE0EA43}" destId="{86727024-907A-4719-BB7E-99162AC0B4B6}" srcOrd="2" destOrd="0" presId="urn:microsoft.com/office/officeart/2005/8/layout/orgChart1"/>
    <dgm:cxn modelId="{306446B8-D147-47F1-AF21-48357700AAD9}" type="presParOf" srcId="{303B6B72-95FB-44B5-80CB-966B61577229}" destId="{D95BB259-4DDB-4D6C-B3C4-3109542096D9}" srcOrd="2" destOrd="0" presId="urn:microsoft.com/office/officeart/2005/8/layout/orgChart1"/>
    <dgm:cxn modelId="{93A470DC-CB8E-4099-9348-86A9B3316337}" type="presParOf" srcId="{303B6B72-95FB-44B5-80CB-966B61577229}" destId="{E126C258-F7D8-4CB0-8194-1EFD158ADC00}" srcOrd="3" destOrd="0" presId="urn:microsoft.com/office/officeart/2005/8/layout/orgChart1"/>
    <dgm:cxn modelId="{88E0062B-B203-4657-A93E-B4C2BE69B1C9}" type="presParOf" srcId="{E126C258-F7D8-4CB0-8194-1EFD158ADC00}" destId="{6FE5E989-B44C-49BA-8651-C9012AA2A126}" srcOrd="0" destOrd="0" presId="urn:microsoft.com/office/officeart/2005/8/layout/orgChart1"/>
    <dgm:cxn modelId="{4ADD80E2-9C11-43E1-A4AE-C33E7AA95A9D}" type="presParOf" srcId="{6FE5E989-B44C-49BA-8651-C9012AA2A126}" destId="{0827F476-8283-492C-B4CB-58CBF51BFEEF}" srcOrd="0" destOrd="0" presId="urn:microsoft.com/office/officeart/2005/8/layout/orgChart1"/>
    <dgm:cxn modelId="{AD09C865-48C8-48AC-A5DF-A25EDF5ECE67}" type="presParOf" srcId="{6FE5E989-B44C-49BA-8651-C9012AA2A126}" destId="{350FC27B-B8CB-4500-ADAC-2030D20065AC}" srcOrd="1" destOrd="0" presId="urn:microsoft.com/office/officeart/2005/8/layout/orgChart1"/>
    <dgm:cxn modelId="{8BABF087-D81C-4EFA-ABEA-5E8F19970187}" type="presParOf" srcId="{E126C258-F7D8-4CB0-8194-1EFD158ADC00}" destId="{C6CE7F43-1957-4A12-A64F-C76B9B6BCEF8}" srcOrd="1" destOrd="0" presId="urn:microsoft.com/office/officeart/2005/8/layout/orgChart1"/>
    <dgm:cxn modelId="{CADE1031-349B-401F-993A-1CAB4A767DE5}" type="presParOf" srcId="{C6CE7F43-1957-4A12-A64F-C76B9B6BCEF8}" destId="{9855C0F8-A2B8-4EF1-A322-29FE1017E563}" srcOrd="0" destOrd="0" presId="urn:microsoft.com/office/officeart/2005/8/layout/orgChart1"/>
    <dgm:cxn modelId="{D162BF5C-4005-44D3-8A53-A60B11FCDFFB}" type="presParOf" srcId="{C6CE7F43-1957-4A12-A64F-C76B9B6BCEF8}" destId="{62E223BC-F83A-44AE-989F-8C9DB1192764}" srcOrd="1" destOrd="0" presId="urn:microsoft.com/office/officeart/2005/8/layout/orgChart1"/>
    <dgm:cxn modelId="{9F91F886-FB65-4628-A931-BD4DB287DDDA}" type="presParOf" srcId="{62E223BC-F83A-44AE-989F-8C9DB1192764}" destId="{7C14FC4B-9A06-40FB-A825-53C04DA4C7DE}" srcOrd="0" destOrd="0" presId="urn:microsoft.com/office/officeart/2005/8/layout/orgChart1"/>
    <dgm:cxn modelId="{36FB27EA-CB16-42D9-BF33-263ED59B73F6}" type="presParOf" srcId="{7C14FC4B-9A06-40FB-A825-53C04DA4C7DE}" destId="{A3018592-9753-4C59-BACA-EC05A6F69BD7}" srcOrd="0" destOrd="0" presId="urn:microsoft.com/office/officeart/2005/8/layout/orgChart1"/>
    <dgm:cxn modelId="{D69C1642-A0FB-4B74-BF9F-A639D5523FEF}" type="presParOf" srcId="{7C14FC4B-9A06-40FB-A825-53C04DA4C7DE}" destId="{561F94B0-9A7B-4263-8391-88A0A497FEAF}" srcOrd="1" destOrd="0" presId="urn:microsoft.com/office/officeart/2005/8/layout/orgChart1"/>
    <dgm:cxn modelId="{642D0038-7C7B-4C53-951F-3177DA2FF36B}" type="presParOf" srcId="{62E223BC-F83A-44AE-989F-8C9DB1192764}" destId="{9DCB365B-211A-4E4D-91B8-6C83C5AC2669}" srcOrd="1" destOrd="0" presId="urn:microsoft.com/office/officeart/2005/8/layout/orgChart1"/>
    <dgm:cxn modelId="{0F87240E-6153-48AF-AF76-B37F2AC3E7C3}" type="presParOf" srcId="{62E223BC-F83A-44AE-989F-8C9DB1192764}" destId="{2C490B5C-0E2E-40D6-B107-75408F7D94E6}" srcOrd="2" destOrd="0" presId="urn:microsoft.com/office/officeart/2005/8/layout/orgChart1"/>
    <dgm:cxn modelId="{9E343F82-8855-4858-A0C1-B7CA253866D1}" type="presParOf" srcId="{C6CE7F43-1957-4A12-A64F-C76B9B6BCEF8}" destId="{32199BDA-423D-4D69-B301-8FE0228214C7}" srcOrd="2" destOrd="0" presId="urn:microsoft.com/office/officeart/2005/8/layout/orgChart1"/>
    <dgm:cxn modelId="{5CA7D086-B2DB-445D-A045-7A680627BE33}" type="presParOf" srcId="{C6CE7F43-1957-4A12-A64F-C76B9B6BCEF8}" destId="{6CD251EF-FEDA-4A07-A14C-20ECBA0A3484}" srcOrd="3" destOrd="0" presId="urn:microsoft.com/office/officeart/2005/8/layout/orgChart1"/>
    <dgm:cxn modelId="{1A698AED-AD72-4120-B4E7-8EA818AB5207}" type="presParOf" srcId="{6CD251EF-FEDA-4A07-A14C-20ECBA0A3484}" destId="{51B42D55-413D-415E-A86C-0D1CE5AFAB19}" srcOrd="0" destOrd="0" presId="urn:microsoft.com/office/officeart/2005/8/layout/orgChart1"/>
    <dgm:cxn modelId="{40863970-F559-4692-804B-4E9542C73ACB}" type="presParOf" srcId="{51B42D55-413D-415E-A86C-0D1CE5AFAB19}" destId="{66F2B260-F1D8-46B7-B03F-A35B97685D1B}" srcOrd="0" destOrd="0" presId="urn:microsoft.com/office/officeart/2005/8/layout/orgChart1"/>
    <dgm:cxn modelId="{2C0DBEC3-4258-4F1B-B357-DEA20E6771B5}" type="presParOf" srcId="{51B42D55-413D-415E-A86C-0D1CE5AFAB19}" destId="{B1780711-7979-40D9-81A0-C1FDACF787CC}" srcOrd="1" destOrd="0" presId="urn:microsoft.com/office/officeart/2005/8/layout/orgChart1"/>
    <dgm:cxn modelId="{84A598C9-AE4B-48D6-9B47-C336AF0833AF}" type="presParOf" srcId="{6CD251EF-FEDA-4A07-A14C-20ECBA0A3484}" destId="{5EA2C681-ABEC-43C2-A266-DC3E2D70B24D}" srcOrd="1" destOrd="0" presId="urn:microsoft.com/office/officeart/2005/8/layout/orgChart1"/>
    <dgm:cxn modelId="{09D41C51-589B-4AC5-BF29-4C11D5ADC4FC}" type="presParOf" srcId="{5EA2C681-ABEC-43C2-A266-DC3E2D70B24D}" destId="{67928923-1B52-40F0-A527-FB394C88D5F4}" srcOrd="0" destOrd="0" presId="urn:microsoft.com/office/officeart/2005/8/layout/orgChart1"/>
    <dgm:cxn modelId="{218F116A-8219-4A5A-9125-5F74FF67F054}" type="presParOf" srcId="{5EA2C681-ABEC-43C2-A266-DC3E2D70B24D}" destId="{F8C1111A-E329-473C-A94E-8E69D1C3F648}" srcOrd="1" destOrd="0" presId="urn:microsoft.com/office/officeart/2005/8/layout/orgChart1"/>
    <dgm:cxn modelId="{AEBA12BB-1F1E-47D6-964D-53449366C1E3}" type="presParOf" srcId="{F8C1111A-E329-473C-A94E-8E69D1C3F648}" destId="{53CD8CCB-A25A-40E3-9631-094569AC45F5}" srcOrd="0" destOrd="0" presId="urn:microsoft.com/office/officeart/2005/8/layout/orgChart1"/>
    <dgm:cxn modelId="{2AFE9E0A-3524-4374-AA36-DAFE722115D1}" type="presParOf" srcId="{53CD8CCB-A25A-40E3-9631-094569AC45F5}" destId="{09DC43CC-3C06-4ECD-8FF7-EBF20C95F9B7}" srcOrd="0" destOrd="0" presId="urn:microsoft.com/office/officeart/2005/8/layout/orgChart1"/>
    <dgm:cxn modelId="{B2D16C5D-B327-48AE-970E-607D0F222159}" type="presParOf" srcId="{53CD8CCB-A25A-40E3-9631-094569AC45F5}" destId="{CAB3F124-89C4-450A-8480-F4B3F8B3FF03}" srcOrd="1" destOrd="0" presId="urn:microsoft.com/office/officeart/2005/8/layout/orgChart1"/>
    <dgm:cxn modelId="{91E11DB9-E1DF-477D-A34C-A98A94351636}" type="presParOf" srcId="{F8C1111A-E329-473C-A94E-8E69D1C3F648}" destId="{7B6D5621-101B-47EE-BC54-778AAA33BC75}" srcOrd="1" destOrd="0" presId="urn:microsoft.com/office/officeart/2005/8/layout/orgChart1"/>
    <dgm:cxn modelId="{8C6E758B-9C87-4256-AA56-09272A51B35F}" type="presParOf" srcId="{F8C1111A-E329-473C-A94E-8E69D1C3F648}" destId="{5F466DF3-749F-4B32-A457-CD186BD08137}" srcOrd="2" destOrd="0" presId="urn:microsoft.com/office/officeart/2005/8/layout/orgChart1"/>
    <dgm:cxn modelId="{EFEE7469-67A2-4894-823C-82C74663065F}" type="presParOf" srcId="{5EA2C681-ABEC-43C2-A266-DC3E2D70B24D}" destId="{A35627A2-2414-439D-B641-4BCDA98F5E01}" srcOrd="2" destOrd="0" presId="urn:microsoft.com/office/officeart/2005/8/layout/orgChart1"/>
    <dgm:cxn modelId="{A390B64B-3073-477F-9EF1-ADB77A4C0E94}" type="presParOf" srcId="{5EA2C681-ABEC-43C2-A266-DC3E2D70B24D}" destId="{E07F61C5-6CE8-4A92-A9F4-D025CB6940F8}" srcOrd="3" destOrd="0" presId="urn:microsoft.com/office/officeart/2005/8/layout/orgChart1"/>
    <dgm:cxn modelId="{DB78F2C5-C35F-4E60-9FF1-F22BA3B407FB}" type="presParOf" srcId="{E07F61C5-6CE8-4A92-A9F4-D025CB6940F8}" destId="{5A96E5A3-6736-4FDC-B43F-F57CC6C45723}" srcOrd="0" destOrd="0" presId="urn:microsoft.com/office/officeart/2005/8/layout/orgChart1"/>
    <dgm:cxn modelId="{BC063B91-D89D-40FB-9009-58B7A0952F15}" type="presParOf" srcId="{5A96E5A3-6736-4FDC-B43F-F57CC6C45723}" destId="{1F74A9FD-B26A-4E3F-9804-5AA4DEE20798}" srcOrd="0" destOrd="0" presId="urn:microsoft.com/office/officeart/2005/8/layout/orgChart1"/>
    <dgm:cxn modelId="{DBD1AC9F-B8FC-4A70-BFB6-6A7EB479987C}" type="presParOf" srcId="{5A96E5A3-6736-4FDC-B43F-F57CC6C45723}" destId="{D386F466-2F94-4600-8741-E0CBD8C9713B}" srcOrd="1" destOrd="0" presId="urn:microsoft.com/office/officeart/2005/8/layout/orgChart1"/>
    <dgm:cxn modelId="{C9C631FD-AB0F-4F17-9CB3-3E7F575E9AE2}" type="presParOf" srcId="{E07F61C5-6CE8-4A92-A9F4-D025CB6940F8}" destId="{D9F348A6-0FEA-460D-864A-2E6A6B370413}" srcOrd="1" destOrd="0" presId="urn:microsoft.com/office/officeart/2005/8/layout/orgChart1"/>
    <dgm:cxn modelId="{6D82F9DC-0A5A-4526-A20A-52D7B561F9E6}" type="presParOf" srcId="{E07F61C5-6CE8-4A92-A9F4-D025CB6940F8}" destId="{1AD972D7-A978-4116-8C95-D029F5C22259}" srcOrd="2" destOrd="0" presId="urn:microsoft.com/office/officeart/2005/8/layout/orgChart1"/>
    <dgm:cxn modelId="{EB0207A8-56A4-47F1-97F8-01788A01D36F}" type="presParOf" srcId="{6CD251EF-FEDA-4A07-A14C-20ECBA0A3484}" destId="{861BA636-AA01-4451-AAC6-55F7519861A4}" srcOrd="2" destOrd="0" presId="urn:microsoft.com/office/officeart/2005/8/layout/orgChart1"/>
    <dgm:cxn modelId="{7F5A2D22-FF26-45D4-BE26-F2BBAC3CF7E9}" type="presParOf" srcId="{E126C258-F7D8-4CB0-8194-1EFD158ADC00}" destId="{AEB18520-7007-45C4-A220-8D9D377B0C65}" srcOrd="2" destOrd="0" presId="urn:microsoft.com/office/officeart/2005/8/layout/orgChart1"/>
    <dgm:cxn modelId="{4908D64F-5F6E-48A0-8E70-4499AE763A7A}" type="presParOf" srcId="{303B6B72-95FB-44B5-80CB-966B61577229}" destId="{2E57CC94-4C99-4478-9991-DB66A31EA4D8}" srcOrd="4" destOrd="0" presId="urn:microsoft.com/office/officeart/2005/8/layout/orgChart1"/>
    <dgm:cxn modelId="{5496CF19-4575-441C-B60F-F906587BDA03}" type="presParOf" srcId="{303B6B72-95FB-44B5-80CB-966B61577229}" destId="{E312225B-12A0-4EE2-9B7F-ACBD7F422CC4}" srcOrd="5" destOrd="0" presId="urn:microsoft.com/office/officeart/2005/8/layout/orgChart1"/>
    <dgm:cxn modelId="{537028AE-45BF-459A-B272-FFDDE4D0009A}" type="presParOf" srcId="{E312225B-12A0-4EE2-9B7F-ACBD7F422CC4}" destId="{90E86B1D-6FA0-456C-848B-038F0E92A613}" srcOrd="0" destOrd="0" presId="urn:microsoft.com/office/officeart/2005/8/layout/orgChart1"/>
    <dgm:cxn modelId="{15E2D6E4-9FAF-4CD8-B8CD-4AB5B91FA844}" type="presParOf" srcId="{90E86B1D-6FA0-456C-848B-038F0E92A613}" destId="{1EE6F866-4791-4B80-B350-443661C66D32}" srcOrd="0" destOrd="0" presId="urn:microsoft.com/office/officeart/2005/8/layout/orgChart1"/>
    <dgm:cxn modelId="{B61A989C-21B8-45BE-8469-F03EAC472078}" type="presParOf" srcId="{90E86B1D-6FA0-456C-848B-038F0E92A613}" destId="{BB015E0F-353A-4859-B54C-260657B76548}" srcOrd="1" destOrd="0" presId="urn:microsoft.com/office/officeart/2005/8/layout/orgChart1"/>
    <dgm:cxn modelId="{AE2248FB-F627-4C12-B8E7-B0EAC58B3442}" type="presParOf" srcId="{E312225B-12A0-4EE2-9B7F-ACBD7F422CC4}" destId="{DCEC4C2E-57C5-4B12-9B65-DCFBCD651763}" srcOrd="1" destOrd="0" presId="urn:microsoft.com/office/officeart/2005/8/layout/orgChart1"/>
    <dgm:cxn modelId="{FB9891F0-09A8-40F3-B229-FF3C2822827A}" type="presParOf" srcId="{DCEC4C2E-57C5-4B12-9B65-DCFBCD651763}" destId="{F010108D-2464-4B54-A9DD-C59832CF2CAD}" srcOrd="0" destOrd="0" presId="urn:microsoft.com/office/officeart/2005/8/layout/orgChart1"/>
    <dgm:cxn modelId="{94C72C19-CB4E-44DE-8124-0BE32A360D0B}" type="presParOf" srcId="{DCEC4C2E-57C5-4B12-9B65-DCFBCD651763}" destId="{22701080-7D3E-472C-8FD5-1ADA1C4373A8}" srcOrd="1" destOrd="0" presId="urn:microsoft.com/office/officeart/2005/8/layout/orgChart1"/>
    <dgm:cxn modelId="{505F2969-8C34-4D88-A183-8D14A7F0581F}" type="presParOf" srcId="{22701080-7D3E-472C-8FD5-1ADA1C4373A8}" destId="{191333B0-4E91-466D-844E-7335ED5D5478}" srcOrd="0" destOrd="0" presId="urn:microsoft.com/office/officeart/2005/8/layout/orgChart1"/>
    <dgm:cxn modelId="{A718ACEC-09FE-45FD-8E04-332689C0BC15}" type="presParOf" srcId="{191333B0-4E91-466D-844E-7335ED5D5478}" destId="{8325A7A3-A592-4621-982F-0B800B0B06DB}" srcOrd="0" destOrd="0" presId="urn:microsoft.com/office/officeart/2005/8/layout/orgChart1"/>
    <dgm:cxn modelId="{525A8644-683E-49FD-97E2-43E97423109E}" type="presParOf" srcId="{191333B0-4E91-466D-844E-7335ED5D5478}" destId="{CE5486BE-BF1A-4E53-8A68-9B2B22955632}" srcOrd="1" destOrd="0" presId="urn:microsoft.com/office/officeart/2005/8/layout/orgChart1"/>
    <dgm:cxn modelId="{9028D17B-F738-4858-B458-F2D4025D4C12}" type="presParOf" srcId="{22701080-7D3E-472C-8FD5-1ADA1C4373A8}" destId="{E7283281-E09F-4DF0-BAD3-3C0FCF1029B5}" srcOrd="1" destOrd="0" presId="urn:microsoft.com/office/officeart/2005/8/layout/orgChart1"/>
    <dgm:cxn modelId="{F30B39D7-EFC8-4569-969C-E0095597F70A}" type="presParOf" srcId="{22701080-7D3E-472C-8FD5-1ADA1C4373A8}" destId="{683C3DCB-5AC4-45D3-88FA-8F79EB5012F0}" srcOrd="2" destOrd="0" presId="urn:microsoft.com/office/officeart/2005/8/layout/orgChart1"/>
    <dgm:cxn modelId="{D51EFC35-0C4F-4F82-B104-9BFE39194369}" type="presParOf" srcId="{DCEC4C2E-57C5-4B12-9B65-DCFBCD651763}" destId="{D165B701-27C3-4632-880A-9086939EB326}" srcOrd="2" destOrd="0" presId="urn:microsoft.com/office/officeart/2005/8/layout/orgChart1"/>
    <dgm:cxn modelId="{2C41E892-00EE-4442-BDCD-B1AF18993C6F}" type="presParOf" srcId="{DCEC4C2E-57C5-4B12-9B65-DCFBCD651763}" destId="{D1E94160-5F64-41F2-89A8-F0F3981616F1}" srcOrd="3" destOrd="0" presId="urn:microsoft.com/office/officeart/2005/8/layout/orgChart1"/>
    <dgm:cxn modelId="{E3BB2624-0172-4221-9192-CD5B1353A35C}" type="presParOf" srcId="{D1E94160-5F64-41F2-89A8-F0F3981616F1}" destId="{3FBE2BE8-1E1F-46AC-97EC-F0D946A1C170}" srcOrd="0" destOrd="0" presId="urn:microsoft.com/office/officeart/2005/8/layout/orgChart1"/>
    <dgm:cxn modelId="{D7228EBD-AB5F-4086-B08E-0154EFB16C5D}" type="presParOf" srcId="{3FBE2BE8-1E1F-46AC-97EC-F0D946A1C170}" destId="{9133273A-00F6-4F87-B88F-B3D654ADA25F}" srcOrd="0" destOrd="0" presId="urn:microsoft.com/office/officeart/2005/8/layout/orgChart1"/>
    <dgm:cxn modelId="{C4DFFFB3-BFAA-4D31-A345-988CC49C67E4}" type="presParOf" srcId="{3FBE2BE8-1E1F-46AC-97EC-F0D946A1C170}" destId="{B23C0BF5-FF74-4E92-BA77-3BE5D9146B6F}" srcOrd="1" destOrd="0" presId="urn:microsoft.com/office/officeart/2005/8/layout/orgChart1"/>
    <dgm:cxn modelId="{BB67C177-CE68-406C-8874-2790C737B192}" type="presParOf" srcId="{D1E94160-5F64-41F2-89A8-F0F3981616F1}" destId="{EF29BDD7-0EB8-466A-8857-374A478602D6}" srcOrd="1" destOrd="0" presId="urn:microsoft.com/office/officeart/2005/8/layout/orgChart1"/>
    <dgm:cxn modelId="{61E8FE0D-29E0-4325-980D-4DBD2493BC7C}" type="presParOf" srcId="{D1E94160-5F64-41F2-89A8-F0F3981616F1}" destId="{F7E31056-D72C-4782-9EEC-7818D9B6998F}" srcOrd="2" destOrd="0" presId="urn:microsoft.com/office/officeart/2005/8/layout/orgChart1"/>
    <dgm:cxn modelId="{4C2C26A3-BB7E-4CAE-8094-ABD72EEFDDB5}" type="presParOf" srcId="{DCEC4C2E-57C5-4B12-9B65-DCFBCD651763}" destId="{051B0162-992F-4878-8E2A-363D40C73311}" srcOrd="4" destOrd="0" presId="urn:microsoft.com/office/officeart/2005/8/layout/orgChart1"/>
    <dgm:cxn modelId="{546CD727-2882-4A57-AA20-F4A6AD4B236E}" type="presParOf" srcId="{DCEC4C2E-57C5-4B12-9B65-DCFBCD651763}" destId="{C8B928A2-9EFF-4750-A143-0F3C40222CA0}" srcOrd="5" destOrd="0" presId="urn:microsoft.com/office/officeart/2005/8/layout/orgChart1"/>
    <dgm:cxn modelId="{E92D3A2C-6C8C-462A-BDBB-71B6EAA9B543}" type="presParOf" srcId="{C8B928A2-9EFF-4750-A143-0F3C40222CA0}" destId="{1C450CEA-0601-4BDA-848C-50A34B86BE42}" srcOrd="0" destOrd="0" presId="urn:microsoft.com/office/officeart/2005/8/layout/orgChart1"/>
    <dgm:cxn modelId="{F5F7E358-EECB-4E94-B94E-A740A40B9484}" type="presParOf" srcId="{1C450CEA-0601-4BDA-848C-50A34B86BE42}" destId="{6F0AE2EE-BEA1-4CB0-ADEB-23136596AE48}" srcOrd="0" destOrd="0" presId="urn:microsoft.com/office/officeart/2005/8/layout/orgChart1"/>
    <dgm:cxn modelId="{3302DA3E-9084-4656-A943-CCFD56A4EDE1}" type="presParOf" srcId="{1C450CEA-0601-4BDA-848C-50A34B86BE42}" destId="{2CB21868-1B99-4073-8E32-7342BF38F086}" srcOrd="1" destOrd="0" presId="urn:microsoft.com/office/officeart/2005/8/layout/orgChart1"/>
    <dgm:cxn modelId="{30378262-2DF8-4060-B070-4BA94AF4E33C}" type="presParOf" srcId="{C8B928A2-9EFF-4750-A143-0F3C40222CA0}" destId="{3B52BE16-806B-4795-B345-A8CBE0F1783A}" srcOrd="1" destOrd="0" presId="urn:microsoft.com/office/officeart/2005/8/layout/orgChart1"/>
    <dgm:cxn modelId="{6074B513-F5CD-4079-8C27-D6BF9FE2536E}" type="presParOf" srcId="{C8B928A2-9EFF-4750-A143-0F3C40222CA0}" destId="{2D3130B1-0086-4887-8598-84ED009ACDEE}" srcOrd="2" destOrd="0" presId="urn:microsoft.com/office/officeart/2005/8/layout/orgChart1"/>
    <dgm:cxn modelId="{C673EEF5-C7B1-4E77-A3F7-46BA950208A4}" type="presParOf" srcId="{DCEC4C2E-57C5-4B12-9B65-DCFBCD651763}" destId="{94D9CA87-5207-4595-97F6-4C4FBD7F13D3}" srcOrd="6" destOrd="0" presId="urn:microsoft.com/office/officeart/2005/8/layout/orgChart1"/>
    <dgm:cxn modelId="{BC1A95C1-04CD-4B13-97F9-C4FAD000AA11}" type="presParOf" srcId="{DCEC4C2E-57C5-4B12-9B65-DCFBCD651763}" destId="{A07A99BA-D92F-431A-AE24-F9E91CAFB749}" srcOrd="7" destOrd="0" presId="urn:microsoft.com/office/officeart/2005/8/layout/orgChart1"/>
    <dgm:cxn modelId="{2858DA84-0807-4AF9-A011-732E941773A0}" type="presParOf" srcId="{A07A99BA-D92F-431A-AE24-F9E91CAFB749}" destId="{ACA7ED35-C040-4B8D-BE17-B98A0A239C1B}" srcOrd="0" destOrd="0" presId="urn:microsoft.com/office/officeart/2005/8/layout/orgChart1"/>
    <dgm:cxn modelId="{F11A71F2-0A57-40D1-AC81-03486D914598}" type="presParOf" srcId="{ACA7ED35-C040-4B8D-BE17-B98A0A239C1B}" destId="{EA6D966C-ED8A-4365-A503-779D1BBDD5F0}" srcOrd="0" destOrd="0" presId="urn:microsoft.com/office/officeart/2005/8/layout/orgChart1"/>
    <dgm:cxn modelId="{9576B7B0-CA7E-4B3C-A27B-423E1DC51DE2}" type="presParOf" srcId="{ACA7ED35-C040-4B8D-BE17-B98A0A239C1B}" destId="{802D5D0E-A807-40B9-B210-E552A5C33C5A}" srcOrd="1" destOrd="0" presId="urn:microsoft.com/office/officeart/2005/8/layout/orgChart1"/>
    <dgm:cxn modelId="{93670A61-9368-42D3-93A3-2372EDE8AA80}" type="presParOf" srcId="{A07A99BA-D92F-431A-AE24-F9E91CAFB749}" destId="{531E45A1-9A17-4915-9E75-F3BC6BCC7E9C}" srcOrd="1" destOrd="0" presId="urn:microsoft.com/office/officeart/2005/8/layout/orgChart1"/>
    <dgm:cxn modelId="{7EE6A04A-A929-4886-BB36-727D86035715}" type="presParOf" srcId="{A07A99BA-D92F-431A-AE24-F9E91CAFB749}" destId="{32BB33AE-3F51-473B-B9F0-0AC62D608E69}" srcOrd="2" destOrd="0" presId="urn:microsoft.com/office/officeart/2005/8/layout/orgChart1"/>
    <dgm:cxn modelId="{3CF12E4C-4D38-42B6-B6EE-15969EF403BB}" type="presParOf" srcId="{DCEC4C2E-57C5-4B12-9B65-DCFBCD651763}" destId="{5E15A601-723D-4AF4-847A-DF48C468212F}" srcOrd="8" destOrd="0" presId="urn:microsoft.com/office/officeart/2005/8/layout/orgChart1"/>
    <dgm:cxn modelId="{CAFF5D9E-B2DF-4838-BC5F-BA144DFF1E38}" type="presParOf" srcId="{DCEC4C2E-57C5-4B12-9B65-DCFBCD651763}" destId="{788AA2CB-8330-41DA-A783-AD491999CA7F}" srcOrd="9" destOrd="0" presId="urn:microsoft.com/office/officeart/2005/8/layout/orgChart1"/>
    <dgm:cxn modelId="{F00B7340-3BA6-47FF-9272-6AA92ADCE926}" type="presParOf" srcId="{788AA2CB-8330-41DA-A783-AD491999CA7F}" destId="{A0ED580B-10C1-4833-8D86-867233C59AC1}" srcOrd="0" destOrd="0" presId="urn:microsoft.com/office/officeart/2005/8/layout/orgChart1"/>
    <dgm:cxn modelId="{6A4803D7-B32B-46F5-BDF9-0F24A8EBAA2E}" type="presParOf" srcId="{A0ED580B-10C1-4833-8D86-867233C59AC1}" destId="{B06F65B9-E2DE-4A33-8978-BCCBE7AF373E}" srcOrd="0" destOrd="0" presId="urn:microsoft.com/office/officeart/2005/8/layout/orgChart1"/>
    <dgm:cxn modelId="{C4A50E48-2894-4665-BC6C-4CB68DA074F2}" type="presParOf" srcId="{A0ED580B-10C1-4833-8D86-867233C59AC1}" destId="{89D33AFE-A29A-46FE-A7A9-6163552AC410}" srcOrd="1" destOrd="0" presId="urn:microsoft.com/office/officeart/2005/8/layout/orgChart1"/>
    <dgm:cxn modelId="{1BD271E5-9EE7-4D9B-BC50-1B9676BA8D7A}" type="presParOf" srcId="{788AA2CB-8330-41DA-A783-AD491999CA7F}" destId="{DF77CCB2-CF06-4E18-8FC0-F735D194D4AA}" srcOrd="1" destOrd="0" presId="urn:microsoft.com/office/officeart/2005/8/layout/orgChart1"/>
    <dgm:cxn modelId="{5E27C5E2-AE70-4109-8606-0F9BAF9643F7}" type="presParOf" srcId="{788AA2CB-8330-41DA-A783-AD491999CA7F}" destId="{29B4BCF1-19EC-4751-B86C-033358187926}" srcOrd="2" destOrd="0" presId="urn:microsoft.com/office/officeart/2005/8/layout/orgChart1"/>
    <dgm:cxn modelId="{8672AFDD-C1D3-449C-A131-FD59CD94A8C1}" type="presParOf" srcId="{E312225B-12A0-4EE2-9B7F-ACBD7F422CC4}" destId="{F807DD24-5763-4B9F-9A91-73D5F4F53A2C}" srcOrd="2" destOrd="0" presId="urn:microsoft.com/office/officeart/2005/8/layout/orgChart1"/>
    <dgm:cxn modelId="{FF787C5C-9ADB-4815-B4BB-24113EA16D9C}" type="presParOf" srcId="{303B6B72-95FB-44B5-80CB-966B61577229}" destId="{C77E1E18-962C-436F-8030-5D2483B39267}" srcOrd="6" destOrd="0" presId="urn:microsoft.com/office/officeart/2005/8/layout/orgChart1"/>
    <dgm:cxn modelId="{190A4976-EEEA-457F-BF7B-0681D25B4198}" type="presParOf" srcId="{303B6B72-95FB-44B5-80CB-966B61577229}" destId="{5FFB8696-FC0D-4A95-B41A-A61DF7276174}" srcOrd="7" destOrd="0" presId="urn:microsoft.com/office/officeart/2005/8/layout/orgChart1"/>
    <dgm:cxn modelId="{DDB0424F-F70E-4651-A0EB-7D9D6E16F839}" type="presParOf" srcId="{5FFB8696-FC0D-4A95-B41A-A61DF7276174}" destId="{9B29E91A-4BB7-4FF6-A15A-A36939F50EE2}" srcOrd="0" destOrd="0" presId="urn:microsoft.com/office/officeart/2005/8/layout/orgChart1"/>
    <dgm:cxn modelId="{94298350-E8C6-48D2-8036-F253AED77F98}" type="presParOf" srcId="{9B29E91A-4BB7-4FF6-A15A-A36939F50EE2}" destId="{797E7EC7-84B3-4D39-AA90-C36AA2640131}" srcOrd="0" destOrd="0" presId="urn:microsoft.com/office/officeart/2005/8/layout/orgChart1"/>
    <dgm:cxn modelId="{E733DAEE-735E-4DF2-8257-DCBF6455B93B}" type="presParOf" srcId="{9B29E91A-4BB7-4FF6-A15A-A36939F50EE2}" destId="{D5D43192-DBB3-4692-BEC2-A89A43055ED4}" srcOrd="1" destOrd="0" presId="urn:microsoft.com/office/officeart/2005/8/layout/orgChart1"/>
    <dgm:cxn modelId="{423E9D78-2125-437F-9534-4998B44194ED}" type="presParOf" srcId="{5FFB8696-FC0D-4A95-B41A-A61DF7276174}" destId="{8910E930-3D24-4E30-9AE3-BC0925D619DB}" srcOrd="1" destOrd="0" presId="urn:microsoft.com/office/officeart/2005/8/layout/orgChart1"/>
    <dgm:cxn modelId="{2D25CA34-093B-41CC-95F8-3BF2624CB17D}" type="presParOf" srcId="{8910E930-3D24-4E30-9AE3-BC0925D619DB}" destId="{D53C69D2-42E5-4FC7-B8EB-46A750CABA50}" srcOrd="0" destOrd="0" presId="urn:microsoft.com/office/officeart/2005/8/layout/orgChart1"/>
    <dgm:cxn modelId="{DE501D72-2080-4B26-B4E0-9108FF358EE9}" type="presParOf" srcId="{8910E930-3D24-4E30-9AE3-BC0925D619DB}" destId="{7E469DE7-6C91-4AC0-B40F-14EC0291CF54}" srcOrd="1" destOrd="0" presId="urn:microsoft.com/office/officeart/2005/8/layout/orgChart1"/>
    <dgm:cxn modelId="{FB9D9AEE-216C-4ACD-8D6C-30237F33319A}" type="presParOf" srcId="{7E469DE7-6C91-4AC0-B40F-14EC0291CF54}" destId="{6B76E5B8-8403-4B5F-BD35-FF089BAE6803}" srcOrd="0" destOrd="0" presId="urn:microsoft.com/office/officeart/2005/8/layout/orgChart1"/>
    <dgm:cxn modelId="{08DBA4BF-8407-4D20-A3B0-63A295681385}" type="presParOf" srcId="{6B76E5B8-8403-4B5F-BD35-FF089BAE6803}" destId="{543C199C-A3C9-48A2-B6FD-850FD195E04F}" srcOrd="0" destOrd="0" presId="urn:microsoft.com/office/officeart/2005/8/layout/orgChart1"/>
    <dgm:cxn modelId="{89D7D0ED-19D5-45A1-8A37-1346FDCD0D2B}" type="presParOf" srcId="{6B76E5B8-8403-4B5F-BD35-FF089BAE6803}" destId="{2D953632-2BA0-4975-A352-003832F67499}" srcOrd="1" destOrd="0" presId="urn:microsoft.com/office/officeart/2005/8/layout/orgChart1"/>
    <dgm:cxn modelId="{6B6346C4-5753-4D56-A632-59114963D249}" type="presParOf" srcId="{7E469DE7-6C91-4AC0-B40F-14EC0291CF54}" destId="{16E10F52-C03C-4689-8501-7A7CCA9FBEE3}" srcOrd="1" destOrd="0" presId="urn:microsoft.com/office/officeart/2005/8/layout/orgChart1"/>
    <dgm:cxn modelId="{E82E6F5F-0E5A-4135-8959-ED15FC9DEB24}" type="presParOf" srcId="{7E469DE7-6C91-4AC0-B40F-14EC0291CF54}" destId="{23D61251-37B1-41FE-ACDA-4467FE55AB24}" srcOrd="2" destOrd="0" presId="urn:microsoft.com/office/officeart/2005/8/layout/orgChart1"/>
    <dgm:cxn modelId="{ECAE03BB-BD88-404F-A247-FE5464320F42}" type="presParOf" srcId="{8910E930-3D24-4E30-9AE3-BC0925D619DB}" destId="{CB79BC7B-788E-4609-AB1C-E49E32B77606}" srcOrd="2" destOrd="0" presId="urn:microsoft.com/office/officeart/2005/8/layout/orgChart1"/>
    <dgm:cxn modelId="{7ED98983-CF52-4D16-8F6B-B250025ACE26}" type="presParOf" srcId="{8910E930-3D24-4E30-9AE3-BC0925D619DB}" destId="{E0532772-224A-49A3-A6E8-C881BD7D7B4D}" srcOrd="3" destOrd="0" presId="urn:microsoft.com/office/officeart/2005/8/layout/orgChart1"/>
    <dgm:cxn modelId="{181A842C-CDDC-4BD7-B30D-B234A03A566E}" type="presParOf" srcId="{E0532772-224A-49A3-A6E8-C881BD7D7B4D}" destId="{CAF3D7EF-A392-4794-B012-E9FE1C377245}" srcOrd="0" destOrd="0" presId="urn:microsoft.com/office/officeart/2005/8/layout/orgChart1"/>
    <dgm:cxn modelId="{399312EE-278E-4A45-A2BC-032A7985ED6E}" type="presParOf" srcId="{CAF3D7EF-A392-4794-B012-E9FE1C377245}" destId="{1668631C-2E33-48CC-92A2-27214BB5EAB6}" srcOrd="0" destOrd="0" presId="urn:microsoft.com/office/officeart/2005/8/layout/orgChart1"/>
    <dgm:cxn modelId="{4DA86397-293B-46DF-9CFF-35A628C76C65}" type="presParOf" srcId="{CAF3D7EF-A392-4794-B012-E9FE1C377245}" destId="{3B97E360-9246-4DFD-AE4D-8EA52C670651}" srcOrd="1" destOrd="0" presId="urn:microsoft.com/office/officeart/2005/8/layout/orgChart1"/>
    <dgm:cxn modelId="{BCF195BF-C49E-490E-BBCA-5A0150B8DE0E}" type="presParOf" srcId="{E0532772-224A-49A3-A6E8-C881BD7D7B4D}" destId="{782A2375-62B0-4694-8D9E-FA383FAE6A1D}" srcOrd="1" destOrd="0" presId="urn:microsoft.com/office/officeart/2005/8/layout/orgChart1"/>
    <dgm:cxn modelId="{630FD9E6-CDC7-40F9-AD14-479BBDFFA1CE}" type="presParOf" srcId="{E0532772-224A-49A3-A6E8-C881BD7D7B4D}" destId="{D006BB07-3925-4553-8C9B-4775DA0A8118}" srcOrd="2" destOrd="0" presId="urn:microsoft.com/office/officeart/2005/8/layout/orgChart1"/>
    <dgm:cxn modelId="{3D2C67F7-9611-404B-A43C-E0863F16509F}" type="presParOf" srcId="{8910E930-3D24-4E30-9AE3-BC0925D619DB}" destId="{58305AB8-B4B6-48FE-89AD-5DC728F1D168}" srcOrd="4" destOrd="0" presId="urn:microsoft.com/office/officeart/2005/8/layout/orgChart1"/>
    <dgm:cxn modelId="{639C5D9F-90C9-4E3D-8FFD-C05C985FB09B}" type="presParOf" srcId="{8910E930-3D24-4E30-9AE3-BC0925D619DB}" destId="{4CD08116-EDE2-4C21-8D99-1297C419F0AA}" srcOrd="5" destOrd="0" presId="urn:microsoft.com/office/officeart/2005/8/layout/orgChart1"/>
    <dgm:cxn modelId="{7C712663-D618-41D9-8E0F-3C1D081B2082}" type="presParOf" srcId="{4CD08116-EDE2-4C21-8D99-1297C419F0AA}" destId="{BFC3CD3E-9782-4297-AC79-008D778C9ABD}" srcOrd="0" destOrd="0" presId="urn:microsoft.com/office/officeart/2005/8/layout/orgChart1"/>
    <dgm:cxn modelId="{17878E20-4869-4918-BFEA-72801D4A0D7B}" type="presParOf" srcId="{BFC3CD3E-9782-4297-AC79-008D778C9ABD}" destId="{9D424AD7-B14D-4461-A58E-F233325098FE}" srcOrd="0" destOrd="0" presId="urn:microsoft.com/office/officeart/2005/8/layout/orgChart1"/>
    <dgm:cxn modelId="{44CFE9E3-F7B4-4FA9-A6C6-7361DBEAB1B8}" type="presParOf" srcId="{BFC3CD3E-9782-4297-AC79-008D778C9ABD}" destId="{4320F322-EC7C-4716-AD7E-A7435E0D383D}" srcOrd="1" destOrd="0" presId="urn:microsoft.com/office/officeart/2005/8/layout/orgChart1"/>
    <dgm:cxn modelId="{62479641-34EC-4E9A-A244-6C819A9D437A}" type="presParOf" srcId="{4CD08116-EDE2-4C21-8D99-1297C419F0AA}" destId="{5F0D0B36-C253-43E6-99B6-3BFB0AB45DFF}" srcOrd="1" destOrd="0" presId="urn:microsoft.com/office/officeart/2005/8/layout/orgChart1"/>
    <dgm:cxn modelId="{BA50802A-8719-44B3-B970-39D3EA68FF8D}" type="presParOf" srcId="{4CD08116-EDE2-4C21-8D99-1297C419F0AA}" destId="{90DF522C-667A-4C24-857A-24886A674CFF}" srcOrd="2" destOrd="0" presId="urn:microsoft.com/office/officeart/2005/8/layout/orgChart1"/>
    <dgm:cxn modelId="{EF206424-F870-4FB9-870B-5594D733F16D}" type="presParOf" srcId="{5FFB8696-FC0D-4A95-B41A-A61DF7276174}" destId="{90914742-AA1F-4CA0-92C1-EAE6B2FFFB22}" srcOrd="2" destOrd="0" presId="urn:microsoft.com/office/officeart/2005/8/layout/orgChart1"/>
    <dgm:cxn modelId="{74525CBB-307E-44C4-B902-916E5C54469B}" type="presParOf" srcId="{D6E89A35-E9A0-47EA-B134-09C6864D106B}" destId="{5E9E9AD6-051A-4485-B6EA-2AD384801072}" srcOrd="2" destOrd="0" presId="urn:microsoft.com/office/officeart/2005/8/layout/orgChar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5E161C2D-65CF-42AC-BEE8-5C2A0AE17428}" type="doc">
      <dgm:prSet loTypeId="urn:microsoft.com/office/officeart/2005/8/layout/orgChart1" loCatId="hierarchy" qsTypeId="urn:microsoft.com/office/officeart/2005/8/quickstyle/simple1" qsCatId="simple" csTypeId="urn:microsoft.com/office/officeart/2005/8/colors/colorful3" csCatId="colorful" phldr="1"/>
      <dgm:spPr/>
      <dgm:t>
        <a:bodyPr/>
        <a:lstStyle/>
        <a:p>
          <a:endParaRPr lang="en-US"/>
        </a:p>
      </dgm:t>
    </dgm:pt>
    <dgm:pt modelId="{1BDF38D7-D907-444B-BB5D-DE3872BFBAED}">
      <dgm:prSet phldrT="[Text]" custT="1"/>
      <dgm:spPr>
        <a:solidFill>
          <a:schemeClr val="accent4"/>
        </a:solidFill>
      </dgm:spPr>
      <dgm:t>
        <a:bodyPr/>
        <a:lstStyle/>
        <a:p>
          <a:r>
            <a:rPr lang="en-US" sz="2800" dirty="0" smtClean="0">
              <a:latin typeface="Times New Roman" panose="02020603050405020304" pitchFamily="18" charset="0"/>
              <a:cs typeface="Times New Roman" panose="02020603050405020304" pitchFamily="18" charset="0"/>
            </a:rPr>
            <a:t>Questionnaire parts</a:t>
          </a:r>
          <a:endParaRPr lang="en-US" sz="2800" dirty="0">
            <a:latin typeface="Times New Roman" panose="02020603050405020304" pitchFamily="18" charset="0"/>
            <a:cs typeface="Times New Roman" panose="02020603050405020304" pitchFamily="18" charset="0"/>
          </a:endParaRPr>
        </a:p>
      </dgm:t>
    </dgm:pt>
    <dgm:pt modelId="{77B40278-089B-4B2F-8112-CD74F054B743}" type="parTrans" cxnId="{807C060C-9DE0-43D3-A572-660618F7DAAF}">
      <dgm:prSet/>
      <dgm:spPr/>
      <dgm:t>
        <a:bodyPr/>
        <a:lstStyle/>
        <a:p>
          <a:endParaRPr lang="en-US"/>
        </a:p>
      </dgm:t>
    </dgm:pt>
    <dgm:pt modelId="{4BD50F62-E0FE-421A-B151-B6C90ABEDC55}" type="sibTrans" cxnId="{807C060C-9DE0-43D3-A572-660618F7DAAF}">
      <dgm:prSet/>
      <dgm:spPr/>
      <dgm:t>
        <a:bodyPr/>
        <a:lstStyle/>
        <a:p>
          <a:endParaRPr lang="en-US"/>
        </a:p>
      </dgm:t>
    </dgm:pt>
    <dgm:pt modelId="{8B44E387-84EB-438E-9D8E-79AC43D9E655}">
      <dgm:prSet phldrT="[Text]"/>
      <dgm:spPr/>
      <dgm:t>
        <a:bodyPr/>
        <a:lstStyle/>
        <a:p>
          <a:r>
            <a:rPr lang="en-US" dirty="0" smtClean="0">
              <a:latin typeface="Times New Roman" panose="02020603050405020304" pitchFamily="18" charset="0"/>
              <a:cs typeface="Times New Roman" panose="02020603050405020304" pitchFamily="18" charset="0"/>
            </a:rPr>
            <a:t>General information</a:t>
          </a:r>
          <a:endParaRPr lang="en-US" dirty="0">
            <a:latin typeface="Times New Roman" panose="02020603050405020304" pitchFamily="18" charset="0"/>
            <a:cs typeface="Times New Roman" panose="02020603050405020304" pitchFamily="18" charset="0"/>
          </a:endParaRPr>
        </a:p>
      </dgm:t>
    </dgm:pt>
    <dgm:pt modelId="{A5257505-28A4-4158-9424-A1425327FA73}" type="parTrans" cxnId="{5F4648F5-97A2-4549-94D3-01772E648890}">
      <dgm:prSet/>
      <dgm:spPr/>
      <dgm:t>
        <a:bodyPr/>
        <a:lstStyle/>
        <a:p>
          <a:endParaRPr lang="en-US"/>
        </a:p>
      </dgm:t>
    </dgm:pt>
    <dgm:pt modelId="{7DD2AF59-15B5-4418-B4C6-63055F562AD5}" type="sibTrans" cxnId="{5F4648F5-97A2-4549-94D3-01772E648890}">
      <dgm:prSet/>
      <dgm:spPr/>
      <dgm:t>
        <a:bodyPr/>
        <a:lstStyle/>
        <a:p>
          <a:endParaRPr lang="en-US"/>
        </a:p>
      </dgm:t>
    </dgm:pt>
    <dgm:pt modelId="{6D41A996-C36E-42BA-804B-402ADFF0325D}">
      <dgm:prSet phldrT="[Text]"/>
      <dgm:spPr/>
      <dgm:t>
        <a:bodyPr/>
        <a:lstStyle/>
        <a:p>
          <a:r>
            <a:rPr lang="en-US" dirty="0" smtClean="0">
              <a:latin typeface="Times New Roman" panose="02020603050405020304" pitchFamily="18" charset="0"/>
              <a:cs typeface="Times New Roman" panose="02020603050405020304" pitchFamily="18" charset="0"/>
            </a:rPr>
            <a:t>Common accidents in construction sites</a:t>
          </a:r>
          <a:endParaRPr lang="en-US" dirty="0">
            <a:latin typeface="Times New Roman" panose="02020603050405020304" pitchFamily="18" charset="0"/>
            <a:cs typeface="Times New Roman" panose="02020603050405020304" pitchFamily="18" charset="0"/>
          </a:endParaRPr>
        </a:p>
      </dgm:t>
    </dgm:pt>
    <dgm:pt modelId="{DFA86021-18C1-4846-B321-BDF4CFA6F0EA}" type="parTrans" cxnId="{EC97C6FF-368F-4203-B60B-666448A38B26}">
      <dgm:prSet/>
      <dgm:spPr/>
      <dgm:t>
        <a:bodyPr/>
        <a:lstStyle/>
        <a:p>
          <a:endParaRPr lang="en-US"/>
        </a:p>
      </dgm:t>
    </dgm:pt>
    <dgm:pt modelId="{D6B727C6-CC6C-4AF3-AF22-D363C09DE149}" type="sibTrans" cxnId="{EC97C6FF-368F-4203-B60B-666448A38B26}">
      <dgm:prSet/>
      <dgm:spPr/>
      <dgm:t>
        <a:bodyPr/>
        <a:lstStyle/>
        <a:p>
          <a:endParaRPr lang="en-US"/>
        </a:p>
      </dgm:t>
    </dgm:pt>
    <dgm:pt modelId="{B1178937-ED99-4A6D-82E7-8FD61169E329}">
      <dgm:prSet phldrT="[Text]"/>
      <dgm:spPr/>
      <dgm:t>
        <a:bodyPr/>
        <a:lstStyle/>
        <a:p>
          <a:r>
            <a:rPr lang="en-US" dirty="0" smtClean="0">
              <a:latin typeface="Times New Roman" panose="02020603050405020304" pitchFamily="18" charset="0"/>
              <a:cs typeface="Times New Roman" panose="02020603050405020304" pitchFamily="18" charset="0"/>
            </a:rPr>
            <a:t>Current implementation of OSHA standards in West Bank</a:t>
          </a:r>
          <a:endParaRPr lang="en-US" dirty="0">
            <a:latin typeface="Times New Roman" panose="02020603050405020304" pitchFamily="18" charset="0"/>
            <a:cs typeface="Times New Roman" panose="02020603050405020304" pitchFamily="18" charset="0"/>
          </a:endParaRPr>
        </a:p>
      </dgm:t>
    </dgm:pt>
    <dgm:pt modelId="{76372B08-B7D3-4290-9607-5A805A079F32}" type="parTrans" cxnId="{52C9BE19-3D07-4F47-BD98-04344F3CE458}">
      <dgm:prSet/>
      <dgm:spPr/>
      <dgm:t>
        <a:bodyPr/>
        <a:lstStyle/>
        <a:p>
          <a:endParaRPr lang="en-US"/>
        </a:p>
      </dgm:t>
    </dgm:pt>
    <dgm:pt modelId="{E5DEC3AD-0A80-4CDA-A730-3268326D34DB}" type="sibTrans" cxnId="{52C9BE19-3D07-4F47-BD98-04344F3CE458}">
      <dgm:prSet/>
      <dgm:spPr/>
      <dgm:t>
        <a:bodyPr/>
        <a:lstStyle/>
        <a:p>
          <a:endParaRPr lang="en-US"/>
        </a:p>
      </dgm:t>
    </dgm:pt>
    <dgm:pt modelId="{4356A580-56A5-4E94-963D-DA895B4DDB1B}">
      <dgm:prSet/>
      <dgm:spPr/>
      <dgm:t>
        <a:bodyPr/>
        <a:lstStyle/>
        <a:p>
          <a:r>
            <a:rPr lang="en-US" dirty="0" smtClean="0">
              <a:latin typeface="Times New Roman" panose="02020603050405020304" pitchFamily="18" charset="0"/>
              <a:cs typeface="Times New Roman" panose="02020603050405020304" pitchFamily="18" charset="0"/>
            </a:rPr>
            <a:t>The most hazardous items</a:t>
          </a:r>
          <a:endParaRPr lang="en-US" dirty="0">
            <a:latin typeface="Times New Roman" panose="02020603050405020304" pitchFamily="18" charset="0"/>
            <a:cs typeface="Times New Roman" panose="02020603050405020304" pitchFamily="18" charset="0"/>
          </a:endParaRPr>
        </a:p>
      </dgm:t>
    </dgm:pt>
    <dgm:pt modelId="{D77CC29E-13DC-476C-B5B8-0BC9958918DC}" type="parTrans" cxnId="{B315C5A0-C742-4F62-B4E4-9DC78880A3F4}">
      <dgm:prSet/>
      <dgm:spPr/>
      <dgm:t>
        <a:bodyPr/>
        <a:lstStyle/>
        <a:p>
          <a:endParaRPr lang="en-US"/>
        </a:p>
      </dgm:t>
    </dgm:pt>
    <dgm:pt modelId="{59E8BEE4-8600-46E9-B60C-CCFB6F4E369C}" type="sibTrans" cxnId="{B315C5A0-C742-4F62-B4E4-9DC78880A3F4}">
      <dgm:prSet/>
      <dgm:spPr/>
      <dgm:t>
        <a:bodyPr/>
        <a:lstStyle/>
        <a:p>
          <a:endParaRPr lang="en-US"/>
        </a:p>
      </dgm:t>
    </dgm:pt>
    <dgm:pt modelId="{B472FA52-BF2F-423B-97E8-5B268B0B893A}">
      <dgm:prSet/>
      <dgm:spPr/>
      <dgm:t>
        <a:bodyPr/>
        <a:lstStyle/>
        <a:p>
          <a:r>
            <a:rPr lang="en-US" dirty="0" smtClean="0">
              <a:latin typeface="Times New Roman" panose="02020603050405020304" pitchFamily="18" charset="0"/>
              <a:cs typeface="Times New Roman" panose="02020603050405020304" pitchFamily="18" charset="0"/>
            </a:rPr>
            <a:t>The effect of safety on delays and costs</a:t>
          </a:r>
          <a:endParaRPr lang="en-US" dirty="0">
            <a:latin typeface="Times New Roman" panose="02020603050405020304" pitchFamily="18" charset="0"/>
            <a:cs typeface="Times New Roman" panose="02020603050405020304" pitchFamily="18" charset="0"/>
          </a:endParaRPr>
        </a:p>
      </dgm:t>
    </dgm:pt>
    <dgm:pt modelId="{5D33E5A6-3E98-41CB-9310-3D45756D906C}" type="parTrans" cxnId="{23285ACC-0462-4B9A-950E-6C7C955F77E6}">
      <dgm:prSet/>
      <dgm:spPr/>
      <dgm:t>
        <a:bodyPr/>
        <a:lstStyle/>
        <a:p>
          <a:endParaRPr lang="en-US"/>
        </a:p>
      </dgm:t>
    </dgm:pt>
    <dgm:pt modelId="{FDB377CA-1363-47BC-95F2-28276B320060}" type="sibTrans" cxnId="{23285ACC-0462-4B9A-950E-6C7C955F77E6}">
      <dgm:prSet/>
      <dgm:spPr/>
      <dgm:t>
        <a:bodyPr/>
        <a:lstStyle/>
        <a:p>
          <a:endParaRPr lang="en-US"/>
        </a:p>
      </dgm:t>
    </dgm:pt>
    <dgm:pt modelId="{AB02AFEB-ABEA-489A-93E8-255FC2967CFF}" type="pres">
      <dgm:prSet presAssocID="{5E161C2D-65CF-42AC-BEE8-5C2A0AE17428}" presName="hierChild1" presStyleCnt="0">
        <dgm:presLayoutVars>
          <dgm:orgChart val="1"/>
          <dgm:chPref val="1"/>
          <dgm:dir/>
          <dgm:animOne val="branch"/>
          <dgm:animLvl val="lvl"/>
          <dgm:resizeHandles/>
        </dgm:presLayoutVars>
      </dgm:prSet>
      <dgm:spPr/>
      <dgm:t>
        <a:bodyPr/>
        <a:lstStyle/>
        <a:p>
          <a:endParaRPr lang="en-US"/>
        </a:p>
      </dgm:t>
    </dgm:pt>
    <dgm:pt modelId="{B2975B5B-F405-495B-9C49-EDB413F4377D}" type="pres">
      <dgm:prSet presAssocID="{1BDF38D7-D907-444B-BB5D-DE3872BFBAED}" presName="hierRoot1" presStyleCnt="0">
        <dgm:presLayoutVars>
          <dgm:hierBranch val="init"/>
        </dgm:presLayoutVars>
      </dgm:prSet>
      <dgm:spPr/>
    </dgm:pt>
    <dgm:pt modelId="{9829B164-865A-4151-B8A2-8C4FD387EBF4}" type="pres">
      <dgm:prSet presAssocID="{1BDF38D7-D907-444B-BB5D-DE3872BFBAED}" presName="rootComposite1" presStyleCnt="0"/>
      <dgm:spPr/>
    </dgm:pt>
    <dgm:pt modelId="{4F167736-F478-4CFD-AD58-9364AFC123FF}" type="pres">
      <dgm:prSet presAssocID="{1BDF38D7-D907-444B-BB5D-DE3872BFBAED}" presName="rootText1" presStyleLbl="node0" presStyleIdx="0" presStyleCnt="1" custScaleX="175726" custScaleY="143115" custLinFactNeighborX="-4094" custLinFactNeighborY="13904">
        <dgm:presLayoutVars>
          <dgm:chPref val="3"/>
        </dgm:presLayoutVars>
      </dgm:prSet>
      <dgm:spPr/>
      <dgm:t>
        <a:bodyPr/>
        <a:lstStyle/>
        <a:p>
          <a:endParaRPr lang="en-US"/>
        </a:p>
      </dgm:t>
    </dgm:pt>
    <dgm:pt modelId="{1D5A7EC0-1247-462F-847C-32A09BB8B34C}" type="pres">
      <dgm:prSet presAssocID="{1BDF38D7-D907-444B-BB5D-DE3872BFBAED}" presName="rootConnector1" presStyleLbl="node1" presStyleIdx="0" presStyleCnt="0"/>
      <dgm:spPr/>
      <dgm:t>
        <a:bodyPr/>
        <a:lstStyle/>
        <a:p>
          <a:endParaRPr lang="en-US"/>
        </a:p>
      </dgm:t>
    </dgm:pt>
    <dgm:pt modelId="{94DD698E-837B-46B7-B907-9D29FA9C2760}" type="pres">
      <dgm:prSet presAssocID="{1BDF38D7-D907-444B-BB5D-DE3872BFBAED}" presName="hierChild2" presStyleCnt="0"/>
      <dgm:spPr/>
    </dgm:pt>
    <dgm:pt modelId="{54472368-D3B2-4DDC-9A2C-720080AB5A8C}" type="pres">
      <dgm:prSet presAssocID="{A5257505-28A4-4158-9424-A1425327FA73}" presName="Name37" presStyleLbl="parChTrans1D2" presStyleIdx="0" presStyleCnt="5"/>
      <dgm:spPr/>
      <dgm:t>
        <a:bodyPr/>
        <a:lstStyle/>
        <a:p>
          <a:endParaRPr lang="en-US"/>
        </a:p>
      </dgm:t>
    </dgm:pt>
    <dgm:pt modelId="{090E8234-A1CF-49E0-8BAC-228E90254C82}" type="pres">
      <dgm:prSet presAssocID="{8B44E387-84EB-438E-9D8E-79AC43D9E655}" presName="hierRoot2" presStyleCnt="0">
        <dgm:presLayoutVars>
          <dgm:hierBranch val="init"/>
        </dgm:presLayoutVars>
      </dgm:prSet>
      <dgm:spPr/>
    </dgm:pt>
    <dgm:pt modelId="{96659626-5EF8-4FF4-8D21-2A78BA5EE65D}" type="pres">
      <dgm:prSet presAssocID="{8B44E387-84EB-438E-9D8E-79AC43D9E655}" presName="rootComposite" presStyleCnt="0"/>
      <dgm:spPr/>
    </dgm:pt>
    <dgm:pt modelId="{F38D8C6C-F567-4E87-B5E1-0B9DA22A022D}" type="pres">
      <dgm:prSet presAssocID="{8B44E387-84EB-438E-9D8E-79AC43D9E655}" presName="rootText" presStyleLbl="node2" presStyleIdx="0" presStyleCnt="5" custScaleY="142606" custLinFactY="38859" custLinFactNeighborX="3820" custLinFactNeighborY="100000">
        <dgm:presLayoutVars>
          <dgm:chPref val="3"/>
        </dgm:presLayoutVars>
      </dgm:prSet>
      <dgm:spPr/>
      <dgm:t>
        <a:bodyPr/>
        <a:lstStyle/>
        <a:p>
          <a:endParaRPr lang="en-US"/>
        </a:p>
      </dgm:t>
    </dgm:pt>
    <dgm:pt modelId="{2F7F8A09-D6BB-46EA-AC28-1A39404991FB}" type="pres">
      <dgm:prSet presAssocID="{8B44E387-84EB-438E-9D8E-79AC43D9E655}" presName="rootConnector" presStyleLbl="node2" presStyleIdx="0" presStyleCnt="5"/>
      <dgm:spPr/>
      <dgm:t>
        <a:bodyPr/>
        <a:lstStyle/>
        <a:p>
          <a:endParaRPr lang="en-US"/>
        </a:p>
      </dgm:t>
    </dgm:pt>
    <dgm:pt modelId="{485BB470-A1B8-4BC1-893D-27F884872B4A}" type="pres">
      <dgm:prSet presAssocID="{8B44E387-84EB-438E-9D8E-79AC43D9E655}" presName="hierChild4" presStyleCnt="0"/>
      <dgm:spPr/>
    </dgm:pt>
    <dgm:pt modelId="{9444371E-A777-46D8-A064-18D273450958}" type="pres">
      <dgm:prSet presAssocID="{8B44E387-84EB-438E-9D8E-79AC43D9E655}" presName="hierChild5" presStyleCnt="0"/>
      <dgm:spPr/>
    </dgm:pt>
    <dgm:pt modelId="{E8B83344-5A79-4FB8-986A-BD610E0C0915}" type="pres">
      <dgm:prSet presAssocID="{DFA86021-18C1-4846-B321-BDF4CFA6F0EA}" presName="Name37" presStyleLbl="parChTrans1D2" presStyleIdx="1" presStyleCnt="5"/>
      <dgm:spPr/>
      <dgm:t>
        <a:bodyPr/>
        <a:lstStyle/>
        <a:p>
          <a:endParaRPr lang="en-US"/>
        </a:p>
      </dgm:t>
    </dgm:pt>
    <dgm:pt modelId="{59B1B61D-4B8B-492F-95E7-8D83385176A3}" type="pres">
      <dgm:prSet presAssocID="{6D41A996-C36E-42BA-804B-402ADFF0325D}" presName="hierRoot2" presStyleCnt="0">
        <dgm:presLayoutVars>
          <dgm:hierBranch val="init"/>
        </dgm:presLayoutVars>
      </dgm:prSet>
      <dgm:spPr/>
    </dgm:pt>
    <dgm:pt modelId="{4D46D00A-CE0D-4CE8-86EB-79982075D420}" type="pres">
      <dgm:prSet presAssocID="{6D41A996-C36E-42BA-804B-402ADFF0325D}" presName="rootComposite" presStyleCnt="0"/>
      <dgm:spPr/>
    </dgm:pt>
    <dgm:pt modelId="{637F2DE3-CBF0-4B41-9660-56966D78316E}" type="pres">
      <dgm:prSet presAssocID="{6D41A996-C36E-42BA-804B-402ADFF0325D}" presName="rootText" presStyleLbl="node2" presStyleIdx="1" presStyleCnt="5" custScaleX="111182" custScaleY="139784" custLinFactY="37178" custLinFactNeighborX="-3512" custLinFactNeighborY="100000">
        <dgm:presLayoutVars>
          <dgm:chPref val="3"/>
        </dgm:presLayoutVars>
      </dgm:prSet>
      <dgm:spPr/>
      <dgm:t>
        <a:bodyPr/>
        <a:lstStyle/>
        <a:p>
          <a:endParaRPr lang="en-US"/>
        </a:p>
      </dgm:t>
    </dgm:pt>
    <dgm:pt modelId="{520C0313-65B6-4A72-83F9-CB5830E04D5A}" type="pres">
      <dgm:prSet presAssocID="{6D41A996-C36E-42BA-804B-402ADFF0325D}" presName="rootConnector" presStyleLbl="node2" presStyleIdx="1" presStyleCnt="5"/>
      <dgm:spPr/>
      <dgm:t>
        <a:bodyPr/>
        <a:lstStyle/>
        <a:p>
          <a:endParaRPr lang="en-US"/>
        </a:p>
      </dgm:t>
    </dgm:pt>
    <dgm:pt modelId="{470C3932-A3EE-4358-A0A2-A190051BA9E6}" type="pres">
      <dgm:prSet presAssocID="{6D41A996-C36E-42BA-804B-402ADFF0325D}" presName="hierChild4" presStyleCnt="0"/>
      <dgm:spPr/>
    </dgm:pt>
    <dgm:pt modelId="{A6726998-28C4-494C-A7DA-ED6A21581DA1}" type="pres">
      <dgm:prSet presAssocID="{6D41A996-C36E-42BA-804B-402ADFF0325D}" presName="hierChild5" presStyleCnt="0"/>
      <dgm:spPr/>
    </dgm:pt>
    <dgm:pt modelId="{3BC8ACE8-9BA1-4433-AEC5-6BFD3F47602D}" type="pres">
      <dgm:prSet presAssocID="{76372B08-B7D3-4290-9607-5A805A079F32}" presName="Name37" presStyleLbl="parChTrans1D2" presStyleIdx="2" presStyleCnt="5"/>
      <dgm:spPr/>
      <dgm:t>
        <a:bodyPr/>
        <a:lstStyle/>
        <a:p>
          <a:endParaRPr lang="en-US"/>
        </a:p>
      </dgm:t>
    </dgm:pt>
    <dgm:pt modelId="{72F9FA8B-723C-4EAA-9708-E8366FD52391}" type="pres">
      <dgm:prSet presAssocID="{B1178937-ED99-4A6D-82E7-8FD61169E329}" presName="hierRoot2" presStyleCnt="0">
        <dgm:presLayoutVars>
          <dgm:hierBranch val="init"/>
        </dgm:presLayoutVars>
      </dgm:prSet>
      <dgm:spPr/>
    </dgm:pt>
    <dgm:pt modelId="{EB749565-AC02-4E5C-897F-95B7FE8B4ECB}" type="pres">
      <dgm:prSet presAssocID="{B1178937-ED99-4A6D-82E7-8FD61169E329}" presName="rootComposite" presStyleCnt="0"/>
      <dgm:spPr/>
    </dgm:pt>
    <dgm:pt modelId="{80DDABCD-3558-49DF-BFDB-6BE1BD753A75}" type="pres">
      <dgm:prSet presAssocID="{B1178937-ED99-4A6D-82E7-8FD61169E329}" presName="rootText" presStyleLbl="node2" presStyleIdx="2" presStyleCnt="5" custScaleX="140699" custScaleY="142606" custLinFactY="38859" custLinFactNeighborX="-678" custLinFactNeighborY="100000">
        <dgm:presLayoutVars>
          <dgm:chPref val="3"/>
        </dgm:presLayoutVars>
      </dgm:prSet>
      <dgm:spPr/>
      <dgm:t>
        <a:bodyPr/>
        <a:lstStyle/>
        <a:p>
          <a:endParaRPr lang="en-US"/>
        </a:p>
      </dgm:t>
    </dgm:pt>
    <dgm:pt modelId="{CB5BB32E-B2F6-4190-B777-BB242715E262}" type="pres">
      <dgm:prSet presAssocID="{B1178937-ED99-4A6D-82E7-8FD61169E329}" presName="rootConnector" presStyleLbl="node2" presStyleIdx="2" presStyleCnt="5"/>
      <dgm:spPr/>
      <dgm:t>
        <a:bodyPr/>
        <a:lstStyle/>
        <a:p>
          <a:endParaRPr lang="en-US"/>
        </a:p>
      </dgm:t>
    </dgm:pt>
    <dgm:pt modelId="{75EC6717-BE80-47A0-A13B-5280D26F442A}" type="pres">
      <dgm:prSet presAssocID="{B1178937-ED99-4A6D-82E7-8FD61169E329}" presName="hierChild4" presStyleCnt="0"/>
      <dgm:spPr/>
    </dgm:pt>
    <dgm:pt modelId="{513ED7DE-97F4-4D9D-8DFD-DAC45F18DC1E}" type="pres">
      <dgm:prSet presAssocID="{B1178937-ED99-4A6D-82E7-8FD61169E329}" presName="hierChild5" presStyleCnt="0"/>
      <dgm:spPr/>
    </dgm:pt>
    <dgm:pt modelId="{25CB6EC9-86F0-4F53-AA62-200BBA9B7BEC}" type="pres">
      <dgm:prSet presAssocID="{D77CC29E-13DC-476C-B5B8-0BC9958918DC}" presName="Name37" presStyleLbl="parChTrans1D2" presStyleIdx="3" presStyleCnt="5"/>
      <dgm:spPr/>
      <dgm:t>
        <a:bodyPr/>
        <a:lstStyle/>
        <a:p>
          <a:endParaRPr lang="en-US"/>
        </a:p>
      </dgm:t>
    </dgm:pt>
    <dgm:pt modelId="{559986B0-2447-45CA-9B71-CA2E02F93212}" type="pres">
      <dgm:prSet presAssocID="{4356A580-56A5-4E94-963D-DA895B4DDB1B}" presName="hierRoot2" presStyleCnt="0">
        <dgm:presLayoutVars>
          <dgm:hierBranch val="init"/>
        </dgm:presLayoutVars>
      </dgm:prSet>
      <dgm:spPr/>
    </dgm:pt>
    <dgm:pt modelId="{6B82713C-AA42-4D1F-ADE0-97C901EAC320}" type="pres">
      <dgm:prSet presAssocID="{4356A580-56A5-4E94-963D-DA895B4DDB1B}" presName="rootComposite" presStyleCnt="0"/>
      <dgm:spPr/>
    </dgm:pt>
    <dgm:pt modelId="{D1764209-81E7-4ADF-97D8-3CD5ED30F9D5}" type="pres">
      <dgm:prSet presAssocID="{4356A580-56A5-4E94-963D-DA895B4DDB1B}" presName="rootText" presStyleLbl="node2" presStyleIdx="3" presStyleCnt="5" custScaleX="110494" custScaleY="150371" custLinFactY="37306" custLinFactNeighborX="2456" custLinFactNeighborY="100000">
        <dgm:presLayoutVars>
          <dgm:chPref val="3"/>
        </dgm:presLayoutVars>
      </dgm:prSet>
      <dgm:spPr/>
      <dgm:t>
        <a:bodyPr/>
        <a:lstStyle/>
        <a:p>
          <a:endParaRPr lang="en-US"/>
        </a:p>
      </dgm:t>
    </dgm:pt>
    <dgm:pt modelId="{217C2B00-4482-4455-987A-399CDBDD47C4}" type="pres">
      <dgm:prSet presAssocID="{4356A580-56A5-4E94-963D-DA895B4DDB1B}" presName="rootConnector" presStyleLbl="node2" presStyleIdx="3" presStyleCnt="5"/>
      <dgm:spPr/>
      <dgm:t>
        <a:bodyPr/>
        <a:lstStyle/>
        <a:p>
          <a:endParaRPr lang="en-US"/>
        </a:p>
      </dgm:t>
    </dgm:pt>
    <dgm:pt modelId="{898D09FA-DF73-4C84-9F38-4E5E12085006}" type="pres">
      <dgm:prSet presAssocID="{4356A580-56A5-4E94-963D-DA895B4DDB1B}" presName="hierChild4" presStyleCnt="0"/>
      <dgm:spPr/>
    </dgm:pt>
    <dgm:pt modelId="{A4C5E2B3-FB8F-497D-9EBC-B50E463DCDD5}" type="pres">
      <dgm:prSet presAssocID="{4356A580-56A5-4E94-963D-DA895B4DDB1B}" presName="hierChild5" presStyleCnt="0"/>
      <dgm:spPr/>
    </dgm:pt>
    <dgm:pt modelId="{469C504C-459F-4279-9483-CE4FB1D33FBD}" type="pres">
      <dgm:prSet presAssocID="{5D33E5A6-3E98-41CB-9310-3D45756D906C}" presName="Name37" presStyleLbl="parChTrans1D2" presStyleIdx="4" presStyleCnt="5"/>
      <dgm:spPr/>
      <dgm:t>
        <a:bodyPr/>
        <a:lstStyle/>
        <a:p>
          <a:endParaRPr lang="en-US"/>
        </a:p>
      </dgm:t>
    </dgm:pt>
    <dgm:pt modelId="{0FE2E5A9-7C7F-45E0-AA42-FA4188C41FE7}" type="pres">
      <dgm:prSet presAssocID="{B472FA52-BF2F-423B-97E8-5B268B0B893A}" presName="hierRoot2" presStyleCnt="0">
        <dgm:presLayoutVars>
          <dgm:hierBranch val="init"/>
        </dgm:presLayoutVars>
      </dgm:prSet>
      <dgm:spPr/>
    </dgm:pt>
    <dgm:pt modelId="{290D27CE-188F-4F11-BBAB-C9DB1F762750}" type="pres">
      <dgm:prSet presAssocID="{B472FA52-BF2F-423B-97E8-5B268B0B893A}" presName="rootComposite" presStyleCnt="0"/>
      <dgm:spPr/>
    </dgm:pt>
    <dgm:pt modelId="{AF7988A3-002C-4FA8-A561-8A1F2EE8500B}" type="pres">
      <dgm:prSet presAssocID="{B472FA52-BF2F-423B-97E8-5B268B0B893A}" presName="rootText" presStyleLbl="node2" presStyleIdx="4" presStyleCnt="5" custScaleX="106968" custScaleY="150660" custLinFactY="36829" custLinFactNeighborX="-3219" custLinFactNeighborY="100000">
        <dgm:presLayoutVars>
          <dgm:chPref val="3"/>
        </dgm:presLayoutVars>
      </dgm:prSet>
      <dgm:spPr/>
      <dgm:t>
        <a:bodyPr/>
        <a:lstStyle/>
        <a:p>
          <a:endParaRPr lang="en-US"/>
        </a:p>
      </dgm:t>
    </dgm:pt>
    <dgm:pt modelId="{2F9CBDAE-2BC3-4369-AA55-639B19E36301}" type="pres">
      <dgm:prSet presAssocID="{B472FA52-BF2F-423B-97E8-5B268B0B893A}" presName="rootConnector" presStyleLbl="node2" presStyleIdx="4" presStyleCnt="5"/>
      <dgm:spPr/>
      <dgm:t>
        <a:bodyPr/>
        <a:lstStyle/>
        <a:p>
          <a:endParaRPr lang="en-US"/>
        </a:p>
      </dgm:t>
    </dgm:pt>
    <dgm:pt modelId="{0DD4F578-9D34-4E2F-9441-D0A4D558B8C6}" type="pres">
      <dgm:prSet presAssocID="{B472FA52-BF2F-423B-97E8-5B268B0B893A}" presName="hierChild4" presStyleCnt="0"/>
      <dgm:spPr/>
    </dgm:pt>
    <dgm:pt modelId="{BCDD3573-2024-4547-9B30-82793A4E04A9}" type="pres">
      <dgm:prSet presAssocID="{B472FA52-BF2F-423B-97E8-5B268B0B893A}" presName="hierChild5" presStyleCnt="0"/>
      <dgm:spPr/>
    </dgm:pt>
    <dgm:pt modelId="{5397E8FA-9B9D-4CB9-BD7A-6B8A76B4C467}" type="pres">
      <dgm:prSet presAssocID="{1BDF38D7-D907-444B-BB5D-DE3872BFBAED}" presName="hierChild3" presStyleCnt="0"/>
      <dgm:spPr/>
    </dgm:pt>
  </dgm:ptLst>
  <dgm:cxnLst>
    <dgm:cxn modelId="{82AB71DF-BAA5-4BDD-B47A-641F0CCA893D}" type="presOf" srcId="{5E161C2D-65CF-42AC-BEE8-5C2A0AE17428}" destId="{AB02AFEB-ABEA-489A-93E8-255FC2967CFF}" srcOrd="0" destOrd="0" presId="urn:microsoft.com/office/officeart/2005/8/layout/orgChart1"/>
    <dgm:cxn modelId="{26D79D39-C233-4326-9B51-942B4BDBAD69}" type="presOf" srcId="{6D41A996-C36E-42BA-804B-402ADFF0325D}" destId="{520C0313-65B6-4A72-83F9-CB5830E04D5A}" srcOrd="1" destOrd="0" presId="urn:microsoft.com/office/officeart/2005/8/layout/orgChart1"/>
    <dgm:cxn modelId="{D4FF7EC9-0540-47BA-AE63-A3F9DED557A7}" type="presOf" srcId="{B472FA52-BF2F-423B-97E8-5B268B0B893A}" destId="{2F9CBDAE-2BC3-4369-AA55-639B19E36301}" srcOrd="1" destOrd="0" presId="urn:microsoft.com/office/officeart/2005/8/layout/orgChart1"/>
    <dgm:cxn modelId="{435AAD38-2007-4C41-B1FA-B776EBBF22D9}" type="presOf" srcId="{B1178937-ED99-4A6D-82E7-8FD61169E329}" destId="{80DDABCD-3558-49DF-BFDB-6BE1BD753A75}" srcOrd="0" destOrd="0" presId="urn:microsoft.com/office/officeart/2005/8/layout/orgChart1"/>
    <dgm:cxn modelId="{7E060A41-9C6E-4494-B1FA-9B55CCA7E719}" type="presOf" srcId="{A5257505-28A4-4158-9424-A1425327FA73}" destId="{54472368-D3B2-4DDC-9A2C-720080AB5A8C}" srcOrd="0" destOrd="0" presId="urn:microsoft.com/office/officeart/2005/8/layout/orgChart1"/>
    <dgm:cxn modelId="{EED254D7-AA7F-41A9-BF64-793EA4B35D45}" type="presOf" srcId="{D77CC29E-13DC-476C-B5B8-0BC9958918DC}" destId="{25CB6EC9-86F0-4F53-AA62-200BBA9B7BEC}" srcOrd="0" destOrd="0" presId="urn:microsoft.com/office/officeart/2005/8/layout/orgChart1"/>
    <dgm:cxn modelId="{DB7D5889-F86F-4888-840E-ADC8C17DB9ED}" type="presOf" srcId="{DFA86021-18C1-4846-B321-BDF4CFA6F0EA}" destId="{E8B83344-5A79-4FB8-986A-BD610E0C0915}" srcOrd="0" destOrd="0" presId="urn:microsoft.com/office/officeart/2005/8/layout/orgChart1"/>
    <dgm:cxn modelId="{4362C0E8-701F-4E58-96BA-04CDD8C876F1}" type="presOf" srcId="{1BDF38D7-D907-444B-BB5D-DE3872BFBAED}" destId="{1D5A7EC0-1247-462F-847C-32A09BB8B34C}" srcOrd="1" destOrd="0" presId="urn:microsoft.com/office/officeart/2005/8/layout/orgChart1"/>
    <dgm:cxn modelId="{EA3F52D6-F927-46CE-846A-BE433E975206}" type="presOf" srcId="{8B44E387-84EB-438E-9D8E-79AC43D9E655}" destId="{F38D8C6C-F567-4E87-B5E1-0B9DA22A022D}" srcOrd="0" destOrd="0" presId="urn:microsoft.com/office/officeart/2005/8/layout/orgChart1"/>
    <dgm:cxn modelId="{23B8767B-B490-4BAC-8483-4B4FD02D0E89}" type="presOf" srcId="{4356A580-56A5-4E94-963D-DA895B4DDB1B}" destId="{D1764209-81E7-4ADF-97D8-3CD5ED30F9D5}" srcOrd="0" destOrd="0" presId="urn:microsoft.com/office/officeart/2005/8/layout/orgChart1"/>
    <dgm:cxn modelId="{807C060C-9DE0-43D3-A572-660618F7DAAF}" srcId="{5E161C2D-65CF-42AC-BEE8-5C2A0AE17428}" destId="{1BDF38D7-D907-444B-BB5D-DE3872BFBAED}" srcOrd="0" destOrd="0" parTransId="{77B40278-089B-4B2F-8112-CD74F054B743}" sibTransId="{4BD50F62-E0FE-421A-B151-B6C90ABEDC55}"/>
    <dgm:cxn modelId="{5F4648F5-97A2-4549-94D3-01772E648890}" srcId="{1BDF38D7-D907-444B-BB5D-DE3872BFBAED}" destId="{8B44E387-84EB-438E-9D8E-79AC43D9E655}" srcOrd="0" destOrd="0" parTransId="{A5257505-28A4-4158-9424-A1425327FA73}" sibTransId="{7DD2AF59-15B5-4418-B4C6-63055F562AD5}"/>
    <dgm:cxn modelId="{D30BD2B9-D93A-4BE7-B586-EC89ABA00BF5}" type="presOf" srcId="{1BDF38D7-D907-444B-BB5D-DE3872BFBAED}" destId="{4F167736-F478-4CFD-AD58-9364AFC123FF}" srcOrd="0" destOrd="0" presId="urn:microsoft.com/office/officeart/2005/8/layout/orgChart1"/>
    <dgm:cxn modelId="{23285ACC-0462-4B9A-950E-6C7C955F77E6}" srcId="{1BDF38D7-D907-444B-BB5D-DE3872BFBAED}" destId="{B472FA52-BF2F-423B-97E8-5B268B0B893A}" srcOrd="4" destOrd="0" parTransId="{5D33E5A6-3E98-41CB-9310-3D45756D906C}" sibTransId="{FDB377CA-1363-47BC-95F2-28276B320060}"/>
    <dgm:cxn modelId="{B315C5A0-C742-4F62-B4E4-9DC78880A3F4}" srcId="{1BDF38D7-D907-444B-BB5D-DE3872BFBAED}" destId="{4356A580-56A5-4E94-963D-DA895B4DDB1B}" srcOrd="3" destOrd="0" parTransId="{D77CC29E-13DC-476C-B5B8-0BC9958918DC}" sibTransId="{59E8BEE4-8600-46E9-B60C-CCFB6F4E369C}"/>
    <dgm:cxn modelId="{EC97C6FF-368F-4203-B60B-666448A38B26}" srcId="{1BDF38D7-D907-444B-BB5D-DE3872BFBAED}" destId="{6D41A996-C36E-42BA-804B-402ADFF0325D}" srcOrd="1" destOrd="0" parTransId="{DFA86021-18C1-4846-B321-BDF4CFA6F0EA}" sibTransId="{D6B727C6-CC6C-4AF3-AF22-D363C09DE149}"/>
    <dgm:cxn modelId="{D793C908-1A9B-42C4-8EE4-46460C4AB909}" type="presOf" srcId="{6D41A996-C36E-42BA-804B-402ADFF0325D}" destId="{637F2DE3-CBF0-4B41-9660-56966D78316E}" srcOrd="0" destOrd="0" presId="urn:microsoft.com/office/officeart/2005/8/layout/orgChart1"/>
    <dgm:cxn modelId="{06475DFA-6F03-4494-BC10-1C34BD5ECAF9}" type="presOf" srcId="{76372B08-B7D3-4290-9607-5A805A079F32}" destId="{3BC8ACE8-9BA1-4433-AEC5-6BFD3F47602D}" srcOrd="0" destOrd="0" presId="urn:microsoft.com/office/officeart/2005/8/layout/orgChart1"/>
    <dgm:cxn modelId="{87FC9571-ADC8-40B5-BFB6-E267C77B5F82}" type="presOf" srcId="{B472FA52-BF2F-423B-97E8-5B268B0B893A}" destId="{AF7988A3-002C-4FA8-A561-8A1F2EE8500B}" srcOrd="0" destOrd="0" presId="urn:microsoft.com/office/officeart/2005/8/layout/orgChart1"/>
    <dgm:cxn modelId="{96A4BF73-D128-4AF4-A4C2-4356C9F439A3}" type="presOf" srcId="{4356A580-56A5-4E94-963D-DA895B4DDB1B}" destId="{217C2B00-4482-4455-987A-399CDBDD47C4}" srcOrd="1" destOrd="0" presId="urn:microsoft.com/office/officeart/2005/8/layout/orgChart1"/>
    <dgm:cxn modelId="{2D44316D-261D-440D-8004-155A8C3F5F8F}" type="presOf" srcId="{5D33E5A6-3E98-41CB-9310-3D45756D906C}" destId="{469C504C-459F-4279-9483-CE4FB1D33FBD}" srcOrd="0" destOrd="0" presId="urn:microsoft.com/office/officeart/2005/8/layout/orgChart1"/>
    <dgm:cxn modelId="{9E3B5801-BACD-416B-AA81-6C5B4A797F83}" type="presOf" srcId="{B1178937-ED99-4A6D-82E7-8FD61169E329}" destId="{CB5BB32E-B2F6-4190-B777-BB242715E262}" srcOrd="1" destOrd="0" presId="urn:microsoft.com/office/officeart/2005/8/layout/orgChart1"/>
    <dgm:cxn modelId="{52C9BE19-3D07-4F47-BD98-04344F3CE458}" srcId="{1BDF38D7-D907-444B-BB5D-DE3872BFBAED}" destId="{B1178937-ED99-4A6D-82E7-8FD61169E329}" srcOrd="2" destOrd="0" parTransId="{76372B08-B7D3-4290-9607-5A805A079F32}" sibTransId="{E5DEC3AD-0A80-4CDA-A730-3268326D34DB}"/>
    <dgm:cxn modelId="{6BD0505F-502D-4C3A-A09E-847814FBC899}" type="presOf" srcId="{8B44E387-84EB-438E-9D8E-79AC43D9E655}" destId="{2F7F8A09-D6BB-46EA-AC28-1A39404991FB}" srcOrd="1" destOrd="0" presId="urn:microsoft.com/office/officeart/2005/8/layout/orgChart1"/>
    <dgm:cxn modelId="{4F0CD9A2-9DB9-4744-927A-AAEEC8E6D8DA}" type="presParOf" srcId="{AB02AFEB-ABEA-489A-93E8-255FC2967CFF}" destId="{B2975B5B-F405-495B-9C49-EDB413F4377D}" srcOrd="0" destOrd="0" presId="urn:microsoft.com/office/officeart/2005/8/layout/orgChart1"/>
    <dgm:cxn modelId="{8F50C2FE-68C5-42C9-8127-1EEDEE794F4A}" type="presParOf" srcId="{B2975B5B-F405-495B-9C49-EDB413F4377D}" destId="{9829B164-865A-4151-B8A2-8C4FD387EBF4}" srcOrd="0" destOrd="0" presId="urn:microsoft.com/office/officeart/2005/8/layout/orgChart1"/>
    <dgm:cxn modelId="{A7ABBCE2-9BAE-41A0-8463-996D73565DA5}" type="presParOf" srcId="{9829B164-865A-4151-B8A2-8C4FD387EBF4}" destId="{4F167736-F478-4CFD-AD58-9364AFC123FF}" srcOrd="0" destOrd="0" presId="urn:microsoft.com/office/officeart/2005/8/layout/orgChart1"/>
    <dgm:cxn modelId="{30CA6B5C-BA58-4D22-BCED-A44CE6EEA218}" type="presParOf" srcId="{9829B164-865A-4151-B8A2-8C4FD387EBF4}" destId="{1D5A7EC0-1247-462F-847C-32A09BB8B34C}" srcOrd="1" destOrd="0" presId="urn:microsoft.com/office/officeart/2005/8/layout/orgChart1"/>
    <dgm:cxn modelId="{91B166C6-DA34-4820-8192-2A17D38033D4}" type="presParOf" srcId="{B2975B5B-F405-495B-9C49-EDB413F4377D}" destId="{94DD698E-837B-46B7-B907-9D29FA9C2760}" srcOrd="1" destOrd="0" presId="urn:microsoft.com/office/officeart/2005/8/layout/orgChart1"/>
    <dgm:cxn modelId="{93F19091-C539-42AF-89A0-9937E736C3ED}" type="presParOf" srcId="{94DD698E-837B-46B7-B907-9D29FA9C2760}" destId="{54472368-D3B2-4DDC-9A2C-720080AB5A8C}" srcOrd="0" destOrd="0" presId="urn:microsoft.com/office/officeart/2005/8/layout/orgChart1"/>
    <dgm:cxn modelId="{EF421D56-910D-494A-ACB9-E5136C026F06}" type="presParOf" srcId="{94DD698E-837B-46B7-B907-9D29FA9C2760}" destId="{090E8234-A1CF-49E0-8BAC-228E90254C82}" srcOrd="1" destOrd="0" presId="urn:microsoft.com/office/officeart/2005/8/layout/orgChart1"/>
    <dgm:cxn modelId="{F7DA1640-8DE8-4492-97E0-21A60DCBB010}" type="presParOf" srcId="{090E8234-A1CF-49E0-8BAC-228E90254C82}" destId="{96659626-5EF8-4FF4-8D21-2A78BA5EE65D}" srcOrd="0" destOrd="0" presId="urn:microsoft.com/office/officeart/2005/8/layout/orgChart1"/>
    <dgm:cxn modelId="{EABDBA25-4892-408B-9C7A-AE2FF1ED54A5}" type="presParOf" srcId="{96659626-5EF8-4FF4-8D21-2A78BA5EE65D}" destId="{F38D8C6C-F567-4E87-B5E1-0B9DA22A022D}" srcOrd="0" destOrd="0" presId="urn:microsoft.com/office/officeart/2005/8/layout/orgChart1"/>
    <dgm:cxn modelId="{0782303F-DB96-4677-8534-911DF9773F7B}" type="presParOf" srcId="{96659626-5EF8-4FF4-8D21-2A78BA5EE65D}" destId="{2F7F8A09-D6BB-46EA-AC28-1A39404991FB}" srcOrd="1" destOrd="0" presId="urn:microsoft.com/office/officeart/2005/8/layout/orgChart1"/>
    <dgm:cxn modelId="{B263B6DF-F432-4715-9885-061533DDAA17}" type="presParOf" srcId="{090E8234-A1CF-49E0-8BAC-228E90254C82}" destId="{485BB470-A1B8-4BC1-893D-27F884872B4A}" srcOrd="1" destOrd="0" presId="urn:microsoft.com/office/officeart/2005/8/layout/orgChart1"/>
    <dgm:cxn modelId="{4A0B8B7A-49DD-41C9-A2B4-E85916F01E19}" type="presParOf" srcId="{090E8234-A1CF-49E0-8BAC-228E90254C82}" destId="{9444371E-A777-46D8-A064-18D273450958}" srcOrd="2" destOrd="0" presId="urn:microsoft.com/office/officeart/2005/8/layout/orgChart1"/>
    <dgm:cxn modelId="{9B339716-3DD7-4B53-9B49-6D4807B8E644}" type="presParOf" srcId="{94DD698E-837B-46B7-B907-9D29FA9C2760}" destId="{E8B83344-5A79-4FB8-986A-BD610E0C0915}" srcOrd="2" destOrd="0" presId="urn:microsoft.com/office/officeart/2005/8/layout/orgChart1"/>
    <dgm:cxn modelId="{C8E9DF09-3449-49B1-A37C-1B3BF9186257}" type="presParOf" srcId="{94DD698E-837B-46B7-B907-9D29FA9C2760}" destId="{59B1B61D-4B8B-492F-95E7-8D83385176A3}" srcOrd="3" destOrd="0" presId="urn:microsoft.com/office/officeart/2005/8/layout/orgChart1"/>
    <dgm:cxn modelId="{0DB2E2E4-DF3C-45EC-B766-E356271D1898}" type="presParOf" srcId="{59B1B61D-4B8B-492F-95E7-8D83385176A3}" destId="{4D46D00A-CE0D-4CE8-86EB-79982075D420}" srcOrd="0" destOrd="0" presId="urn:microsoft.com/office/officeart/2005/8/layout/orgChart1"/>
    <dgm:cxn modelId="{B1F32172-9231-4741-A899-9ED464915DDE}" type="presParOf" srcId="{4D46D00A-CE0D-4CE8-86EB-79982075D420}" destId="{637F2DE3-CBF0-4B41-9660-56966D78316E}" srcOrd="0" destOrd="0" presId="urn:microsoft.com/office/officeart/2005/8/layout/orgChart1"/>
    <dgm:cxn modelId="{D8D52425-DFD8-492B-8137-09B2B1F03A8E}" type="presParOf" srcId="{4D46D00A-CE0D-4CE8-86EB-79982075D420}" destId="{520C0313-65B6-4A72-83F9-CB5830E04D5A}" srcOrd="1" destOrd="0" presId="urn:microsoft.com/office/officeart/2005/8/layout/orgChart1"/>
    <dgm:cxn modelId="{10C59832-44C7-48FA-AC34-9D5AB9F3FA2A}" type="presParOf" srcId="{59B1B61D-4B8B-492F-95E7-8D83385176A3}" destId="{470C3932-A3EE-4358-A0A2-A190051BA9E6}" srcOrd="1" destOrd="0" presId="urn:microsoft.com/office/officeart/2005/8/layout/orgChart1"/>
    <dgm:cxn modelId="{7A8C93CC-25D0-4F19-952C-B2CE91ED9F09}" type="presParOf" srcId="{59B1B61D-4B8B-492F-95E7-8D83385176A3}" destId="{A6726998-28C4-494C-A7DA-ED6A21581DA1}" srcOrd="2" destOrd="0" presId="urn:microsoft.com/office/officeart/2005/8/layout/orgChart1"/>
    <dgm:cxn modelId="{AC560502-A8E8-4F0A-AA38-B698C266101D}" type="presParOf" srcId="{94DD698E-837B-46B7-B907-9D29FA9C2760}" destId="{3BC8ACE8-9BA1-4433-AEC5-6BFD3F47602D}" srcOrd="4" destOrd="0" presId="urn:microsoft.com/office/officeart/2005/8/layout/orgChart1"/>
    <dgm:cxn modelId="{906E66D0-01A8-40DC-9D82-29110B7E12EC}" type="presParOf" srcId="{94DD698E-837B-46B7-B907-9D29FA9C2760}" destId="{72F9FA8B-723C-4EAA-9708-E8366FD52391}" srcOrd="5" destOrd="0" presId="urn:microsoft.com/office/officeart/2005/8/layout/orgChart1"/>
    <dgm:cxn modelId="{BCC95881-878C-413C-93DD-3000F85C69EA}" type="presParOf" srcId="{72F9FA8B-723C-4EAA-9708-E8366FD52391}" destId="{EB749565-AC02-4E5C-897F-95B7FE8B4ECB}" srcOrd="0" destOrd="0" presId="urn:microsoft.com/office/officeart/2005/8/layout/orgChart1"/>
    <dgm:cxn modelId="{112A4A5F-24FD-4355-B372-596A8C57B16C}" type="presParOf" srcId="{EB749565-AC02-4E5C-897F-95B7FE8B4ECB}" destId="{80DDABCD-3558-49DF-BFDB-6BE1BD753A75}" srcOrd="0" destOrd="0" presId="urn:microsoft.com/office/officeart/2005/8/layout/orgChart1"/>
    <dgm:cxn modelId="{8251BD04-BC41-4917-9A53-45101AB6B7E0}" type="presParOf" srcId="{EB749565-AC02-4E5C-897F-95B7FE8B4ECB}" destId="{CB5BB32E-B2F6-4190-B777-BB242715E262}" srcOrd="1" destOrd="0" presId="urn:microsoft.com/office/officeart/2005/8/layout/orgChart1"/>
    <dgm:cxn modelId="{72F3D6D3-7C2D-4558-A5FB-59ABAC1F4671}" type="presParOf" srcId="{72F9FA8B-723C-4EAA-9708-E8366FD52391}" destId="{75EC6717-BE80-47A0-A13B-5280D26F442A}" srcOrd="1" destOrd="0" presId="urn:microsoft.com/office/officeart/2005/8/layout/orgChart1"/>
    <dgm:cxn modelId="{9E575D56-FCD5-41EA-A795-3899B24F31D4}" type="presParOf" srcId="{72F9FA8B-723C-4EAA-9708-E8366FD52391}" destId="{513ED7DE-97F4-4D9D-8DFD-DAC45F18DC1E}" srcOrd="2" destOrd="0" presId="urn:microsoft.com/office/officeart/2005/8/layout/orgChart1"/>
    <dgm:cxn modelId="{0654BA5E-D288-42E0-B27B-FD0C44A78C60}" type="presParOf" srcId="{94DD698E-837B-46B7-B907-9D29FA9C2760}" destId="{25CB6EC9-86F0-4F53-AA62-200BBA9B7BEC}" srcOrd="6" destOrd="0" presId="urn:microsoft.com/office/officeart/2005/8/layout/orgChart1"/>
    <dgm:cxn modelId="{8D88BD93-F2A3-4C7C-9173-D8444C8F11A6}" type="presParOf" srcId="{94DD698E-837B-46B7-B907-9D29FA9C2760}" destId="{559986B0-2447-45CA-9B71-CA2E02F93212}" srcOrd="7" destOrd="0" presId="urn:microsoft.com/office/officeart/2005/8/layout/orgChart1"/>
    <dgm:cxn modelId="{478D47DD-EB1F-4C23-AA6D-86C66A963C71}" type="presParOf" srcId="{559986B0-2447-45CA-9B71-CA2E02F93212}" destId="{6B82713C-AA42-4D1F-ADE0-97C901EAC320}" srcOrd="0" destOrd="0" presId="urn:microsoft.com/office/officeart/2005/8/layout/orgChart1"/>
    <dgm:cxn modelId="{46EB90C0-4E44-4B01-8A2B-FD5F59F8B755}" type="presParOf" srcId="{6B82713C-AA42-4D1F-ADE0-97C901EAC320}" destId="{D1764209-81E7-4ADF-97D8-3CD5ED30F9D5}" srcOrd="0" destOrd="0" presId="urn:microsoft.com/office/officeart/2005/8/layout/orgChart1"/>
    <dgm:cxn modelId="{A2B46573-B9EA-4262-9F4B-0FA4462764BE}" type="presParOf" srcId="{6B82713C-AA42-4D1F-ADE0-97C901EAC320}" destId="{217C2B00-4482-4455-987A-399CDBDD47C4}" srcOrd="1" destOrd="0" presId="urn:microsoft.com/office/officeart/2005/8/layout/orgChart1"/>
    <dgm:cxn modelId="{E27F6D21-50E0-4774-A7D8-8B339AA848A8}" type="presParOf" srcId="{559986B0-2447-45CA-9B71-CA2E02F93212}" destId="{898D09FA-DF73-4C84-9F38-4E5E12085006}" srcOrd="1" destOrd="0" presId="urn:microsoft.com/office/officeart/2005/8/layout/orgChart1"/>
    <dgm:cxn modelId="{22AC566E-3552-4B13-9074-4F3210D2F52B}" type="presParOf" srcId="{559986B0-2447-45CA-9B71-CA2E02F93212}" destId="{A4C5E2B3-FB8F-497D-9EBC-B50E463DCDD5}" srcOrd="2" destOrd="0" presId="urn:microsoft.com/office/officeart/2005/8/layout/orgChart1"/>
    <dgm:cxn modelId="{87A375AA-E940-419D-A462-1D8C7B0A10B8}" type="presParOf" srcId="{94DD698E-837B-46B7-B907-9D29FA9C2760}" destId="{469C504C-459F-4279-9483-CE4FB1D33FBD}" srcOrd="8" destOrd="0" presId="urn:microsoft.com/office/officeart/2005/8/layout/orgChart1"/>
    <dgm:cxn modelId="{550A6856-F493-4E4D-805A-A3B5E936D94D}" type="presParOf" srcId="{94DD698E-837B-46B7-B907-9D29FA9C2760}" destId="{0FE2E5A9-7C7F-45E0-AA42-FA4188C41FE7}" srcOrd="9" destOrd="0" presId="urn:microsoft.com/office/officeart/2005/8/layout/orgChart1"/>
    <dgm:cxn modelId="{89AA3BF2-FA28-4AE9-B1F4-7F8A8242D3FA}" type="presParOf" srcId="{0FE2E5A9-7C7F-45E0-AA42-FA4188C41FE7}" destId="{290D27CE-188F-4F11-BBAB-C9DB1F762750}" srcOrd="0" destOrd="0" presId="urn:microsoft.com/office/officeart/2005/8/layout/orgChart1"/>
    <dgm:cxn modelId="{9456EF62-4B75-4EF3-B74B-179D7C42A88D}" type="presParOf" srcId="{290D27CE-188F-4F11-BBAB-C9DB1F762750}" destId="{AF7988A3-002C-4FA8-A561-8A1F2EE8500B}" srcOrd="0" destOrd="0" presId="urn:microsoft.com/office/officeart/2005/8/layout/orgChart1"/>
    <dgm:cxn modelId="{7D422E0E-EC7A-4A2A-AE6E-53A7D1DEC824}" type="presParOf" srcId="{290D27CE-188F-4F11-BBAB-C9DB1F762750}" destId="{2F9CBDAE-2BC3-4369-AA55-639B19E36301}" srcOrd="1" destOrd="0" presId="urn:microsoft.com/office/officeart/2005/8/layout/orgChart1"/>
    <dgm:cxn modelId="{12631376-6D4D-41F8-8967-0FE2DC7BAD42}" type="presParOf" srcId="{0FE2E5A9-7C7F-45E0-AA42-FA4188C41FE7}" destId="{0DD4F578-9D34-4E2F-9441-D0A4D558B8C6}" srcOrd="1" destOrd="0" presId="urn:microsoft.com/office/officeart/2005/8/layout/orgChart1"/>
    <dgm:cxn modelId="{FE878726-D46D-4A77-B3CA-B953AFBDE606}" type="presParOf" srcId="{0FE2E5A9-7C7F-45E0-AA42-FA4188C41FE7}" destId="{BCDD3573-2024-4547-9B30-82793A4E04A9}" srcOrd="2" destOrd="0" presId="urn:microsoft.com/office/officeart/2005/8/layout/orgChart1"/>
    <dgm:cxn modelId="{A8587AF7-BB2B-4E1D-9BFC-751F5897AAC6}" type="presParOf" srcId="{B2975B5B-F405-495B-9C49-EDB413F4377D}" destId="{5397E8FA-9B9D-4CB9-BD7A-6B8A76B4C467}" srcOrd="2" destOrd="0" presId="urn:microsoft.com/office/officeart/2005/8/layout/orgChar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DED8FE86-2B60-4807-BE9E-108505582BA9}" type="doc">
      <dgm:prSet loTypeId="urn:microsoft.com/office/officeart/2005/8/layout/list1" loCatId="list" qsTypeId="urn:microsoft.com/office/officeart/2005/8/quickstyle/simple5" qsCatId="simple" csTypeId="urn:microsoft.com/office/officeart/2005/8/colors/accent4_2" csCatId="accent4" phldr="1"/>
      <dgm:spPr/>
      <dgm:t>
        <a:bodyPr/>
        <a:lstStyle/>
        <a:p>
          <a:endParaRPr lang="en-US"/>
        </a:p>
      </dgm:t>
    </dgm:pt>
    <dgm:pt modelId="{CB8377AF-4877-45F2-A8CC-AFC137B45A74}">
      <dgm:prSet phldrT="[Text]" custT="1"/>
      <dgm:spPr/>
      <dgm:t>
        <a:bodyPr/>
        <a:lstStyle/>
        <a:p>
          <a:r>
            <a:rPr lang="en-US" sz="2400" dirty="0" smtClean="0">
              <a:latin typeface="Times New Roman" panose="02020603050405020304" pitchFamily="18" charset="0"/>
              <a:cs typeface="Times New Roman" panose="02020603050405020304" pitchFamily="18" charset="0"/>
            </a:rPr>
            <a:t>Falling debris, materials or objects</a:t>
          </a:r>
          <a:endParaRPr lang="en-US" sz="2400" dirty="0">
            <a:latin typeface="Times New Roman" panose="02020603050405020304" pitchFamily="18" charset="0"/>
            <a:cs typeface="Times New Roman" panose="02020603050405020304" pitchFamily="18" charset="0"/>
          </a:endParaRPr>
        </a:p>
      </dgm:t>
    </dgm:pt>
    <dgm:pt modelId="{BBBD64B6-3479-4693-8D6E-1276CA3F4F09}" type="parTrans" cxnId="{7746BC96-4D81-4794-BF6C-97B030C5FF4D}">
      <dgm:prSet/>
      <dgm:spPr/>
      <dgm:t>
        <a:bodyPr/>
        <a:lstStyle/>
        <a:p>
          <a:endParaRPr lang="en-US"/>
        </a:p>
      </dgm:t>
    </dgm:pt>
    <dgm:pt modelId="{F24C91CE-1DA3-491A-B285-0597546F76BA}" type="sibTrans" cxnId="{7746BC96-4D81-4794-BF6C-97B030C5FF4D}">
      <dgm:prSet/>
      <dgm:spPr/>
      <dgm:t>
        <a:bodyPr/>
        <a:lstStyle/>
        <a:p>
          <a:endParaRPr lang="en-US"/>
        </a:p>
      </dgm:t>
    </dgm:pt>
    <dgm:pt modelId="{BDE92B1C-905D-4CDA-A329-6DCD6B252034}">
      <dgm:prSet phldrT="[Text]" custT="1"/>
      <dgm:spPr/>
      <dgm:t>
        <a:bodyPr/>
        <a:lstStyle/>
        <a:p>
          <a:r>
            <a:rPr lang="en-US" sz="2400" dirty="0" smtClean="0">
              <a:latin typeface="Times New Roman" panose="02020603050405020304" pitchFamily="18" charset="0"/>
              <a:cs typeface="Times New Roman" panose="02020603050405020304" pitchFamily="18" charset="0"/>
            </a:rPr>
            <a:t>Overexertion</a:t>
          </a:r>
          <a:endParaRPr lang="en-US" sz="2400" dirty="0">
            <a:latin typeface="Times New Roman" panose="02020603050405020304" pitchFamily="18" charset="0"/>
            <a:cs typeface="Times New Roman" panose="02020603050405020304" pitchFamily="18" charset="0"/>
          </a:endParaRPr>
        </a:p>
      </dgm:t>
    </dgm:pt>
    <dgm:pt modelId="{A6DC62AF-B633-4C3A-BC14-00CC5DD69B37}" type="parTrans" cxnId="{4AF6A334-D55B-4366-AF4D-FAFD819E6B74}">
      <dgm:prSet/>
      <dgm:spPr/>
      <dgm:t>
        <a:bodyPr/>
        <a:lstStyle/>
        <a:p>
          <a:endParaRPr lang="en-US"/>
        </a:p>
      </dgm:t>
    </dgm:pt>
    <dgm:pt modelId="{73D534DA-A9C4-4098-9181-E82D9B6B2A11}" type="sibTrans" cxnId="{4AF6A334-D55B-4366-AF4D-FAFD819E6B74}">
      <dgm:prSet/>
      <dgm:spPr/>
      <dgm:t>
        <a:bodyPr/>
        <a:lstStyle/>
        <a:p>
          <a:endParaRPr lang="en-US"/>
        </a:p>
      </dgm:t>
    </dgm:pt>
    <dgm:pt modelId="{B43FD82A-4AB2-4042-A028-7F106F6D098E}">
      <dgm:prSet phldrT="[Text]" custT="1"/>
      <dgm:spPr/>
      <dgm:t>
        <a:bodyPr/>
        <a:lstStyle/>
        <a:p>
          <a:r>
            <a:rPr lang="en-US" sz="2400" dirty="0" smtClean="0">
              <a:latin typeface="Times New Roman" panose="02020603050405020304" pitchFamily="18" charset="0"/>
              <a:cs typeface="Times New Roman" panose="02020603050405020304" pitchFamily="18" charset="0"/>
            </a:rPr>
            <a:t>Slips and falls</a:t>
          </a:r>
          <a:endParaRPr lang="en-US" sz="2400" dirty="0">
            <a:latin typeface="Times New Roman" panose="02020603050405020304" pitchFamily="18" charset="0"/>
            <a:cs typeface="Times New Roman" panose="02020603050405020304" pitchFamily="18" charset="0"/>
          </a:endParaRPr>
        </a:p>
      </dgm:t>
    </dgm:pt>
    <dgm:pt modelId="{24AEFDB8-0E43-463B-9AAC-CD1A8E922CB4}" type="parTrans" cxnId="{2F1EB9B6-AB60-4777-9F97-DF05668D6B5E}">
      <dgm:prSet/>
      <dgm:spPr/>
      <dgm:t>
        <a:bodyPr/>
        <a:lstStyle/>
        <a:p>
          <a:endParaRPr lang="en-US"/>
        </a:p>
      </dgm:t>
    </dgm:pt>
    <dgm:pt modelId="{78392DB6-FA61-45A7-AC60-D0EE92F7486F}" type="sibTrans" cxnId="{2F1EB9B6-AB60-4777-9F97-DF05668D6B5E}">
      <dgm:prSet/>
      <dgm:spPr/>
      <dgm:t>
        <a:bodyPr/>
        <a:lstStyle/>
        <a:p>
          <a:endParaRPr lang="en-US"/>
        </a:p>
      </dgm:t>
    </dgm:pt>
    <dgm:pt modelId="{90674583-ADC4-4D3A-AD91-8881A68C94CF}">
      <dgm:prSet custT="1"/>
      <dgm:spPr/>
      <dgm:t>
        <a:bodyPr/>
        <a:lstStyle/>
        <a:p>
          <a:r>
            <a:rPr lang="en-US" sz="2400" dirty="0" smtClean="0">
              <a:latin typeface="Times New Roman" panose="02020603050405020304" pitchFamily="18" charset="0"/>
              <a:cs typeface="Times New Roman" panose="02020603050405020304" pitchFamily="18" charset="0"/>
            </a:rPr>
            <a:t>Machinery accidents</a:t>
          </a:r>
          <a:endParaRPr lang="en-US" sz="2400" dirty="0">
            <a:latin typeface="Times New Roman" panose="02020603050405020304" pitchFamily="18" charset="0"/>
            <a:cs typeface="Times New Roman" panose="02020603050405020304" pitchFamily="18" charset="0"/>
          </a:endParaRPr>
        </a:p>
      </dgm:t>
    </dgm:pt>
    <dgm:pt modelId="{96555C79-1062-4477-83FE-2BA31D8F505B}" type="parTrans" cxnId="{AA1FFCDE-D0A2-4ED8-BDD6-FF3D1EAF91DF}">
      <dgm:prSet/>
      <dgm:spPr/>
      <dgm:t>
        <a:bodyPr/>
        <a:lstStyle/>
        <a:p>
          <a:endParaRPr lang="en-US"/>
        </a:p>
      </dgm:t>
    </dgm:pt>
    <dgm:pt modelId="{180EE236-5797-49EE-9FDB-C487454EF099}" type="sibTrans" cxnId="{AA1FFCDE-D0A2-4ED8-BDD6-FF3D1EAF91DF}">
      <dgm:prSet/>
      <dgm:spPr/>
      <dgm:t>
        <a:bodyPr/>
        <a:lstStyle/>
        <a:p>
          <a:endParaRPr lang="en-US"/>
        </a:p>
      </dgm:t>
    </dgm:pt>
    <dgm:pt modelId="{4A1D9AAA-9DB0-4C0B-BBFF-B451DFDAE6F7}">
      <dgm:prSet custT="1"/>
      <dgm:spPr/>
      <dgm:t>
        <a:bodyPr/>
        <a:lstStyle/>
        <a:p>
          <a:r>
            <a:rPr lang="en-US" sz="2400" dirty="0" smtClean="0">
              <a:latin typeface="Times New Roman" panose="02020603050405020304" pitchFamily="18" charset="0"/>
              <a:cs typeface="Times New Roman" panose="02020603050405020304" pitchFamily="18" charset="0"/>
            </a:rPr>
            <a:t>Getting hit by a vehicle</a:t>
          </a:r>
          <a:endParaRPr lang="en-US" sz="2400" dirty="0">
            <a:latin typeface="Times New Roman" panose="02020603050405020304" pitchFamily="18" charset="0"/>
            <a:cs typeface="Times New Roman" panose="02020603050405020304" pitchFamily="18" charset="0"/>
          </a:endParaRPr>
        </a:p>
      </dgm:t>
    </dgm:pt>
    <dgm:pt modelId="{FFD88A08-39AF-4194-B39E-A0BF4A3BDC49}" type="parTrans" cxnId="{A9D1B621-4F8B-4AB4-9929-8C2289831726}">
      <dgm:prSet/>
      <dgm:spPr/>
      <dgm:t>
        <a:bodyPr/>
        <a:lstStyle/>
        <a:p>
          <a:endParaRPr lang="en-US"/>
        </a:p>
      </dgm:t>
    </dgm:pt>
    <dgm:pt modelId="{545382A0-7E85-44D6-BA78-C9F2ECBBAA14}" type="sibTrans" cxnId="{A9D1B621-4F8B-4AB4-9929-8C2289831726}">
      <dgm:prSet/>
      <dgm:spPr/>
      <dgm:t>
        <a:bodyPr/>
        <a:lstStyle/>
        <a:p>
          <a:endParaRPr lang="en-US"/>
        </a:p>
      </dgm:t>
    </dgm:pt>
    <dgm:pt modelId="{5EECC2DA-9E61-4D76-B709-A128ECBA021B}" type="pres">
      <dgm:prSet presAssocID="{DED8FE86-2B60-4807-BE9E-108505582BA9}" presName="linear" presStyleCnt="0">
        <dgm:presLayoutVars>
          <dgm:dir/>
          <dgm:animLvl val="lvl"/>
          <dgm:resizeHandles val="exact"/>
        </dgm:presLayoutVars>
      </dgm:prSet>
      <dgm:spPr/>
      <dgm:t>
        <a:bodyPr/>
        <a:lstStyle/>
        <a:p>
          <a:endParaRPr lang="en-US"/>
        </a:p>
      </dgm:t>
    </dgm:pt>
    <dgm:pt modelId="{971ABEF2-47EA-4293-93FE-D485DED3AA51}" type="pres">
      <dgm:prSet presAssocID="{CB8377AF-4877-45F2-A8CC-AFC137B45A74}" presName="parentLin" presStyleCnt="0"/>
      <dgm:spPr/>
    </dgm:pt>
    <dgm:pt modelId="{35A9608D-D084-464C-9BCC-EDFEAE2D18A4}" type="pres">
      <dgm:prSet presAssocID="{CB8377AF-4877-45F2-A8CC-AFC137B45A74}" presName="parentLeftMargin" presStyleLbl="node1" presStyleIdx="0" presStyleCnt="5"/>
      <dgm:spPr/>
      <dgm:t>
        <a:bodyPr/>
        <a:lstStyle/>
        <a:p>
          <a:endParaRPr lang="en-US"/>
        </a:p>
      </dgm:t>
    </dgm:pt>
    <dgm:pt modelId="{A2900767-2C2A-4F42-852A-2C93C7B441AD}" type="pres">
      <dgm:prSet presAssocID="{CB8377AF-4877-45F2-A8CC-AFC137B45A74}" presName="parentText" presStyleLbl="node1" presStyleIdx="0" presStyleCnt="5">
        <dgm:presLayoutVars>
          <dgm:chMax val="0"/>
          <dgm:bulletEnabled val="1"/>
        </dgm:presLayoutVars>
      </dgm:prSet>
      <dgm:spPr/>
      <dgm:t>
        <a:bodyPr/>
        <a:lstStyle/>
        <a:p>
          <a:endParaRPr lang="en-US"/>
        </a:p>
      </dgm:t>
    </dgm:pt>
    <dgm:pt modelId="{620A3C45-89C8-4297-AA6C-C80332C8E0AA}" type="pres">
      <dgm:prSet presAssocID="{CB8377AF-4877-45F2-A8CC-AFC137B45A74}" presName="negativeSpace" presStyleCnt="0"/>
      <dgm:spPr/>
    </dgm:pt>
    <dgm:pt modelId="{FD41B5F2-6E2B-439C-8FF6-1118B55116D3}" type="pres">
      <dgm:prSet presAssocID="{CB8377AF-4877-45F2-A8CC-AFC137B45A74}" presName="childText" presStyleLbl="conFgAcc1" presStyleIdx="0" presStyleCnt="5">
        <dgm:presLayoutVars>
          <dgm:bulletEnabled val="1"/>
        </dgm:presLayoutVars>
      </dgm:prSet>
      <dgm:spPr/>
    </dgm:pt>
    <dgm:pt modelId="{C61EE5B2-85E7-444C-A756-E8AAB2347824}" type="pres">
      <dgm:prSet presAssocID="{F24C91CE-1DA3-491A-B285-0597546F76BA}" presName="spaceBetweenRectangles" presStyleCnt="0"/>
      <dgm:spPr/>
    </dgm:pt>
    <dgm:pt modelId="{9F7986F1-0A41-4820-BEDE-8DC8241A7743}" type="pres">
      <dgm:prSet presAssocID="{BDE92B1C-905D-4CDA-A329-6DCD6B252034}" presName="parentLin" presStyleCnt="0"/>
      <dgm:spPr/>
    </dgm:pt>
    <dgm:pt modelId="{CF574BAA-B9AA-4571-A08A-C0D087C31A63}" type="pres">
      <dgm:prSet presAssocID="{BDE92B1C-905D-4CDA-A329-6DCD6B252034}" presName="parentLeftMargin" presStyleLbl="node1" presStyleIdx="0" presStyleCnt="5"/>
      <dgm:spPr/>
      <dgm:t>
        <a:bodyPr/>
        <a:lstStyle/>
        <a:p>
          <a:endParaRPr lang="en-US"/>
        </a:p>
      </dgm:t>
    </dgm:pt>
    <dgm:pt modelId="{660CEDB8-6DC0-4F6D-93D9-9B531FA4B170}" type="pres">
      <dgm:prSet presAssocID="{BDE92B1C-905D-4CDA-A329-6DCD6B252034}" presName="parentText" presStyleLbl="node1" presStyleIdx="1" presStyleCnt="5">
        <dgm:presLayoutVars>
          <dgm:chMax val="0"/>
          <dgm:bulletEnabled val="1"/>
        </dgm:presLayoutVars>
      </dgm:prSet>
      <dgm:spPr/>
      <dgm:t>
        <a:bodyPr/>
        <a:lstStyle/>
        <a:p>
          <a:endParaRPr lang="en-US"/>
        </a:p>
      </dgm:t>
    </dgm:pt>
    <dgm:pt modelId="{77608AC4-2AB2-40B6-808E-07FD1B479566}" type="pres">
      <dgm:prSet presAssocID="{BDE92B1C-905D-4CDA-A329-6DCD6B252034}" presName="negativeSpace" presStyleCnt="0"/>
      <dgm:spPr/>
    </dgm:pt>
    <dgm:pt modelId="{778F3380-1F38-45EF-B3B0-0846D5795626}" type="pres">
      <dgm:prSet presAssocID="{BDE92B1C-905D-4CDA-A329-6DCD6B252034}" presName="childText" presStyleLbl="conFgAcc1" presStyleIdx="1" presStyleCnt="5">
        <dgm:presLayoutVars>
          <dgm:bulletEnabled val="1"/>
        </dgm:presLayoutVars>
      </dgm:prSet>
      <dgm:spPr/>
    </dgm:pt>
    <dgm:pt modelId="{0A24FD66-660C-415E-A24D-C05DC736C200}" type="pres">
      <dgm:prSet presAssocID="{73D534DA-A9C4-4098-9181-E82D9B6B2A11}" presName="spaceBetweenRectangles" presStyleCnt="0"/>
      <dgm:spPr/>
    </dgm:pt>
    <dgm:pt modelId="{EE21CFF9-C0FE-464E-BE00-7576744992A5}" type="pres">
      <dgm:prSet presAssocID="{B43FD82A-4AB2-4042-A028-7F106F6D098E}" presName="parentLin" presStyleCnt="0"/>
      <dgm:spPr/>
    </dgm:pt>
    <dgm:pt modelId="{411B4EA2-000A-47F4-A107-E2299B9D43FE}" type="pres">
      <dgm:prSet presAssocID="{B43FD82A-4AB2-4042-A028-7F106F6D098E}" presName="parentLeftMargin" presStyleLbl="node1" presStyleIdx="1" presStyleCnt="5"/>
      <dgm:spPr/>
      <dgm:t>
        <a:bodyPr/>
        <a:lstStyle/>
        <a:p>
          <a:endParaRPr lang="en-US"/>
        </a:p>
      </dgm:t>
    </dgm:pt>
    <dgm:pt modelId="{EE01856A-8B4C-42F6-B6B3-48E955E47628}" type="pres">
      <dgm:prSet presAssocID="{B43FD82A-4AB2-4042-A028-7F106F6D098E}" presName="parentText" presStyleLbl="node1" presStyleIdx="2" presStyleCnt="5">
        <dgm:presLayoutVars>
          <dgm:chMax val="0"/>
          <dgm:bulletEnabled val="1"/>
        </dgm:presLayoutVars>
      </dgm:prSet>
      <dgm:spPr/>
      <dgm:t>
        <a:bodyPr/>
        <a:lstStyle/>
        <a:p>
          <a:endParaRPr lang="en-US"/>
        </a:p>
      </dgm:t>
    </dgm:pt>
    <dgm:pt modelId="{94E4D4D7-9746-48FE-B6D4-F054687CA702}" type="pres">
      <dgm:prSet presAssocID="{B43FD82A-4AB2-4042-A028-7F106F6D098E}" presName="negativeSpace" presStyleCnt="0"/>
      <dgm:spPr/>
    </dgm:pt>
    <dgm:pt modelId="{1403C988-FC8F-4BC3-8FB4-6DD51E5B3F49}" type="pres">
      <dgm:prSet presAssocID="{B43FD82A-4AB2-4042-A028-7F106F6D098E}" presName="childText" presStyleLbl="conFgAcc1" presStyleIdx="2" presStyleCnt="5">
        <dgm:presLayoutVars>
          <dgm:bulletEnabled val="1"/>
        </dgm:presLayoutVars>
      </dgm:prSet>
      <dgm:spPr/>
    </dgm:pt>
    <dgm:pt modelId="{D5141576-A517-4124-AA5C-9FD67C7398D4}" type="pres">
      <dgm:prSet presAssocID="{78392DB6-FA61-45A7-AC60-D0EE92F7486F}" presName="spaceBetweenRectangles" presStyleCnt="0"/>
      <dgm:spPr/>
    </dgm:pt>
    <dgm:pt modelId="{1A65F93B-CC45-42B0-B527-008A258D44E6}" type="pres">
      <dgm:prSet presAssocID="{90674583-ADC4-4D3A-AD91-8881A68C94CF}" presName="parentLin" presStyleCnt="0"/>
      <dgm:spPr/>
    </dgm:pt>
    <dgm:pt modelId="{F34984A1-AC8E-45E7-BBBF-DDEEFF2BA73C}" type="pres">
      <dgm:prSet presAssocID="{90674583-ADC4-4D3A-AD91-8881A68C94CF}" presName="parentLeftMargin" presStyleLbl="node1" presStyleIdx="2" presStyleCnt="5"/>
      <dgm:spPr/>
      <dgm:t>
        <a:bodyPr/>
        <a:lstStyle/>
        <a:p>
          <a:endParaRPr lang="en-US"/>
        </a:p>
      </dgm:t>
    </dgm:pt>
    <dgm:pt modelId="{CA592B10-CFA0-4892-A28F-1B9816AFE8AE}" type="pres">
      <dgm:prSet presAssocID="{90674583-ADC4-4D3A-AD91-8881A68C94CF}" presName="parentText" presStyleLbl="node1" presStyleIdx="3" presStyleCnt="5" custLinFactNeighborY="3422">
        <dgm:presLayoutVars>
          <dgm:chMax val="0"/>
          <dgm:bulletEnabled val="1"/>
        </dgm:presLayoutVars>
      </dgm:prSet>
      <dgm:spPr/>
      <dgm:t>
        <a:bodyPr/>
        <a:lstStyle/>
        <a:p>
          <a:endParaRPr lang="en-US"/>
        </a:p>
      </dgm:t>
    </dgm:pt>
    <dgm:pt modelId="{068DB1BD-3F0C-40BE-A045-BC968570A3A8}" type="pres">
      <dgm:prSet presAssocID="{90674583-ADC4-4D3A-AD91-8881A68C94CF}" presName="negativeSpace" presStyleCnt="0"/>
      <dgm:spPr/>
    </dgm:pt>
    <dgm:pt modelId="{9885D013-2545-4E3C-A334-156ECA93C7B4}" type="pres">
      <dgm:prSet presAssocID="{90674583-ADC4-4D3A-AD91-8881A68C94CF}" presName="childText" presStyleLbl="conFgAcc1" presStyleIdx="3" presStyleCnt="5">
        <dgm:presLayoutVars>
          <dgm:bulletEnabled val="1"/>
        </dgm:presLayoutVars>
      </dgm:prSet>
      <dgm:spPr/>
    </dgm:pt>
    <dgm:pt modelId="{B0F5EC2D-138D-40B9-ABE5-AE6EC60CA2D1}" type="pres">
      <dgm:prSet presAssocID="{180EE236-5797-49EE-9FDB-C487454EF099}" presName="spaceBetweenRectangles" presStyleCnt="0"/>
      <dgm:spPr/>
    </dgm:pt>
    <dgm:pt modelId="{5DE6A175-97C1-4948-A6B9-B444DEA6FF56}" type="pres">
      <dgm:prSet presAssocID="{4A1D9AAA-9DB0-4C0B-BBFF-B451DFDAE6F7}" presName="parentLin" presStyleCnt="0"/>
      <dgm:spPr/>
    </dgm:pt>
    <dgm:pt modelId="{61C26AA9-F8B5-4DD8-B15D-B170475C9366}" type="pres">
      <dgm:prSet presAssocID="{4A1D9AAA-9DB0-4C0B-BBFF-B451DFDAE6F7}" presName="parentLeftMargin" presStyleLbl="node1" presStyleIdx="3" presStyleCnt="5"/>
      <dgm:spPr/>
      <dgm:t>
        <a:bodyPr/>
        <a:lstStyle/>
        <a:p>
          <a:endParaRPr lang="en-US"/>
        </a:p>
      </dgm:t>
    </dgm:pt>
    <dgm:pt modelId="{24871952-DD36-4C50-996D-92C91999B788}" type="pres">
      <dgm:prSet presAssocID="{4A1D9AAA-9DB0-4C0B-BBFF-B451DFDAE6F7}" presName="parentText" presStyleLbl="node1" presStyleIdx="4" presStyleCnt="5">
        <dgm:presLayoutVars>
          <dgm:chMax val="0"/>
          <dgm:bulletEnabled val="1"/>
        </dgm:presLayoutVars>
      </dgm:prSet>
      <dgm:spPr/>
      <dgm:t>
        <a:bodyPr/>
        <a:lstStyle/>
        <a:p>
          <a:endParaRPr lang="en-US"/>
        </a:p>
      </dgm:t>
    </dgm:pt>
    <dgm:pt modelId="{931F67E4-B5CC-480A-A618-960E51C07F86}" type="pres">
      <dgm:prSet presAssocID="{4A1D9AAA-9DB0-4C0B-BBFF-B451DFDAE6F7}" presName="negativeSpace" presStyleCnt="0"/>
      <dgm:spPr/>
    </dgm:pt>
    <dgm:pt modelId="{B89422FB-2EE8-4156-8FAA-E922FD09408B}" type="pres">
      <dgm:prSet presAssocID="{4A1D9AAA-9DB0-4C0B-BBFF-B451DFDAE6F7}" presName="childText" presStyleLbl="conFgAcc1" presStyleIdx="4" presStyleCnt="5">
        <dgm:presLayoutVars>
          <dgm:bulletEnabled val="1"/>
        </dgm:presLayoutVars>
      </dgm:prSet>
      <dgm:spPr/>
    </dgm:pt>
  </dgm:ptLst>
  <dgm:cxnLst>
    <dgm:cxn modelId="{81CD4D5F-6EDB-4D7D-A5B7-F09CEEFE8C70}" type="presOf" srcId="{90674583-ADC4-4D3A-AD91-8881A68C94CF}" destId="{CA592B10-CFA0-4892-A28F-1B9816AFE8AE}" srcOrd="1" destOrd="0" presId="urn:microsoft.com/office/officeart/2005/8/layout/list1"/>
    <dgm:cxn modelId="{0C21B8F0-B0F6-4ED2-B844-F30D51B6809B}" type="presOf" srcId="{BDE92B1C-905D-4CDA-A329-6DCD6B252034}" destId="{660CEDB8-6DC0-4F6D-93D9-9B531FA4B170}" srcOrd="1" destOrd="0" presId="urn:microsoft.com/office/officeart/2005/8/layout/list1"/>
    <dgm:cxn modelId="{7746BC96-4D81-4794-BF6C-97B030C5FF4D}" srcId="{DED8FE86-2B60-4807-BE9E-108505582BA9}" destId="{CB8377AF-4877-45F2-A8CC-AFC137B45A74}" srcOrd="0" destOrd="0" parTransId="{BBBD64B6-3479-4693-8D6E-1276CA3F4F09}" sibTransId="{F24C91CE-1DA3-491A-B285-0597546F76BA}"/>
    <dgm:cxn modelId="{293C5CAC-12BF-4AFF-B7FD-8F7A7FA78764}" type="presOf" srcId="{DED8FE86-2B60-4807-BE9E-108505582BA9}" destId="{5EECC2DA-9E61-4D76-B709-A128ECBA021B}" srcOrd="0" destOrd="0" presId="urn:microsoft.com/office/officeart/2005/8/layout/list1"/>
    <dgm:cxn modelId="{97980E00-7B7C-4BFE-AB53-84450EE6F96F}" type="presOf" srcId="{BDE92B1C-905D-4CDA-A329-6DCD6B252034}" destId="{CF574BAA-B9AA-4571-A08A-C0D087C31A63}" srcOrd="0" destOrd="0" presId="urn:microsoft.com/office/officeart/2005/8/layout/list1"/>
    <dgm:cxn modelId="{2F1EB9B6-AB60-4777-9F97-DF05668D6B5E}" srcId="{DED8FE86-2B60-4807-BE9E-108505582BA9}" destId="{B43FD82A-4AB2-4042-A028-7F106F6D098E}" srcOrd="2" destOrd="0" parTransId="{24AEFDB8-0E43-463B-9AAC-CD1A8E922CB4}" sibTransId="{78392DB6-FA61-45A7-AC60-D0EE92F7486F}"/>
    <dgm:cxn modelId="{4AF6A334-D55B-4366-AF4D-FAFD819E6B74}" srcId="{DED8FE86-2B60-4807-BE9E-108505582BA9}" destId="{BDE92B1C-905D-4CDA-A329-6DCD6B252034}" srcOrd="1" destOrd="0" parTransId="{A6DC62AF-B633-4C3A-BC14-00CC5DD69B37}" sibTransId="{73D534DA-A9C4-4098-9181-E82D9B6B2A11}"/>
    <dgm:cxn modelId="{B9E426FA-8F29-4404-AF2E-2261F05FCCA3}" type="presOf" srcId="{B43FD82A-4AB2-4042-A028-7F106F6D098E}" destId="{EE01856A-8B4C-42F6-B6B3-48E955E47628}" srcOrd="1" destOrd="0" presId="urn:microsoft.com/office/officeart/2005/8/layout/list1"/>
    <dgm:cxn modelId="{A9D1B621-4F8B-4AB4-9929-8C2289831726}" srcId="{DED8FE86-2B60-4807-BE9E-108505582BA9}" destId="{4A1D9AAA-9DB0-4C0B-BBFF-B451DFDAE6F7}" srcOrd="4" destOrd="0" parTransId="{FFD88A08-39AF-4194-B39E-A0BF4A3BDC49}" sibTransId="{545382A0-7E85-44D6-BA78-C9F2ECBBAA14}"/>
    <dgm:cxn modelId="{BEA50BC9-B754-456A-BD13-38F78628D1C0}" type="presOf" srcId="{CB8377AF-4877-45F2-A8CC-AFC137B45A74}" destId="{35A9608D-D084-464C-9BCC-EDFEAE2D18A4}" srcOrd="0" destOrd="0" presId="urn:microsoft.com/office/officeart/2005/8/layout/list1"/>
    <dgm:cxn modelId="{E9111043-8721-46BC-9DA8-8D1DF7DD0CD4}" type="presOf" srcId="{90674583-ADC4-4D3A-AD91-8881A68C94CF}" destId="{F34984A1-AC8E-45E7-BBBF-DDEEFF2BA73C}" srcOrd="0" destOrd="0" presId="urn:microsoft.com/office/officeart/2005/8/layout/list1"/>
    <dgm:cxn modelId="{3FB30912-66B2-4AB3-8E75-3A122DB6FBE7}" type="presOf" srcId="{4A1D9AAA-9DB0-4C0B-BBFF-B451DFDAE6F7}" destId="{61C26AA9-F8B5-4DD8-B15D-B170475C9366}" srcOrd="0" destOrd="0" presId="urn:microsoft.com/office/officeart/2005/8/layout/list1"/>
    <dgm:cxn modelId="{BF80CC38-7A99-49DB-BBB5-1C3EBD4DDC34}" type="presOf" srcId="{B43FD82A-4AB2-4042-A028-7F106F6D098E}" destId="{411B4EA2-000A-47F4-A107-E2299B9D43FE}" srcOrd="0" destOrd="0" presId="urn:microsoft.com/office/officeart/2005/8/layout/list1"/>
    <dgm:cxn modelId="{F58DEA8C-B10B-4295-B63C-A60084BA198B}" type="presOf" srcId="{CB8377AF-4877-45F2-A8CC-AFC137B45A74}" destId="{A2900767-2C2A-4F42-852A-2C93C7B441AD}" srcOrd="1" destOrd="0" presId="urn:microsoft.com/office/officeart/2005/8/layout/list1"/>
    <dgm:cxn modelId="{AA1FFCDE-D0A2-4ED8-BDD6-FF3D1EAF91DF}" srcId="{DED8FE86-2B60-4807-BE9E-108505582BA9}" destId="{90674583-ADC4-4D3A-AD91-8881A68C94CF}" srcOrd="3" destOrd="0" parTransId="{96555C79-1062-4477-83FE-2BA31D8F505B}" sibTransId="{180EE236-5797-49EE-9FDB-C487454EF099}"/>
    <dgm:cxn modelId="{F8A01BE6-1148-491F-9B27-95AAD6FDBEDA}" type="presOf" srcId="{4A1D9AAA-9DB0-4C0B-BBFF-B451DFDAE6F7}" destId="{24871952-DD36-4C50-996D-92C91999B788}" srcOrd="1" destOrd="0" presId="urn:microsoft.com/office/officeart/2005/8/layout/list1"/>
    <dgm:cxn modelId="{F595B67B-DAF1-404F-91A4-549FF3B5CCE5}" type="presParOf" srcId="{5EECC2DA-9E61-4D76-B709-A128ECBA021B}" destId="{971ABEF2-47EA-4293-93FE-D485DED3AA51}" srcOrd="0" destOrd="0" presId="urn:microsoft.com/office/officeart/2005/8/layout/list1"/>
    <dgm:cxn modelId="{C268FEEA-02C4-44D2-84F1-16C34A486BA9}" type="presParOf" srcId="{971ABEF2-47EA-4293-93FE-D485DED3AA51}" destId="{35A9608D-D084-464C-9BCC-EDFEAE2D18A4}" srcOrd="0" destOrd="0" presId="urn:microsoft.com/office/officeart/2005/8/layout/list1"/>
    <dgm:cxn modelId="{47675981-851B-4F8E-813F-6AF545D3C079}" type="presParOf" srcId="{971ABEF2-47EA-4293-93FE-D485DED3AA51}" destId="{A2900767-2C2A-4F42-852A-2C93C7B441AD}" srcOrd="1" destOrd="0" presId="urn:microsoft.com/office/officeart/2005/8/layout/list1"/>
    <dgm:cxn modelId="{67CFD272-AAD0-4484-A49D-1E8031A1C1BC}" type="presParOf" srcId="{5EECC2DA-9E61-4D76-B709-A128ECBA021B}" destId="{620A3C45-89C8-4297-AA6C-C80332C8E0AA}" srcOrd="1" destOrd="0" presId="urn:microsoft.com/office/officeart/2005/8/layout/list1"/>
    <dgm:cxn modelId="{AFB5D49C-35AB-4163-B98B-46DC06486739}" type="presParOf" srcId="{5EECC2DA-9E61-4D76-B709-A128ECBA021B}" destId="{FD41B5F2-6E2B-439C-8FF6-1118B55116D3}" srcOrd="2" destOrd="0" presId="urn:microsoft.com/office/officeart/2005/8/layout/list1"/>
    <dgm:cxn modelId="{91CECDB6-4409-4EAE-A1EC-F9EFEFA0BD7A}" type="presParOf" srcId="{5EECC2DA-9E61-4D76-B709-A128ECBA021B}" destId="{C61EE5B2-85E7-444C-A756-E8AAB2347824}" srcOrd="3" destOrd="0" presId="urn:microsoft.com/office/officeart/2005/8/layout/list1"/>
    <dgm:cxn modelId="{F7B1CB62-D88A-474C-BFCA-A964F8E2467E}" type="presParOf" srcId="{5EECC2DA-9E61-4D76-B709-A128ECBA021B}" destId="{9F7986F1-0A41-4820-BEDE-8DC8241A7743}" srcOrd="4" destOrd="0" presId="urn:microsoft.com/office/officeart/2005/8/layout/list1"/>
    <dgm:cxn modelId="{C6F2D706-F814-4C9F-96D7-8806920570DF}" type="presParOf" srcId="{9F7986F1-0A41-4820-BEDE-8DC8241A7743}" destId="{CF574BAA-B9AA-4571-A08A-C0D087C31A63}" srcOrd="0" destOrd="0" presId="urn:microsoft.com/office/officeart/2005/8/layout/list1"/>
    <dgm:cxn modelId="{9A31EEB2-0D70-4DDA-A72F-35D47CB93F25}" type="presParOf" srcId="{9F7986F1-0A41-4820-BEDE-8DC8241A7743}" destId="{660CEDB8-6DC0-4F6D-93D9-9B531FA4B170}" srcOrd="1" destOrd="0" presId="urn:microsoft.com/office/officeart/2005/8/layout/list1"/>
    <dgm:cxn modelId="{5A911069-6041-4C56-AB94-4DC6B2B77970}" type="presParOf" srcId="{5EECC2DA-9E61-4D76-B709-A128ECBA021B}" destId="{77608AC4-2AB2-40B6-808E-07FD1B479566}" srcOrd="5" destOrd="0" presId="urn:microsoft.com/office/officeart/2005/8/layout/list1"/>
    <dgm:cxn modelId="{52DEAB6F-6945-40EE-9370-FCAF88D3DB3F}" type="presParOf" srcId="{5EECC2DA-9E61-4D76-B709-A128ECBA021B}" destId="{778F3380-1F38-45EF-B3B0-0846D5795626}" srcOrd="6" destOrd="0" presId="urn:microsoft.com/office/officeart/2005/8/layout/list1"/>
    <dgm:cxn modelId="{5310D56B-5CBF-4F9A-A0AE-8C233804629D}" type="presParOf" srcId="{5EECC2DA-9E61-4D76-B709-A128ECBA021B}" destId="{0A24FD66-660C-415E-A24D-C05DC736C200}" srcOrd="7" destOrd="0" presId="urn:microsoft.com/office/officeart/2005/8/layout/list1"/>
    <dgm:cxn modelId="{55E237F5-A6EA-4EFD-9BB9-B4733D3CFE71}" type="presParOf" srcId="{5EECC2DA-9E61-4D76-B709-A128ECBA021B}" destId="{EE21CFF9-C0FE-464E-BE00-7576744992A5}" srcOrd="8" destOrd="0" presId="urn:microsoft.com/office/officeart/2005/8/layout/list1"/>
    <dgm:cxn modelId="{2DAC88D8-90ED-4A28-9C2C-967233DF4227}" type="presParOf" srcId="{EE21CFF9-C0FE-464E-BE00-7576744992A5}" destId="{411B4EA2-000A-47F4-A107-E2299B9D43FE}" srcOrd="0" destOrd="0" presId="urn:microsoft.com/office/officeart/2005/8/layout/list1"/>
    <dgm:cxn modelId="{A2AB26A0-5CCF-407D-AE89-884A4E248736}" type="presParOf" srcId="{EE21CFF9-C0FE-464E-BE00-7576744992A5}" destId="{EE01856A-8B4C-42F6-B6B3-48E955E47628}" srcOrd="1" destOrd="0" presId="urn:microsoft.com/office/officeart/2005/8/layout/list1"/>
    <dgm:cxn modelId="{7F0E035C-6219-44CF-B152-4B391EF4F002}" type="presParOf" srcId="{5EECC2DA-9E61-4D76-B709-A128ECBA021B}" destId="{94E4D4D7-9746-48FE-B6D4-F054687CA702}" srcOrd="9" destOrd="0" presId="urn:microsoft.com/office/officeart/2005/8/layout/list1"/>
    <dgm:cxn modelId="{3E307022-C2A8-4B58-8D5A-17493C7A4023}" type="presParOf" srcId="{5EECC2DA-9E61-4D76-B709-A128ECBA021B}" destId="{1403C988-FC8F-4BC3-8FB4-6DD51E5B3F49}" srcOrd="10" destOrd="0" presId="urn:microsoft.com/office/officeart/2005/8/layout/list1"/>
    <dgm:cxn modelId="{B298B689-D057-4958-AE72-49368F555C43}" type="presParOf" srcId="{5EECC2DA-9E61-4D76-B709-A128ECBA021B}" destId="{D5141576-A517-4124-AA5C-9FD67C7398D4}" srcOrd="11" destOrd="0" presId="urn:microsoft.com/office/officeart/2005/8/layout/list1"/>
    <dgm:cxn modelId="{591B9A8A-B3DF-418A-8E26-D95F10772132}" type="presParOf" srcId="{5EECC2DA-9E61-4D76-B709-A128ECBA021B}" destId="{1A65F93B-CC45-42B0-B527-008A258D44E6}" srcOrd="12" destOrd="0" presId="urn:microsoft.com/office/officeart/2005/8/layout/list1"/>
    <dgm:cxn modelId="{9DFEDD57-C6A8-4BA3-9458-0448C06FFDEE}" type="presParOf" srcId="{1A65F93B-CC45-42B0-B527-008A258D44E6}" destId="{F34984A1-AC8E-45E7-BBBF-DDEEFF2BA73C}" srcOrd="0" destOrd="0" presId="urn:microsoft.com/office/officeart/2005/8/layout/list1"/>
    <dgm:cxn modelId="{843C934A-526B-4A12-A8B8-16F231018F9F}" type="presParOf" srcId="{1A65F93B-CC45-42B0-B527-008A258D44E6}" destId="{CA592B10-CFA0-4892-A28F-1B9816AFE8AE}" srcOrd="1" destOrd="0" presId="urn:microsoft.com/office/officeart/2005/8/layout/list1"/>
    <dgm:cxn modelId="{658E08C0-7A7E-4125-8ABF-D3B78875BE56}" type="presParOf" srcId="{5EECC2DA-9E61-4D76-B709-A128ECBA021B}" destId="{068DB1BD-3F0C-40BE-A045-BC968570A3A8}" srcOrd="13" destOrd="0" presId="urn:microsoft.com/office/officeart/2005/8/layout/list1"/>
    <dgm:cxn modelId="{4E17E4E2-70AB-4548-BBF8-1DDCEE3C11AD}" type="presParOf" srcId="{5EECC2DA-9E61-4D76-B709-A128ECBA021B}" destId="{9885D013-2545-4E3C-A334-156ECA93C7B4}" srcOrd="14" destOrd="0" presId="urn:microsoft.com/office/officeart/2005/8/layout/list1"/>
    <dgm:cxn modelId="{0A842A0F-F1ED-4F8F-982B-426360E44085}" type="presParOf" srcId="{5EECC2DA-9E61-4D76-B709-A128ECBA021B}" destId="{B0F5EC2D-138D-40B9-ABE5-AE6EC60CA2D1}" srcOrd="15" destOrd="0" presId="urn:microsoft.com/office/officeart/2005/8/layout/list1"/>
    <dgm:cxn modelId="{19E930A4-66E0-46E4-B5C3-5A3278AD7D91}" type="presParOf" srcId="{5EECC2DA-9E61-4D76-B709-A128ECBA021B}" destId="{5DE6A175-97C1-4948-A6B9-B444DEA6FF56}" srcOrd="16" destOrd="0" presId="urn:microsoft.com/office/officeart/2005/8/layout/list1"/>
    <dgm:cxn modelId="{39BDC7F0-3483-47D0-9A12-1564EAD3E011}" type="presParOf" srcId="{5DE6A175-97C1-4948-A6B9-B444DEA6FF56}" destId="{61C26AA9-F8B5-4DD8-B15D-B170475C9366}" srcOrd="0" destOrd="0" presId="urn:microsoft.com/office/officeart/2005/8/layout/list1"/>
    <dgm:cxn modelId="{3C33EE2E-09A3-4000-9472-59ACD26AE5A1}" type="presParOf" srcId="{5DE6A175-97C1-4948-A6B9-B444DEA6FF56}" destId="{24871952-DD36-4C50-996D-92C91999B788}" srcOrd="1" destOrd="0" presId="urn:microsoft.com/office/officeart/2005/8/layout/list1"/>
    <dgm:cxn modelId="{0CB2A775-2775-4466-BBE2-F7CAFD1E7253}" type="presParOf" srcId="{5EECC2DA-9E61-4D76-B709-A128ECBA021B}" destId="{931F67E4-B5CC-480A-A618-960E51C07F86}" srcOrd="17" destOrd="0" presId="urn:microsoft.com/office/officeart/2005/8/layout/list1"/>
    <dgm:cxn modelId="{5291B11D-4DFA-4764-8284-7B81A37791E9}" type="presParOf" srcId="{5EECC2DA-9E61-4D76-B709-A128ECBA021B}" destId="{B89422FB-2EE8-4156-8FAA-E922FD09408B}" srcOrd="18"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379405E3-5D92-4B81-BEFC-BF9D75427046}" type="doc">
      <dgm:prSet loTypeId="urn:microsoft.com/office/officeart/2005/8/layout/list1" loCatId="list" qsTypeId="urn:microsoft.com/office/officeart/2005/8/quickstyle/simple5" qsCatId="simple" csTypeId="urn:microsoft.com/office/officeart/2005/8/colors/accent4_2" csCatId="accent4" phldr="1"/>
      <dgm:spPr/>
      <dgm:t>
        <a:bodyPr/>
        <a:lstStyle/>
        <a:p>
          <a:endParaRPr lang="en-US"/>
        </a:p>
      </dgm:t>
    </dgm:pt>
    <dgm:pt modelId="{B7BA5817-66CC-4CF6-8470-BEC97AC24E90}">
      <dgm:prSet phldrT="[Text]"/>
      <dgm:spPr/>
      <dgm:t>
        <a:bodyPr/>
        <a:lstStyle/>
        <a:p>
          <a:r>
            <a:rPr lang="en-US" dirty="0" smtClean="0">
              <a:latin typeface="Times New Roman" panose="02020603050405020304" pitchFamily="18" charset="0"/>
              <a:cs typeface="Times New Roman" panose="02020603050405020304" pitchFamily="18" charset="0"/>
            </a:rPr>
            <a:t>Carpentry work</a:t>
          </a:r>
          <a:endParaRPr lang="en-US" dirty="0">
            <a:latin typeface="Times New Roman" panose="02020603050405020304" pitchFamily="18" charset="0"/>
            <a:cs typeface="Times New Roman" panose="02020603050405020304" pitchFamily="18" charset="0"/>
          </a:endParaRPr>
        </a:p>
      </dgm:t>
    </dgm:pt>
    <dgm:pt modelId="{BE013E90-1DBB-4B59-A1C4-354B2FB553D4}" type="parTrans" cxnId="{C82A8EB4-89E1-44E6-B0C7-7BDA2CF99B90}">
      <dgm:prSet/>
      <dgm:spPr/>
      <dgm:t>
        <a:bodyPr/>
        <a:lstStyle/>
        <a:p>
          <a:endParaRPr lang="en-US"/>
        </a:p>
      </dgm:t>
    </dgm:pt>
    <dgm:pt modelId="{01860B5A-BDCA-425E-BB0B-121AC1C50855}" type="sibTrans" cxnId="{C82A8EB4-89E1-44E6-B0C7-7BDA2CF99B90}">
      <dgm:prSet/>
      <dgm:spPr/>
      <dgm:t>
        <a:bodyPr/>
        <a:lstStyle/>
        <a:p>
          <a:endParaRPr lang="en-US"/>
        </a:p>
      </dgm:t>
    </dgm:pt>
    <dgm:pt modelId="{ABF95239-9DFE-4A7F-8CE3-805FAC9EEA05}">
      <dgm:prSet phldrT="[Text]"/>
      <dgm:spPr/>
      <dgm:t>
        <a:bodyPr/>
        <a:lstStyle/>
        <a:p>
          <a:r>
            <a:rPr lang="en-US" dirty="0" smtClean="0">
              <a:latin typeface="Times New Roman" panose="02020603050405020304" pitchFamily="18" charset="0"/>
              <a:cs typeface="Times New Roman" panose="02020603050405020304" pitchFamily="18" charset="0"/>
            </a:rPr>
            <a:t>Excavation work</a:t>
          </a:r>
          <a:endParaRPr lang="en-US" dirty="0">
            <a:latin typeface="Times New Roman" panose="02020603050405020304" pitchFamily="18" charset="0"/>
            <a:cs typeface="Times New Roman" panose="02020603050405020304" pitchFamily="18" charset="0"/>
          </a:endParaRPr>
        </a:p>
      </dgm:t>
    </dgm:pt>
    <dgm:pt modelId="{FEF2433E-B615-4FC6-A845-DD39E7FD8F8F}" type="parTrans" cxnId="{2488D885-3A0E-41F0-ACF1-9CD2EEC58108}">
      <dgm:prSet/>
      <dgm:spPr/>
      <dgm:t>
        <a:bodyPr/>
        <a:lstStyle/>
        <a:p>
          <a:endParaRPr lang="en-US"/>
        </a:p>
      </dgm:t>
    </dgm:pt>
    <dgm:pt modelId="{C2F028E6-919C-446A-82D0-188909A042C1}" type="sibTrans" cxnId="{2488D885-3A0E-41F0-ACF1-9CD2EEC58108}">
      <dgm:prSet/>
      <dgm:spPr/>
      <dgm:t>
        <a:bodyPr/>
        <a:lstStyle/>
        <a:p>
          <a:endParaRPr lang="en-US"/>
        </a:p>
      </dgm:t>
    </dgm:pt>
    <dgm:pt modelId="{D88E353F-38B2-4DEE-AADE-D4DEFB7BFCC5}">
      <dgm:prSet phldrT="[Text]"/>
      <dgm:spPr/>
      <dgm:t>
        <a:bodyPr/>
        <a:lstStyle/>
        <a:p>
          <a:r>
            <a:rPr lang="en-US" dirty="0" smtClean="0">
              <a:latin typeface="Times New Roman" panose="02020603050405020304" pitchFamily="18" charset="0"/>
              <a:cs typeface="Times New Roman" panose="02020603050405020304" pitchFamily="18" charset="0"/>
            </a:rPr>
            <a:t>Masonry work</a:t>
          </a:r>
          <a:endParaRPr lang="en-US" dirty="0">
            <a:latin typeface="Times New Roman" panose="02020603050405020304" pitchFamily="18" charset="0"/>
            <a:cs typeface="Times New Roman" panose="02020603050405020304" pitchFamily="18" charset="0"/>
          </a:endParaRPr>
        </a:p>
      </dgm:t>
    </dgm:pt>
    <dgm:pt modelId="{26A75EAB-D3D1-4FC9-8020-98ED469B5DA2}" type="parTrans" cxnId="{BACA5D7C-EB54-4760-B6FB-0F0A12184211}">
      <dgm:prSet/>
      <dgm:spPr/>
      <dgm:t>
        <a:bodyPr/>
        <a:lstStyle/>
        <a:p>
          <a:endParaRPr lang="en-US"/>
        </a:p>
      </dgm:t>
    </dgm:pt>
    <dgm:pt modelId="{FAA8F1FB-3477-4E07-BDC8-CC8DD3CA763A}" type="sibTrans" cxnId="{BACA5D7C-EB54-4760-B6FB-0F0A12184211}">
      <dgm:prSet/>
      <dgm:spPr/>
      <dgm:t>
        <a:bodyPr/>
        <a:lstStyle/>
        <a:p>
          <a:endParaRPr lang="en-US"/>
        </a:p>
      </dgm:t>
    </dgm:pt>
    <dgm:pt modelId="{05AF2C44-FA10-4875-AA00-BB25E57436C6}">
      <dgm:prSet/>
      <dgm:spPr/>
      <dgm:t>
        <a:bodyPr/>
        <a:lstStyle/>
        <a:p>
          <a:r>
            <a:rPr lang="en-US" dirty="0" smtClean="0">
              <a:latin typeface="Times New Roman" panose="02020603050405020304" pitchFamily="18" charset="0"/>
              <a:cs typeface="Times New Roman" panose="02020603050405020304" pitchFamily="18" charset="0"/>
            </a:rPr>
            <a:t>Frame roof</a:t>
          </a:r>
          <a:endParaRPr lang="en-US" dirty="0">
            <a:latin typeface="Times New Roman" panose="02020603050405020304" pitchFamily="18" charset="0"/>
            <a:cs typeface="Times New Roman" panose="02020603050405020304" pitchFamily="18" charset="0"/>
          </a:endParaRPr>
        </a:p>
      </dgm:t>
    </dgm:pt>
    <dgm:pt modelId="{5E1FCBCD-A0C9-4951-94C5-24AD692B5D47}" type="parTrans" cxnId="{E0112B23-52BD-4E8F-975F-383D0FA165B0}">
      <dgm:prSet/>
      <dgm:spPr/>
      <dgm:t>
        <a:bodyPr/>
        <a:lstStyle/>
        <a:p>
          <a:endParaRPr lang="en-US"/>
        </a:p>
      </dgm:t>
    </dgm:pt>
    <dgm:pt modelId="{2AE7C8ED-1371-406C-9546-D75F2B65C309}" type="sibTrans" cxnId="{E0112B23-52BD-4E8F-975F-383D0FA165B0}">
      <dgm:prSet/>
      <dgm:spPr/>
      <dgm:t>
        <a:bodyPr/>
        <a:lstStyle/>
        <a:p>
          <a:endParaRPr lang="en-US"/>
        </a:p>
      </dgm:t>
    </dgm:pt>
    <dgm:pt modelId="{8F127C33-42A7-4556-A314-8E46AA322E89}">
      <dgm:prSet/>
      <dgm:spPr/>
      <dgm:t>
        <a:bodyPr/>
        <a:lstStyle/>
        <a:p>
          <a:r>
            <a:rPr lang="en-US" dirty="0" smtClean="0">
              <a:latin typeface="Times New Roman" panose="02020603050405020304" pitchFamily="18" charset="0"/>
              <a:cs typeface="Times New Roman" panose="02020603050405020304" pitchFamily="18" charset="0"/>
            </a:rPr>
            <a:t>Electrical work</a:t>
          </a:r>
          <a:endParaRPr lang="en-US" dirty="0">
            <a:latin typeface="Times New Roman" panose="02020603050405020304" pitchFamily="18" charset="0"/>
            <a:cs typeface="Times New Roman" panose="02020603050405020304" pitchFamily="18" charset="0"/>
          </a:endParaRPr>
        </a:p>
      </dgm:t>
    </dgm:pt>
    <dgm:pt modelId="{FF03B91D-C7AE-4232-9811-63E7CC55C409}" type="parTrans" cxnId="{52285F34-FF8A-4C24-BBF3-DFF60854333F}">
      <dgm:prSet/>
      <dgm:spPr/>
      <dgm:t>
        <a:bodyPr/>
        <a:lstStyle/>
        <a:p>
          <a:endParaRPr lang="en-US"/>
        </a:p>
      </dgm:t>
    </dgm:pt>
    <dgm:pt modelId="{4CF9975C-C0B4-4003-A42D-BF84BFC37451}" type="sibTrans" cxnId="{52285F34-FF8A-4C24-BBF3-DFF60854333F}">
      <dgm:prSet/>
      <dgm:spPr/>
      <dgm:t>
        <a:bodyPr/>
        <a:lstStyle/>
        <a:p>
          <a:endParaRPr lang="en-US"/>
        </a:p>
      </dgm:t>
    </dgm:pt>
    <dgm:pt modelId="{59C4D15F-1F56-4E0C-B2AE-BE364B067BF8}" type="pres">
      <dgm:prSet presAssocID="{379405E3-5D92-4B81-BEFC-BF9D75427046}" presName="linear" presStyleCnt="0">
        <dgm:presLayoutVars>
          <dgm:dir/>
          <dgm:animLvl val="lvl"/>
          <dgm:resizeHandles val="exact"/>
        </dgm:presLayoutVars>
      </dgm:prSet>
      <dgm:spPr/>
      <dgm:t>
        <a:bodyPr/>
        <a:lstStyle/>
        <a:p>
          <a:endParaRPr lang="en-US"/>
        </a:p>
      </dgm:t>
    </dgm:pt>
    <dgm:pt modelId="{6193E452-DF96-44D4-80E5-CADFB1B48A61}" type="pres">
      <dgm:prSet presAssocID="{B7BA5817-66CC-4CF6-8470-BEC97AC24E90}" presName="parentLin" presStyleCnt="0"/>
      <dgm:spPr/>
    </dgm:pt>
    <dgm:pt modelId="{78F71A48-217A-41B8-BD22-58860E8CE4FE}" type="pres">
      <dgm:prSet presAssocID="{B7BA5817-66CC-4CF6-8470-BEC97AC24E90}" presName="parentLeftMargin" presStyleLbl="node1" presStyleIdx="0" presStyleCnt="5"/>
      <dgm:spPr/>
      <dgm:t>
        <a:bodyPr/>
        <a:lstStyle/>
        <a:p>
          <a:endParaRPr lang="en-US"/>
        </a:p>
      </dgm:t>
    </dgm:pt>
    <dgm:pt modelId="{775984D2-73D7-4F3F-B236-D10A7572A9E7}" type="pres">
      <dgm:prSet presAssocID="{B7BA5817-66CC-4CF6-8470-BEC97AC24E90}" presName="parentText" presStyleLbl="node1" presStyleIdx="0" presStyleCnt="5">
        <dgm:presLayoutVars>
          <dgm:chMax val="0"/>
          <dgm:bulletEnabled val="1"/>
        </dgm:presLayoutVars>
      </dgm:prSet>
      <dgm:spPr/>
      <dgm:t>
        <a:bodyPr/>
        <a:lstStyle/>
        <a:p>
          <a:endParaRPr lang="en-US"/>
        </a:p>
      </dgm:t>
    </dgm:pt>
    <dgm:pt modelId="{71BD2655-2C45-44AB-AE4B-66C1957079DF}" type="pres">
      <dgm:prSet presAssocID="{B7BA5817-66CC-4CF6-8470-BEC97AC24E90}" presName="negativeSpace" presStyleCnt="0"/>
      <dgm:spPr/>
    </dgm:pt>
    <dgm:pt modelId="{04DFAF47-B83F-487F-8BF5-52A0AEC7C2F6}" type="pres">
      <dgm:prSet presAssocID="{B7BA5817-66CC-4CF6-8470-BEC97AC24E90}" presName="childText" presStyleLbl="conFgAcc1" presStyleIdx="0" presStyleCnt="5">
        <dgm:presLayoutVars>
          <dgm:bulletEnabled val="1"/>
        </dgm:presLayoutVars>
      </dgm:prSet>
      <dgm:spPr/>
    </dgm:pt>
    <dgm:pt modelId="{2545DF7E-ED04-4F8F-A2D3-02B21C01F6C9}" type="pres">
      <dgm:prSet presAssocID="{01860B5A-BDCA-425E-BB0B-121AC1C50855}" presName="spaceBetweenRectangles" presStyleCnt="0"/>
      <dgm:spPr/>
    </dgm:pt>
    <dgm:pt modelId="{746C9694-7AE7-4755-8141-D186AD763930}" type="pres">
      <dgm:prSet presAssocID="{ABF95239-9DFE-4A7F-8CE3-805FAC9EEA05}" presName="parentLin" presStyleCnt="0"/>
      <dgm:spPr/>
    </dgm:pt>
    <dgm:pt modelId="{36F905EA-367D-4C7B-B5D7-367A51ECB297}" type="pres">
      <dgm:prSet presAssocID="{ABF95239-9DFE-4A7F-8CE3-805FAC9EEA05}" presName="parentLeftMargin" presStyleLbl="node1" presStyleIdx="0" presStyleCnt="5"/>
      <dgm:spPr/>
      <dgm:t>
        <a:bodyPr/>
        <a:lstStyle/>
        <a:p>
          <a:endParaRPr lang="en-US"/>
        </a:p>
      </dgm:t>
    </dgm:pt>
    <dgm:pt modelId="{7E4B6CD7-72EA-4678-B970-121A1E98E7F9}" type="pres">
      <dgm:prSet presAssocID="{ABF95239-9DFE-4A7F-8CE3-805FAC9EEA05}" presName="parentText" presStyleLbl="node1" presStyleIdx="1" presStyleCnt="5">
        <dgm:presLayoutVars>
          <dgm:chMax val="0"/>
          <dgm:bulletEnabled val="1"/>
        </dgm:presLayoutVars>
      </dgm:prSet>
      <dgm:spPr/>
      <dgm:t>
        <a:bodyPr/>
        <a:lstStyle/>
        <a:p>
          <a:endParaRPr lang="en-US"/>
        </a:p>
      </dgm:t>
    </dgm:pt>
    <dgm:pt modelId="{6919CD36-8BDD-463B-B029-AFAF12687C07}" type="pres">
      <dgm:prSet presAssocID="{ABF95239-9DFE-4A7F-8CE3-805FAC9EEA05}" presName="negativeSpace" presStyleCnt="0"/>
      <dgm:spPr/>
    </dgm:pt>
    <dgm:pt modelId="{3C28CCED-BDEA-485A-BF02-06EEEEA3B841}" type="pres">
      <dgm:prSet presAssocID="{ABF95239-9DFE-4A7F-8CE3-805FAC9EEA05}" presName="childText" presStyleLbl="conFgAcc1" presStyleIdx="1" presStyleCnt="5">
        <dgm:presLayoutVars>
          <dgm:bulletEnabled val="1"/>
        </dgm:presLayoutVars>
      </dgm:prSet>
      <dgm:spPr/>
    </dgm:pt>
    <dgm:pt modelId="{D21C0911-77B2-4424-A53F-FF2FB48D0731}" type="pres">
      <dgm:prSet presAssocID="{C2F028E6-919C-446A-82D0-188909A042C1}" presName="spaceBetweenRectangles" presStyleCnt="0"/>
      <dgm:spPr/>
    </dgm:pt>
    <dgm:pt modelId="{97C7A005-0D48-4D9F-9959-B702E345655C}" type="pres">
      <dgm:prSet presAssocID="{D88E353F-38B2-4DEE-AADE-D4DEFB7BFCC5}" presName="parentLin" presStyleCnt="0"/>
      <dgm:spPr/>
    </dgm:pt>
    <dgm:pt modelId="{2A8DC35C-D5CE-4B4D-8FE0-9825EE0D79E3}" type="pres">
      <dgm:prSet presAssocID="{D88E353F-38B2-4DEE-AADE-D4DEFB7BFCC5}" presName="parentLeftMargin" presStyleLbl="node1" presStyleIdx="1" presStyleCnt="5"/>
      <dgm:spPr/>
      <dgm:t>
        <a:bodyPr/>
        <a:lstStyle/>
        <a:p>
          <a:endParaRPr lang="en-US"/>
        </a:p>
      </dgm:t>
    </dgm:pt>
    <dgm:pt modelId="{AEC82A3D-31D4-4BB5-80E8-8BBD0EB638E2}" type="pres">
      <dgm:prSet presAssocID="{D88E353F-38B2-4DEE-AADE-D4DEFB7BFCC5}" presName="parentText" presStyleLbl="node1" presStyleIdx="2" presStyleCnt="5">
        <dgm:presLayoutVars>
          <dgm:chMax val="0"/>
          <dgm:bulletEnabled val="1"/>
        </dgm:presLayoutVars>
      </dgm:prSet>
      <dgm:spPr/>
      <dgm:t>
        <a:bodyPr/>
        <a:lstStyle/>
        <a:p>
          <a:endParaRPr lang="en-US"/>
        </a:p>
      </dgm:t>
    </dgm:pt>
    <dgm:pt modelId="{1B823569-47E2-4A80-9A44-0A6843F52848}" type="pres">
      <dgm:prSet presAssocID="{D88E353F-38B2-4DEE-AADE-D4DEFB7BFCC5}" presName="negativeSpace" presStyleCnt="0"/>
      <dgm:spPr/>
    </dgm:pt>
    <dgm:pt modelId="{4F4174C9-B9E4-4D72-A2E7-250E12EBEFF5}" type="pres">
      <dgm:prSet presAssocID="{D88E353F-38B2-4DEE-AADE-D4DEFB7BFCC5}" presName="childText" presStyleLbl="conFgAcc1" presStyleIdx="2" presStyleCnt="5">
        <dgm:presLayoutVars>
          <dgm:bulletEnabled val="1"/>
        </dgm:presLayoutVars>
      </dgm:prSet>
      <dgm:spPr/>
    </dgm:pt>
    <dgm:pt modelId="{4D8BA642-9A11-448E-BC82-86403C8D1ADE}" type="pres">
      <dgm:prSet presAssocID="{FAA8F1FB-3477-4E07-BDC8-CC8DD3CA763A}" presName="spaceBetweenRectangles" presStyleCnt="0"/>
      <dgm:spPr/>
    </dgm:pt>
    <dgm:pt modelId="{58897525-3495-4AE7-86D4-846D80F8F19F}" type="pres">
      <dgm:prSet presAssocID="{05AF2C44-FA10-4875-AA00-BB25E57436C6}" presName="parentLin" presStyleCnt="0"/>
      <dgm:spPr/>
    </dgm:pt>
    <dgm:pt modelId="{8198EBD5-5F17-46A7-99D3-0EDEDA114515}" type="pres">
      <dgm:prSet presAssocID="{05AF2C44-FA10-4875-AA00-BB25E57436C6}" presName="parentLeftMargin" presStyleLbl="node1" presStyleIdx="2" presStyleCnt="5"/>
      <dgm:spPr/>
      <dgm:t>
        <a:bodyPr/>
        <a:lstStyle/>
        <a:p>
          <a:endParaRPr lang="en-US"/>
        </a:p>
      </dgm:t>
    </dgm:pt>
    <dgm:pt modelId="{A6A708F5-B5EA-4FDA-B92B-8FC84832E1C1}" type="pres">
      <dgm:prSet presAssocID="{05AF2C44-FA10-4875-AA00-BB25E57436C6}" presName="parentText" presStyleLbl="node1" presStyleIdx="3" presStyleCnt="5">
        <dgm:presLayoutVars>
          <dgm:chMax val="0"/>
          <dgm:bulletEnabled val="1"/>
        </dgm:presLayoutVars>
      </dgm:prSet>
      <dgm:spPr/>
      <dgm:t>
        <a:bodyPr/>
        <a:lstStyle/>
        <a:p>
          <a:endParaRPr lang="en-US"/>
        </a:p>
      </dgm:t>
    </dgm:pt>
    <dgm:pt modelId="{F3C8F9F0-F044-40DF-AABD-000E11C6E432}" type="pres">
      <dgm:prSet presAssocID="{05AF2C44-FA10-4875-AA00-BB25E57436C6}" presName="negativeSpace" presStyleCnt="0"/>
      <dgm:spPr/>
    </dgm:pt>
    <dgm:pt modelId="{B7B57FCF-6025-4008-AA80-A72112A6D404}" type="pres">
      <dgm:prSet presAssocID="{05AF2C44-FA10-4875-AA00-BB25E57436C6}" presName="childText" presStyleLbl="conFgAcc1" presStyleIdx="3" presStyleCnt="5">
        <dgm:presLayoutVars>
          <dgm:bulletEnabled val="1"/>
        </dgm:presLayoutVars>
      </dgm:prSet>
      <dgm:spPr/>
    </dgm:pt>
    <dgm:pt modelId="{926C14E1-FFF1-4838-96F5-566DD63791D5}" type="pres">
      <dgm:prSet presAssocID="{2AE7C8ED-1371-406C-9546-D75F2B65C309}" presName="spaceBetweenRectangles" presStyleCnt="0"/>
      <dgm:spPr/>
    </dgm:pt>
    <dgm:pt modelId="{DEFBEF19-4ABD-4E0E-A8C8-C61B980CA8B6}" type="pres">
      <dgm:prSet presAssocID="{8F127C33-42A7-4556-A314-8E46AA322E89}" presName="parentLin" presStyleCnt="0"/>
      <dgm:spPr/>
    </dgm:pt>
    <dgm:pt modelId="{622945FB-C47B-407F-BB33-FF58E2216A11}" type="pres">
      <dgm:prSet presAssocID="{8F127C33-42A7-4556-A314-8E46AA322E89}" presName="parentLeftMargin" presStyleLbl="node1" presStyleIdx="3" presStyleCnt="5"/>
      <dgm:spPr/>
      <dgm:t>
        <a:bodyPr/>
        <a:lstStyle/>
        <a:p>
          <a:endParaRPr lang="en-US"/>
        </a:p>
      </dgm:t>
    </dgm:pt>
    <dgm:pt modelId="{540CB7A3-8F12-47FE-8530-133B4C530007}" type="pres">
      <dgm:prSet presAssocID="{8F127C33-42A7-4556-A314-8E46AA322E89}" presName="parentText" presStyleLbl="node1" presStyleIdx="4" presStyleCnt="5">
        <dgm:presLayoutVars>
          <dgm:chMax val="0"/>
          <dgm:bulletEnabled val="1"/>
        </dgm:presLayoutVars>
      </dgm:prSet>
      <dgm:spPr/>
      <dgm:t>
        <a:bodyPr/>
        <a:lstStyle/>
        <a:p>
          <a:endParaRPr lang="en-US"/>
        </a:p>
      </dgm:t>
    </dgm:pt>
    <dgm:pt modelId="{CB91CE58-965B-42F8-B6C5-4B042DF31FE1}" type="pres">
      <dgm:prSet presAssocID="{8F127C33-42A7-4556-A314-8E46AA322E89}" presName="negativeSpace" presStyleCnt="0"/>
      <dgm:spPr/>
    </dgm:pt>
    <dgm:pt modelId="{1AE09562-B205-4758-A472-7ACE264DB0CE}" type="pres">
      <dgm:prSet presAssocID="{8F127C33-42A7-4556-A314-8E46AA322E89}" presName="childText" presStyleLbl="conFgAcc1" presStyleIdx="4" presStyleCnt="5">
        <dgm:presLayoutVars>
          <dgm:bulletEnabled val="1"/>
        </dgm:presLayoutVars>
      </dgm:prSet>
      <dgm:spPr/>
    </dgm:pt>
  </dgm:ptLst>
  <dgm:cxnLst>
    <dgm:cxn modelId="{C1491933-2682-4936-8C6A-43D0353DCBEF}" type="presOf" srcId="{D88E353F-38B2-4DEE-AADE-D4DEFB7BFCC5}" destId="{2A8DC35C-D5CE-4B4D-8FE0-9825EE0D79E3}" srcOrd="0" destOrd="0" presId="urn:microsoft.com/office/officeart/2005/8/layout/list1"/>
    <dgm:cxn modelId="{BACA5D7C-EB54-4760-B6FB-0F0A12184211}" srcId="{379405E3-5D92-4B81-BEFC-BF9D75427046}" destId="{D88E353F-38B2-4DEE-AADE-D4DEFB7BFCC5}" srcOrd="2" destOrd="0" parTransId="{26A75EAB-D3D1-4FC9-8020-98ED469B5DA2}" sibTransId="{FAA8F1FB-3477-4E07-BDC8-CC8DD3CA763A}"/>
    <dgm:cxn modelId="{E755F8A3-EE2C-4CDA-A6D1-E88081099324}" type="presOf" srcId="{379405E3-5D92-4B81-BEFC-BF9D75427046}" destId="{59C4D15F-1F56-4E0C-B2AE-BE364B067BF8}" srcOrd="0" destOrd="0" presId="urn:microsoft.com/office/officeart/2005/8/layout/list1"/>
    <dgm:cxn modelId="{5FD6439F-B870-4A47-98E0-C1FA2811B9E4}" type="presOf" srcId="{8F127C33-42A7-4556-A314-8E46AA322E89}" destId="{622945FB-C47B-407F-BB33-FF58E2216A11}" srcOrd="0" destOrd="0" presId="urn:microsoft.com/office/officeart/2005/8/layout/list1"/>
    <dgm:cxn modelId="{EC374290-F349-4426-9E0C-D30BBA545436}" type="presOf" srcId="{ABF95239-9DFE-4A7F-8CE3-805FAC9EEA05}" destId="{7E4B6CD7-72EA-4678-B970-121A1E98E7F9}" srcOrd="1" destOrd="0" presId="urn:microsoft.com/office/officeart/2005/8/layout/list1"/>
    <dgm:cxn modelId="{1C3D0343-3A51-401D-8777-40A287F52109}" type="presOf" srcId="{05AF2C44-FA10-4875-AA00-BB25E57436C6}" destId="{A6A708F5-B5EA-4FDA-B92B-8FC84832E1C1}" srcOrd="1" destOrd="0" presId="urn:microsoft.com/office/officeart/2005/8/layout/list1"/>
    <dgm:cxn modelId="{8055EC53-0EA3-4CA8-9991-F7C80EDFDA2A}" type="presOf" srcId="{B7BA5817-66CC-4CF6-8470-BEC97AC24E90}" destId="{775984D2-73D7-4F3F-B236-D10A7572A9E7}" srcOrd="1" destOrd="0" presId="urn:microsoft.com/office/officeart/2005/8/layout/list1"/>
    <dgm:cxn modelId="{380EFECA-4CB2-4A6B-B5E5-9091448F22E2}" type="presOf" srcId="{8F127C33-42A7-4556-A314-8E46AA322E89}" destId="{540CB7A3-8F12-47FE-8530-133B4C530007}" srcOrd="1" destOrd="0" presId="urn:microsoft.com/office/officeart/2005/8/layout/list1"/>
    <dgm:cxn modelId="{603A4AE3-251E-4148-9ED0-C2C0A1F6846E}" type="presOf" srcId="{05AF2C44-FA10-4875-AA00-BB25E57436C6}" destId="{8198EBD5-5F17-46A7-99D3-0EDEDA114515}" srcOrd="0" destOrd="0" presId="urn:microsoft.com/office/officeart/2005/8/layout/list1"/>
    <dgm:cxn modelId="{2488D885-3A0E-41F0-ACF1-9CD2EEC58108}" srcId="{379405E3-5D92-4B81-BEFC-BF9D75427046}" destId="{ABF95239-9DFE-4A7F-8CE3-805FAC9EEA05}" srcOrd="1" destOrd="0" parTransId="{FEF2433E-B615-4FC6-A845-DD39E7FD8F8F}" sibTransId="{C2F028E6-919C-446A-82D0-188909A042C1}"/>
    <dgm:cxn modelId="{E58CB4B3-E86C-4B99-8DF9-E771E3875DB4}" type="presOf" srcId="{B7BA5817-66CC-4CF6-8470-BEC97AC24E90}" destId="{78F71A48-217A-41B8-BD22-58860E8CE4FE}" srcOrd="0" destOrd="0" presId="urn:microsoft.com/office/officeart/2005/8/layout/list1"/>
    <dgm:cxn modelId="{52285F34-FF8A-4C24-BBF3-DFF60854333F}" srcId="{379405E3-5D92-4B81-BEFC-BF9D75427046}" destId="{8F127C33-42A7-4556-A314-8E46AA322E89}" srcOrd="4" destOrd="0" parTransId="{FF03B91D-C7AE-4232-9811-63E7CC55C409}" sibTransId="{4CF9975C-C0B4-4003-A42D-BF84BFC37451}"/>
    <dgm:cxn modelId="{E0112B23-52BD-4E8F-975F-383D0FA165B0}" srcId="{379405E3-5D92-4B81-BEFC-BF9D75427046}" destId="{05AF2C44-FA10-4875-AA00-BB25E57436C6}" srcOrd="3" destOrd="0" parTransId="{5E1FCBCD-A0C9-4951-94C5-24AD692B5D47}" sibTransId="{2AE7C8ED-1371-406C-9546-D75F2B65C309}"/>
    <dgm:cxn modelId="{CC904207-C6AC-471F-AF26-929AE93C20F5}" type="presOf" srcId="{ABF95239-9DFE-4A7F-8CE3-805FAC9EEA05}" destId="{36F905EA-367D-4C7B-B5D7-367A51ECB297}" srcOrd="0" destOrd="0" presId="urn:microsoft.com/office/officeart/2005/8/layout/list1"/>
    <dgm:cxn modelId="{B5ACA742-A160-4F8B-80BC-E854DDF8B3CE}" type="presOf" srcId="{D88E353F-38B2-4DEE-AADE-D4DEFB7BFCC5}" destId="{AEC82A3D-31D4-4BB5-80E8-8BBD0EB638E2}" srcOrd="1" destOrd="0" presId="urn:microsoft.com/office/officeart/2005/8/layout/list1"/>
    <dgm:cxn modelId="{C82A8EB4-89E1-44E6-B0C7-7BDA2CF99B90}" srcId="{379405E3-5D92-4B81-BEFC-BF9D75427046}" destId="{B7BA5817-66CC-4CF6-8470-BEC97AC24E90}" srcOrd="0" destOrd="0" parTransId="{BE013E90-1DBB-4B59-A1C4-354B2FB553D4}" sibTransId="{01860B5A-BDCA-425E-BB0B-121AC1C50855}"/>
    <dgm:cxn modelId="{8BCF3E68-BE6B-49C3-AECB-7972C7B60BE0}" type="presParOf" srcId="{59C4D15F-1F56-4E0C-B2AE-BE364B067BF8}" destId="{6193E452-DF96-44D4-80E5-CADFB1B48A61}" srcOrd="0" destOrd="0" presId="urn:microsoft.com/office/officeart/2005/8/layout/list1"/>
    <dgm:cxn modelId="{167593F8-5306-4DF1-8AE2-9485616A57BA}" type="presParOf" srcId="{6193E452-DF96-44D4-80E5-CADFB1B48A61}" destId="{78F71A48-217A-41B8-BD22-58860E8CE4FE}" srcOrd="0" destOrd="0" presId="urn:microsoft.com/office/officeart/2005/8/layout/list1"/>
    <dgm:cxn modelId="{38871B23-C828-4DC0-B767-4DF2A2CB3A25}" type="presParOf" srcId="{6193E452-DF96-44D4-80E5-CADFB1B48A61}" destId="{775984D2-73D7-4F3F-B236-D10A7572A9E7}" srcOrd="1" destOrd="0" presId="urn:microsoft.com/office/officeart/2005/8/layout/list1"/>
    <dgm:cxn modelId="{A472EEDE-1398-41D4-A745-66AB3722B146}" type="presParOf" srcId="{59C4D15F-1F56-4E0C-B2AE-BE364B067BF8}" destId="{71BD2655-2C45-44AB-AE4B-66C1957079DF}" srcOrd="1" destOrd="0" presId="urn:microsoft.com/office/officeart/2005/8/layout/list1"/>
    <dgm:cxn modelId="{5CE1F124-E753-45D7-B308-8E53E56C371C}" type="presParOf" srcId="{59C4D15F-1F56-4E0C-B2AE-BE364B067BF8}" destId="{04DFAF47-B83F-487F-8BF5-52A0AEC7C2F6}" srcOrd="2" destOrd="0" presId="urn:microsoft.com/office/officeart/2005/8/layout/list1"/>
    <dgm:cxn modelId="{6BCA8B53-2DB6-4CCC-B5C6-BCF5305566DA}" type="presParOf" srcId="{59C4D15F-1F56-4E0C-B2AE-BE364B067BF8}" destId="{2545DF7E-ED04-4F8F-A2D3-02B21C01F6C9}" srcOrd="3" destOrd="0" presId="urn:microsoft.com/office/officeart/2005/8/layout/list1"/>
    <dgm:cxn modelId="{0D143DF9-8E56-4969-B2FA-BB16B5601424}" type="presParOf" srcId="{59C4D15F-1F56-4E0C-B2AE-BE364B067BF8}" destId="{746C9694-7AE7-4755-8141-D186AD763930}" srcOrd="4" destOrd="0" presId="urn:microsoft.com/office/officeart/2005/8/layout/list1"/>
    <dgm:cxn modelId="{0F34ADC6-1A64-4D68-99CA-23A0E2D2905D}" type="presParOf" srcId="{746C9694-7AE7-4755-8141-D186AD763930}" destId="{36F905EA-367D-4C7B-B5D7-367A51ECB297}" srcOrd="0" destOrd="0" presId="urn:microsoft.com/office/officeart/2005/8/layout/list1"/>
    <dgm:cxn modelId="{671B8394-66C6-4D64-9F55-066F7CA2131D}" type="presParOf" srcId="{746C9694-7AE7-4755-8141-D186AD763930}" destId="{7E4B6CD7-72EA-4678-B970-121A1E98E7F9}" srcOrd="1" destOrd="0" presId="urn:microsoft.com/office/officeart/2005/8/layout/list1"/>
    <dgm:cxn modelId="{B7242746-1EE9-45E9-9B39-2F6B564FFD64}" type="presParOf" srcId="{59C4D15F-1F56-4E0C-B2AE-BE364B067BF8}" destId="{6919CD36-8BDD-463B-B029-AFAF12687C07}" srcOrd="5" destOrd="0" presId="urn:microsoft.com/office/officeart/2005/8/layout/list1"/>
    <dgm:cxn modelId="{6E40C10B-CED5-427F-B05F-D81D10157236}" type="presParOf" srcId="{59C4D15F-1F56-4E0C-B2AE-BE364B067BF8}" destId="{3C28CCED-BDEA-485A-BF02-06EEEEA3B841}" srcOrd="6" destOrd="0" presId="urn:microsoft.com/office/officeart/2005/8/layout/list1"/>
    <dgm:cxn modelId="{4CD4A538-80D0-4019-96C9-F3AD2B049625}" type="presParOf" srcId="{59C4D15F-1F56-4E0C-B2AE-BE364B067BF8}" destId="{D21C0911-77B2-4424-A53F-FF2FB48D0731}" srcOrd="7" destOrd="0" presId="urn:microsoft.com/office/officeart/2005/8/layout/list1"/>
    <dgm:cxn modelId="{598221ED-F926-454A-B0BC-77E2019475AA}" type="presParOf" srcId="{59C4D15F-1F56-4E0C-B2AE-BE364B067BF8}" destId="{97C7A005-0D48-4D9F-9959-B702E345655C}" srcOrd="8" destOrd="0" presId="urn:microsoft.com/office/officeart/2005/8/layout/list1"/>
    <dgm:cxn modelId="{A3B04858-F0C0-4A66-AA84-F30E8C4F6BF9}" type="presParOf" srcId="{97C7A005-0D48-4D9F-9959-B702E345655C}" destId="{2A8DC35C-D5CE-4B4D-8FE0-9825EE0D79E3}" srcOrd="0" destOrd="0" presId="urn:microsoft.com/office/officeart/2005/8/layout/list1"/>
    <dgm:cxn modelId="{5FE67478-3804-4F33-A8BA-AA8C42DB2CD0}" type="presParOf" srcId="{97C7A005-0D48-4D9F-9959-B702E345655C}" destId="{AEC82A3D-31D4-4BB5-80E8-8BBD0EB638E2}" srcOrd="1" destOrd="0" presId="urn:microsoft.com/office/officeart/2005/8/layout/list1"/>
    <dgm:cxn modelId="{98E6318A-6B20-438C-BFA9-5C88D5AEDF92}" type="presParOf" srcId="{59C4D15F-1F56-4E0C-B2AE-BE364B067BF8}" destId="{1B823569-47E2-4A80-9A44-0A6843F52848}" srcOrd="9" destOrd="0" presId="urn:microsoft.com/office/officeart/2005/8/layout/list1"/>
    <dgm:cxn modelId="{4C0DE3CE-68EB-4F0B-B832-ABE5506632C0}" type="presParOf" srcId="{59C4D15F-1F56-4E0C-B2AE-BE364B067BF8}" destId="{4F4174C9-B9E4-4D72-A2E7-250E12EBEFF5}" srcOrd="10" destOrd="0" presId="urn:microsoft.com/office/officeart/2005/8/layout/list1"/>
    <dgm:cxn modelId="{A19E937A-FD4E-4EE0-83D1-1C36CBA3232B}" type="presParOf" srcId="{59C4D15F-1F56-4E0C-B2AE-BE364B067BF8}" destId="{4D8BA642-9A11-448E-BC82-86403C8D1ADE}" srcOrd="11" destOrd="0" presId="urn:microsoft.com/office/officeart/2005/8/layout/list1"/>
    <dgm:cxn modelId="{EED188F5-4A7D-40EE-8687-BDAE4A49A7E2}" type="presParOf" srcId="{59C4D15F-1F56-4E0C-B2AE-BE364B067BF8}" destId="{58897525-3495-4AE7-86D4-846D80F8F19F}" srcOrd="12" destOrd="0" presId="urn:microsoft.com/office/officeart/2005/8/layout/list1"/>
    <dgm:cxn modelId="{60B85876-626B-43A8-BB11-27061551D467}" type="presParOf" srcId="{58897525-3495-4AE7-86D4-846D80F8F19F}" destId="{8198EBD5-5F17-46A7-99D3-0EDEDA114515}" srcOrd="0" destOrd="0" presId="urn:microsoft.com/office/officeart/2005/8/layout/list1"/>
    <dgm:cxn modelId="{022358B9-871F-4CB1-90B8-591A3C9772DC}" type="presParOf" srcId="{58897525-3495-4AE7-86D4-846D80F8F19F}" destId="{A6A708F5-B5EA-4FDA-B92B-8FC84832E1C1}" srcOrd="1" destOrd="0" presId="urn:microsoft.com/office/officeart/2005/8/layout/list1"/>
    <dgm:cxn modelId="{CF4899A2-4A66-4D5D-9A11-B730376264F0}" type="presParOf" srcId="{59C4D15F-1F56-4E0C-B2AE-BE364B067BF8}" destId="{F3C8F9F0-F044-40DF-AABD-000E11C6E432}" srcOrd="13" destOrd="0" presId="urn:microsoft.com/office/officeart/2005/8/layout/list1"/>
    <dgm:cxn modelId="{BEA62877-250A-4AEB-B6E3-E043B3B70EAA}" type="presParOf" srcId="{59C4D15F-1F56-4E0C-B2AE-BE364B067BF8}" destId="{B7B57FCF-6025-4008-AA80-A72112A6D404}" srcOrd="14" destOrd="0" presId="urn:microsoft.com/office/officeart/2005/8/layout/list1"/>
    <dgm:cxn modelId="{9D7901A7-A4AE-4853-8432-0BDD9FB8AF7D}" type="presParOf" srcId="{59C4D15F-1F56-4E0C-B2AE-BE364B067BF8}" destId="{926C14E1-FFF1-4838-96F5-566DD63791D5}" srcOrd="15" destOrd="0" presId="urn:microsoft.com/office/officeart/2005/8/layout/list1"/>
    <dgm:cxn modelId="{E22F016B-CD4A-47D9-987D-E14EA71C84FC}" type="presParOf" srcId="{59C4D15F-1F56-4E0C-B2AE-BE364B067BF8}" destId="{DEFBEF19-4ABD-4E0E-A8C8-C61B980CA8B6}" srcOrd="16" destOrd="0" presId="urn:microsoft.com/office/officeart/2005/8/layout/list1"/>
    <dgm:cxn modelId="{98AE5140-AF57-4B7A-BABA-D9916AEAD8B3}" type="presParOf" srcId="{DEFBEF19-4ABD-4E0E-A8C8-C61B980CA8B6}" destId="{622945FB-C47B-407F-BB33-FF58E2216A11}" srcOrd="0" destOrd="0" presId="urn:microsoft.com/office/officeart/2005/8/layout/list1"/>
    <dgm:cxn modelId="{56477ABF-4B62-4544-A19A-D03FC096F788}" type="presParOf" srcId="{DEFBEF19-4ABD-4E0E-A8C8-C61B980CA8B6}" destId="{540CB7A3-8F12-47FE-8530-133B4C530007}" srcOrd="1" destOrd="0" presId="urn:microsoft.com/office/officeart/2005/8/layout/list1"/>
    <dgm:cxn modelId="{A8502317-E590-4722-A30C-F62F47CC0A68}" type="presParOf" srcId="{59C4D15F-1F56-4E0C-B2AE-BE364B067BF8}" destId="{CB91CE58-965B-42F8-B6C5-4B042DF31FE1}" srcOrd="17" destOrd="0" presId="urn:microsoft.com/office/officeart/2005/8/layout/list1"/>
    <dgm:cxn modelId="{5D08A3B9-17FA-4A4B-9F2D-5034AD9310FA}" type="presParOf" srcId="{59C4D15F-1F56-4E0C-B2AE-BE364B067BF8}" destId="{1AE09562-B205-4758-A472-7ACE264DB0CE}" srcOrd="18"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a:ext uri="{C62137D5-CB1D-491B-B009-E17868A290BF}">
      <dgm14:recolorImg xmlns:dgm14="http://schemas.microsoft.com/office/drawing/2010/diagram" val="1"/>
    </a:ext>
  </dgm:extLst>
</dgm:dataModel>
</file>

<file path=ppt/diagrams/data8.xml><?xml version="1.0" encoding="utf-8"?>
<dgm:dataModel xmlns:dgm="http://schemas.openxmlformats.org/drawingml/2006/diagram" xmlns:a="http://schemas.openxmlformats.org/drawingml/2006/main">
  <dgm:ptLst>
    <dgm:pt modelId="{379405E3-5D92-4B81-BEFC-BF9D75427046}" type="doc">
      <dgm:prSet loTypeId="urn:microsoft.com/office/officeart/2005/8/layout/list1" loCatId="list" qsTypeId="urn:microsoft.com/office/officeart/2005/8/quickstyle/simple5" qsCatId="simple" csTypeId="urn:microsoft.com/office/officeart/2005/8/colors/accent4_2" csCatId="accent4" phldr="1"/>
      <dgm:spPr/>
      <dgm:t>
        <a:bodyPr/>
        <a:lstStyle/>
        <a:p>
          <a:endParaRPr lang="en-US"/>
        </a:p>
      </dgm:t>
    </dgm:pt>
    <dgm:pt modelId="{B7BA5817-66CC-4CF6-8470-BEC97AC24E90}">
      <dgm:prSet phldrT="[Text]"/>
      <dgm:spPr/>
      <dgm:t>
        <a:bodyPr/>
        <a:lstStyle/>
        <a:p>
          <a:r>
            <a:rPr lang="en-US" dirty="0" smtClean="0">
              <a:latin typeface="Times New Roman" panose="02020603050405020304" pitchFamily="18" charset="0"/>
              <a:cs typeface="Times New Roman" panose="02020603050405020304" pitchFamily="18" charset="0"/>
            </a:rPr>
            <a:t>Reputation of company</a:t>
          </a:r>
          <a:endParaRPr lang="en-US" dirty="0">
            <a:latin typeface="Times New Roman" panose="02020603050405020304" pitchFamily="18" charset="0"/>
            <a:cs typeface="Times New Roman" panose="02020603050405020304" pitchFamily="18" charset="0"/>
          </a:endParaRPr>
        </a:p>
      </dgm:t>
    </dgm:pt>
    <dgm:pt modelId="{BE013E90-1DBB-4B59-A1C4-354B2FB553D4}" type="parTrans" cxnId="{C82A8EB4-89E1-44E6-B0C7-7BDA2CF99B90}">
      <dgm:prSet/>
      <dgm:spPr/>
      <dgm:t>
        <a:bodyPr/>
        <a:lstStyle/>
        <a:p>
          <a:endParaRPr lang="en-US"/>
        </a:p>
      </dgm:t>
    </dgm:pt>
    <dgm:pt modelId="{01860B5A-BDCA-425E-BB0B-121AC1C50855}" type="sibTrans" cxnId="{C82A8EB4-89E1-44E6-B0C7-7BDA2CF99B90}">
      <dgm:prSet/>
      <dgm:spPr/>
      <dgm:t>
        <a:bodyPr/>
        <a:lstStyle/>
        <a:p>
          <a:endParaRPr lang="en-US"/>
        </a:p>
      </dgm:t>
    </dgm:pt>
    <dgm:pt modelId="{ABF95239-9DFE-4A7F-8CE3-805FAC9EEA05}">
      <dgm:prSet phldrT="[Text]"/>
      <dgm:spPr/>
      <dgm:t>
        <a:bodyPr/>
        <a:lstStyle/>
        <a:p>
          <a:r>
            <a:rPr lang="en-US" dirty="0" smtClean="0">
              <a:latin typeface="Times New Roman" panose="02020603050405020304" pitchFamily="18" charset="0"/>
              <a:cs typeface="Times New Roman" panose="02020603050405020304" pitchFamily="18" charset="0"/>
            </a:rPr>
            <a:t>Clarify the responsibilities in the construction site</a:t>
          </a:r>
          <a:endParaRPr lang="en-US" dirty="0">
            <a:latin typeface="Times New Roman" panose="02020603050405020304" pitchFamily="18" charset="0"/>
            <a:cs typeface="Times New Roman" panose="02020603050405020304" pitchFamily="18" charset="0"/>
          </a:endParaRPr>
        </a:p>
      </dgm:t>
    </dgm:pt>
    <dgm:pt modelId="{FEF2433E-B615-4FC6-A845-DD39E7FD8F8F}" type="parTrans" cxnId="{2488D885-3A0E-41F0-ACF1-9CD2EEC58108}">
      <dgm:prSet/>
      <dgm:spPr/>
      <dgm:t>
        <a:bodyPr/>
        <a:lstStyle/>
        <a:p>
          <a:endParaRPr lang="en-US"/>
        </a:p>
      </dgm:t>
    </dgm:pt>
    <dgm:pt modelId="{C2F028E6-919C-446A-82D0-188909A042C1}" type="sibTrans" cxnId="{2488D885-3A0E-41F0-ACF1-9CD2EEC58108}">
      <dgm:prSet/>
      <dgm:spPr/>
      <dgm:t>
        <a:bodyPr/>
        <a:lstStyle/>
        <a:p>
          <a:endParaRPr lang="en-US"/>
        </a:p>
      </dgm:t>
    </dgm:pt>
    <dgm:pt modelId="{D88E353F-38B2-4DEE-AADE-D4DEFB7BFCC5}">
      <dgm:prSet phldrT="[Text]"/>
      <dgm:spPr/>
      <dgm:t>
        <a:bodyPr/>
        <a:lstStyle/>
        <a:p>
          <a:r>
            <a:rPr lang="en-US" dirty="0" smtClean="0">
              <a:latin typeface="Times New Roman" panose="02020603050405020304" pitchFamily="18" charset="0"/>
              <a:cs typeface="Times New Roman" panose="02020603050405020304" pitchFamily="18" charset="0"/>
            </a:rPr>
            <a:t>Minimize the injuries in the construction site</a:t>
          </a:r>
          <a:endParaRPr lang="en-US" dirty="0">
            <a:latin typeface="Times New Roman" panose="02020603050405020304" pitchFamily="18" charset="0"/>
            <a:cs typeface="Times New Roman" panose="02020603050405020304" pitchFamily="18" charset="0"/>
          </a:endParaRPr>
        </a:p>
      </dgm:t>
    </dgm:pt>
    <dgm:pt modelId="{26A75EAB-D3D1-4FC9-8020-98ED469B5DA2}" type="parTrans" cxnId="{BACA5D7C-EB54-4760-B6FB-0F0A12184211}">
      <dgm:prSet/>
      <dgm:spPr/>
      <dgm:t>
        <a:bodyPr/>
        <a:lstStyle/>
        <a:p>
          <a:endParaRPr lang="en-US"/>
        </a:p>
      </dgm:t>
    </dgm:pt>
    <dgm:pt modelId="{FAA8F1FB-3477-4E07-BDC8-CC8DD3CA763A}" type="sibTrans" cxnId="{BACA5D7C-EB54-4760-B6FB-0F0A12184211}">
      <dgm:prSet/>
      <dgm:spPr/>
      <dgm:t>
        <a:bodyPr/>
        <a:lstStyle/>
        <a:p>
          <a:endParaRPr lang="en-US"/>
        </a:p>
      </dgm:t>
    </dgm:pt>
    <dgm:pt modelId="{05AF2C44-FA10-4875-AA00-BB25E57436C6}">
      <dgm:prSet/>
      <dgm:spPr/>
      <dgm:t>
        <a:bodyPr/>
        <a:lstStyle/>
        <a:p>
          <a:r>
            <a:rPr lang="en-US" dirty="0" smtClean="0">
              <a:latin typeface="Times New Roman" panose="02020603050405020304" pitchFamily="18" charset="0"/>
              <a:cs typeface="Times New Roman" panose="02020603050405020304" pitchFamily="18" charset="0"/>
            </a:rPr>
            <a:t>Defining the acceptable and unacceptable behavior in the workplace</a:t>
          </a:r>
          <a:endParaRPr lang="en-US" dirty="0">
            <a:latin typeface="Times New Roman" panose="02020603050405020304" pitchFamily="18" charset="0"/>
            <a:cs typeface="Times New Roman" panose="02020603050405020304" pitchFamily="18" charset="0"/>
          </a:endParaRPr>
        </a:p>
      </dgm:t>
    </dgm:pt>
    <dgm:pt modelId="{5E1FCBCD-A0C9-4951-94C5-24AD692B5D47}" type="parTrans" cxnId="{E0112B23-52BD-4E8F-975F-383D0FA165B0}">
      <dgm:prSet/>
      <dgm:spPr/>
      <dgm:t>
        <a:bodyPr/>
        <a:lstStyle/>
        <a:p>
          <a:endParaRPr lang="en-US"/>
        </a:p>
      </dgm:t>
    </dgm:pt>
    <dgm:pt modelId="{2AE7C8ED-1371-406C-9546-D75F2B65C309}" type="sibTrans" cxnId="{E0112B23-52BD-4E8F-975F-383D0FA165B0}">
      <dgm:prSet/>
      <dgm:spPr/>
      <dgm:t>
        <a:bodyPr/>
        <a:lstStyle/>
        <a:p>
          <a:endParaRPr lang="en-US"/>
        </a:p>
      </dgm:t>
    </dgm:pt>
    <dgm:pt modelId="{8F127C33-42A7-4556-A314-8E46AA322E89}">
      <dgm:prSet/>
      <dgm:spPr/>
      <dgm:t>
        <a:bodyPr/>
        <a:lstStyle/>
        <a:p>
          <a:r>
            <a:rPr lang="en-US" dirty="0" smtClean="0">
              <a:latin typeface="Times New Roman" panose="02020603050405020304" pitchFamily="18" charset="0"/>
              <a:cs typeface="Times New Roman" panose="02020603050405020304" pitchFamily="18" charset="0"/>
            </a:rPr>
            <a:t>Rise labors morale</a:t>
          </a:r>
          <a:endParaRPr lang="en-US" dirty="0">
            <a:latin typeface="Times New Roman" panose="02020603050405020304" pitchFamily="18" charset="0"/>
            <a:cs typeface="Times New Roman" panose="02020603050405020304" pitchFamily="18" charset="0"/>
          </a:endParaRPr>
        </a:p>
      </dgm:t>
    </dgm:pt>
    <dgm:pt modelId="{FF03B91D-C7AE-4232-9811-63E7CC55C409}" type="parTrans" cxnId="{52285F34-FF8A-4C24-BBF3-DFF60854333F}">
      <dgm:prSet/>
      <dgm:spPr/>
      <dgm:t>
        <a:bodyPr/>
        <a:lstStyle/>
        <a:p>
          <a:endParaRPr lang="en-US"/>
        </a:p>
      </dgm:t>
    </dgm:pt>
    <dgm:pt modelId="{4CF9975C-C0B4-4003-A42D-BF84BFC37451}" type="sibTrans" cxnId="{52285F34-FF8A-4C24-BBF3-DFF60854333F}">
      <dgm:prSet/>
      <dgm:spPr/>
      <dgm:t>
        <a:bodyPr/>
        <a:lstStyle/>
        <a:p>
          <a:endParaRPr lang="en-US"/>
        </a:p>
      </dgm:t>
    </dgm:pt>
    <dgm:pt modelId="{59C4D15F-1F56-4E0C-B2AE-BE364B067BF8}" type="pres">
      <dgm:prSet presAssocID="{379405E3-5D92-4B81-BEFC-BF9D75427046}" presName="linear" presStyleCnt="0">
        <dgm:presLayoutVars>
          <dgm:dir/>
          <dgm:animLvl val="lvl"/>
          <dgm:resizeHandles val="exact"/>
        </dgm:presLayoutVars>
      </dgm:prSet>
      <dgm:spPr/>
      <dgm:t>
        <a:bodyPr/>
        <a:lstStyle/>
        <a:p>
          <a:endParaRPr lang="en-US"/>
        </a:p>
      </dgm:t>
    </dgm:pt>
    <dgm:pt modelId="{6193E452-DF96-44D4-80E5-CADFB1B48A61}" type="pres">
      <dgm:prSet presAssocID="{B7BA5817-66CC-4CF6-8470-BEC97AC24E90}" presName="parentLin" presStyleCnt="0"/>
      <dgm:spPr/>
    </dgm:pt>
    <dgm:pt modelId="{78F71A48-217A-41B8-BD22-58860E8CE4FE}" type="pres">
      <dgm:prSet presAssocID="{B7BA5817-66CC-4CF6-8470-BEC97AC24E90}" presName="parentLeftMargin" presStyleLbl="node1" presStyleIdx="0" presStyleCnt="5"/>
      <dgm:spPr/>
      <dgm:t>
        <a:bodyPr/>
        <a:lstStyle/>
        <a:p>
          <a:endParaRPr lang="en-US"/>
        </a:p>
      </dgm:t>
    </dgm:pt>
    <dgm:pt modelId="{775984D2-73D7-4F3F-B236-D10A7572A9E7}" type="pres">
      <dgm:prSet presAssocID="{B7BA5817-66CC-4CF6-8470-BEC97AC24E90}" presName="parentText" presStyleLbl="node1" presStyleIdx="0" presStyleCnt="5">
        <dgm:presLayoutVars>
          <dgm:chMax val="0"/>
          <dgm:bulletEnabled val="1"/>
        </dgm:presLayoutVars>
      </dgm:prSet>
      <dgm:spPr/>
      <dgm:t>
        <a:bodyPr/>
        <a:lstStyle/>
        <a:p>
          <a:endParaRPr lang="en-US"/>
        </a:p>
      </dgm:t>
    </dgm:pt>
    <dgm:pt modelId="{71BD2655-2C45-44AB-AE4B-66C1957079DF}" type="pres">
      <dgm:prSet presAssocID="{B7BA5817-66CC-4CF6-8470-BEC97AC24E90}" presName="negativeSpace" presStyleCnt="0"/>
      <dgm:spPr/>
    </dgm:pt>
    <dgm:pt modelId="{04DFAF47-B83F-487F-8BF5-52A0AEC7C2F6}" type="pres">
      <dgm:prSet presAssocID="{B7BA5817-66CC-4CF6-8470-BEC97AC24E90}" presName="childText" presStyleLbl="conFgAcc1" presStyleIdx="0" presStyleCnt="5">
        <dgm:presLayoutVars>
          <dgm:bulletEnabled val="1"/>
        </dgm:presLayoutVars>
      </dgm:prSet>
      <dgm:spPr/>
    </dgm:pt>
    <dgm:pt modelId="{2545DF7E-ED04-4F8F-A2D3-02B21C01F6C9}" type="pres">
      <dgm:prSet presAssocID="{01860B5A-BDCA-425E-BB0B-121AC1C50855}" presName="spaceBetweenRectangles" presStyleCnt="0"/>
      <dgm:spPr/>
    </dgm:pt>
    <dgm:pt modelId="{746C9694-7AE7-4755-8141-D186AD763930}" type="pres">
      <dgm:prSet presAssocID="{ABF95239-9DFE-4A7F-8CE3-805FAC9EEA05}" presName="parentLin" presStyleCnt="0"/>
      <dgm:spPr/>
    </dgm:pt>
    <dgm:pt modelId="{36F905EA-367D-4C7B-B5D7-367A51ECB297}" type="pres">
      <dgm:prSet presAssocID="{ABF95239-9DFE-4A7F-8CE3-805FAC9EEA05}" presName="parentLeftMargin" presStyleLbl="node1" presStyleIdx="0" presStyleCnt="5"/>
      <dgm:spPr/>
      <dgm:t>
        <a:bodyPr/>
        <a:lstStyle/>
        <a:p>
          <a:endParaRPr lang="en-US"/>
        </a:p>
      </dgm:t>
    </dgm:pt>
    <dgm:pt modelId="{7E4B6CD7-72EA-4678-B970-121A1E98E7F9}" type="pres">
      <dgm:prSet presAssocID="{ABF95239-9DFE-4A7F-8CE3-805FAC9EEA05}" presName="parentText" presStyleLbl="node1" presStyleIdx="1" presStyleCnt="5">
        <dgm:presLayoutVars>
          <dgm:chMax val="0"/>
          <dgm:bulletEnabled val="1"/>
        </dgm:presLayoutVars>
      </dgm:prSet>
      <dgm:spPr/>
      <dgm:t>
        <a:bodyPr/>
        <a:lstStyle/>
        <a:p>
          <a:endParaRPr lang="en-US"/>
        </a:p>
      </dgm:t>
    </dgm:pt>
    <dgm:pt modelId="{6919CD36-8BDD-463B-B029-AFAF12687C07}" type="pres">
      <dgm:prSet presAssocID="{ABF95239-9DFE-4A7F-8CE3-805FAC9EEA05}" presName="negativeSpace" presStyleCnt="0"/>
      <dgm:spPr/>
    </dgm:pt>
    <dgm:pt modelId="{3C28CCED-BDEA-485A-BF02-06EEEEA3B841}" type="pres">
      <dgm:prSet presAssocID="{ABF95239-9DFE-4A7F-8CE3-805FAC9EEA05}" presName="childText" presStyleLbl="conFgAcc1" presStyleIdx="1" presStyleCnt="5">
        <dgm:presLayoutVars>
          <dgm:bulletEnabled val="1"/>
        </dgm:presLayoutVars>
      </dgm:prSet>
      <dgm:spPr/>
    </dgm:pt>
    <dgm:pt modelId="{D21C0911-77B2-4424-A53F-FF2FB48D0731}" type="pres">
      <dgm:prSet presAssocID="{C2F028E6-919C-446A-82D0-188909A042C1}" presName="spaceBetweenRectangles" presStyleCnt="0"/>
      <dgm:spPr/>
    </dgm:pt>
    <dgm:pt modelId="{97C7A005-0D48-4D9F-9959-B702E345655C}" type="pres">
      <dgm:prSet presAssocID="{D88E353F-38B2-4DEE-AADE-D4DEFB7BFCC5}" presName="parentLin" presStyleCnt="0"/>
      <dgm:spPr/>
    </dgm:pt>
    <dgm:pt modelId="{2A8DC35C-D5CE-4B4D-8FE0-9825EE0D79E3}" type="pres">
      <dgm:prSet presAssocID="{D88E353F-38B2-4DEE-AADE-D4DEFB7BFCC5}" presName="parentLeftMargin" presStyleLbl="node1" presStyleIdx="1" presStyleCnt="5"/>
      <dgm:spPr/>
      <dgm:t>
        <a:bodyPr/>
        <a:lstStyle/>
        <a:p>
          <a:endParaRPr lang="en-US"/>
        </a:p>
      </dgm:t>
    </dgm:pt>
    <dgm:pt modelId="{AEC82A3D-31D4-4BB5-80E8-8BBD0EB638E2}" type="pres">
      <dgm:prSet presAssocID="{D88E353F-38B2-4DEE-AADE-D4DEFB7BFCC5}" presName="parentText" presStyleLbl="node1" presStyleIdx="2" presStyleCnt="5">
        <dgm:presLayoutVars>
          <dgm:chMax val="0"/>
          <dgm:bulletEnabled val="1"/>
        </dgm:presLayoutVars>
      </dgm:prSet>
      <dgm:spPr/>
      <dgm:t>
        <a:bodyPr/>
        <a:lstStyle/>
        <a:p>
          <a:endParaRPr lang="en-US"/>
        </a:p>
      </dgm:t>
    </dgm:pt>
    <dgm:pt modelId="{1B823569-47E2-4A80-9A44-0A6843F52848}" type="pres">
      <dgm:prSet presAssocID="{D88E353F-38B2-4DEE-AADE-D4DEFB7BFCC5}" presName="negativeSpace" presStyleCnt="0"/>
      <dgm:spPr/>
    </dgm:pt>
    <dgm:pt modelId="{4F4174C9-B9E4-4D72-A2E7-250E12EBEFF5}" type="pres">
      <dgm:prSet presAssocID="{D88E353F-38B2-4DEE-AADE-D4DEFB7BFCC5}" presName="childText" presStyleLbl="conFgAcc1" presStyleIdx="2" presStyleCnt="5">
        <dgm:presLayoutVars>
          <dgm:bulletEnabled val="1"/>
        </dgm:presLayoutVars>
      </dgm:prSet>
      <dgm:spPr/>
    </dgm:pt>
    <dgm:pt modelId="{4D8BA642-9A11-448E-BC82-86403C8D1ADE}" type="pres">
      <dgm:prSet presAssocID="{FAA8F1FB-3477-4E07-BDC8-CC8DD3CA763A}" presName="spaceBetweenRectangles" presStyleCnt="0"/>
      <dgm:spPr/>
    </dgm:pt>
    <dgm:pt modelId="{58897525-3495-4AE7-86D4-846D80F8F19F}" type="pres">
      <dgm:prSet presAssocID="{05AF2C44-FA10-4875-AA00-BB25E57436C6}" presName="parentLin" presStyleCnt="0"/>
      <dgm:spPr/>
    </dgm:pt>
    <dgm:pt modelId="{8198EBD5-5F17-46A7-99D3-0EDEDA114515}" type="pres">
      <dgm:prSet presAssocID="{05AF2C44-FA10-4875-AA00-BB25E57436C6}" presName="parentLeftMargin" presStyleLbl="node1" presStyleIdx="2" presStyleCnt="5"/>
      <dgm:spPr/>
      <dgm:t>
        <a:bodyPr/>
        <a:lstStyle/>
        <a:p>
          <a:endParaRPr lang="en-US"/>
        </a:p>
      </dgm:t>
    </dgm:pt>
    <dgm:pt modelId="{A6A708F5-B5EA-4FDA-B92B-8FC84832E1C1}" type="pres">
      <dgm:prSet presAssocID="{05AF2C44-FA10-4875-AA00-BB25E57436C6}" presName="parentText" presStyleLbl="node1" presStyleIdx="3" presStyleCnt="5">
        <dgm:presLayoutVars>
          <dgm:chMax val="0"/>
          <dgm:bulletEnabled val="1"/>
        </dgm:presLayoutVars>
      </dgm:prSet>
      <dgm:spPr/>
      <dgm:t>
        <a:bodyPr/>
        <a:lstStyle/>
        <a:p>
          <a:endParaRPr lang="en-US"/>
        </a:p>
      </dgm:t>
    </dgm:pt>
    <dgm:pt modelId="{F3C8F9F0-F044-40DF-AABD-000E11C6E432}" type="pres">
      <dgm:prSet presAssocID="{05AF2C44-FA10-4875-AA00-BB25E57436C6}" presName="negativeSpace" presStyleCnt="0"/>
      <dgm:spPr/>
    </dgm:pt>
    <dgm:pt modelId="{B7B57FCF-6025-4008-AA80-A72112A6D404}" type="pres">
      <dgm:prSet presAssocID="{05AF2C44-FA10-4875-AA00-BB25E57436C6}" presName="childText" presStyleLbl="conFgAcc1" presStyleIdx="3" presStyleCnt="5">
        <dgm:presLayoutVars>
          <dgm:bulletEnabled val="1"/>
        </dgm:presLayoutVars>
      </dgm:prSet>
      <dgm:spPr/>
    </dgm:pt>
    <dgm:pt modelId="{926C14E1-FFF1-4838-96F5-566DD63791D5}" type="pres">
      <dgm:prSet presAssocID="{2AE7C8ED-1371-406C-9546-D75F2B65C309}" presName="spaceBetweenRectangles" presStyleCnt="0"/>
      <dgm:spPr/>
    </dgm:pt>
    <dgm:pt modelId="{DEFBEF19-4ABD-4E0E-A8C8-C61B980CA8B6}" type="pres">
      <dgm:prSet presAssocID="{8F127C33-42A7-4556-A314-8E46AA322E89}" presName="parentLin" presStyleCnt="0"/>
      <dgm:spPr/>
    </dgm:pt>
    <dgm:pt modelId="{622945FB-C47B-407F-BB33-FF58E2216A11}" type="pres">
      <dgm:prSet presAssocID="{8F127C33-42A7-4556-A314-8E46AA322E89}" presName="parentLeftMargin" presStyleLbl="node1" presStyleIdx="3" presStyleCnt="5"/>
      <dgm:spPr/>
      <dgm:t>
        <a:bodyPr/>
        <a:lstStyle/>
        <a:p>
          <a:endParaRPr lang="en-US"/>
        </a:p>
      </dgm:t>
    </dgm:pt>
    <dgm:pt modelId="{540CB7A3-8F12-47FE-8530-133B4C530007}" type="pres">
      <dgm:prSet presAssocID="{8F127C33-42A7-4556-A314-8E46AA322E89}" presName="parentText" presStyleLbl="node1" presStyleIdx="4" presStyleCnt="5" custLinFactNeighborY="4917">
        <dgm:presLayoutVars>
          <dgm:chMax val="0"/>
          <dgm:bulletEnabled val="1"/>
        </dgm:presLayoutVars>
      </dgm:prSet>
      <dgm:spPr/>
      <dgm:t>
        <a:bodyPr/>
        <a:lstStyle/>
        <a:p>
          <a:endParaRPr lang="en-US"/>
        </a:p>
      </dgm:t>
    </dgm:pt>
    <dgm:pt modelId="{CB91CE58-965B-42F8-B6C5-4B042DF31FE1}" type="pres">
      <dgm:prSet presAssocID="{8F127C33-42A7-4556-A314-8E46AA322E89}" presName="negativeSpace" presStyleCnt="0"/>
      <dgm:spPr/>
    </dgm:pt>
    <dgm:pt modelId="{1AE09562-B205-4758-A472-7ACE264DB0CE}" type="pres">
      <dgm:prSet presAssocID="{8F127C33-42A7-4556-A314-8E46AA322E89}" presName="childText" presStyleLbl="conFgAcc1" presStyleIdx="4" presStyleCnt="5">
        <dgm:presLayoutVars>
          <dgm:bulletEnabled val="1"/>
        </dgm:presLayoutVars>
      </dgm:prSet>
      <dgm:spPr/>
    </dgm:pt>
  </dgm:ptLst>
  <dgm:cxnLst>
    <dgm:cxn modelId="{C1491933-2682-4936-8C6A-43D0353DCBEF}" type="presOf" srcId="{D88E353F-38B2-4DEE-AADE-D4DEFB7BFCC5}" destId="{2A8DC35C-D5CE-4B4D-8FE0-9825EE0D79E3}" srcOrd="0" destOrd="0" presId="urn:microsoft.com/office/officeart/2005/8/layout/list1"/>
    <dgm:cxn modelId="{BACA5D7C-EB54-4760-B6FB-0F0A12184211}" srcId="{379405E3-5D92-4B81-BEFC-BF9D75427046}" destId="{D88E353F-38B2-4DEE-AADE-D4DEFB7BFCC5}" srcOrd="2" destOrd="0" parTransId="{26A75EAB-D3D1-4FC9-8020-98ED469B5DA2}" sibTransId="{FAA8F1FB-3477-4E07-BDC8-CC8DD3CA763A}"/>
    <dgm:cxn modelId="{E755F8A3-EE2C-4CDA-A6D1-E88081099324}" type="presOf" srcId="{379405E3-5D92-4B81-BEFC-BF9D75427046}" destId="{59C4D15F-1F56-4E0C-B2AE-BE364B067BF8}" srcOrd="0" destOrd="0" presId="urn:microsoft.com/office/officeart/2005/8/layout/list1"/>
    <dgm:cxn modelId="{5FD6439F-B870-4A47-98E0-C1FA2811B9E4}" type="presOf" srcId="{8F127C33-42A7-4556-A314-8E46AA322E89}" destId="{622945FB-C47B-407F-BB33-FF58E2216A11}" srcOrd="0" destOrd="0" presId="urn:microsoft.com/office/officeart/2005/8/layout/list1"/>
    <dgm:cxn modelId="{EC374290-F349-4426-9E0C-D30BBA545436}" type="presOf" srcId="{ABF95239-9DFE-4A7F-8CE3-805FAC9EEA05}" destId="{7E4B6CD7-72EA-4678-B970-121A1E98E7F9}" srcOrd="1" destOrd="0" presId="urn:microsoft.com/office/officeart/2005/8/layout/list1"/>
    <dgm:cxn modelId="{1C3D0343-3A51-401D-8777-40A287F52109}" type="presOf" srcId="{05AF2C44-FA10-4875-AA00-BB25E57436C6}" destId="{A6A708F5-B5EA-4FDA-B92B-8FC84832E1C1}" srcOrd="1" destOrd="0" presId="urn:microsoft.com/office/officeart/2005/8/layout/list1"/>
    <dgm:cxn modelId="{8055EC53-0EA3-4CA8-9991-F7C80EDFDA2A}" type="presOf" srcId="{B7BA5817-66CC-4CF6-8470-BEC97AC24E90}" destId="{775984D2-73D7-4F3F-B236-D10A7572A9E7}" srcOrd="1" destOrd="0" presId="urn:microsoft.com/office/officeart/2005/8/layout/list1"/>
    <dgm:cxn modelId="{380EFECA-4CB2-4A6B-B5E5-9091448F22E2}" type="presOf" srcId="{8F127C33-42A7-4556-A314-8E46AA322E89}" destId="{540CB7A3-8F12-47FE-8530-133B4C530007}" srcOrd="1" destOrd="0" presId="urn:microsoft.com/office/officeart/2005/8/layout/list1"/>
    <dgm:cxn modelId="{603A4AE3-251E-4148-9ED0-C2C0A1F6846E}" type="presOf" srcId="{05AF2C44-FA10-4875-AA00-BB25E57436C6}" destId="{8198EBD5-5F17-46A7-99D3-0EDEDA114515}" srcOrd="0" destOrd="0" presId="urn:microsoft.com/office/officeart/2005/8/layout/list1"/>
    <dgm:cxn modelId="{2488D885-3A0E-41F0-ACF1-9CD2EEC58108}" srcId="{379405E3-5D92-4B81-BEFC-BF9D75427046}" destId="{ABF95239-9DFE-4A7F-8CE3-805FAC9EEA05}" srcOrd="1" destOrd="0" parTransId="{FEF2433E-B615-4FC6-A845-DD39E7FD8F8F}" sibTransId="{C2F028E6-919C-446A-82D0-188909A042C1}"/>
    <dgm:cxn modelId="{E58CB4B3-E86C-4B99-8DF9-E771E3875DB4}" type="presOf" srcId="{B7BA5817-66CC-4CF6-8470-BEC97AC24E90}" destId="{78F71A48-217A-41B8-BD22-58860E8CE4FE}" srcOrd="0" destOrd="0" presId="urn:microsoft.com/office/officeart/2005/8/layout/list1"/>
    <dgm:cxn modelId="{52285F34-FF8A-4C24-BBF3-DFF60854333F}" srcId="{379405E3-5D92-4B81-BEFC-BF9D75427046}" destId="{8F127C33-42A7-4556-A314-8E46AA322E89}" srcOrd="4" destOrd="0" parTransId="{FF03B91D-C7AE-4232-9811-63E7CC55C409}" sibTransId="{4CF9975C-C0B4-4003-A42D-BF84BFC37451}"/>
    <dgm:cxn modelId="{E0112B23-52BD-4E8F-975F-383D0FA165B0}" srcId="{379405E3-5D92-4B81-BEFC-BF9D75427046}" destId="{05AF2C44-FA10-4875-AA00-BB25E57436C6}" srcOrd="3" destOrd="0" parTransId="{5E1FCBCD-A0C9-4951-94C5-24AD692B5D47}" sibTransId="{2AE7C8ED-1371-406C-9546-D75F2B65C309}"/>
    <dgm:cxn modelId="{CC904207-C6AC-471F-AF26-929AE93C20F5}" type="presOf" srcId="{ABF95239-9DFE-4A7F-8CE3-805FAC9EEA05}" destId="{36F905EA-367D-4C7B-B5D7-367A51ECB297}" srcOrd="0" destOrd="0" presId="urn:microsoft.com/office/officeart/2005/8/layout/list1"/>
    <dgm:cxn modelId="{B5ACA742-A160-4F8B-80BC-E854DDF8B3CE}" type="presOf" srcId="{D88E353F-38B2-4DEE-AADE-D4DEFB7BFCC5}" destId="{AEC82A3D-31D4-4BB5-80E8-8BBD0EB638E2}" srcOrd="1" destOrd="0" presId="urn:microsoft.com/office/officeart/2005/8/layout/list1"/>
    <dgm:cxn modelId="{C82A8EB4-89E1-44E6-B0C7-7BDA2CF99B90}" srcId="{379405E3-5D92-4B81-BEFC-BF9D75427046}" destId="{B7BA5817-66CC-4CF6-8470-BEC97AC24E90}" srcOrd="0" destOrd="0" parTransId="{BE013E90-1DBB-4B59-A1C4-354B2FB553D4}" sibTransId="{01860B5A-BDCA-425E-BB0B-121AC1C50855}"/>
    <dgm:cxn modelId="{8BCF3E68-BE6B-49C3-AECB-7972C7B60BE0}" type="presParOf" srcId="{59C4D15F-1F56-4E0C-B2AE-BE364B067BF8}" destId="{6193E452-DF96-44D4-80E5-CADFB1B48A61}" srcOrd="0" destOrd="0" presId="urn:microsoft.com/office/officeart/2005/8/layout/list1"/>
    <dgm:cxn modelId="{167593F8-5306-4DF1-8AE2-9485616A57BA}" type="presParOf" srcId="{6193E452-DF96-44D4-80E5-CADFB1B48A61}" destId="{78F71A48-217A-41B8-BD22-58860E8CE4FE}" srcOrd="0" destOrd="0" presId="urn:microsoft.com/office/officeart/2005/8/layout/list1"/>
    <dgm:cxn modelId="{38871B23-C828-4DC0-B767-4DF2A2CB3A25}" type="presParOf" srcId="{6193E452-DF96-44D4-80E5-CADFB1B48A61}" destId="{775984D2-73D7-4F3F-B236-D10A7572A9E7}" srcOrd="1" destOrd="0" presId="urn:microsoft.com/office/officeart/2005/8/layout/list1"/>
    <dgm:cxn modelId="{A472EEDE-1398-41D4-A745-66AB3722B146}" type="presParOf" srcId="{59C4D15F-1F56-4E0C-B2AE-BE364B067BF8}" destId="{71BD2655-2C45-44AB-AE4B-66C1957079DF}" srcOrd="1" destOrd="0" presId="urn:microsoft.com/office/officeart/2005/8/layout/list1"/>
    <dgm:cxn modelId="{5CE1F124-E753-45D7-B308-8E53E56C371C}" type="presParOf" srcId="{59C4D15F-1F56-4E0C-B2AE-BE364B067BF8}" destId="{04DFAF47-B83F-487F-8BF5-52A0AEC7C2F6}" srcOrd="2" destOrd="0" presId="urn:microsoft.com/office/officeart/2005/8/layout/list1"/>
    <dgm:cxn modelId="{6BCA8B53-2DB6-4CCC-B5C6-BCF5305566DA}" type="presParOf" srcId="{59C4D15F-1F56-4E0C-B2AE-BE364B067BF8}" destId="{2545DF7E-ED04-4F8F-A2D3-02B21C01F6C9}" srcOrd="3" destOrd="0" presId="urn:microsoft.com/office/officeart/2005/8/layout/list1"/>
    <dgm:cxn modelId="{0D143DF9-8E56-4969-B2FA-BB16B5601424}" type="presParOf" srcId="{59C4D15F-1F56-4E0C-B2AE-BE364B067BF8}" destId="{746C9694-7AE7-4755-8141-D186AD763930}" srcOrd="4" destOrd="0" presId="urn:microsoft.com/office/officeart/2005/8/layout/list1"/>
    <dgm:cxn modelId="{0F34ADC6-1A64-4D68-99CA-23A0E2D2905D}" type="presParOf" srcId="{746C9694-7AE7-4755-8141-D186AD763930}" destId="{36F905EA-367D-4C7B-B5D7-367A51ECB297}" srcOrd="0" destOrd="0" presId="urn:microsoft.com/office/officeart/2005/8/layout/list1"/>
    <dgm:cxn modelId="{671B8394-66C6-4D64-9F55-066F7CA2131D}" type="presParOf" srcId="{746C9694-7AE7-4755-8141-D186AD763930}" destId="{7E4B6CD7-72EA-4678-B970-121A1E98E7F9}" srcOrd="1" destOrd="0" presId="urn:microsoft.com/office/officeart/2005/8/layout/list1"/>
    <dgm:cxn modelId="{B7242746-1EE9-45E9-9B39-2F6B564FFD64}" type="presParOf" srcId="{59C4D15F-1F56-4E0C-B2AE-BE364B067BF8}" destId="{6919CD36-8BDD-463B-B029-AFAF12687C07}" srcOrd="5" destOrd="0" presId="urn:microsoft.com/office/officeart/2005/8/layout/list1"/>
    <dgm:cxn modelId="{6E40C10B-CED5-427F-B05F-D81D10157236}" type="presParOf" srcId="{59C4D15F-1F56-4E0C-B2AE-BE364B067BF8}" destId="{3C28CCED-BDEA-485A-BF02-06EEEEA3B841}" srcOrd="6" destOrd="0" presId="urn:microsoft.com/office/officeart/2005/8/layout/list1"/>
    <dgm:cxn modelId="{4CD4A538-80D0-4019-96C9-F3AD2B049625}" type="presParOf" srcId="{59C4D15F-1F56-4E0C-B2AE-BE364B067BF8}" destId="{D21C0911-77B2-4424-A53F-FF2FB48D0731}" srcOrd="7" destOrd="0" presId="urn:microsoft.com/office/officeart/2005/8/layout/list1"/>
    <dgm:cxn modelId="{598221ED-F926-454A-B0BC-77E2019475AA}" type="presParOf" srcId="{59C4D15F-1F56-4E0C-B2AE-BE364B067BF8}" destId="{97C7A005-0D48-4D9F-9959-B702E345655C}" srcOrd="8" destOrd="0" presId="urn:microsoft.com/office/officeart/2005/8/layout/list1"/>
    <dgm:cxn modelId="{A3B04858-F0C0-4A66-AA84-F30E8C4F6BF9}" type="presParOf" srcId="{97C7A005-0D48-4D9F-9959-B702E345655C}" destId="{2A8DC35C-D5CE-4B4D-8FE0-9825EE0D79E3}" srcOrd="0" destOrd="0" presId="urn:microsoft.com/office/officeart/2005/8/layout/list1"/>
    <dgm:cxn modelId="{5FE67478-3804-4F33-A8BA-AA8C42DB2CD0}" type="presParOf" srcId="{97C7A005-0D48-4D9F-9959-B702E345655C}" destId="{AEC82A3D-31D4-4BB5-80E8-8BBD0EB638E2}" srcOrd="1" destOrd="0" presId="urn:microsoft.com/office/officeart/2005/8/layout/list1"/>
    <dgm:cxn modelId="{98E6318A-6B20-438C-BFA9-5C88D5AEDF92}" type="presParOf" srcId="{59C4D15F-1F56-4E0C-B2AE-BE364B067BF8}" destId="{1B823569-47E2-4A80-9A44-0A6843F52848}" srcOrd="9" destOrd="0" presId="urn:microsoft.com/office/officeart/2005/8/layout/list1"/>
    <dgm:cxn modelId="{4C0DE3CE-68EB-4F0B-B832-ABE5506632C0}" type="presParOf" srcId="{59C4D15F-1F56-4E0C-B2AE-BE364B067BF8}" destId="{4F4174C9-B9E4-4D72-A2E7-250E12EBEFF5}" srcOrd="10" destOrd="0" presId="urn:microsoft.com/office/officeart/2005/8/layout/list1"/>
    <dgm:cxn modelId="{A19E937A-FD4E-4EE0-83D1-1C36CBA3232B}" type="presParOf" srcId="{59C4D15F-1F56-4E0C-B2AE-BE364B067BF8}" destId="{4D8BA642-9A11-448E-BC82-86403C8D1ADE}" srcOrd="11" destOrd="0" presId="urn:microsoft.com/office/officeart/2005/8/layout/list1"/>
    <dgm:cxn modelId="{EED188F5-4A7D-40EE-8687-BDAE4A49A7E2}" type="presParOf" srcId="{59C4D15F-1F56-4E0C-B2AE-BE364B067BF8}" destId="{58897525-3495-4AE7-86D4-846D80F8F19F}" srcOrd="12" destOrd="0" presId="urn:microsoft.com/office/officeart/2005/8/layout/list1"/>
    <dgm:cxn modelId="{60B85876-626B-43A8-BB11-27061551D467}" type="presParOf" srcId="{58897525-3495-4AE7-86D4-846D80F8F19F}" destId="{8198EBD5-5F17-46A7-99D3-0EDEDA114515}" srcOrd="0" destOrd="0" presId="urn:microsoft.com/office/officeart/2005/8/layout/list1"/>
    <dgm:cxn modelId="{022358B9-871F-4CB1-90B8-591A3C9772DC}" type="presParOf" srcId="{58897525-3495-4AE7-86D4-846D80F8F19F}" destId="{A6A708F5-B5EA-4FDA-B92B-8FC84832E1C1}" srcOrd="1" destOrd="0" presId="urn:microsoft.com/office/officeart/2005/8/layout/list1"/>
    <dgm:cxn modelId="{CF4899A2-4A66-4D5D-9A11-B730376264F0}" type="presParOf" srcId="{59C4D15F-1F56-4E0C-B2AE-BE364B067BF8}" destId="{F3C8F9F0-F044-40DF-AABD-000E11C6E432}" srcOrd="13" destOrd="0" presId="urn:microsoft.com/office/officeart/2005/8/layout/list1"/>
    <dgm:cxn modelId="{BEA62877-250A-4AEB-B6E3-E043B3B70EAA}" type="presParOf" srcId="{59C4D15F-1F56-4E0C-B2AE-BE364B067BF8}" destId="{B7B57FCF-6025-4008-AA80-A72112A6D404}" srcOrd="14" destOrd="0" presId="urn:microsoft.com/office/officeart/2005/8/layout/list1"/>
    <dgm:cxn modelId="{9D7901A7-A4AE-4853-8432-0BDD9FB8AF7D}" type="presParOf" srcId="{59C4D15F-1F56-4E0C-B2AE-BE364B067BF8}" destId="{926C14E1-FFF1-4838-96F5-566DD63791D5}" srcOrd="15" destOrd="0" presId="urn:microsoft.com/office/officeart/2005/8/layout/list1"/>
    <dgm:cxn modelId="{E22F016B-CD4A-47D9-987D-E14EA71C84FC}" type="presParOf" srcId="{59C4D15F-1F56-4E0C-B2AE-BE364B067BF8}" destId="{DEFBEF19-4ABD-4E0E-A8C8-C61B980CA8B6}" srcOrd="16" destOrd="0" presId="urn:microsoft.com/office/officeart/2005/8/layout/list1"/>
    <dgm:cxn modelId="{98AE5140-AF57-4B7A-BABA-D9916AEAD8B3}" type="presParOf" srcId="{DEFBEF19-4ABD-4E0E-A8C8-C61B980CA8B6}" destId="{622945FB-C47B-407F-BB33-FF58E2216A11}" srcOrd="0" destOrd="0" presId="urn:microsoft.com/office/officeart/2005/8/layout/list1"/>
    <dgm:cxn modelId="{56477ABF-4B62-4544-A19A-D03FC096F788}" type="presParOf" srcId="{DEFBEF19-4ABD-4E0E-A8C8-C61B980CA8B6}" destId="{540CB7A3-8F12-47FE-8530-133B4C530007}" srcOrd="1" destOrd="0" presId="urn:microsoft.com/office/officeart/2005/8/layout/list1"/>
    <dgm:cxn modelId="{A8502317-E590-4722-A30C-F62F47CC0A68}" type="presParOf" srcId="{59C4D15F-1F56-4E0C-B2AE-BE364B067BF8}" destId="{CB91CE58-965B-42F8-B6C5-4B042DF31FE1}" srcOrd="17" destOrd="0" presId="urn:microsoft.com/office/officeart/2005/8/layout/list1"/>
    <dgm:cxn modelId="{5D08A3B9-17FA-4A4B-9F2D-5034AD9310FA}" type="presParOf" srcId="{59C4D15F-1F56-4E0C-B2AE-BE364B067BF8}" destId="{1AE09562-B205-4758-A472-7ACE264DB0CE}" srcOrd="18"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a:ext uri="{C62137D5-CB1D-491B-B009-E17868A290BF}">
      <dgm14:recolorImg xmlns:dgm14="http://schemas.microsoft.com/office/drawing/2010/diagram" val="1"/>
    </a:ext>
  </dgm:extLst>
</dgm:dataModel>
</file>

<file path=ppt/diagrams/data9.xml><?xml version="1.0" encoding="utf-8"?>
<dgm:dataModel xmlns:dgm="http://schemas.openxmlformats.org/drawingml/2006/diagram" xmlns:a="http://schemas.openxmlformats.org/drawingml/2006/main">
  <dgm:ptLst>
    <dgm:pt modelId="{4E299599-4691-4069-8B79-86DBBBE39FAB}" type="doc">
      <dgm:prSet loTypeId="urn:microsoft.com/office/officeart/2005/8/layout/orgChart1" loCatId="hierarchy" qsTypeId="urn:microsoft.com/office/officeart/2005/8/quickstyle/simple1" qsCatId="simple" csTypeId="urn:microsoft.com/office/officeart/2005/8/colors/accent4_2" csCatId="accent4" phldr="1"/>
      <dgm:spPr/>
      <dgm:t>
        <a:bodyPr/>
        <a:lstStyle/>
        <a:p>
          <a:endParaRPr lang="en-US"/>
        </a:p>
      </dgm:t>
    </dgm:pt>
    <dgm:pt modelId="{FD2B7CE8-2252-4029-90AA-EF20616C5671}">
      <dgm:prSet phldrT="[Text]"/>
      <dgm:spPr/>
      <dgm:t>
        <a:bodyPr/>
        <a:lstStyle/>
        <a:p>
          <a:r>
            <a:rPr lang="en-US" dirty="0" smtClean="0">
              <a:latin typeface="Times New Roman" panose="02020603050405020304" pitchFamily="18" charset="0"/>
              <a:cs typeface="Times New Roman" panose="02020603050405020304" pitchFamily="18" charset="0"/>
            </a:rPr>
            <a:t>Conclusion</a:t>
          </a:r>
          <a:endParaRPr lang="en-US" dirty="0">
            <a:latin typeface="Times New Roman" panose="02020603050405020304" pitchFamily="18" charset="0"/>
            <a:cs typeface="Times New Roman" panose="02020603050405020304" pitchFamily="18" charset="0"/>
          </a:endParaRPr>
        </a:p>
      </dgm:t>
    </dgm:pt>
    <dgm:pt modelId="{EDD9AAAB-D525-4010-BF7F-ADF6968CA5E0}" type="parTrans" cxnId="{13C1C95A-F284-4419-9812-639C7D0B941D}">
      <dgm:prSet/>
      <dgm:spPr/>
      <dgm:t>
        <a:bodyPr/>
        <a:lstStyle/>
        <a:p>
          <a:endParaRPr lang="en-US"/>
        </a:p>
      </dgm:t>
    </dgm:pt>
    <dgm:pt modelId="{5152EF86-4A68-4035-8063-AE3379991C8B}" type="sibTrans" cxnId="{13C1C95A-F284-4419-9812-639C7D0B941D}">
      <dgm:prSet/>
      <dgm:spPr/>
      <dgm:t>
        <a:bodyPr/>
        <a:lstStyle/>
        <a:p>
          <a:endParaRPr lang="en-US"/>
        </a:p>
      </dgm:t>
    </dgm:pt>
    <dgm:pt modelId="{F64DE953-14D6-48A8-BEC0-CB716C446057}">
      <dgm:prSet phldrT="[Text]"/>
      <dgm:spPr/>
      <dgm:t>
        <a:bodyPr/>
        <a:lstStyle/>
        <a:p>
          <a:r>
            <a:rPr lang="en-US" dirty="0" smtClean="0">
              <a:latin typeface="Times New Roman" panose="02020603050405020304" pitchFamily="18" charset="0"/>
              <a:cs typeface="Times New Roman" panose="02020603050405020304" pitchFamily="18" charset="0"/>
            </a:rPr>
            <a:t>Most common accidents</a:t>
          </a:r>
          <a:endParaRPr lang="en-US" dirty="0">
            <a:latin typeface="Times New Roman" panose="02020603050405020304" pitchFamily="18" charset="0"/>
            <a:cs typeface="Times New Roman" panose="02020603050405020304" pitchFamily="18" charset="0"/>
          </a:endParaRPr>
        </a:p>
      </dgm:t>
    </dgm:pt>
    <dgm:pt modelId="{6B0660ED-21DC-46BE-B867-A987AD493012}" type="parTrans" cxnId="{7E493F95-F7F7-405A-A542-22A2CC2B47D1}">
      <dgm:prSet/>
      <dgm:spPr/>
      <dgm:t>
        <a:bodyPr/>
        <a:lstStyle/>
        <a:p>
          <a:endParaRPr lang="en-US"/>
        </a:p>
      </dgm:t>
    </dgm:pt>
    <dgm:pt modelId="{9E1D0DB7-1F2C-468C-B1F8-73C89E489EC8}" type="sibTrans" cxnId="{7E493F95-F7F7-405A-A542-22A2CC2B47D1}">
      <dgm:prSet/>
      <dgm:spPr/>
      <dgm:t>
        <a:bodyPr/>
        <a:lstStyle/>
        <a:p>
          <a:endParaRPr lang="en-US"/>
        </a:p>
      </dgm:t>
    </dgm:pt>
    <dgm:pt modelId="{1E68C561-429A-474D-8CB0-ECC2E2F9D77D}">
      <dgm:prSet phldrT="[Text]"/>
      <dgm:spPr/>
      <dgm:t>
        <a:bodyPr/>
        <a:lstStyle/>
        <a:p>
          <a:r>
            <a:rPr lang="en-US" dirty="0" smtClean="0">
              <a:latin typeface="Times New Roman" panose="02020603050405020304" pitchFamily="18" charset="0"/>
              <a:cs typeface="Times New Roman" panose="02020603050405020304" pitchFamily="18" charset="0"/>
            </a:rPr>
            <a:t>Application</a:t>
          </a:r>
          <a:r>
            <a:rPr lang="en-US" dirty="0" smtClean="0"/>
            <a:t> </a:t>
          </a:r>
          <a:endParaRPr lang="en-US" dirty="0"/>
        </a:p>
      </dgm:t>
    </dgm:pt>
    <dgm:pt modelId="{49BFDEC8-B128-415B-85D9-61F6C57F03AD}" type="parTrans" cxnId="{42686D21-7171-458F-A703-4317B4DC6DF0}">
      <dgm:prSet/>
      <dgm:spPr/>
      <dgm:t>
        <a:bodyPr/>
        <a:lstStyle/>
        <a:p>
          <a:endParaRPr lang="en-US"/>
        </a:p>
      </dgm:t>
    </dgm:pt>
    <dgm:pt modelId="{0ADCDA12-D926-4EA0-8449-9C9541FFA79A}" type="sibTrans" cxnId="{42686D21-7171-458F-A703-4317B4DC6DF0}">
      <dgm:prSet/>
      <dgm:spPr/>
      <dgm:t>
        <a:bodyPr/>
        <a:lstStyle/>
        <a:p>
          <a:endParaRPr lang="en-US"/>
        </a:p>
      </dgm:t>
    </dgm:pt>
    <dgm:pt modelId="{6C046901-FAA9-4566-83DE-71ABEC520257}">
      <dgm:prSet/>
      <dgm:spPr/>
      <dgm:t>
        <a:bodyPr/>
        <a:lstStyle/>
        <a:p>
          <a:r>
            <a:rPr lang="en-US" dirty="0" smtClean="0">
              <a:latin typeface="Times New Roman" panose="02020603050405020304" pitchFamily="18" charset="0"/>
              <a:cs typeface="Times New Roman" panose="02020603050405020304" pitchFamily="18" charset="0"/>
            </a:rPr>
            <a:t>The main reasons </a:t>
          </a:r>
          <a:endParaRPr lang="en-US" dirty="0">
            <a:latin typeface="Times New Roman" panose="02020603050405020304" pitchFamily="18" charset="0"/>
            <a:cs typeface="Times New Roman" panose="02020603050405020304" pitchFamily="18" charset="0"/>
          </a:endParaRPr>
        </a:p>
      </dgm:t>
    </dgm:pt>
    <dgm:pt modelId="{599E2CEA-12E8-41DD-A903-6B2AA3B968BD}" type="parTrans" cxnId="{415EFA06-026F-4709-9355-8021FA430DFC}">
      <dgm:prSet/>
      <dgm:spPr/>
      <dgm:t>
        <a:bodyPr/>
        <a:lstStyle/>
        <a:p>
          <a:endParaRPr lang="en-US"/>
        </a:p>
      </dgm:t>
    </dgm:pt>
    <dgm:pt modelId="{A0128B48-9DE3-465A-A391-6BE39FCF4088}" type="sibTrans" cxnId="{415EFA06-026F-4709-9355-8021FA430DFC}">
      <dgm:prSet/>
      <dgm:spPr/>
      <dgm:t>
        <a:bodyPr/>
        <a:lstStyle/>
        <a:p>
          <a:endParaRPr lang="en-US"/>
        </a:p>
      </dgm:t>
    </dgm:pt>
    <dgm:pt modelId="{00A66CF3-737D-4303-B74A-B2A941EA2F1B}" type="pres">
      <dgm:prSet presAssocID="{4E299599-4691-4069-8B79-86DBBBE39FAB}" presName="hierChild1" presStyleCnt="0">
        <dgm:presLayoutVars>
          <dgm:orgChart val="1"/>
          <dgm:chPref val="1"/>
          <dgm:dir/>
          <dgm:animOne val="branch"/>
          <dgm:animLvl val="lvl"/>
          <dgm:resizeHandles/>
        </dgm:presLayoutVars>
      </dgm:prSet>
      <dgm:spPr/>
      <dgm:t>
        <a:bodyPr/>
        <a:lstStyle/>
        <a:p>
          <a:endParaRPr lang="en-US"/>
        </a:p>
      </dgm:t>
    </dgm:pt>
    <dgm:pt modelId="{F1F5AC22-7C60-478B-866D-C059500A6D1B}" type="pres">
      <dgm:prSet presAssocID="{FD2B7CE8-2252-4029-90AA-EF20616C5671}" presName="hierRoot1" presStyleCnt="0">
        <dgm:presLayoutVars>
          <dgm:hierBranch val="init"/>
        </dgm:presLayoutVars>
      </dgm:prSet>
      <dgm:spPr/>
    </dgm:pt>
    <dgm:pt modelId="{14A64FA3-9058-48C0-BDBD-540031230437}" type="pres">
      <dgm:prSet presAssocID="{FD2B7CE8-2252-4029-90AA-EF20616C5671}" presName="rootComposite1" presStyleCnt="0"/>
      <dgm:spPr/>
    </dgm:pt>
    <dgm:pt modelId="{EC273B49-2263-4624-9578-C0DB64E46E76}" type="pres">
      <dgm:prSet presAssocID="{FD2B7CE8-2252-4029-90AA-EF20616C5671}" presName="rootText1" presStyleLbl="node0" presStyleIdx="0" presStyleCnt="1" custScaleX="111644" custScaleY="79461" custLinFactNeighborY="10681">
        <dgm:presLayoutVars>
          <dgm:chPref val="3"/>
        </dgm:presLayoutVars>
      </dgm:prSet>
      <dgm:spPr/>
      <dgm:t>
        <a:bodyPr/>
        <a:lstStyle/>
        <a:p>
          <a:endParaRPr lang="en-US"/>
        </a:p>
      </dgm:t>
    </dgm:pt>
    <dgm:pt modelId="{E53B2FCD-EF5E-4A6B-B100-601E3FCBFB4B}" type="pres">
      <dgm:prSet presAssocID="{FD2B7CE8-2252-4029-90AA-EF20616C5671}" presName="rootConnector1" presStyleLbl="node1" presStyleIdx="0" presStyleCnt="0"/>
      <dgm:spPr/>
      <dgm:t>
        <a:bodyPr/>
        <a:lstStyle/>
        <a:p>
          <a:endParaRPr lang="en-US"/>
        </a:p>
      </dgm:t>
    </dgm:pt>
    <dgm:pt modelId="{2FEDAB96-5217-45CB-A327-D638D3E7948A}" type="pres">
      <dgm:prSet presAssocID="{FD2B7CE8-2252-4029-90AA-EF20616C5671}" presName="hierChild2" presStyleCnt="0"/>
      <dgm:spPr/>
    </dgm:pt>
    <dgm:pt modelId="{5CFAF14A-73DD-435E-A13F-C750C267AECB}" type="pres">
      <dgm:prSet presAssocID="{6B0660ED-21DC-46BE-B867-A987AD493012}" presName="Name37" presStyleLbl="parChTrans1D2" presStyleIdx="0" presStyleCnt="2"/>
      <dgm:spPr/>
      <dgm:t>
        <a:bodyPr/>
        <a:lstStyle/>
        <a:p>
          <a:endParaRPr lang="en-US"/>
        </a:p>
      </dgm:t>
    </dgm:pt>
    <dgm:pt modelId="{DD32EA46-A67D-463B-B76E-79647A095C1C}" type="pres">
      <dgm:prSet presAssocID="{F64DE953-14D6-48A8-BEC0-CB716C446057}" presName="hierRoot2" presStyleCnt="0">
        <dgm:presLayoutVars>
          <dgm:hierBranch val="init"/>
        </dgm:presLayoutVars>
      </dgm:prSet>
      <dgm:spPr/>
    </dgm:pt>
    <dgm:pt modelId="{3912FA02-EB2B-4B15-B4EF-15FBEEE6968D}" type="pres">
      <dgm:prSet presAssocID="{F64DE953-14D6-48A8-BEC0-CB716C446057}" presName="rootComposite" presStyleCnt="0"/>
      <dgm:spPr/>
    </dgm:pt>
    <dgm:pt modelId="{9E1096D3-1057-49EC-8B67-7BAF06FBC2EA}" type="pres">
      <dgm:prSet presAssocID="{F64DE953-14D6-48A8-BEC0-CB716C446057}" presName="rootText" presStyleLbl="node2" presStyleIdx="0" presStyleCnt="2" custScaleX="147015" custScaleY="101259">
        <dgm:presLayoutVars>
          <dgm:chPref val="3"/>
        </dgm:presLayoutVars>
      </dgm:prSet>
      <dgm:spPr/>
      <dgm:t>
        <a:bodyPr/>
        <a:lstStyle/>
        <a:p>
          <a:endParaRPr lang="en-US"/>
        </a:p>
      </dgm:t>
    </dgm:pt>
    <dgm:pt modelId="{1B15E2BD-B682-4723-BD83-F848A2D50217}" type="pres">
      <dgm:prSet presAssocID="{F64DE953-14D6-48A8-BEC0-CB716C446057}" presName="rootConnector" presStyleLbl="node2" presStyleIdx="0" presStyleCnt="2"/>
      <dgm:spPr/>
      <dgm:t>
        <a:bodyPr/>
        <a:lstStyle/>
        <a:p>
          <a:endParaRPr lang="en-US"/>
        </a:p>
      </dgm:t>
    </dgm:pt>
    <dgm:pt modelId="{D88562E8-F5E4-4714-B539-C59052AD20A5}" type="pres">
      <dgm:prSet presAssocID="{F64DE953-14D6-48A8-BEC0-CB716C446057}" presName="hierChild4" presStyleCnt="0"/>
      <dgm:spPr/>
    </dgm:pt>
    <dgm:pt modelId="{D791E771-024A-4FE6-ADB6-781DB55FE1A2}" type="pres">
      <dgm:prSet presAssocID="{599E2CEA-12E8-41DD-A903-6B2AA3B968BD}" presName="Name37" presStyleLbl="parChTrans1D3" presStyleIdx="0" presStyleCnt="1"/>
      <dgm:spPr/>
      <dgm:t>
        <a:bodyPr/>
        <a:lstStyle/>
        <a:p>
          <a:endParaRPr lang="en-US"/>
        </a:p>
      </dgm:t>
    </dgm:pt>
    <dgm:pt modelId="{EC0D6F24-B871-42E5-9500-DEF79E44B94D}" type="pres">
      <dgm:prSet presAssocID="{6C046901-FAA9-4566-83DE-71ABEC520257}" presName="hierRoot2" presStyleCnt="0">
        <dgm:presLayoutVars>
          <dgm:hierBranch val="init"/>
        </dgm:presLayoutVars>
      </dgm:prSet>
      <dgm:spPr/>
    </dgm:pt>
    <dgm:pt modelId="{06FE5F94-5B8E-4FE3-9FAB-32E6A185F3E6}" type="pres">
      <dgm:prSet presAssocID="{6C046901-FAA9-4566-83DE-71ABEC520257}" presName="rootComposite" presStyleCnt="0"/>
      <dgm:spPr/>
    </dgm:pt>
    <dgm:pt modelId="{E603BAA9-0A75-44B5-96F9-B44DE48CD9C9}" type="pres">
      <dgm:prSet presAssocID="{6C046901-FAA9-4566-83DE-71ABEC520257}" presName="rootText" presStyleLbl="node3" presStyleIdx="0" presStyleCnt="1" custScaleX="107050" custLinFactNeighborX="-771" custLinFactNeighborY="-3857">
        <dgm:presLayoutVars>
          <dgm:chPref val="3"/>
        </dgm:presLayoutVars>
      </dgm:prSet>
      <dgm:spPr/>
      <dgm:t>
        <a:bodyPr/>
        <a:lstStyle/>
        <a:p>
          <a:endParaRPr lang="en-US"/>
        </a:p>
      </dgm:t>
    </dgm:pt>
    <dgm:pt modelId="{B5816FAA-A1E1-4952-8119-53213F893659}" type="pres">
      <dgm:prSet presAssocID="{6C046901-FAA9-4566-83DE-71ABEC520257}" presName="rootConnector" presStyleLbl="node3" presStyleIdx="0" presStyleCnt="1"/>
      <dgm:spPr/>
      <dgm:t>
        <a:bodyPr/>
        <a:lstStyle/>
        <a:p>
          <a:endParaRPr lang="en-US"/>
        </a:p>
      </dgm:t>
    </dgm:pt>
    <dgm:pt modelId="{1BAB70FD-A36E-46D7-BA33-F55AE1454034}" type="pres">
      <dgm:prSet presAssocID="{6C046901-FAA9-4566-83DE-71ABEC520257}" presName="hierChild4" presStyleCnt="0"/>
      <dgm:spPr/>
    </dgm:pt>
    <dgm:pt modelId="{AB004B6B-0400-4E90-9364-6D41D2733ACD}" type="pres">
      <dgm:prSet presAssocID="{6C046901-FAA9-4566-83DE-71ABEC520257}" presName="hierChild5" presStyleCnt="0"/>
      <dgm:spPr/>
    </dgm:pt>
    <dgm:pt modelId="{FF041296-1040-45EF-93C2-28D631E05A66}" type="pres">
      <dgm:prSet presAssocID="{F64DE953-14D6-48A8-BEC0-CB716C446057}" presName="hierChild5" presStyleCnt="0"/>
      <dgm:spPr/>
    </dgm:pt>
    <dgm:pt modelId="{B2AD7EBB-B388-43A0-9362-F09CE72E7816}" type="pres">
      <dgm:prSet presAssocID="{49BFDEC8-B128-415B-85D9-61F6C57F03AD}" presName="Name37" presStyleLbl="parChTrans1D2" presStyleIdx="1" presStyleCnt="2"/>
      <dgm:spPr/>
      <dgm:t>
        <a:bodyPr/>
        <a:lstStyle/>
        <a:p>
          <a:endParaRPr lang="en-US"/>
        </a:p>
      </dgm:t>
    </dgm:pt>
    <dgm:pt modelId="{94F8F3DA-AC7C-4BBF-AF03-A502BE18996B}" type="pres">
      <dgm:prSet presAssocID="{1E68C561-429A-474D-8CB0-ECC2E2F9D77D}" presName="hierRoot2" presStyleCnt="0">
        <dgm:presLayoutVars>
          <dgm:hierBranch val="init"/>
        </dgm:presLayoutVars>
      </dgm:prSet>
      <dgm:spPr/>
    </dgm:pt>
    <dgm:pt modelId="{2A06EF8A-4E1F-4A37-A610-2CB1AAA043B6}" type="pres">
      <dgm:prSet presAssocID="{1E68C561-429A-474D-8CB0-ECC2E2F9D77D}" presName="rootComposite" presStyleCnt="0"/>
      <dgm:spPr/>
    </dgm:pt>
    <dgm:pt modelId="{16E5B803-932F-437F-9B23-60E64C58DE21}" type="pres">
      <dgm:prSet presAssocID="{1E68C561-429A-474D-8CB0-ECC2E2F9D77D}" presName="rootText" presStyleLbl="node2" presStyleIdx="1" presStyleCnt="2" custScaleX="114115" custScaleY="101256">
        <dgm:presLayoutVars>
          <dgm:chPref val="3"/>
        </dgm:presLayoutVars>
      </dgm:prSet>
      <dgm:spPr/>
      <dgm:t>
        <a:bodyPr/>
        <a:lstStyle/>
        <a:p>
          <a:endParaRPr lang="en-US"/>
        </a:p>
      </dgm:t>
    </dgm:pt>
    <dgm:pt modelId="{E896CF1B-4604-435B-BD2F-1929709DE92B}" type="pres">
      <dgm:prSet presAssocID="{1E68C561-429A-474D-8CB0-ECC2E2F9D77D}" presName="rootConnector" presStyleLbl="node2" presStyleIdx="1" presStyleCnt="2"/>
      <dgm:spPr/>
      <dgm:t>
        <a:bodyPr/>
        <a:lstStyle/>
        <a:p>
          <a:endParaRPr lang="en-US"/>
        </a:p>
      </dgm:t>
    </dgm:pt>
    <dgm:pt modelId="{0FAAED07-FC88-4E14-A44B-2186441F10BA}" type="pres">
      <dgm:prSet presAssocID="{1E68C561-429A-474D-8CB0-ECC2E2F9D77D}" presName="hierChild4" presStyleCnt="0"/>
      <dgm:spPr/>
    </dgm:pt>
    <dgm:pt modelId="{1A315B3C-1D3B-4857-9B88-5542D499CC4D}" type="pres">
      <dgm:prSet presAssocID="{1E68C561-429A-474D-8CB0-ECC2E2F9D77D}" presName="hierChild5" presStyleCnt="0"/>
      <dgm:spPr/>
    </dgm:pt>
    <dgm:pt modelId="{D41ADF40-F0F7-4576-91EE-E55D885DF206}" type="pres">
      <dgm:prSet presAssocID="{FD2B7CE8-2252-4029-90AA-EF20616C5671}" presName="hierChild3" presStyleCnt="0"/>
      <dgm:spPr/>
    </dgm:pt>
  </dgm:ptLst>
  <dgm:cxnLst>
    <dgm:cxn modelId="{DE8802F9-D588-4251-B275-252DAE71E82A}" type="presOf" srcId="{F64DE953-14D6-48A8-BEC0-CB716C446057}" destId="{9E1096D3-1057-49EC-8B67-7BAF06FBC2EA}" srcOrd="0" destOrd="0" presId="urn:microsoft.com/office/officeart/2005/8/layout/orgChart1"/>
    <dgm:cxn modelId="{42686D21-7171-458F-A703-4317B4DC6DF0}" srcId="{FD2B7CE8-2252-4029-90AA-EF20616C5671}" destId="{1E68C561-429A-474D-8CB0-ECC2E2F9D77D}" srcOrd="1" destOrd="0" parTransId="{49BFDEC8-B128-415B-85D9-61F6C57F03AD}" sibTransId="{0ADCDA12-D926-4EA0-8449-9C9541FFA79A}"/>
    <dgm:cxn modelId="{13C1C95A-F284-4419-9812-639C7D0B941D}" srcId="{4E299599-4691-4069-8B79-86DBBBE39FAB}" destId="{FD2B7CE8-2252-4029-90AA-EF20616C5671}" srcOrd="0" destOrd="0" parTransId="{EDD9AAAB-D525-4010-BF7F-ADF6968CA5E0}" sibTransId="{5152EF86-4A68-4035-8063-AE3379991C8B}"/>
    <dgm:cxn modelId="{415EFA06-026F-4709-9355-8021FA430DFC}" srcId="{F64DE953-14D6-48A8-BEC0-CB716C446057}" destId="{6C046901-FAA9-4566-83DE-71ABEC520257}" srcOrd="0" destOrd="0" parTransId="{599E2CEA-12E8-41DD-A903-6B2AA3B968BD}" sibTransId="{A0128B48-9DE3-465A-A391-6BE39FCF4088}"/>
    <dgm:cxn modelId="{05F547C7-3FD0-4A96-B4AA-03774DA4C2E6}" type="presOf" srcId="{1E68C561-429A-474D-8CB0-ECC2E2F9D77D}" destId="{16E5B803-932F-437F-9B23-60E64C58DE21}" srcOrd="0" destOrd="0" presId="urn:microsoft.com/office/officeart/2005/8/layout/orgChart1"/>
    <dgm:cxn modelId="{1EF5F6EB-AD17-4A9C-8FBA-83053B2327E6}" type="presOf" srcId="{6B0660ED-21DC-46BE-B867-A987AD493012}" destId="{5CFAF14A-73DD-435E-A13F-C750C267AECB}" srcOrd="0" destOrd="0" presId="urn:microsoft.com/office/officeart/2005/8/layout/orgChart1"/>
    <dgm:cxn modelId="{4134B428-46A4-4769-A1C7-5A5AB1616231}" type="presOf" srcId="{6C046901-FAA9-4566-83DE-71ABEC520257}" destId="{E603BAA9-0A75-44B5-96F9-B44DE48CD9C9}" srcOrd="0" destOrd="0" presId="urn:microsoft.com/office/officeart/2005/8/layout/orgChart1"/>
    <dgm:cxn modelId="{EFF1179A-7DC5-46B0-B9E3-9C8B13816FFD}" type="presOf" srcId="{4E299599-4691-4069-8B79-86DBBBE39FAB}" destId="{00A66CF3-737D-4303-B74A-B2A941EA2F1B}" srcOrd="0" destOrd="0" presId="urn:microsoft.com/office/officeart/2005/8/layout/orgChart1"/>
    <dgm:cxn modelId="{84F64F4F-ACDB-4BB6-BE6E-0A8D9A934358}" type="presOf" srcId="{1E68C561-429A-474D-8CB0-ECC2E2F9D77D}" destId="{E896CF1B-4604-435B-BD2F-1929709DE92B}" srcOrd="1" destOrd="0" presId="urn:microsoft.com/office/officeart/2005/8/layout/orgChart1"/>
    <dgm:cxn modelId="{329A5642-5032-44EA-A632-AC121922813F}" type="presOf" srcId="{49BFDEC8-B128-415B-85D9-61F6C57F03AD}" destId="{B2AD7EBB-B388-43A0-9362-F09CE72E7816}" srcOrd="0" destOrd="0" presId="urn:microsoft.com/office/officeart/2005/8/layout/orgChart1"/>
    <dgm:cxn modelId="{9706588C-6745-4CAC-9C42-05C6B950E006}" type="presOf" srcId="{599E2CEA-12E8-41DD-A903-6B2AA3B968BD}" destId="{D791E771-024A-4FE6-ADB6-781DB55FE1A2}" srcOrd="0" destOrd="0" presId="urn:microsoft.com/office/officeart/2005/8/layout/orgChart1"/>
    <dgm:cxn modelId="{A78F34A7-CD21-4EFD-A874-7629887565FC}" type="presOf" srcId="{FD2B7CE8-2252-4029-90AA-EF20616C5671}" destId="{E53B2FCD-EF5E-4A6B-B100-601E3FCBFB4B}" srcOrd="1" destOrd="0" presId="urn:microsoft.com/office/officeart/2005/8/layout/orgChart1"/>
    <dgm:cxn modelId="{EC43413C-BD8C-4C16-A55E-905CFFADCD10}" type="presOf" srcId="{F64DE953-14D6-48A8-BEC0-CB716C446057}" destId="{1B15E2BD-B682-4723-BD83-F848A2D50217}" srcOrd="1" destOrd="0" presId="urn:microsoft.com/office/officeart/2005/8/layout/orgChart1"/>
    <dgm:cxn modelId="{50E5BF8B-818B-4471-8BB2-14353B31FBD6}" type="presOf" srcId="{FD2B7CE8-2252-4029-90AA-EF20616C5671}" destId="{EC273B49-2263-4624-9578-C0DB64E46E76}" srcOrd="0" destOrd="0" presId="urn:microsoft.com/office/officeart/2005/8/layout/orgChart1"/>
    <dgm:cxn modelId="{7E493F95-F7F7-405A-A542-22A2CC2B47D1}" srcId="{FD2B7CE8-2252-4029-90AA-EF20616C5671}" destId="{F64DE953-14D6-48A8-BEC0-CB716C446057}" srcOrd="0" destOrd="0" parTransId="{6B0660ED-21DC-46BE-B867-A987AD493012}" sibTransId="{9E1D0DB7-1F2C-468C-B1F8-73C89E489EC8}"/>
    <dgm:cxn modelId="{3664A2E1-4697-478B-93CF-0EDF6DCC8FB2}" type="presOf" srcId="{6C046901-FAA9-4566-83DE-71ABEC520257}" destId="{B5816FAA-A1E1-4952-8119-53213F893659}" srcOrd="1" destOrd="0" presId="urn:microsoft.com/office/officeart/2005/8/layout/orgChart1"/>
    <dgm:cxn modelId="{D7E7D504-B2AB-4F1A-8B43-45B257C2D34B}" type="presParOf" srcId="{00A66CF3-737D-4303-B74A-B2A941EA2F1B}" destId="{F1F5AC22-7C60-478B-866D-C059500A6D1B}" srcOrd="0" destOrd="0" presId="urn:microsoft.com/office/officeart/2005/8/layout/orgChart1"/>
    <dgm:cxn modelId="{06A61B92-AB75-47BA-AD54-9A7FB4637824}" type="presParOf" srcId="{F1F5AC22-7C60-478B-866D-C059500A6D1B}" destId="{14A64FA3-9058-48C0-BDBD-540031230437}" srcOrd="0" destOrd="0" presId="urn:microsoft.com/office/officeart/2005/8/layout/orgChart1"/>
    <dgm:cxn modelId="{6764CD6A-924E-4C4D-9646-C5BB5C1BF809}" type="presParOf" srcId="{14A64FA3-9058-48C0-BDBD-540031230437}" destId="{EC273B49-2263-4624-9578-C0DB64E46E76}" srcOrd="0" destOrd="0" presId="urn:microsoft.com/office/officeart/2005/8/layout/orgChart1"/>
    <dgm:cxn modelId="{4DE3442E-E452-4DDD-8663-5C3B97169217}" type="presParOf" srcId="{14A64FA3-9058-48C0-BDBD-540031230437}" destId="{E53B2FCD-EF5E-4A6B-B100-601E3FCBFB4B}" srcOrd="1" destOrd="0" presId="urn:microsoft.com/office/officeart/2005/8/layout/orgChart1"/>
    <dgm:cxn modelId="{E91FE248-8BB7-4279-834F-F505F0854BFC}" type="presParOf" srcId="{F1F5AC22-7C60-478B-866D-C059500A6D1B}" destId="{2FEDAB96-5217-45CB-A327-D638D3E7948A}" srcOrd="1" destOrd="0" presId="urn:microsoft.com/office/officeart/2005/8/layout/orgChart1"/>
    <dgm:cxn modelId="{7C7210A3-E861-4825-94D6-D55CD7E9A842}" type="presParOf" srcId="{2FEDAB96-5217-45CB-A327-D638D3E7948A}" destId="{5CFAF14A-73DD-435E-A13F-C750C267AECB}" srcOrd="0" destOrd="0" presId="urn:microsoft.com/office/officeart/2005/8/layout/orgChart1"/>
    <dgm:cxn modelId="{344248CB-C89A-4E6E-9B39-4157FD2A8F84}" type="presParOf" srcId="{2FEDAB96-5217-45CB-A327-D638D3E7948A}" destId="{DD32EA46-A67D-463B-B76E-79647A095C1C}" srcOrd="1" destOrd="0" presId="urn:microsoft.com/office/officeart/2005/8/layout/orgChart1"/>
    <dgm:cxn modelId="{6E0D5327-C015-43A6-B2F5-490E94040E8A}" type="presParOf" srcId="{DD32EA46-A67D-463B-B76E-79647A095C1C}" destId="{3912FA02-EB2B-4B15-B4EF-15FBEEE6968D}" srcOrd="0" destOrd="0" presId="urn:microsoft.com/office/officeart/2005/8/layout/orgChart1"/>
    <dgm:cxn modelId="{C5BFF4C3-F507-4FD5-9B1F-22F8ECBAA595}" type="presParOf" srcId="{3912FA02-EB2B-4B15-B4EF-15FBEEE6968D}" destId="{9E1096D3-1057-49EC-8B67-7BAF06FBC2EA}" srcOrd="0" destOrd="0" presId="urn:microsoft.com/office/officeart/2005/8/layout/orgChart1"/>
    <dgm:cxn modelId="{165C8AFE-898A-4F9B-8ACF-EFE8B2F49042}" type="presParOf" srcId="{3912FA02-EB2B-4B15-B4EF-15FBEEE6968D}" destId="{1B15E2BD-B682-4723-BD83-F848A2D50217}" srcOrd="1" destOrd="0" presId="urn:microsoft.com/office/officeart/2005/8/layout/orgChart1"/>
    <dgm:cxn modelId="{7FBE278F-2B89-4C25-ADFF-00040F9A5381}" type="presParOf" srcId="{DD32EA46-A67D-463B-B76E-79647A095C1C}" destId="{D88562E8-F5E4-4714-B539-C59052AD20A5}" srcOrd="1" destOrd="0" presId="urn:microsoft.com/office/officeart/2005/8/layout/orgChart1"/>
    <dgm:cxn modelId="{E32EED4F-DD85-4783-8056-B56C9FF98D2B}" type="presParOf" srcId="{D88562E8-F5E4-4714-B539-C59052AD20A5}" destId="{D791E771-024A-4FE6-ADB6-781DB55FE1A2}" srcOrd="0" destOrd="0" presId="urn:microsoft.com/office/officeart/2005/8/layout/orgChart1"/>
    <dgm:cxn modelId="{19DFC62F-A6D7-4EE3-99D4-F45BC39BD809}" type="presParOf" srcId="{D88562E8-F5E4-4714-B539-C59052AD20A5}" destId="{EC0D6F24-B871-42E5-9500-DEF79E44B94D}" srcOrd="1" destOrd="0" presId="urn:microsoft.com/office/officeart/2005/8/layout/orgChart1"/>
    <dgm:cxn modelId="{A421425D-CB31-4996-90E0-CD3229F1EAED}" type="presParOf" srcId="{EC0D6F24-B871-42E5-9500-DEF79E44B94D}" destId="{06FE5F94-5B8E-4FE3-9FAB-32E6A185F3E6}" srcOrd="0" destOrd="0" presId="urn:microsoft.com/office/officeart/2005/8/layout/orgChart1"/>
    <dgm:cxn modelId="{8CCB56AE-9578-4EC3-9155-7DB367E654A5}" type="presParOf" srcId="{06FE5F94-5B8E-4FE3-9FAB-32E6A185F3E6}" destId="{E603BAA9-0A75-44B5-96F9-B44DE48CD9C9}" srcOrd="0" destOrd="0" presId="urn:microsoft.com/office/officeart/2005/8/layout/orgChart1"/>
    <dgm:cxn modelId="{945064E8-082C-4324-83F3-25AC2C8C10FB}" type="presParOf" srcId="{06FE5F94-5B8E-4FE3-9FAB-32E6A185F3E6}" destId="{B5816FAA-A1E1-4952-8119-53213F893659}" srcOrd="1" destOrd="0" presId="urn:microsoft.com/office/officeart/2005/8/layout/orgChart1"/>
    <dgm:cxn modelId="{34954FC1-C820-4D23-8D59-5C6817AEA92D}" type="presParOf" srcId="{EC0D6F24-B871-42E5-9500-DEF79E44B94D}" destId="{1BAB70FD-A36E-46D7-BA33-F55AE1454034}" srcOrd="1" destOrd="0" presId="urn:microsoft.com/office/officeart/2005/8/layout/orgChart1"/>
    <dgm:cxn modelId="{4225CF44-462A-4077-96EF-C75DCB60978D}" type="presParOf" srcId="{EC0D6F24-B871-42E5-9500-DEF79E44B94D}" destId="{AB004B6B-0400-4E90-9364-6D41D2733ACD}" srcOrd="2" destOrd="0" presId="urn:microsoft.com/office/officeart/2005/8/layout/orgChart1"/>
    <dgm:cxn modelId="{06210B11-3340-470B-BB27-13A024EC2E41}" type="presParOf" srcId="{DD32EA46-A67D-463B-B76E-79647A095C1C}" destId="{FF041296-1040-45EF-93C2-28D631E05A66}" srcOrd="2" destOrd="0" presId="urn:microsoft.com/office/officeart/2005/8/layout/orgChart1"/>
    <dgm:cxn modelId="{415C05EC-58D6-4037-8A0F-152223B59825}" type="presParOf" srcId="{2FEDAB96-5217-45CB-A327-D638D3E7948A}" destId="{B2AD7EBB-B388-43A0-9362-F09CE72E7816}" srcOrd="2" destOrd="0" presId="urn:microsoft.com/office/officeart/2005/8/layout/orgChart1"/>
    <dgm:cxn modelId="{FF2DF43C-7BED-43E2-8475-4224D386D0BA}" type="presParOf" srcId="{2FEDAB96-5217-45CB-A327-D638D3E7948A}" destId="{94F8F3DA-AC7C-4BBF-AF03-A502BE18996B}" srcOrd="3" destOrd="0" presId="urn:microsoft.com/office/officeart/2005/8/layout/orgChart1"/>
    <dgm:cxn modelId="{77564223-C0A6-42B0-B137-4E7E42219C59}" type="presParOf" srcId="{94F8F3DA-AC7C-4BBF-AF03-A502BE18996B}" destId="{2A06EF8A-4E1F-4A37-A610-2CB1AAA043B6}" srcOrd="0" destOrd="0" presId="urn:microsoft.com/office/officeart/2005/8/layout/orgChart1"/>
    <dgm:cxn modelId="{F6F6CBF9-008C-4173-BCE4-F6755792C90C}" type="presParOf" srcId="{2A06EF8A-4E1F-4A37-A610-2CB1AAA043B6}" destId="{16E5B803-932F-437F-9B23-60E64C58DE21}" srcOrd="0" destOrd="0" presId="urn:microsoft.com/office/officeart/2005/8/layout/orgChart1"/>
    <dgm:cxn modelId="{1587680D-5DBE-42D2-B1F4-DE7A1AD9E2DE}" type="presParOf" srcId="{2A06EF8A-4E1F-4A37-A610-2CB1AAA043B6}" destId="{E896CF1B-4604-435B-BD2F-1929709DE92B}" srcOrd="1" destOrd="0" presId="urn:microsoft.com/office/officeart/2005/8/layout/orgChart1"/>
    <dgm:cxn modelId="{BBA6A9E1-9BB3-476F-85FB-A6D62A2AAAE7}" type="presParOf" srcId="{94F8F3DA-AC7C-4BBF-AF03-A502BE18996B}" destId="{0FAAED07-FC88-4E14-A44B-2186441F10BA}" srcOrd="1" destOrd="0" presId="urn:microsoft.com/office/officeart/2005/8/layout/orgChart1"/>
    <dgm:cxn modelId="{4262A8DB-C8AF-4A2A-9345-4F2E9CF603A9}" type="presParOf" srcId="{94F8F3DA-AC7C-4BBF-AF03-A502BE18996B}" destId="{1A315B3C-1D3B-4857-9B88-5542D499CC4D}" srcOrd="2" destOrd="0" presId="urn:microsoft.com/office/officeart/2005/8/layout/orgChart1"/>
    <dgm:cxn modelId="{AB53EB3F-E2EE-4F95-BD85-D5F9572DBB78}" type="presParOf" srcId="{F1F5AC22-7C60-478B-866D-C059500A6D1B}" destId="{D41ADF40-F0F7-4576-91EE-E55D885DF206}" srcOrd="2" destOrd="0" presId="urn:microsoft.com/office/officeart/2005/8/layout/orgChar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27C7BCD-E2C8-4479-A19F-1C46E0C7A8ED}">
      <dsp:nvSpPr>
        <dsp:cNvPr id="0" name=""/>
        <dsp:cNvSpPr/>
      </dsp:nvSpPr>
      <dsp:spPr>
        <a:xfrm>
          <a:off x="1799067" y="1397078"/>
          <a:ext cx="1990911" cy="791303"/>
        </a:xfrm>
        <a:custGeom>
          <a:avLst/>
          <a:gdLst/>
          <a:ahLst/>
          <a:cxnLst/>
          <a:rect l="0" t="0" r="0" b="0"/>
          <a:pathLst>
            <a:path>
              <a:moveTo>
                <a:pt x="0" y="0"/>
              </a:moveTo>
              <a:lnTo>
                <a:pt x="995455" y="0"/>
              </a:lnTo>
              <a:lnTo>
                <a:pt x="995455" y="791303"/>
              </a:lnTo>
              <a:lnTo>
                <a:pt x="1990911" y="791303"/>
              </a:lnTo>
            </a:path>
          </a:pathLst>
        </a:custGeom>
        <a:noFill/>
        <a:ln w="15875" cap="flat" cmpd="sng" algn="ctr">
          <a:solidFill>
            <a:schemeClr val="accent4">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311150">
            <a:lnSpc>
              <a:spcPct val="90000"/>
            </a:lnSpc>
            <a:spcBef>
              <a:spcPct val="0"/>
            </a:spcBef>
            <a:spcAft>
              <a:spcPct val="35000"/>
            </a:spcAft>
          </a:pPr>
          <a:endParaRPr lang="en-US" sz="700" kern="1200"/>
        </a:p>
      </dsp:txBody>
      <dsp:txXfrm>
        <a:off x="2740963" y="1739170"/>
        <a:ext cx="107120" cy="107120"/>
      </dsp:txXfrm>
    </dsp:sp>
    <dsp:sp modelId="{0F1CB03F-6D24-40F6-B27B-5A659A31D82D}">
      <dsp:nvSpPr>
        <dsp:cNvPr id="0" name=""/>
        <dsp:cNvSpPr/>
      </dsp:nvSpPr>
      <dsp:spPr>
        <a:xfrm>
          <a:off x="1799067" y="1341070"/>
          <a:ext cx="1971658" cy="91440"/>
        </a:xfrm>
        <a:custGeom>
          <a:avLst/>
          <a:gdLst/>
          <a:ahLst/>
          <a:cxnLst/>
          <a:rect l="0" t="0" r="0" b="0"/>
          <a:pathLst>
            <a:path>
              <a:moveTo>
                <a:pt x="0" y="56007"/>
              </a:moveTo>
              <a:lnTo>
                <a:pt x="985829" y="56007"/>
              </a:lnTo>
              <a:lnTo>
                <a:pt x="985829" y="45720"/>
              </a:lnTo>
              <a:lnTo>
                <a:pt x="1971658" y="45720"/>
              </a:lnTo>
            </a:path>
          </a:pathLst>
        </a:custGeom>
        <a:noFill/>
        <a:ln w="15875" cap="flat" cmpd="sng" algn="ctr">
          <a:solidFill>
            <a:schemeClr val="accent4">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311150">
            <a:lnSpc>
              <a:spcPct val="90000"/>
            </a:lnSpc>
            <a:spcBef>
              <a:spcPct val="0"/>
            </a:spcBef>
            <a:spcAft>
              <a:spcPct val="35000"/>
            </a:spcAft>
          </a:pPr>
          <a:endParaRPr lang="en-US" sz="700" kern="1200"/>
        </a:p>
      </dsp:txBody>
      <dsp:txXfrm>
        <a:off x="2735604" y="1337498"/>
        <a:ext cx="98584" cy="98584"/>
      </dsp:txXfrm>
    </dsp:sp>
    <dsp:sp modelId="{8E71B7E9-16C2-4512-8FE3-D2BFE0F2B354}">
      <dsp:nvSpPr>
        <dsp:cNvPr id="0" name=""/>
        <dsp:cNvSpPr/>
      </dsp:nvSpPr>
      <dsp:spPr>
        <a:xfrm>
          <a:off x="1799067" y="606226"/>
          <a:ext cx="1976527" cy="790852"/>
        </a:xfrm>
        <a:custGeom>
          <a:avLst/>
          <a:gdLst/>
          <a:ahLst/>
          <a:cxnLst/>
          <a:rect l="0" t="0" r="0" b="0"/>
          <a:pathLst>
            <a:path>
              <a:moveTo>
                <a:pt x="0" y="790852"/>
              </a:moveTo>
              <a:lnTo>
                <a:pt x="988263" y="790852"/>
              </a:lnTo>
              <a:lnTo>
                <a:pt x="988263" y="0"/>
              </a:lnTo>
              <a:lnTo>
                <a:pt x="1976527" y="0"/>
              </a:lnTo>
            </a:path>
          </a:pathLst>
        </a:custGeom>
        <a:noFill/>
        <a:ln w="15875" cap="flat" cmpd="sng" algn="ctr">
          <a:solidFill>
            <a:schemeClr val="accent4">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311150">
            <a:lnSpc>
              <a:spcPct val="90000"/>
            </a:lnSpc>
            <a:spcBef>
              <a:spcPct val="0"/>
            </a:spcBef>
            <a:spcAft>
              <a:spcPct val="35000"/>
            </a:spcAft>
          </a:pPr>
          <a:endParaRPr lang="en-US" sz="700" kern="1200"/>
        </a:p>
      </dsp:txBody>
      <dsp:txXfrm>
        <a:off x="2734109" y="948430"/>
        <a:ext cx="106443" cy="106443"/>
      </dsp:txXfrm>
    </dsp:sp>
    <dsp:sp modelId="{683128A2-E732-47D9-BEE0-8967D82BF821}">
      <dsp:nvSpPr>
        <dsp:cNvPr id="0" name=""/>
        <dsp:cNvSpPr/>
      </dsp:nvSpPr>
      <dsp:spPr>
        <a:xfrm>
          <a:off x="33545" y="893155"/>
          <a:ext cx="2523197" cy="1007846"/>
        </a:xfrm>
        <a:prstGeom prst="rect">
          <a:avLst/>
        </a:prstGeom>
        <a:solidFill>
          <a:schemeClr val="accent4">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lvl="0" algn="ctr" defTabSz="1244600">
            <a:lnSpc>
              <a:spcPct val="90000"/>
            </a:lnSpc>
            <a:spcBef>
              <a:spcPct val="0"/>
            </a:spcBef>
            <a:spcAft>
              <a:spcPct val="35000"/>
            </a:spcAft>
          </a:pPr>
          <a:r>
            <a:rPr lang="en-US" sz="2800" kern="1200" dirty="0" smtClean="0"/>
            <a:t>M</a:t>
          </a:r>
          <a:r>
            <a:rPr lang="en-US" sz="2800" kern="1200" dirty="0" smtClean="0">
              <a:latin typeface="Times New Roman" panose="02020603050405020304" pitchFamily="18" charset="0"/>
              <a:cs typeface="Times New Roman" panose="02020603050405020304" pitchFamily="18" charset="0"/>
            </a:rPr>
            <a:t>ost common </a:t>
          </a:r>
        </a:p>
        <a:p>
          <a:pPr lvl="0" algn="ctr" defTabSz="1244600">
            <a:lnSpc>
              <a:spcPct val="90000"/>
            </a:lnSpc>
            <a:spcBef>
              <a:spcPct val="0"/>
            </a:spcBef>
            <a:spcAft>
              <a:spcPct val="35000"/>
            </a:spcAft>
          </a:pPr>
          <a:r>
            <a:rPr lang="en-US" sz="2800" kern="1200" dirty="0" smtClean="0">
              <a:latin typeface="Times New Roman" panose="02020603050405020304" pitchFamily="18" charset="0"/>
              <a:cs typeface="Times New Roman" panose="02020603050405020304" pitchFamily="18" charset="0"/>
            </a:rPr>
            <a:t>accidents</a:t>
          </a:r>
          <a:endParaRPr lang="en-US" sz="2800" kern="1200" dirty="0">
            <a:latin typeface="Times New Roman" panose="02020603050405020304" pitchFamily="18" charset="0"/>
            <a:cs typeface="Times New Roman" panose="02020603050405020304" pitchFamily="18" charset="0"/>
          </a:endParaRPr>
        </a:p>
      </dsp:txBody>
      <dsp:txXfrm>
        <a:off x="33545" y="893155"/>
        <a:ext cx="2523197" cy="1007846"/>
      </dsp:txXfrm>
    </dsp:sp>
    <dsp:sp modelId="{FDA13D57-3478-4C34-B2F2-A48FF8881BDC}">
      <dsp:nvSpPr>
        <dsp:cNvPr id="0" name=""/>
        <dsp:cNvSpPr/>
      </dsp:nvSpPr>
      <dsp:spPr>
        <a:xfrm>
          <a:off x="3775594" y="249044"/>
          <a:ext cx="3342653" cy="714363"/>
        </a:xfrm>
        <a:prstGeom prst="rect">
          <a:avLst/>
        </a:prstGeom>
        <a:solidFill>
          <a:schemeClr val="accent4">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lvl="0" algn="ctr" defTabSz="1066800">
            <a:lnSpc>
              <a:spcPct val="90000"/>
            </a:lnSpc>
            <a:spcBef>
              <a:spcPct val="0"/>
            </a:spcBef>
            <a:spcAft>
              <a:spcPct val="35000"/>
            </a:spcAft>
          </a:pPr>
          <a:r>
            <a:rPr lang="en-US" sz="2400" kern="1200" dirty="0" smtClean="0">
              <a:latin typeface="Times New Roman" panose="02020603050405020304" pitchFamily="18" charset="0"/>
              <a:cs typeface="Times New Roman" panose="02020603050405020304" pitchFamily="18" charset="0"/>
            </a:rPr>
            <a:t>Falling debris, materials or objects</a:t>
          </a:r>
          <a:endParaRPr lang="en-US" sz="2400" kern="1200" dirty="0">
            <a:latin typeface="Times New Roman" panose="02020603050405020304" pitchFamily="18" charset="0"/>
            <a:cs typeface="Times New Roman" panose="02020603050405020304" pitchFamily="18" charset="0"/>
          </a:endParaRPr>
        </a:p>
      </dsp:txBody>
      <dsp:txXfrm>
        <a:off x="3775594" y="249044"/>
        <a:ext cx="3342653" cy="714363"/>
      </dsp:txXfrm>
    </dsp:sp>
    <dsp:sp modelId="{F7F6CE3D-EF9F-4CC5-97E1-81281BDD0FA9}">
      <dsp:nvSpPr>
        <dsp:cNvPr id="0" name=""/>
        <dsp:cNvSpPr/>
      </dsp:nvSpPr>
      <dsp:spPr>
        <a:xfrm>
          <a:off x="3770726" y="1050720"/>
          <a:ext cx="3324268" cy="672141"/>
        </a:xfrm>
        <a:prstGeom prst="rect">
          <a:avLst/>
        </a:prstGeom>
        <a:solidFill>
          <a:schemeClr val="accent4">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lvl="0" algn="ctr" defTabSz="1066800">
            <a:lnSpc>
              <a:spcPct val="90000"/>
            </a:lnSpc>
            <a:spcBef>
              <a:spcPct val="0"/>
            </a:spcBef>
            <a:spcAft>
              <a:spcPct val="35000"/>
            </a:spcAft>
          </a:pPr>
          <a:r>
            <a:rPr lang="en-US" sz="2400" kern="1200" dirty="0" smtClean="0">
              <a:latin typeface="Times New Roman" panose="02020603050405020304" pitchFamily="18" charset="0"/>
              <a:cs typeface="Times New Roman" panose="02020603050405020304" pitchFamily="18" charset="0"/>
            </a:rPr>
            <a:t>Overexertion</a:t>
          </a:r>
          <a:endParaRPr lang="en-US" sz="2400" kern="1200" dirty="0">
            <a:latin typeface="Times New Roman" panose="02020603050405020304" pitchFamily="18" charset="0"/>
            <a:cs typeface="Times New Roman" panose="02020603050405020304" pitchFamily="18" charset="0"/>
          </a:endParaRPr>
        </a:p>
      </dsp:txBody>
      <dsp:txXfrm>
        <a:off x="3770726" y="1050720"/>
        <a:ext cx="3324268" cy="672141"/>
      </dsp:txXfrm>
    </dsp:sp>
    <dsp:sp modelId="{3590BA52-D200-4BD6-88C5-69D11B4B6F3E}">
      <dsp:nvSpPr>
        <dsp:cNvPr id="0" name=""/>
        <dsp:cNvSpPr/>
      </dsp:nvSpPr>
      <dsp:spPr>
        <a:xfrm>
          <a:off x="3789978" y="1848409"/>
          <a:ext cx="3285763" cy="679944"/>
        </a:xfrm>
        <a:prstGeom prst="rect">
          <a:avLst/>
        </a:prstGeom>
        <a:solidFill>
          <a:schemeClr val="accent4">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lvl="0" algn="ctr" defTabSz="1066800">
            <a:lnSpc>
              <a:spcPct val="90000"/>
            </a:lnSpc>
            <a:spcBef>
              <a:spcPct val="0"/>
            </a:spcBef>
            <a:spcAft>
              <a:spcPct val="35000"/>
            </a:spcAft>
          </a:pPr>
          <a:r>
            <a:rPr lang="en-US" sz="2400" kern="1200" dirty="0" smtClean="0">
              <a:latin typeface="Times New Roman" panose="02020603050405020304" pitchFamily="18" charset="0"/>
              <a:cs typeface="Times New Roman" panose="02020603050405020304" pitchFamily="18" charset="0"/>
            </a:rPr>
            <a:t>Slips and falls</a:t>
          </a:r>
          <a:endParaRPr lang="en-US" sz="2400" kern="1200" dirty="0">
            <a:latin typeface="Times New Roman" panose="02020603050405020304" pitchFamily="18" charset="0"/>
            <a:cs typeface="Times New Roman" panose="02020603050405020304" pitchFamily="18" charset="0"/>
          </a:endParaRPr>
        </a:p>
      </dsp:txBody>
      <dsp:txXfrm>
        <a:off x="3789978" y="1848409"/>
        <a:ext cx="3285763" cy="679944"/>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B4940EF-16DF-4CD9-8441-83251D5E6D28}">
      <dsp:nvSpPr>
        <dsp:cNvPr id="0" name=""/>
        <dsp:cNvSpPr/>
      </dsp:nvSpPr>
      <dsp:spPr>
        <a:xfrm>
          <a:off x="3681486" y="771"/>
          <a:ext cx="1049506" cy="1049506"/>
        </a:xfrm>
        <a:prstGeom prst="ellipse">
          <a:avLst/>
        </a:prstGeom>
        <a:solidFill>
          <a:schemeClr val="bg2">
            <a:lumMod val="75000"/>
          </a:schemeClr>
        </a:solidFill>
        <a:ln w="15875" cap="flat" cmpd="sng" algn="ctr">
          <a:solidFill>
            <a:schemeClr val="bg2">
              <a:lumMod val="7500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lvl="0" algn="ctr" defTabSz="800100">
            <a:lnSpc>
              <a:spcPct val="90000"/>
            </a:lnSpc>
            <a:spcBef>
              <a:spcPct val="0"/>
            </a:spcBef>
            <a:spcAft>
              <a:spcPct val="35000"/>
            </a:spcAft>
          </a:pPr>
          <a:r>
            <a:rPr lang="en-US" sz="1800" kern="1200" dirty="0" smtClean="0">
              <a:latin typeface="Times New Roman" panose="02020603050405020304" pitchFamily="18" charset="0"/>
              <a:cs typeface="Times New Roman" panose="02020603050405020304" pitchFamily="18" charset="0"/>
            </a:rPr>
            <a:t>Safety</a:t>
          </a:r>
          <a:endParaRPr lang="en-US" sz="1800" kern="1200" dirty="0">
            <a:latin typeface="Times New Roman" panose="02020603050405020304" pitchFamily="18" charset="0"/>
            <a:cs typeface="Times New Roman" panose="02020603050405020304" pitchFamily="18" charset="0"/>
          </a:endParaRPr>
        </a:p>
      </dsp:txBody>
      <dsp:txXfrm>
        <a:off x="3835183" y="154468"/>
        <a:ext cx="742112" cy="742112"/>
      </dsp:txXfrm>
    </dsp:sp>
    <dsp:sp modelId="{93D0DE86-83FC-4DA6-9D2A-AE069D160C83}">
      <dsp:nvSpPr>
        <dsp:cNvPr id="0" name=""/>
        <dsp:cNvSpPr/>
      </dsp:nvSpPr>
      <dsp:spPr>
        <a:xfrm rot="2700000">
          <a:off x="4618209" y="899482"/>
          <a:ext cx="278185" cy="354208"/>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endParaRPr lang="en-US" sz="1400" kern="1200"/>
        </a:p>
      </dsp:txBody>
      <dsp:txXfrm>
        <a:off x="4630431" y="940818"/>
        <a:ext cx="194730" cy="212524"/>
      </dsp:txXfrm>
    </dsp:sp>
    <dsp:sp modelId="{2E868A8A-EC60-4D19-A14B-45F179839696}">
      <dsp:nvSpPr>
        <dsp:cNvPr id="0" name=""/>
        <dsp:cNvSpPr/>
      </dsp:nvSpPr>
      <dsp:spPr>
        <a:xfrm>
          <a:off x="4794745" y="1114030"/>
          <a:ext cx="1049506" cy="1049506"/>
        </a:xfrm>
        <a:prstGeom prst="ellipse">
          <a:avLst/>
        </a:prstGeom>
        <a:solidFill>
          <a:schemeClr val="bg2">
            <a:lumMod val="7500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lvl="0" algn="ctr" defTabSz="800100">
            <a:lnSpc>
              <a:spcPct val="90000"/>
            </a:lnSpc>
            <a:spcBef>
              <a:spcPct val="0"/>
            </a:spcBef>
            <a:spcAft>
              <a:spcPct val="35000"/>
            </a:spcAft>
          </a:pPr>
          <a:r>
            <a:rPr lang="en-US" sz="1800" kern="1200" dirty="0" smtClean="0">
              <a:latin typeface="Times New Roman" panose="02020603050405020304" pitchFamily="18" charset="0"/>
              <a:cs typeface="Times New Roman" panose="02020603050405020304" pitchFamily="18" charset="0"/>
            </a:rPr>
            <a:t>Time</a:t>
          </a:r>
          <a:endParaRPr lang="en-US" sz="1800" kern="1200" dirty="0">
            <a:latin typeface="Times New Roman" panose="02020603050405020304" pitchFamily="18" charset="0"/>
            <a:cs typeface="Times New Roman" panose="02020603050405020304" pitchFamily="18" charset="0"/>
          </a:endParaRPr>
        </a:p>
      </dsp:txBody>
      <dsp:txXfrm>
        <a:off x="4948442" y="1267727"/>
        <a:ext cx="742112" cy="742112"/>
      </dsp:txXfrm>
    </dsp:sp>
    <dsp:sp modelId="{9AC8F4D0-F4B5-4360-9204-DD1041806C3D}">
      <dsp:nvSpPr>
        <dsp:cNvPr id="0" name=""/>
        <dsp:cNvSpPr/>
      </dsp:nvSpPr>
      <dsp:spPr>
        <a:xfrm rot="8100000">
          <a:off x="4629343" y="2012741"/>
          <a:ext cx="278185" cy="354208"/>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endParaRPr lang="en-US" sz="1400" kern="1200"/>
        </a:p>
      </dsp:txBody>
      <dsp:txXfrm rot="10800000">
        <a:off x="4700576" y="2054077"/>
        <a:ext cx="194730" cy="212524"/>
      </dsp:txXfrm>
    </dsp:sp>
    <dsp:sp modelId="{0B018C0E-8B0C-4BEB-A9B1-ED42976F9AE8}">
      <dsp:nvSpPr>
        <dsp:cNvPr id="0" name=""/>
        <dsp:cNvSpPr/>
      </dsp:nvSpPr>
      <dsp:spPr>
        <a:xfrm>
          <a:off x="3681486" y="2227288"/>
          <a:ext cx="1049506" cy="1049506"/>
        </a:xfrm>
        <a:prstGeom prst="ellipse">
          <a:avLst/>
        </a:prstGeom>
        <a:solidFill>
          <a:schemeClr val="bg2">
            <a:lumMod val="7500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lvl="0" algn="ctr" defTabSz="800100">
            <a:lnSpc>
              <a:spcPct val="90000"/>
            </a:lnSpc>
            <a:spcBef>
              <a:spcPct val="0"/>
            </a:spcBef>
            <a:spcAft>
              <a:spcPct val="35000"/>
            </a:spcAft>
          </a:pPr>
          <a:r>
            <a:rPr lang="en-US" sz="1800" kern="1200" dirty="0" smtClean="0">
              <a:latin typeface="Times New Roman" panose="02020603050405020304" pitchFamily="18" charset="0"/>
              <a:cs typeface="Times New Roman" panose="02020603050405020304" pitchFamily="18" charset="0"/>
            </a:rPr>
            <a:t>Cost</a:t>
          </a:r>
          <a:endParaRPr lang="en-US" sz="1800" kern="1200" dirty="0">
            <a:latin typeface="Times New Roman" panose="02020603050405020304" pitchFamily="18" charset="0"/>
            <a:cs typeface="Times New Roman" panose="02020603050405020304" pitchFamily="18" charset="0"/>
          </a:endParaRPr>
        </a:p>
      </dsp:txBody>
      <dsp:txXfrm>
        <a:off x="3835183" y="2380985"/>
        <a:ext cx="742112" cy="742112"/>
      </dsp:txXfrm>
    </dsp:sp>
    <dsp:sp modelId="{42A4FA1A-27F4-49B2-8E54-BF003516B4AC}">
      <dsp:nvSpPr>
        <dsp:cNvPr id="0" name=""/>
        <dsp:cNvSpPr/>
      </dsp:nvSpPr>
      <dsp:spPr>
        <a:xfrm rot="13500000">
          <a:off x="3516084" y="2023875"/>
          <a:ext cx="278185" cy="354208"/>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endParaRPr lang="en-US" sz="1400" kern="1200"/>
        </a:p>
      </dsp:txBody>
      <dsp:txXfrm rot="10800000">
        <a:off x="3587317" y="2124223"/>
        <a:ext cx="194730" cy="212524"/>
      </dsp:txXfrm>
    </dsp:sp>
    <dsp:sp modelId="{C4AED8C0-ECB2-4072-A48E-164E70CC5132}">
      <dsp:nvSpPr>
        <dsp:cNvPr id="0" name=""/>
        <dsp:cNvSpPr/>
      </dsp:nvSpPr>
      <dsp:spPr>
        <a:xfrm>
          <a:off x="2568228" y="1114030"/>
          <a:ext cx="1049506" cy="1049506"/>
        </a:xfrm>
        <a:prstGeom prst="ellipse">
          <a:avLst/>
        </a:prstGeom>
        <a:solidFill>
          <a:schemeClr val="bg2">
            <a:lumMod val="7500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lvl="0" algn="ctr" defTabSz="800100">
            <a:lnSpc>
              <a:spcPct val="90000"/>
            </a:lnSpc>
            <a:spcBef>
              <a:spcPct val="0"/>
            </a:spcBef>
            <a:spcAft>
              <a:spcPct val="35000"/>
            </a:spcAft>
          </a:pPr>
          <a:r>
            <a:rPr lang="en-US" sz="1800" kern="1200" dirty="0" smtClean="0">
              <a:latin typeface="Times New Roman" panose="02020603050405020304" pitchFamily="18" charset="0"/>
              <a:cs typeface="Times New Roman" panose="02020603050405020304" pitchFamily="18" charset="0"/>
            </a:rPr>
            <a:t>Quality</a:t>
          </a:r>
          <a:endParaRPr lang="en-US" sz="1800" kern="1200" dirty="0">
            <a:latin typeface="Times New Roman" panose="02020603050405020304" pitchFamily="18" charset="0"/>
            <a:cs typeface="Times New Roman" panose="02020603050405020304" pitchFamily="18" charset="0"/>
          </a:endParaRPr>
        </a:p>
      </dsp:txBody>
      <dsp:txXfrm>
        <a:off x="2721925" y="1267727"/>
        <a:ext cx="742112" cy="742112"/>
      </dsp:txXfrm>
    </dsp:sp>
    <dsp:sp modelId="{5428CB38-8C9F-4D7C-880B-F913F36C9B95}">
      <dsp:nvSpPr>
        <dsp:cNvPr id="0" name=""/>
        <dsp:cNvSpPr/>
      </dsp:nvSpPr>
      <dsp:spPr>
        <a:xfrm rot="18900000">
          <a:off x="3504950" y="910617"/>
          <a:ext cx="278185" cy="354208"/>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endParaRPr lang="en-US" sz="1400" kern="1200"/>
        </a:p>
      </dsp:txBody>
      <dsp:txXfrm>
        <a:off x="3517172" y="1010965"/>
        <a:ext cx="194730" cy="212524"/>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FC80126-B847-4E1F-98F3-07681C6B46AC}">
      <dsp:nvSpPr>
        <dsp:cNvPr id="0" name=""/>
        <dsp:cNvSpPr/>
      </dsp:nvSpPr>
      <dsp:spPr>
        <a:xfrm>
          <a:off x="69078" y="714363"/>
          <a:ext cx="3054575" cy="718869"/>
        </a:xfrm>
        <a:prstGeom prst="rect">
          <a:avLst/>
        </a:prstGeom>
        <a:gradFill rotWithShape="0">
          <a:gsLst>
            <a:gs pos="0">
              <a:schemeClr val="bg2">
                <a:lumMod val="50000"/>
              </a:schemeClr>
            </a:gs>
            <a:gs pos="34000">
              <a:schemeClr val="accent1">
                <a:hueOff val="0"/>
                <a:satOff val="0"/>
                <a:lumOff val="0"/>
                <a:alphaOff val="0"/>
                <a:shade val="87000"/>
                <a:satMod val="125000"/>
              </a:schemeClr>
            </a:gs>
            <a:gs pos="70000">
              <a:schemeClr val="accent1">
                <a:hueOff val="0"/>
                <a:satOff val="0"/>
                <a:lumOff val="0"/>
                <a:alphaOff val="0"/>
                <a:tint val="100000"/>
                <a:shade val="90000"/>
                <a:satMod val="130000"/>
              </a:schemeClr>
            </a:gs>
            <a:gs pos="100000">
              <a:schemeClr val="accent1">
                <a:hueOff val="0"/>
                <a:satOff val="0"/>
                <a:lumOff val="0"/>
                <a:alphaOff val="0"/>
                <a:tint val="100000"/>
                <a:shade val="100000"/>
                <a:satMod val="110000"/>
              </a:schemeClr>
            </a:gs>
          </a:gsLst>
          <a:path path="circle">
            <a:fillToRect l="100000" t="100000" r="100000" b="100000"/>
          </a:path>
        </a:gradFill>
        <a:ln w="12700" cap="flat" cmpd="sng" algn="ctr">
          <a:solidFill>
            <a:schemeClr val="accent1">
              <a:hueOff val="0"/>
              <a:satOff val="0"/>
              <a:lumOff val="0"/>
              <a:alphaOff val="0"/>
            </a:schemeClr>
          </a:solidFill>
          <a:prstDash val="solid"/>
        </a:ln>
        <a:effectLst>
          <a:outerShdw blurRad="38100" dist="25400" dir="2700000" algn="br" rotWithShape="0">
            <a:srgbClr val="000000">
              <a:alpha val="60000"/>
            </a:srgb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txBody>
        <a:bodyPr spcFirstLastPara="0" vert="horz" wrap="square" lIns="135128" tIns="77216" rIns="135128" bIns="77216" numCol="1" spcCol="1270" anchor="ctr" anchorCtr="0">
          <a:noAutofit/>
        </a:bodyPr>
        <a:lstStyle/>
        <a:p>
          <a:pPr lvl="0" algn="ctr" defTabSz="844550">
            <a:lnSpc>
              <a:spcPct val="90000"/>
            </a:lnSpc>
            <a:spcBef>
              <a:spcPct val="0"/>
            </a:spcBef>
            <a:spcAft>
              <a:spcPct val="35000"/>
            </a:spcAft>
          </a:pPr>
          <a:r>
            <a:rPr lang="en-US" sz="1900" kern="1200" dirty="0" smtClean="0">
              <a:latin typeface="Times New Roman" panose="02020603050405020304" pitchFamily="18" charset="0"/>
              <a:cs typeface="Times New Roman" panose="02020603050405020304" pitchFamily="18" charset="0"/>
            </a:rPr>
            <a:t>Owner</a:t>
          </a:r>
          <a:endParaRPr lang="en-US" sz="1900" kern="1200" dirty="0">
            <a:latin typeface="Times New Roman" panose="02020603050405020304" pitchFamily="18" charset="0"/>
            <a:cs typeface="Times New Roman" panose="02020603050405020304" pitchFamily="18" charset="0"/>
          </a:endParaRPr>
        </a:p>
      </dsp:txBody>
      <dsp:txXfrm>
        <a:off x="69078" y="714363"/>
        <a:ext cx="3054575" cy="718869"/>
      </dsp:txXfrm>
    </dsp:sp>
    <dsp:sp modelId="{CF8D02DE-FE2C-46BC-82AF-A64D7DD639C1}">
      <dsp:nvSpPr>
        <dsp:cNvPr id="0" name=""/>
        <dsp:cNvSpPr/>
      </dsp:nvSpPr>
      <dsp:spPr>
        <a:xfrm>
          <a:off x="161356" y="2188114"/>
          <a:ext cx="3050030" cy="1444985"/>
        </a:xfrm>
        <a:prstGeom prst="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ln>
        <a:effectLst>
          <a:outerShdw blurRad="38100" dist="25400" dir="2700000" algn="br" rotWithShape="0">
            <a:srgbClr val="000000">
              <a:alpha val="60000"/>
            </a:srgbClr>
          </a:outerShdw>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101346" tIns="101346" rIns="135128" bIns="152019" numCol="1" spcCol="1270" anchor="t" anchorCtr="0">
          <a:noAutofit/>
        </a:bodyPr>
        <a:lstStyle/>
        <a:p>
          <a:pPr marL="171450" lvl="1" indent="-171450" algn="l" defTabSz="844550">
            <a:lnSpc>
              <a:spcPct val="90000"/>
            </a:lnSpc>
            <a:spcBef>
              <a:spcPct val="0"/>
            </a:spcBef>
            <a:spcAft>
              <a:spcPct val="15000"/>
            </a:spcAft>
            <a:buChar char="••"/>
          </a:pPr>
          <a:r>
            <a:rPr lang="en-US" sz="1900" kern="1200" dirty="0" smtClean="0">
              <a:latin typeface="Times New Roman" panose="02020603050405020304" pitchFamily="18" charset="0"/>
              <a:cs typeface="Times New Roman" panose="02020603050405020304" pitchFamily="18" charset="0"/>
            </a:rPr>
            <a:t>Reducing the time of the project.</a:t>
          </a:r>
          <a:endParaRPr lang="en-US" sz="1900" kern="1200" dirty="0">
            <a:latin typeface="Times New Roman" panose="02020603050405020304" pitchFamily="18" charset="0"/>
            <a:cs typeface="Times New Roman" panose="02020603050405020304" pitchFamily="18" charset="0"/>
          </a:endParaRPr>
        </a:p>
        <a:p>
          <a:pPr marL="171450" lvl="1" indent="-171450" algn="l" defTabSz="844550">
            <a:lnSpc>
              <a:spcPct val="90000"/>
            </a:lnSpc>
            <a:spcBef>
              <a:spcPct val="0"/>
            </a:spcBef>
            <a:spcAft>
              <a:spcPct val="15000"/>
            </a:spcAft>
            <a:buChar char="••"/>
          </a:pPr>
          <a:r>
            <a:rPr lang="en-US" sz="1900" kern="1200" dirty="0" smtClean="0">
              <a:latin typeface="Times New Roman" panose="02020603050405020304" pitchFamily="18" charset="0"/>
              <a:cs typeface="Times New Roman" panose="02020603050405020304" pitchFamily="18" charset="0"/>
            </a:rPr>
            <a:t>Prevent financial losses</a:t>
          </a:r>
          <a:endParaRPr lang="en-US" sz="1900" kern="1200" dirty="0">
            <a:latin typeface="Times New Roman" panose="02020603050405020304" pitchFamily="18" charset="0"/>
            <a:cs typeface="Times New Roman" panose="02020603050405020304" pitchFamily="18" charset="0"/>
          </a:endParaRPr>
        </a:p>
      </dsp:txBody>
      <dsp:txXfrm>
        <a:off x="161356" y="2188114"/>
        <a:ext cx="3050030" cy="1444985"/>
      </dsp:txXfrm>
    </dsp:sp>
    <dsp:sp modelId="{671EF332-0AC2-4BBF-BA30-69125CED9626}">
      <dsp:nvSpPr>
        <dsp:cNvPr id="0" name=""/>
        <dsp:cNvSpPr/>
      </dsp:nvSpPr>
      <dsp:spPr>
        <a:xfrm>
          <a:off x="3460773" y="756096"/>
          <a:ext cx="3050030" cy="678734"/>
        </a:xfrm>
        <a:prstGeom prst="rect">
          <a:avLst/>
        </a:prstGeom>
        <a:gradFill rotWithShape="0">
          <a:gsLst>
            <a:gs pos="0">
              <a:schemeClr val="accent1">
                <a:hueOff val="0"/>
                <a:satOff val="0"/>
                <a:lumOff val="0"/>
                <a:alphaOff val="0"/>
                <a:shade val="85000"/>
                <a:satMod val="130000"/>
              </a:schemeClr>
            </a:gs>
            <a:gs pos="34000">
              <a:schemeClr val="accent1">
                <a:hueOff val="0"/>
                <a:satOff val="0"/>
                <a:lumOff val="0"/>
                <a:alphaOff val="0"/>
                <a:shade val="87000"/>
                <a:satMod val="125000"/>
              </a:schemeClr>
            </a:gs>
            <a:gs pos="70000">
              <a:schemeClr val="accent1">
                <a:hueOff val="0"/>
                <a:satOff val="0"/>
                <a:lumOff val="0"/>
                <a:alphaOff val="0"/>
                <a:tint val="100000"/>
                <a:shade val="90000"/>
                <a:satMod val="130000"/>
              </a:schemeClr>
            </a:gs>
            <a:gs pos="100000">
              <a:schemeClr val="accent1">
                <a:hueOff val="0"/>
                <a:satOff val="0"/>
                <a:lumOff val="0"/>
                <a:alphaOff val="0"/>
                <a:tint val="100000"/>
                <a:shade val="100000"/>
                <a:satMod val="110000"/>
              </a:schemeClr>
            </a:gs>
          </a:gsLst>
          <a:path path="circle">
            <a:fillToRect l="100000" t="100000" r="100000" b="100000"/>
          </a:path>
        </a:gradFill>
        <a:ln w="12700" cap="flat" cmpd="sng" algn="ctr">
          <a:solidFill>
            <a:schemeClr val="accent1">
              <a:hueOff val="0"/>
              <a:satOff val="0"/>
              <a:lumOff val="0"/>
              <a:alphaOff val="0"/>
            </a:schemeClr>
          </a:solidFill>
          <a:prstDash val="solid"/>
        </a:ln>
        <a:effectLst>
          <a:outerShdw blurRad="38100" dist="25400" dir="2700000" algn="br" rotWithShape="0">
            <a:srgbClr val="000000">
              <a:alpha val="60000"/>
            </a:srgb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txBody>
        <a:bodyPr spcFirstLastPara="0" vert="horz" wrap="square" lIns="135128" tIns="77216" rIns="135128" bIns="77216" numCol="1" spcCol="1270" anchor="ctr" anchorCtr="0">
          <a:noAutofit/>
        </a:bodyPr>
        <a:lstStyle/>
        <a:p>
          <a:pPr lvl="0" algn="ctr" defTabSz="844550">
            <a:lnSpc>
              <a:spcPct val="90000"/>
            </a:lnSpc>
            <a:spcBef>
              <a:spcPct val="0"/>
            </a:spcBef>
            <a:spcAft>
              <a:spcPct val="35000"/>
            </a:spcAft>
          </a:pPr>
          <a:r>
            <a:rPr lang="en-US" sz="1900" kern="1200" dirty="0" smtClean="0">
              <a:latin typeface="Times New Roman" panose="02020603050405020304" pitchFamily="18" charset="0"/>
              <a:cs typeface="Times New Roman" panose="02020603050405020304" pitchFamily="18" charset="0"/>
            </a:rPr>
            <a:t>Contractor</a:t>
          </a:r>
          <a:endParaRPr lang="en-US" sz="1900" kern="1200" dirty="0">
            <a:latin typeface="Times New Roman" panose="02020603050405020304" pitchFamily="18" charset="0"/>
            <a:cs typeface="Times New Roman" panose="02020603050405020304" pitchFamily="18" charset="0"/>
          </a:endParaRPr>
        </a:p>
      </dsp:txBody>
      <dsp:txXfrm>
        <a:off x="3460773" y="756096"/>
        <a:ext cx="3050030" cy="678734"/>
      </dsp:txXfrm>
    </dsp:sp>
    <dsp:sp modelId="{95CA5102-E186-44C2-ACA0-27B3ECB48345}">
      <dsp:nvSpPr>
        <dsp:cNvPr id="0" name=""/>
        <dsp:cNvSpPr/>
      </dsp:nvSpPr>
      <dsp:spPr>
        <a:xfrm>
          <a:off x="3642646" y="2175625"/>
          <a:ext cx="2786020" cy="1595202"/>
        </a:xfrm>
        <a:prstGeom prst="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ln>
        <a:effectLst>
          <a:outerShdw blurRad="38100" dist="25400" dir="2700000" algn="br" rotWithShape="0">
            <a:srgbClr val="000000">
              <a:alpha val="60000"/>
            </a:srgbClr>
          </a:outerShdw>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101346" tIns="101346" rIns="135128" bIns="152019" numCol="1" spcCol="1270" anchor="t" anchorCtr="0">
          <a:noAutofit/>
        </a:bodyPr>
        <a:lstStyle/>
        <a:p>
          <a:pPr marL="171450" lvl="1" indent="-171450" algn="l" defTabSz="844550">
            <a:lnSpc>
              <a:spcPct val="90000"/>
            </a:lnSpc>
            <a:spcBef>
              <a:spcPct val="0"/>
            </a:spcBef>
            <a:spcAft>
              <a:spcPct val="15000"/>
            </a:spcAft>
            <a:buChar char="••"/>
          </a:pPr>
          <a:r>
            <a:rPr lang="en-US" sz="1900" kern="1200" dirty="0" smtClean="0">
              <a:latin typeface="Times New Roman" panose="02020603050405020304" pitchFamily="18" charset="0"/>
              <a:cs typeface="Times New Roman" panose="02020603050405020304" pitchFamily="18" charset="0"/>
            </a:rPr>
            <a:t>Reduce the costs.</a:t>
          </a:r>
          <a:endParaRPr lang="en-US" sz="1900" kern="1200" dirty="0">
            <a:latin typeface="Times New Roman" panose="02020603050405020304" pitchFamily="18" charset="0"/>
            <a:cs typeface="Times New Roman" panose="02020603050405020304" pitchFamily="18" charset="0"/>
          </a:endParaRPr>
        </a:p>
        <a:p>
          <a:pPr marL="171450" lvl="1" indent="-171450" algn="l" defTabSz="844550">
            <a:lnSpc>
              <a:spcPct val="90000"/>
            </a:lnSpc>
            <a:spcBef>
              <a:spcPct val="0"/>
            </a:spcBef>
            <a:spcAft>
              <a:spcPct val="15000"/>
            </a:spcAft>
            <a:buChar char="••"/>
          </a:pPr>
          <a:r>
            <a:rPr lang="en-US" sz="1900" kern="1200" dirty="0" smtClean="0">
              <a:latin typeface="Times New Roman" panose="02020603050405020304" pitchFamily="18" charset="0"/>
              <a:cs typeface="Times New Roman" panose="02020603050405020304" pitchFamily="18" charset="0"/>
            </a:rPr>
            <a:t>Reduce the time.</a:t>
          </a:r>
          <a:endParaRPr lang="en-US" sz="1900" kern="1200" dirty="0">
            <a:latin typeface="Times New Roman" panose="02020603050405020304" pitchFamily="18" charset="0"/>
            <a:cs typeface="Times New Roman" panose="02020603050405020304" pitchFamily="18" charset="0"/>
          </a:endParaRPr>
        </a:p>
        <a:p>
          <a:pPr marL="171450" lvl="1" indent="-171450" algn="l" defTabSz="844550">
            <a:lnSpc>
              <a:spcPct val="90000"/>
            </a:lnSpc>
            <a:spcBef>
              <a:spcPct val="0"/>
            </a:spcBef>
            <a:spcAft>
              <a:spcPct val="15000"/>
            </a:spcAft>
            <a:buChar char="••"/>
          </a:pPr>
          <a:r>
            <a:rPr lang="en-US" sz="1900" kern="1200" dirty="0" smtClean="0">
              <a:latin typeface="Times New Roman" panose="02020603050405020304" pitchFamily="18" charset="0"/>
              <a:cs typeface="Times New Roman" panose="02020603050405020304" pitchFamily="18" charset="0"/>
            </a:rPr>
            <a:t>Improve the reputation.</a:t>
          </a:r>
          <a:endParaRPr lang="en-US" sz="1900" kern="1200" dirty="0">
            <a:latin typeface="Times New Roman" panose="02020603050405020304" pitchFamily="18" charset="0"/>
            <a:cs typeface="Times New Roman" panose="02020603050405020304" pitchFamily="18" charset="0"/>
          </a:endParaRPr>
        </a:p>
        <a:p>
          <a:pPr marL="171450" lvl="1" indent="-171450" algn="l" defTabSz="844550">
            <a:lnSpc>
              <a:spcPct val="90000"/>
            </a:lnSpc>
            <a:spcBef>
              <a:spcPct val="0"/>
            </a:spcBef>
            <a:spcAft>
              <a:spcPct val="15000"/>
            </a:spcAft>
            <a:buChar char="••"/>
          </a:pPr>
          <a:r>
            <a:rPr lang="en-US" sz="1900" kern="1200" dirty="0" smtClean="0">
              <a:latin typeface="Times New Roman" panose="02020603050405020304" pitchFamily="18" charset="0"/>
              <a:cs typeface="Times New Roman" panose="02020603050405020304" pitchFamily="18" charset="0"/>
            </a:rPr>
            <a:t>Technical evaluation. </a:t>
          </a:r>
          <a:endParaRPr lang="en-US" sz="1900" kern="1200" dirty="0">
            <a:latin typeface="Times New Roman" panose="02020603050405020304" pitchFamily="18" charset="0"/>
            <a:cs typeface="Times New Roman" panose="02020603050405020304" pitchFamily="18" charset="0"/>
          </a:endParaRPr>
        </a:p>
      </dsp:txBody>
      <dsp:txXfrm>
        <a:off x="3642646" y="2175625"/>
        <a:ext cx="2786020" cy="1595202"/>
      </dsp:txXfrm>
    </dsp:sp>
    <dsp:sp modelId="{2D36DBC6-37CF-47BF-99AC-23856B941C46}">
      <dsp:nvSpPr>
        <dsp:cNvPr id="0" name=""/>
        <dsp:cNvSpPr/>
      </dsp:nvSpPr>
      <dsp:spPr>
        <a:xfrm>
          <a:off x="7004146" y="757063"/>
          <a:ext cx="3050030" cy="678728"/>
        </a:xfrm>
        <a:prstGeom prst="rect">
          <a:avLst/>
        </a:prstGeom>
        <a:gradFill rotWithShape="0">
          <a:gsLst>
            <a:gs pos="0">
              <a:schemeClr val="accent1">
                <a:hueOff val="0"/>
                <a:satOff val="0"/>
                <a:lumOff val="0"/>
                <a:alphaOff val="0"/>
                <a:shade val="85000"/>
                <a:satMod val="130000"/>
              </a:schemeClr>
            </a:gs>
            <a:gs pos="34000">
              <a:schemeClr val="accent1">
                <a:hueOff val="0"/>
                <a:satOff val="0"/>
                <a:alphaOff val="0"/>
                <a:shade val="87000"/>
                <a:satMod val="125000"/>
                <a:lumMod val="89000"/>
                <a:lumOff val="11000"/>
              </a:schemeClr>
            </a:gs>
            <a:gs pos="70000">
              <a:schemeClr val="accent1">
                <a:hueOff val="0"/>
                <a:satOff val="0"/>
                <a:lumOff val="0"/>
                <a:alphaOff val="0"/>
                <a:tint val="100000"/>
                <a:shade val="90000"/>
                <a:satMod val="130000"/>
              </a:schemeClr>
            </a:gs>
            <a:gs pos="100000">
              <a:schemeClr val="accent1">
                <a:hueOff val="0"/>
                <a:satOff val="0"/>
                <a:lumOff val="0"/>
                <a:alphaOff val="0"/>
                <a:tint val="100000"/>
                <a:shade val="100000"/>
                <a:satMod val="110000"/>
              </a:schemeClr>
            </a:gs>
          </a:gsLst>
          <a:path path="circle">
            <a:fillToRect l="100000" t="100000" r="100000" b="100000"/>
          </a:path>
        </a:gradFill>
        <a:ln w="12700" cap="flat" cmpd="sng" algn="ctr">
          <a:solidFill>
            <a:schemeClr val="accent1">
              <a:hueOff val="0"/>
              <a:satOff val="0"/>
              <a:lumOff val="0"/>
              <a:alphaOff val="0"/>
            </a:schemeClr>
          </a:solidFill>
          <a:prstDash val="solid"/>
        </a:ln>
        <a:effectLst>
          <a:outerShdw blurRad="38100" dist="25400" dir="2700000" algn="br" rotWithShape="0">
            <a:srgbClr val="000000">
              <a:alpha val="60000"/>
            </a:srgb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txBody>
        <a:bodyPr spcFirstLastPara="0" vert="horz" wrap="square" lIns="135128" tIns="77216" rIns="135128" bIns="77216" numCol="1" spcCol="1270" anchor="ctr" anchorCtr="0">
          <a:noAutofit/>
        </a:bodyPr>
        <a:lstStyle/>
        <a:p>
          <a:pPr lvl="0" algn="ctr" defTabSz="844550">
            <a:lnSpc>
              <a:spcPct val="90000"/>
            </a:lnSpc>
            <a:spcBef>
              <a:spcPct val="0"/>
            </a:spcBef>
            <a:spcAft>
              <a:spcPct val="35000"/>
            </a:spcAft>
          </a:pPr>
          <a:r>
            <a:rPr lang="en-US" sz="1900" kern="1200" dirty="0" smtClean="0">
              <a:latin typeface="Times New Roman" panose="02020603050405020304" pitchFamily="18" charset="0"/>
              <a:cs typeface="Times New Roman" panose="02020603050405020304" pitchFamily="18" charset="0"/>
            </a:rPr>
            <a:t>Labor</a:t>
          </a:r>
          <a:endParaRPr lang="en-US" sz="1900" kern="1200" dirty="0">
            <a:latin typeface="Times New Roman" panose="02020603050405020304" pitchFamily="18" charset="0"/>
            <a:cs typeface="Times New Roman" panose="02020603050405020304" pitchFamily="18" charset="0"/>
          </a:endParaRPr>
        </a:p>
      </dsp:txBody>
      <dsp:txXfrm>
        <a:off x="7004146" y="757063"/>
        <a:ext cx="3050030" cy="678728"/>
      </dsp:txXfrm>
    </dsp:sp>
    <dsp:sp modelId="{002DE886-33DA-4723-B9D6-7C192498BBCA}">
      <dsp:nvSpPr>
        <dsp:cNvPr id="0" name=""/>
        <dsp:cNvSpPr/>
      </dsp:nvSpPr>
      <dsp:spPr>
        <a:xfrm>
          <a:off x="6950649" y="2143623"/>
          <a:ext cx="3094012" cy="1943898"/>
        </a:xfrm>
        <a:prstGeom prst="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ln>
        <a:effectLst>
          <a:outerShdw blurRad="38100" dist="25400" dir="2700000" algn="br" rotWithShape="0">
            <a:srgbClr val="000000">
              <a:alpha val="60000"/>
            </a:srgbClr>
          </a:outerShdw>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101346" tIns="101346" rIns="135128" bIns="152019" numCol="1" spcCol="1270" anchor="t" anchorCtr="0">
          <a:noAutofit/>
        </a:bodyPr>
        <a:lstStyle/>
        <a:p>
          <a:pPr marL="171450" lvl="1" indent="-171450" algn="l" defTabSz="844550">
            <a:lnSpc>
              <a:spcPct val="90000"/>
            </a:lnSpc>
            <a:spcBef>
              <a:spcPct val="0"/>
            </a:spcBef>
            <a:spcAft>
              <a:spcPct val="15000"/>
            </a:spcAft>
            <a:buChar char="••"/>
          </a:pPr>
          <a:r>
            <a:rPr lang="en-US" sz="1900" kern="1200" dirty="0" smtClean="0">
              <a:latin typeface="Times New Roman" panose="02020603050405020304" pitchFamily="18" charset="0"/>
              <a:cs typeface="Times New Roman" panose="02020603050405020304" pitchFamily="18" charset="0"/>
            </a:rPr>
            <a:t>Improve the productivity rate</a:t>
          </a:r>
          <a:r>
            <a:rPr lang="en-US" sz="1900" kern="1200" dirty="0" smtClean="0"/>
            <a:t>.</a:t>
          </a:r>
          <a:endParaRPr lang="en-US" sz="1900" kern="1200" dirty="0"/>
        </a:p>
      </dsp:txBody>
      <dsp:txXfrm>
        <a:off x="6950649" y="2143623"/>
        <a:ext cx="3094012" cy="1943898"/>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8305AB8-B4B6-48FE-89AD-5DC728F1D168}">
      <dsp:nvSpPr>
        <dsp:cNvPr id="0" name=""/>
        <dsp:cNvSpPr/>
      </dsp:nvSpPr>
      <dsp:spPr>
        <a:xfrm>
          <a:off x="8644927" y="1672448"/>
          <a:ext cx="149293" cy="2238915"/>
        </a:xfrm>
        <a:custGeom>
          <a:avLst/>
          <a:gdLst/>
          <a:ahLst/>
          <a:cxnLst/>
          <a:rect l="0" t="0" r="0" b="0"/>
          <a:pathLst>
            <a:path>
              <a:moveTo>
                <a:pt x="0" y="0"/>
              </a:moveTo>
              <a:lnTo>
                <a:pt x="0" y="2238915"/>
              </a:lnTo>
              <a:lnTo>
                <a:pt x="149293" y="2238915"/>
              </a:lnTo>
            </a:path>
          </a:pathLst>
        </a:custGeom>
        <a:noFill/>
        <a:ln w="15875"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CB79BC7B-788E-4609-AB1C-E49E32B77606}">
      <dsp:nvSpPr>
        <dsp:cNvPr id="0" name=""/>
        <dsp:cNvSpPr/>
      </dsp:nvSpPr>
      <dsp:spPr>
        <a:xfrm>
          <a:off x="8644927" y="1672448"/>
          <a:ext cx="149293" cy="1425839"/>
        </a:xfrm>
        <a:custGeom>
          <a:avLst/>
          <a:gdLst/>
          <a:ahLst/>
          <a:cxnLst/>
          <a:rect l="0" t="0" r="0" b="0"/>
          <a:pathLst>
            <a:path>
              <a:moveTo>
                <a:pt x="0" y="0"/>
              </a:moveTo>
              <a:lnTo>
                <a:pt x="0" y="1425839"/>
              </a:lnTo>
              <a:lnTo>
                <a:pt x="149293" y="1425839"/>
              </a:lnTo>
            </a:path>
          </a:pathLst>
        </a:custGeom>
        <a:noFill/>
        <a:ln w="15875"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53C69D2-42E5-4FC7-B8EB-46A750CABA50}">
      <dsp:nvSpPr>
        <dsp:cNvPr id="0" name=""/>
        <dsp:cNvSpPr/>
      </dsp:nvSpPr>
      <dsp:spPr>
        <a:xfrm>
          <a:off x="8644927" y="1672448"/>
          <a:ext cx="149293" cy="588508"/>
        </a:xfrm>
        <a:custGeom>
          <a:avLst/>
          <a:gdLst/>
          <a:ahLst/>
          <a:cxnLst/>
          <a:rect l="0" t="0" r="0" b="0"/>
          <a:pathLst>
            <a:path>
              <a:moveTo>
                <a:pt x="0" y="0"/>
              </a:moveTo>
              <a:lnTo>
                <a:pt x="0" y="588508"/>
              </a:lnTo>
              <a:lnTo>
                <a:pt x="149293" y="588508"/>
              </a:lnTo>
            </a:path>
          </a:pathLst>
        </a:custGeom>
        <a:noFill/>
        <a:ln w="15875"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C77E1E18-962C-436F-8030-5D2483B39267}">
      <dsp:nvSpPr>
        <dsp:cNvPr id="0" name=""/>
        <dsp:cNvSpPr/>
      </dsp:nvSpPr>
      <dsp:spPr>
        <a:xfrm>
          <a:off x="5533612" y="962752"/>
          <a:ext cx="3509430" cy="212052"/>
        </a:xfrm>
        <a:custGeom>
          <a:avLst/>
          <a:gdLst/>
          <a:ahLst/>
          <a:cxnLst/>
          <a:rect l="0" t="0" r="0" b="0"/>
          <a:pathLst>
            <a:path>
              <a:moveTo>
                <a:pt x="0" y="0"/>
              </a:moveTo>
              <a:lnTo>
                <a:pt x="0" y="107547"/>
              </a:lnTo>
              <a:lnTo>
                <a:pt x="3509430" y="107547"/>
              </a:lnTo>
              <a:lnTo>
                <a:pt x="3509430" y="212052"/>
              </a:lnTo>
            </a:path>
          </a:pathLst>
        </a:custGeom>
        <a:noFill/>
        <a:ln w="15875"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5E15A601-723D-4AF4-847A-DF48C468212F}">
      <dsp:nvSpPr>
        <dsp:cNvPr id="0" name=""/>
        <dsp:cNvSpPr/>
      </dsp:nvSpPr>
      <dsp:spPr>
        <a:xfrm>
          <a:off x="6551510" y="1672448"/>
          <a:ext cx="413440" cy="3740018"/>
        </a:xfrm>
        <a:custGeom>
          <a:avLst/>
          <a:gdLst/>
          <a:ahLst/>
          <a:cxnLst/>
          <a:rect l="0" t="0" r="0" b="0"/>
          <a:pathLst>
            <a:path>
              <a:moveTo>
                <a:pt x="0" y="0"/>
              </a:moveTo>
              <a:lnTo>
                <a:pt x="0" y="3740018"/>
              </a:lnTo>
              <a:lnTo>
                <a:pt x="413440" y="3740018"/>
              </a:lnTo>
            </a:path>
          </a:pathLst>
        </a:custGeom>
        <a:noFill/>
        <a:ln w="15875"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94D9CA87-5207-4595-97F6-4C4FBD7F13D3}">
      <dsp:nvSpPr>
        <dsp:cNvPr id="0" name=""/>
        <dsp:cNvSpPr/>
      </dsp:nvSpPr>
      <dsp:spPr>
        <a:xfrm>
          <a:off x="6551510" y="1672448"/>
          <a:ext cx="332195" cy="4374022"/>
        </a:xfrm>
        <a:custGeom>
          <a:avLst/>
          <a:gdLst/>
          <a:ahLst/>
          <a:cxnLst/>
          <a:rect l="0" t="0" r="0" b="0"/>
          <a:pathLst>
            <a:path>
              <a:moveTo>
                <a:pt x="0" y="0"/>
              </a:moveTo>
              <a:lnTo>
                <a:pt x="0" y="4374022"/>
              </a:lnTo>
              <a:lnTo>
                <a:pt x="332195" y="4374022"/>
              </a:lnTo>
            </a:path>
          </a:pathLst>
        </a:custGeom>
        <a:noFill/>
        <a:ln w="15875"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051B0162-992F-4878-8E2A-363D40C73311}">
      <dsp:nvSpPr>
        <dsp:cNvPr id="0" name=""/>
        <dsp:cNvSpPr/>
      </dsp:nvSpPr>
      <dsp:spPr>
        <a:xfrm>
          <a:off x="6551510" y="1672448"/>
          <a:ext cx="179617" cy="2639110"/>
        </a:xfrm>
        <a:custGeom>
          <a:avLst/>
          <a:gdLst/>
          <a:ahLst/>
          <a:cxnLst/>
          <a:rect l="0" t="0" r="0" b="0"/>
          <a:pathLst>
            <a:path>
              <a:moveTo>
                <a:pt x="0" y="0"/>
              </a:moveTo>
              <a:lnTo>
                <a:pt x="0" y="2639110"/>
              </a:lnTo>
              <a:lnTo>
                <a:pt x="179617" y="2639110"/>
              </a:lnTo>
            </a:path>
          </a:pathLst>
        </a:custGeom>
        <a:noFill/>
        <a:ln w="15875"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165B701-27C3-4632-880A-9086939EB326}">
      <dsp:nvSpPr>
        <dsp:cNvPr id="0" name=""/>
        <dsp:cNvSpPr/>
      </dsp:nvSpPr>
      <dsp:spPr>
        <a:xfrm>
          <a:off x="6551510" y="1672448"/>
          <a:ext cx="179617" cy="1418357"/>
        </a:xfrm>
        <a:custGeom>
          <a:avLst/>
          <a:gdLst/>
          <a:ahLst/>
          <a:cxnLst/>
          <a:rect l="0" t="0" r="0" b="0"/>
          <a:pathLst>
            <a:path>
              <a:moveTo>
                <a:pt x="0" y="0"/>
              </a:moveTo>
              <a:lnTo>
                <a:pt x="0" y="1418357"/>
              </a:lnTo>
              <a:lnTo>
                <a:pt x="179617" y="1418357"/>
              </a:lnTo>
            </a:path>
          </a:pathLst>
        </a:custGeom>
        <a:noFill/>
        <a:ln w="15875"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F010108D-2464-4B54-A9DD-C59832CF2CAD}">
      <dsp:nvSpPr>
        <dsp:cNvPr id="0" name=""/>
        <dsp:cNvSpPr/>
      </dsp:nvSpPr>
      <dsp:spPr>
        <a:xfrm>
          <a:off x="6551510" y="1672448"/>
          <a:ext cx="179617" cy="492334"/>
        </a:xfrm>
        <a:custGeom>
          <a:avLst/>
          <a:gdLst/>
          <a:ahLst/>
          <a:cxnLst/>
          <a:rect l="0" t="0" r="0" b="0"/>
          <a:pathLst>
            <a:path>
              <a:moveTo>
                <a:pt x="0" y="0"/>
              </a:moveTo>
              <a:lnTo>
                <a:pt x="0" y="492334"/>
              </a:lnTo>
              <a:lnTo>
                <a:pt x="179617" y="492334"/>
              </a:lnTo>
            </a:path>
          </a:pathLst>
        </a:custGeom>
        <a:noFill/>
        <a:ln w="15875"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2E57CC94-4C99-4478-9991-DB66A31EA4D8}">
      <dsp:nvSpPr>
        <dsp:cNvPr id="0" name=""/>
        <dsp:cNvSpPr/>
      </dsp:nvSpPr>
      <dsp:spPr>
        <a:xfrm>
          <a:off x="5533612" y="962752"/>
          <a:ext cx="1496878" cy="212052"/>
        </a:xfrm>
        <a:custGeom>
          <a:avLst/>
          <a:gdLst/>
          <a:ahLst/>
          <a:cxnLst/>
          <a:rect l="0" t="0" r="0" b="0"/>
          <a:pathLst>
            <a:path>
              <a:moveTo>
                <a:pt x="0" y="0"/>
              </a:moveTo>
              <a:lnTo>
                <a:pt x="0" y="107547"/>
              </a:lnTo>
              <a:lnTo>
                <a:pt x="1496878" y="107547"/>
              </a:lnTo>
              <a:lnTo>
                <a:pt x="1496878" y="212052"/>
              </a:lnTo>
            </a:path>
          </a:pathLst>
        </a:custGeom>
        <a:noFill/>
        <a:ln w="15875"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A35627A2-2414-439D-B641-4BCDA98F5E01}">
      <dsp:nvSpPr>
        <dsp:cNvPr id="0" name=""/>
        <dsp:cNvSpPr/>
      </dsp:nvSpPr>
      <dsp:spPr>
        <a:xfrm>
          <a:off x="5024288" y="2379103"/>
          <a:ext cx="149293" cy="1563169"/>
        </a:xfrm>
        <a:custGeom>
          <a:avLst/>
          <a:gdLst/>
          <a:ahLst/>
          <a:cxnLst/>
          <a:rect l="0" t="0" r="0" b="0"/>
          <a:pathLst>
            <a:path>
              <a:moveTo>
                <a:pt x="0" y="0"/>
              </a:moveTo>
              <a:lnTo>
                <a:pt x="0" y="1563169"/>
              </a:lnTo>
              <a:lnTo>
                <a:pt x="149293" y="1563169"/>
              </a:lnTo>
            </a:path>
          </a:pathLst>
        </a:custGeom>
        <a:noFill/>
        <a:ln w="15875"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67928923-1B52-40F0-A527-FB394C88D5F4}">
      <dsp:nvSpPr>
        <dsp:cNvPr id="0" name=""/>
        <dsp:cNvSpPr/>
      </dsp:nvSpPr>
      <dsp:spPr>
        <a:xfrm>
          <a:off x="5024288" y="2379103"/>
          <a:ext cx="149293" cy="600643"/>
        </a:xfrm>
        <a:custGeom>
          <a:avLst/>
          <a:gdLst/>
          <a:ahLst/>
          <a:cxnLst/>
          <a:rect l="0" t="0" r="0" b="0"/>
          <a:pathLst>
            <a:path>
              <a:moveTo>
                <a:pt x="0" y="0"/>
              </a:moveTo>
              <a:lnTo>
                <a:pt x="0" y="600643"/>
              </a:lnTo>
              <a:lnTo>
                <a:pt x="149293" y="600643"/>
              </a:lnTo>
            </a:path>
          </a:pathLst>
        </a:custGeom>
        <a:noFill/>
        <a:ln w="15875"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32199BDA-423D-4D69-B301-8FE0228214C7}">
      <dsp:nvSpPr>
        <dsp:cNvPr id="0" name=""/>
        <dsp:cNvSpPr/>
      </dsp:nvSpPr>
      <dsp:spPr>
        <a:xfrm>
          <a:off x="4820254" y="1672448"/>
          <a:ext cx="602149" cy="209010"/>
        </a:xfrm>
        <a:custGeom>
          <a:avLst/>
          <a:gdLst/>
          <a:ahLst/>
          <a:cxnLst/>
          <a:rect l="0" t="0" r="0" b="0"/>
          <a:pathLst>
            <a:path>
              <a:moveTo>
                <a:pt x="0" y="0"/>
              </a:moveTo>
              <a:lnTo>
                <a:pt x="0" y="104505"/>
              </a:lnTo>
              <a:lnTo>
                <a:pt x="602149" y="104505"/>
              </a:lnTo>
              <a:lnTo>
                <a:pt x="602149" y="209010"/>
              </a:lnTo>
            </a:path>
          </a:pathLst>
        </a:custGeom>
        <a:noFill/>
        <a:ln w="15875"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9855C0F8-A2B8-4EF1-A322-29FE1017E563}">
      <dsp:nvSpPr>
        <dsp:cNvPr id="0" name=""/>
        <dsp:cNvSpPr/>
      </dsp:nvSpPr>
      <dsp:spPr>
        <a:xfrm>
          <a:off x="4218105" y="1672448"/>
          <a:ext cx="602149" cy="209010"/>
        </a:xfrm>
        <a:custGeom>
          <a:avLst/>
          <a:gdLst/>
          <a:ahLst/>
          <a:cxnLst/>
          <a:rect l="0" t="0" r="0" b="0"/>
          <a:pathLst>
            <a:path>
              <a:moveTo>
                <a:pt x="602149" y="0"/>
              </a:moveTo>
              <a:lnTo>
                <a:pt x="602149" y="104505"/>
              </a:lnTo>
              <a:lnTo>
                <a:pt x="0" y="104505"/>
              </a:lnTo>
              <a:lnTo>
                <a:pt x="0" y="209010"/>
              </a:lnTo>
            </a:path>
          </a:pathLst>
        </a:custGeom>
        <a:noFill/>
        <a:ln w="15875"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95BB259-4DDB-4D6C-B3C4-3109542096D9}">
      <dsp:nvSpPr>
        <dsp:cNvPr id="0" name=""/>
        <dsp:cNvSpPr/>
      </dsp:nvSpPr>
      <dsp:spPr>
        <a:xfrm>
          <a:off x="4820254" y="962752"/>
          <a:ext cx="713357" cy="212052"/>
        </a:xfrm>
        <a:custGeom>
          <a:avLst/>
          <a:gdLst/>
          <a:ahLst/>
          <a:cxnLst/>
          <a:rect l="0" t="0" r="0" b="0"/>
          <a:pathLst>
            <a:path>
              <a:moveTo>
                <a:pt x="713357" y="0"/>
              </a:moveTo>
              <a:lnTo>
                <a:pt x="713357" y="107547"/>
              </a:lnTo>
              <a:lnTo>
                <a:pt x="0" y="107547"/>
              </a:lnTo>
              <a:lnTo>
                <a:pt x="0" y="212052"/>
              </a:lnTo>
            </a:path>
          </a:pathLst>
        </a:custGeom>
        <a:noFill/>
        <a:ln w="15875"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C5C98442-D541-45E4-975C-33EE0051E60B}">
      <dsp:nvSpPr>
        <dsp:cNvPr id="0" name=""/>
        <dsp:cNvSpPr/>
      </dsp:nvSpPr>
      <dsp:spPr>
        <a:xfrm>
          <a:off x="1755294" y="1672448"/>
          <a:ext cx="149293" cy="3460056"/>
        </a:xfrm>
        <a:custGeom>
          <a:avLst/>
          <a:gdLst/>
          <a:ahLst/>
          <a:cxnLst/>
          <a:rect l="0" t="0" r="0" b="0"/>
          <a:pathLst>
            <a:path>
              <a:moveTo>
                <a:pt x="0" y="0"/>
              </a:moveTo>
              <a:lnTo>
                <a:pt x="0" y="3460056"/>
              </a:lnTo>
              <a:lnTo>
                <a:pt x="149293" y="3460056"/>
              </a:lnTo>
            </a:path>
          </a:pathLst>
        </a:custGeom>
        <a:noFill/>
        <a:ln w="15875"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AFCE3910-53D5-4617-84C7-B7FACEA5B259}">
      <dsp:nvSpPr>
        <dsp:cNvPr id="0" name=""/>
        <dsp:cNvSpPr/>
      </dsp:nvSpPr>
      <dsp:spPr>
        <a:xfrm>
          <a:off x="1755294" y="1672448"/>
          <a:ext cx="195584" cy="2552854"/>
        </a:xfrm>
        <a:custGeom>
          <a:avLst/>
          <a:gdLst/>
          <a:ahLst/>
          <a:cxnLst/>
          <a:rect l="0" t="0" r="0" b="0"/>
          <a:pathLst>
            <a:path>
              <a:moveTo>
                <a:pt x="0" y="0"/>
              </a:moveTo>
              <a:lnTo>
                <a:pt x="0" y="2552854"/>
              </a:lnTo>
              <a:lnTo>
                <a:pt x="195584" y="2552854"/>
              </a:lnTo>
            </a:path>
          </a:pathLst>
        </a:custGeom>
        <a:noFill/>
        <a:ln w="15875"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5EC8EA61-E13C-475F-82AD-6328DA4DC9EF}">
      <dsp:nvSpPr>
        <dsp:cNvPr id="0" name=""/>
        <dsp:cNvSpPr/>
      </dsp:nvSpPr>
      <dsp:spPr>
        <a:xfrm>
          <a:off x="1755294" y="1672448"/>
          <a:ext cx="149293" cy="1486888"/>
        </a:xfrm>
        <a:custGeom>
          <a:avLst/>
          <a:gdLst/>
          <a:ahLst/>
          <a:cxnLst/>
          <a:rect l="0" t="0" r="0" b="0"/>
          <a:pathLst>
            <a:path>
              <a:moveTo>
                <a:pt x="0" y="0"/>
              </a:moveTo>
              <a:lnTo>
                <a:pt x="0" y="1486888"/>
              </a:lnTo>
              <a:lnTo>
                <a:pt x="149293" y="1486888"/>
              </a:lnTo>
            </a:path>
          </a:pathLst>
        </a:custGeom>
        <a:noFill/>
        <a:ln w="15875"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5378C5B5-1089-4D30-AF04-DFB846B75852}">
      <dsp:nvSpPr>
        <dsp:cNvPr id="0" name=""/>
        <dsp:cNvSpPr/>
      </dsp:nvSpPr>
      <dsp:spPr>
        <a:xfrm>
          <a:off x="1755294" y="1672448"/>
          <a:ext cx="158310" cy="556082"/>
        </a:xfrm>
        <a:custGeom>
          <a:avLst/>
          <a:gdLst/>
          <a:ahLst/>
          <a:cxnLst/>
          <a:rect l="0" t="0" r="0" b="0"/>
          <a:pathLst>
            <a:path>
              <a:moveTo>
                <a:pt x="0" y="0"/>
              </a:moveTo>
              <a:lnTo>
                <a:pt x="0" y="556082"/>
              </a:lnTo>
              <a:lnTo>
                <a:pt x="158310" y="556082"/>
              </a:lnTo>
            </a:path>
          </a:pathLst>
        </a:custGeom>
        <a:noFill/>
        <a:ln w="15875"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7C9BE7AD-6916-464D-B7E2-5F22D619DFD8}">
      <dsp:nvSpPr>
        <dsp:cNvPr id="0" name=""/>
        <dsp:cNvSpPr/>
      </dsp:nvSpPr>
      <dsp:spPr>
        <a:xfrm>
          <a:off x="2153410" y="962752"/>
          <a:ext cx="3380202" cy="212052"/>
        </a:xfrm>
        <a:custGeom>
          <a:avLst/>
          <a:gdLst/>
          <a:ahLst/>
          <a:cxnLst/>
          <a:rect l="0" t="0" r="0" b="0"/>
          <a:pathLst>
            <a:path>
              <a:moveTo>
                <a:pt x="3380202" y="0"/>
              </a:moveTo>
              <a:lnTo>
                <a:pt x="3380202" y="107547"/>
              </a:lnTo>
              <a:lnTo>
                <a:pt x="0" y="107547"/>
              </a:lnTo>
              <a:lnTo>
                <a:pt x="0" y="212052"/>
              </a:lnTo>
            </a:path>
          </a:pathLst>
        </a:custGeom>
        <a:noFill/>
        <a:ln w="15875"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01C2F9B6-6DFD-44F3-B20B-FABF006185D5}">
      <dsp:nvSpPr>
        <dsp:cNvPr id="0" name=""/>
        <dsp:cNvSpPr/>
      </dsp:nvSpPr>
      <dsp:spPr>
        <a:xfrm>
          <a:off x="4458626" y="0"/>
          <a:ext cx="2149971" cy="962752"/>
        </a:xfrm>
        <a:prstGeom prst="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rtl="1">
            <a:lnSpc>
              <a:spcPct val="90000"/>
            </a:lnSpc>
            <a:spcBef>
              <a:spcPct val="0"/>
            </a:spcBef>
            <a:spcAft>
              <a:spcPct val="35000"/>
            </a:spcAft>
          </a:pPr>
          <a:r>
            <a:rPr lang="en-US" sz="1800" b="1" kern="1200">
              <a:latin typeface="Times New Roman" panose="02020603050405020304" pitchFamily="18" charset="0"/>
              <a:cs typeface="Times New Roman" panose="02020603050405020304" pitchFamily="18" charset="0"/>
            </a:rPr>
            <a:t>Methodology</a:t>
          </a:r>
          <a:endParaRPr lang="ar-SA" sz="1800" b="1" kern="1200">
            <a:latin typeface="Times New Roman" panose="02020603050405020304" pitchFamily="18" charset="0"/>
            <a:cs typeface="Times New Roman" panose="02020603050405020304" pitchFamily="18" charset="0"/>
          </a:endParaRPr>
        </a:p>
      </dsp:txBody>
      <dsp:txXfrm>
        <a:off x="4458626" y="0"/>
        <a:ext cx="2149971" cy="962752"/>
      </dsp:txXfrm>
    </dsp:sp>
    <dsp:sp modelId="{E4774449-D062-4D20-9527-42C452DFE452}">
      <dsp:nvSpPr>
        <dsp:cNvPr id="0" name=""/>
        <dsp:cNvSpPr/>
      </dsp:nvSpPr>
      <dsp:spPr>
        <a:xfrm>
          <a:off x="1655766" y="1174804"/>
          <a:ext cx="995288" cy="497644"/>
        </a:xfrm>
        <a:prstGeom prst="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rtl="1">
            <a:lnSpc>
              <a:spcPct val="90000"/>
            </a:lnSpc>
            <a:spcBef>
              <a:spcPct val="0"/>
            </a:spcBef>
            <a:spcAft>
              <a:spcPct val="35000"/>
            </a:spcAft>
          </a:pPr>
          <a:r>
            <a:rPr lang="en-US" sz="1600" kern="1200" dirty="0"/>
            <a:t>Objectives</a:t>
          </a:r>
          <a:endParaRPr lang="ar-SA" sz="1600" kern="1200" dirty="0"/>
        </a:p>
      </dsp:txBody>
      <dsp:txXfrm>
        <a:off x="1655766" y="1174804"/>
        <a:ext cx="995288" cy="497644"/>
      </dsp:txXfrm>
    </dsp:sp>
    <dsp:sp modelId="{0C45C23F-1749-4CA1-AFFA-62DFFF77526B}">
      <dsp:nvSpPr>
        <dsp:cNvPr id="0" name=""/>
        <dsp:cNvSpPr/>
      </dsp:nvSpPr>
      <dsp:spPr>
        <a:xfrm>
          <a:off x="1913605" y="1890471"/>
          <a:ext cx="1606862" cy="676119"/>
        </a:xfrm>
        <a:prstGeom prst="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rtl="1">
            <a:lnSpc>
              <a:spcPct val="90000"/>
            </a:lnSpc>
            <a:spcBef>
              <a:spcPct val="0"/>
            </a:spcBef>
            <a:spcAft>
              <a:spcPct val="35000"/>
            </a:spcAft>
          </a:pPr>
          <a:r>
            <a:rPr lang="en-US" sz="1600" kern="1200" dirty="0" smtClean="0">
              <a:latin typeface="Times New Roman" panose="02020603050405020304" pitchFamily="18" charset="0"/>
              <a:cs typeface="Times New Roman" panose="02020603050405020304" pitchFamily="18" charset="0"/>
            </a:rPr>
            <a:t>Identify </a:t>
          </a:r>
          <a:r>
            <a:rPr lang="en-US" sz="1600" kern="1200" dirty="0">
              <a:latin typeface="Times New Roman" panose="02020603050405020304" pitchFamily="18" charset="0"/>
              <a:cs typeface="Times New Roman" panose="02020603050405020304" pitchFamily="18" charset="0"/>
            </a:rPr>
            <a:t>the most significant hazards.</a:t>
          </a:r>
        </a:p>
      </dsp:txBody>
      <dsp:txXfrm>
        <a:off x="1913605" y="1890471"/>
        <a:ext cx="1606862" cy="676119"/>
      </dsp:txXfrm>
    </dsp:sp>
    <dsp:sp modelId="{8972D056-A351-4A76-9FB3-F3534683F25A}">
      <dsp:nvSpPr>
        <dsp:cNvPr id="0" name=""/>
        <dsp:cNvSpPr/>
      </dsp:nvSpPr>
      <dsp:spPr>
        <a:xfrm>
          <a:off x="1904588" y="2766588"/>
          <a:ext cx="2598209" cy="785496"/>
        </a:xfrm>
        <a:prstGeom prst="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en-US" sz="1600" kern="1200" dirty="0">
              <a:latin typeface="Times New Roman" panose="02020603050405020304" pitchFamily="18" charset="0"/>
              <a:cs typeface="Times New Roman" panose="02020603050405020304" pitchFamily="18" charset="0"/>
            </a:rPr>
            <a:t>Investigate the current related to safety </a:t>
          </a:r>
          <a:r>
            <a:rPr lang="en-US" sz="1600" kern="1200" dirty="0" smtClean="0">
              <a:latin typeface="Times New Roman" panose="02020603050405020304" pitchFamily="18" charset="0"/>
              <a:cs typeface="Times New Roman" panose="02020603050405020304" pitchFamily="18" charset="0"/>
            </a:rPr>
            <a:t>management</a:t>
          </a:r>
          <a:r>
            <a:rPr lang="en-US" sz="1600" kern="1200" dirty="0">
              <a:latin typeface="Times New Roman" panose="02020603050405020304" pitchFamily="18" charset="0"/>
              <a:cs typeface="Times New Roman" panose="02020603050405020304" pitchFamily="18" charset="0"/>
            </a:rPr>
            <a:t>.</a:t>
          </a:r>
        </a:p>
      </dsp:txBody>
      <dsp:txXfrm>
        <a:off x="1904588" y="2766588"/>
        <a:ext cx="2598209" cy="785496"/>
      </dsp:txXfrm>
    </dsp:sp>
    <dsp:sp modelId="{9A978BE9-CD18-4218-94A0-C8E75C9A2356}">
      <dsp:nvSpPr>
        <dsp:cNvPr id="0" name=""/>
        <dsp:cNvSpPr/>
      </dsp:nvSpPr>
      <dsp:spPr>
        <a:xfrm>
          <a:off x="1950878" y="3835150"/>
          <a:ext cx="2408179" cy="780305"/>
        </a:xfrm>
        <a:prstGeom prst="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en-US" sz="1600" kern="1200" dirty="0">
              <a:latin typeface="Times New Roman" panose="02020603050405020304" pitchFamily="18" charset="0"/>
              <a:cs typeface="Times New Roman" panose="02020603050405020304" pitchFamily="18" charset="0"/>
            </a:rPr>
            <a:t>Identify the most common items where the hazard occurs frequently.</a:t>
          </a:r>
        </a:p>
      </dsp:txBody>
      <dsp:txXfrm>
        <a:off x="1950878" y="3835150"/>
        <a:ext cx="2408179" cy="780305"/>
      </dsp:txXfrm>
    </dsp:sp>
    <dsp:sp modelId="{5C7008BB-FD33-40B7-A41C-A0641A3070CA}">
      <dsp:nvSpPr>
        <dsp:cNvPr id="0" name=""/>
        <dsp:cNvSpPr/>
      </dsp:nvSpPr>
      <dsp:spPr>
        <a:xfrm>
          <a:off x="1904588" y="4750412"/>
          <a:ext cx="2494938" cy="764187"/>
        </a:xfrm>
        <a:prstGeom prst="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en-US" sz="1600" kern="1200" dirty="0">
              <a:latin typeface="Times New Roman" panose="02020603050405020304" pitchFamily="18" charset="0"/>
              <a:cs typeface="Times New Roman" panose="02020603050405020304" pitchFamily="18" charset="0"/>
            </a:rPr>
            <a:t>Enhancing the safety through developing mobile apps.</a:t>
          </a:r>
          <a:endParaRPr lang="en-US" sz="1600" kern="1200" dirty="0"/>
        </a:p>
      </dsp:txBody>
      <dsp:txXfrm>
        <a:off x="1904588" y="4750412"/>
        <a:ext cx="2494938" cy="764187"/>
      </dsp:txXfrm>
    </dsp:sp>
    <dsp:sp modelId="{0827F476-8283-492C-B4CB-58CBF51BFEEF}">
      <dsp:nvSpPr>
        <dsp:cNvPr id="0" name=""/>
        <dsp:cNvSpPr/>
      </dsp:nvSpPr>
      <dsp:spPr>
        <a:xfrm>
          <a:off x="4322610" y="1174804"/>
          <a:ext cx="995288" cy="497644"/>
        </a:xfrm>
        <a:prstGeom prst="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rtl="1">
            <a:lnSpc>
              <a:spcPct val="90000"/>
            </a:lnSpc>
            <a:spcBef>
              <a:spcPct val="0"/>
            </a:spcBef>
            <a:spcAft>
              <a:spcPct val="35000"/>
            </a:spcAft>
          </a:pPr>
          <a:r>
            <a:rPr lang="en-US" sz="1600" kern="1200" dirty="0">
              <a:latin typeface="Times New Roman" panose="02020603050405020304" pitchFamily="18" charset="0"/>
              <a:cs typeface="Times New Roman" panose="02020603050405020304" pitchFamily="18" charset="0"/>
            </a:rPr>
            <a:t>Literature</a:t>
          </a:r>
          <a:br>
            <a:rPr lang="en-US" sz="1600" kern="1200" dirty="0">
              <a:latin typeface="Times New Roman" panose="02020603050405020304" pitchFamily="18" charset="0"/>
              <a:cs typeface="Times New Roman" panose="02020603050405020304" pitchFamily="18" charset="0"/>
            </a:rPr>
          </a:br>
          <a:r>
            <a:rPr lang="en-US" sz="1600" kern="1200" dirty="0">
              <a:latin typeface="Times New Roman" panose="02020603050405020304" pitchFamily="18" charset="0"/>
              <a:cs typeface="Times New Roman" panose="02020603050405020304" pitchFamily="18" charset="0"/>
            </a:rPr>
            <a:t>Review</a:t>
          </a:r>
          <a:endParaRPr lang="ar-SA" sz="1600" kern="1200" dirty="0">
            <a:latin typeface="Times New Roman" panose="02020603050405020304" pitchFamily="18" charset="0"/>
            <a:cs typeface="Times New Roman" panose="02020603050405020304" pitchFamily="18" charset="0"/>
          </a:endParaRPr>
        </a:p>
      </dsp:txBody>
      <dsp:txXfrm>
        <a:off x="4322610" y="1174804"/>
        <a:ext cx="995288" cy="497644"/>
      </dsp:txXfrm>
    </dsp:sp>
    <dsp:sp modelId="{A3018592-9753-4C59-BACA-EC05A6F69BD7}">
      <dsp:nvSpPr>
        <dsp:cNvPr id="0" name=""/>
        <dsp:cNvSpPr/>
      </dsp:nvSpPr>
      <dsp:spPr>
        <a:xfrm>
          <a:off x="3720461" y="1881459"/>
          <a:ext cx="995288" cy="497644"/>
        </a:xfrm>
        <a:prstGeom prst="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rtl="1">
            <a:lnSpc>
              <a:spcPct val="90000"/>
            </a:lnSpc>
            <a:spcBef>
              <a:spcPct val="0"/>
            </a:spcBef>
            <a:spcAft>
              <a:spcPct val="35000"/>
            </a:spcAft>
          </a:pPr>
          <a:r>
            <a:rPr lang="en-US" sz="1600" kern="1200" dirty="0">
              <a:latin typeface="Times New Roman" panose="02020603050405020304" pitchFamily="18" charset="0"/>
              <a:cs typeface="Times New Roman" panose="02020603050405020304" pitchFamily="18" charset="0"/>
            </a:rPr>
            <a:t>Previous Studies</a:t>
          </a:r>
          <a:endParaRPr lang="ar-SA" sz="1600" kern="1200" dirty="0">
            <a:latin typeface="Times New Roman" panose="02020603050405020304" pitchFamily="18" charset="0"/>
            <a:cs typeface="Times New Roman" panose="02020603050405020304" pitchFamily="18" charset="0"/>
          </a:endParaRPr>
        </a:p>
      </dsp:txBody>
      <dsp:txXfrm>
        <a:off x="3720461" y="1881459"/>
        <a:ext cx="995288" cy="497644"/>
      </dsp:txXfrm>
    </dsp:sp>
    <dsp:sp modelId="{66F2B260-F1D8-46B7-B03F-A35B97685D1B}">
      <dsp:nvSpPr>
        <dsp:cNvPr id="0" name=""/>
        <dsp:cNvSpPr/>
      </dsp:nvSpPr>
      <dsp:spPr>
        <a:xfrm>
          <a:off x="4924759" y="1881459"/>
          <a:ext cx="995288" cy="497644"/>
        </a:xfrm>
        <a:prstGeom prst="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rtl="1">
            <a:lnSpc>
              <a:spcPct val="90000"/>
            </a:lnSpc>
            <a:spcBef>
              <a:spcPct val="0"/>
            </a:spcBef>
            <a:spcAft>
              <a:spcPct val="35000"/>
            </a:spcAft>
          </a:pPr>
          <a:r>
            <a:rPr lang="en-US" sz="1600" kern="1200" dirty="0">
              <a:latin typeface="Times New Roman" panose="02020603050405020304" pitchFamily="18" charset="0"/>
              <a:cs typeface="Times New Roman" panose="02020603050405020304" pitchFamily="18" charset="0"/>
            </a:rPr>
            <a:t>Related Work</a:t>
          </a:r>
          <a:endParaRPr lang="ar-SA" sz="1600" kern="1200" dirty="0">
            <a:latin typeface="Times New Roman" panose="02020603050405020304" pitchFamily="18" charset="0"/>
            <a:cs typeface="Times New Roman" panose="02020603050405020304" pitchFamily="18" charset="0"/>
          </a:endParaRPr>
        </a:p>
      </dsp:txBody>
      <dsp:txXfrm>
        <a:off x="4924759" y="1881459"/>
        <a:ext cx="995288" cy="497644"/>
      </dsp:txXfrm>
    </dsp:sp>
    <dsp:sp modelId="{09DC43CC-3C06-4ECD-8FF7-EBF20C95F9B7}">
      <dsp:nvSpPr>
        <dsp:cNvPr id="0" name=""/>
        <dsp:cNvSpPr/>
      </dsp:nvSpPr>
      <dsp:spPr>
        <a:xfrm>
          <a:off x="5173581" y="2588113"/>
          <a:ext cx="1348535" cy="783266"/>
        </a:xfrm>
        <a:prstGeom prst="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rtl="1">
            <a:lnSpc>
              <a:spcPct val="90000"/>
            </a:lnSpc>
            <a:spcBef>
              <a:spcPct val="0"/>
            </a:spcBef>
            <a:spcAft>
              <a:spcPct val="35000"/>
            </a:spcAft>
          </a:pPr>
          <a:r>
            <a:rPr lang="en-US" sz="1600" kern="1200" dirty="0">
              <a:latin typeface="Times New Roman" panose="02020603050405020304" pitchFamily="18" charset="0"/>
              <a:cs typeface="Times New Roman" panose="02020603050405020304" pitchFamily="18" charset="0"/>
            </a:rPr>
            <a:t>Safety in construction sites</a:t>
          </a:r>
          <a:endParaRPr lang="ar-SA" sz="1600" kern="1200" dirty="0">
            <a:latin typeface="Times New Roman" panose="02020603050405020304" pitchFamily="18" charset="0"/>
            <a:cs typeface="Times New Roman" panose="02020603050405020304" pitchFamily="18" charset="0"/>
          </a:endParaRPr>
        </a:p>
      </dsp:txBody>
      <dsp:txXfrm>
        <a:off x="5173581" y="2588113"/>
        <a:ext cx="1348535" cy="783266"/>
      </dsp:txXfrm>
    </dsp:sp>
    <dsp:sp modelId="{1F74A9FD-B26A-4E3F-9804-5AA4DEE20798}">
      <dsp:nvSpPr>
        <dsp:cNvPr id="0" name=""/>
        <dsp:cNvSpPr/>
      </dsp:nvSpPr>
      <dsp:spPr>
        <a:xfrm>
          <a:off x="5173581" y="3580391"/>
          <a:ext cx="1316039" cy="723763"/>
        </a:xfrm>
        <a:prstGeom prst="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rtl="1">
            <a:lnSpc>
              <a:spcPct val="90000"/>
            </a:lnSpc>
            <a:spcBef>
              <a:spcPct val="0"/>
            </a:spcBef>
            <a:spcAft>
              <a:spcPct val="35000"/>
            </a:spcAft>
          </a:pPr>
          <a:r>
            <a:rPr lang="en-US" sz="1600" b="0" kern="1200" dirty="0">
              <a:latin typeface="Times New Roman" panose="02020603050405020304" pitchFamily="18" charset="0"/>
              <a:cs typeface="Times New Roman" panose="02020603050405020304" pitchFamily="18" charset="0"/>
            </a:rPr>
            <a:t>Safety Management</a:t>
          </a:r>
        </a:p>
      </dsp:txBody>
      <dsp:txXfrm>
        <a:off x="5173581" y="3580391"/>
        <a:ext cx="1316039" cy="723763"/>
      </dsp:txXfrm>
    </dsp:sp>
    <dsp:sp modelId="{1EE6F866-4791-4B80-B350-443661C66D32}">
      <dsp:nvSpPr>
        <dsp:cNvPr id="0" name=""/>
        <dsp:cNvSpPr/>
      </dsp:nvSpPr>
      <dsp:spPr>
        <a:xfrm>
          <a:off x="6431765" y="1174804"/>
          <a:ext cx="1197451" cy="497644"/>
        </a:xfrm>
        <a:prstGeom prst="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rtl="1">
            <a:lnSpc>
              <a:spcPct val="90000"/>
            </a:lnSpc>
            <a:spcBef>
              <a:spcPct val="0"/>
            </a:spcBef>
            <a:spcAft>
              <a:spcPct val="35000"/>
            </a:spcAft>
          </a:pPr>
          <a:r>
            <a:rPr lang="en-US" sz="1600" kern="1200" dirty="0">
              <a:latin typeface="Times New Roman" panose="02020603050405020304" pitchFamily="18" charset="0"/>
              <a:cs typeface="Times New Roman" panose="02020603050405020304" pitchFamily="18" charset="0"/>
            </a:rPr>
            <a:t>Questionnaire</a:t>
          </a:r>
          <a:endParaRPr lang="ar-SA" sz="1600" kern="1200" dirty="0">
            <a:latin typeface="Times New Roman" panose="02020603050405020304" pitchFamily="18" charset="0"/>
            <a:cs typeface="Times New Roman" panose="02020603050405020304" pitchFamily="18" charset="0"/>
          </a:endParaRPr>
        </a:p>
      </dsp:txBody>
      <dsp:txXfrm>
        <a:off x="6431765" y="1174804"/>
        <a:ext cx="1197451" cy="497644"/>
      </dsp:txXfrm>
    </dsp:sp>
    <dsp:sp modelId="{8325A7A3-A592-4621-982F-0B800B0B06DB}">
      <dsp:nvSpPr>
        <dsp:cNvPr id="0" name=""/>
        <dsp:cNvSpPr/>
      </dsp:nvSpPr>
      <dsp:spPr>
        <a:xfrm>
          <a:off x="6731128" y="1881459"/>
          <a:ext cx="1436081" cy="566647"/>
        </a:xfrm>
        <a:prstGeom prst="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rtl="1">
            <a:lnSpc>
              <a:spcPct val="90000"/>
            </a:lnSpc>
            <a:spcBef>
              <a:spcPct val="0"/>
            </a:spcBef>
            <a:spcAft>
              <a:spcPct val="35000"/>
            </a:spcAft>
          </a:pPr>
          <a:r>
            <a:rPr lang="en-US" sz="1600" kern="1200" dirty="0">
              <a:latin typeface="Times New Roman" panose="02020603050405020304" pitchFamily="18" charset="0"/>
              <a:cs typeface="Times New Roman" panose="02020603050405020304" pitchFamily="18" charset="0"/>
            </a:rPr>
            <a:t>General Information</a:t>
          </a:r>
          <a:r>
            <a:rPr lang="en-US" sz="1600" kern="1200" dirty="0"/>
            <a:t>.</a:t>
          </a:r>
          <a:endParaRPr lang="ar-SA" sz="1600" kern="1200" dirty="0"/>
        </a:p>
      </dsp:txBody>
      <dsp:txXfrm>
        <a:off x="6731128" y="1881459"/>
        <a:ext cx="1436081" cy="566647"/>
      </dsp:txXfrm>
    </dsp:sp>
    <dsp:sp modelId="{9133273A-00F6-4F87-B88F-B3D654ADA25F}">
      <dsp:nvSpPr>
        <dsp:cNvPr id="0" name=""/>
        <dsp:cNvSpPr/>
      </dsp:nvSpPr>
      <dsp:spPr>
        <a:xfrm>
          <a:off x="6731128" y="2657117"/>
          <a:ext cx="1651760" cy="867378"/>
        </a:xfrm>
        <a:prstGeom prst="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rtl="1">
            <a:lnSpc>
              <a:spcPct val="90000"/>
            </a:lnSpc>
            <a:spcBef>
              <a:spcPct val="0"/>
            </a:spcBef>
            <a:spcAft>
              <a:spcPct val="35000"/>
            </a:spcAft>
          </a:pPr>
          <a:r>
            <a:rPr lang="en-US" sz="1600" kern="1200" dirty="0">
              <a:latin typeface="Times New Roman" panose="02020603050405020304" pitchFamily="18" charset="0"/>
              <a:cs typeface="Times New Roman" panose="02020603050405020304" pitchFamily="18" charset="0"/>
            </a:rPr>
            <a:t>Common accidents in construction sites.</a:t>
          </a:r>
          <a:endParaRPr lang="ar-SA" sz="1600" kern="1200" dirty="0">
            <a:latin typeface="Times New Roman" panose="02020603050405020304" pitchFamily="18" charset="0"/>
            <a:cs typeface="Times New Roman" panose="02020603050405020304" pitchFamily="18" charset="0"/>
          </a:endParaRPr>
        </a:p>
      </dsp:txBody>
      <dsp:txXfrm>
        <a:off x="6731128" y="2657117"/>
        <a:ext cx="1651760" cy="867378"/>
      </dsp:txXfrm>
    </dsp:sp>
    <dsp:sp modelId="{6F0AE2EE-BEA1-4CB0-ADEB-23136596AE48}">
      <dsp:nvSpPr>
        <dsp:cNvPr id="0" name=""/>
        <dsp:cNvSpPr/>
      </dsp:nvSpPr>
      <dsp:spPr>
        <a:xfrm>
          <a:off x="6731128" y="3733506"/>
          <a:ext cx="1854082" cy="1156106"/>
        </a:xfrm>
        <a:prstGeom prst="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en-US" sz="1600" kern="1200" dirty="0">
              <a:latin typeface="Times New Roman" panose="02020603050405020304" pitchFamily="18" charset="0"/>
              <a:cs typeface="Times New Roman" panose="02020603050405020304" pitchFamily="18" charset="0"/>
            </a:rPr>
            <a:t>Current implementation of OSHA standards in West Bank.</a:t>
          </a:r>
        </a:p>
      </dsp:txBody>
      <dsp:txXfrm>
        <a:off x="6731128" y="3733506"/>
        <a:ext cx="1854082" cy="1156106"/>
      </dsp:txXfrm>
    </dsp:sp>
    <dsp:sp modelId="{EA6D966C-ED8A-4365-A503-779D1BBDD5F0}">
      <dsp:nvSpPr>
        <dsp:cNvPr id="0" name=""/>
        <dsp:cNvSpPr/>
      </dsp:nvSpPr>
      <dsp:spPr>
        <a:xfrm>
          <a:off x="6883705" y="5797649"/>
          <a:ext cx="1748979" cy="497644"/>
        </a:xfrm>
        <a:prstGeom prst="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en-US" sz="1600" kern="1200" dirty="0">
              <a:latin typeface="Times New Roman" panose="02020603050405020304" pitchFamily="18" charset="0"/>
              <a:cs typeface="Times New Roman" panose="02020603050405020304" pitchFamily="18" charset="0"/>
            </a:rPr>
            <a:t>The effect of safety on delays and costs.</a:t>
          </a:r>
        </a:p>
      </dsp:txBody>
      <dsp:txXfrm>
        <a:off x="6883705" y="5797649"/>
        <a:ext cx="1748979" cy="497644"/>
      </dsp:txXfrm>
    </dsp:sp>
    <dsp:sp modelId="{B06F65B9-E2DE-4A33-8978-BCCBE7AF373E}">
      <dsp:nvSpPr>
        <dsp:cNvPr id="0" name=""/>
        <dsp:cNvSpPr/>
      </dsp:nvSpPr>
      <dsp:spPr>
        <a:xfrm>
          <a:off x="6964951" y="5123261"/>
          <a:ext cx="1573640" cy="578411"/>
        </a:xfrm>
        <a:prstGeom prst="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en-US" sz="1600" kern="1200" dirty="0">
              <a:latin typeface="Times New Roman" panose="02020603050405020304" pitchFamily="18" charset="0"/>
              <a:cs typeface="Times New Roman" panose="02020603050405020304" pitchFamily="18" charset="0"/>
            </a:rPr>
            <a:t>The most hazardous items.</a:t>
          </a:r>
        </a:p>
      </dsp:txBody>
      <dsp:txXfrm>
        <a:off x="6964951" y="5123261"/>
        <a:ext cx="1573640" cy="578411"/>
      </dsp:txXfrm>
    </dsp:sp>
    <dsp:sp modelId="{797E7EC7-84B3-4D39-AA90-C36AA2640131}">
      <dsp:nvSpPr>
        <dsp:cNvPr id="0" name=""/>
        <dsp:cNvSpPr/>
      </dsp:nvSpPr>
      <dsp:spPr>
        <a:xfrm>
          <a:off x="8545399" y="1174804"/>
          <a:ext cx="995288" cy="497644"/>
        </a:xfrm>
        <a:prstGeom prst="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rtl="1">
            <a:lnSpc>
              <a:spcPct val="90000"/>
            </a:lnSpc>
            <a:spcBef>
              <a:spcPct val="0"/>
            </a:spcBef>
            <a:spcAft>
              <a:spcPct val="35000"/>
            </a:spcAft>
          </a:pPr>
          <a:r>
            <a:rPr lang="en-US" sz="1600" kern="1200" dirty="0"/>
            <a:t>Data </a:t>
          </a:r>
          <a:br>
            <a:rPr lang="en-US" sz="1600" kern="1200" dirty="0"/>
          </a:br>
          <a:r>
            <a:rPr lang="en-US" sz="1600" kern="1200" dirty="0"/>
            <a:t>Analysis</a:t>
          </a:r>
          <a:endParaRPr lang="ar-SA" sz="1600" kern="1200" dirty="0"/>
        </a:p>
      </dsp:txBody>
      <dsp:txXfrm>
        <a:off x="8545399" y="1174804"/>
        <a:ext cx="995288" cy="497644"/>
      </dsp:txXfrm>
    </dsp:sp>
    <dsp:sp modelId="{543C199C-A3C9-48A2-B6FD-850FD195E04F}">
      <dsp:nvSpPr>
        <dsp:cNvPr id="0" name=""/>
        <dsp:cNvSpPr/>
      </dsp:nvSpPr>
      <dsp:spPr>
        <a:xfrm>
          <a:off x="8794221" y="1881459"/>
          <a:ext cx="1707625" cy="758996"/>
        </a:xfrm>
        <a:prstGeom prst="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rtl="1">
            <a:lnSpc>
              <a:spcPct val="90000"/>
            </a:lnSpc>
            <a:spcBef>
              <a:spcPct val="0"/>
            </a:spcBef>
            <a:spcAft>
              <a:spcPct val="35000"/>
            </a:spcAft>
          </a:pPr>
          <a:r>
            <a:rPr lang="en-US" sz="1600" kern="1200" dirty="0"/>
            <a:t>Collecting Required data and information</a:t>
          </a:r>
          <a:endParaRPr lang="ar-SA" sz="1600" kern="1200" dirty="0"/>
        </a:p>
      </dsp:txBody>
      <dsp:txXfrm>
        <a:off x="8794221" y="1881459"/>
        <a:ext cx="1707625" cy="758996"/>
      </dsp:txXfrm>
    </dsp:sp>
    <dsp:sp modelId="{1668631C-2E33-48CC-92A2-27214BB5EAB6}">
      <dsp:nvSpPr>
        <dsp:cNvPr id="0" name=""/>
        <dsp:cNvSpPr/>
      </dsp:nvSpPr>
      <dsp:spPr>
        <a:xfrm>
          <a:off x="8794221" y="2849466"/>
          <a:ext cx="995288" cy="497644"/>
        </a:xfrm>
        <a:prstGeom prst="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rtl="1">
            <a:lnSpc>
              <a:spcPct val="90000"/>
            </a:lnSpc>
            <a:spcBef>
              <a:spcPct val="0"/>
            </a:spcBef>
            <a:spcAft>
              <a:spcPct val="35000"/>
            </a:spcAft>
          </a:pPr>
          <a:r>
            <a:rPr lang="en-US" sz="1600" kern="1200" dirty="0"/>
            <a:t>Analyze data</a:t>
          </a:r>
          <a:endParaRPr lang="ar-SA" sz="1600" kern="1200" dirty="0"/>
        </a:p>
      </dsp:txBody>
      <dsp:txXfrm>
        <a:off x="8794221" y="2849466"/>
        <a:ext cx="995288" cy="497644"/>
      </dsp:txXfrm>
    </dsp:sp>
    <dsp:sp modelId="{9D424AD7-B14D-4461-A58E-F233325098FE}">
      <dsp:nvSpPr>
        <dsp:cNvPr id="0" name=""/>
        <dsp:cNvSpPr/>
      </dsp:nvSpPr>
      <dsp:spPr>
        <a:xfrm>
          <a:off x="8794221" y="3556121"/>
          <a:ext cx="1742012" cy="710486"/>
        </a:xfrm>
        <a:prstGeom prst="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rtl="1">
            <a:lnSpc>
              <a:spcPct val="90000"/>
            </a:lnSpc>
            <a:spcBef>
              <a:spcPct val="0"/>
            </a:spcBef>
            <a:spcAft>
              <a:spcPct val="35000"/>
            </a:spcAft>
          </a:pPr>
          <a:r>
            <a:rPr lang="en-US" sz="1600" kern="1200" dirty="0"/>
            <a:t>Determine the most important actions </a:t>
          </a:r>
          <a:endParaRPr lang="ar-SA" sz="1600" kern="1200" dirty="0"/>
        </a:p>
      </dsp:txBody>
      <dsp:txXfrm>
        <a:off x="8794221" y="3556121"/>
        <a:ext cx="1742012" cy="710486"/>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69C504C-459F-4279-9483-CE4FB1D33FBD}">
      <dsp:nvSpPr>
        <dsp:cNvPr id="0" name=""/>
        <dsp:cNvSpPr/>
      </dsp:nvSpPr>
      <dsp:spPr>
        <a:xfrm>
          <a:off x="5146765" y="2976542"/>
          <a:ext cx="4372317" cy="1315583"/>
        </a:xfrm>
        <a:custGeom>
          <a:avLst/>
          <a:gdLst/>
          <a:ahLst/>
          <a:cxnLst/>
          <a:rect l="0" t="0" r="0" b="0"/>
          <a:pathLst>
            <a:path>
              <a:moveTo>
                <a:pt x="0" y="0"/>
              </a:moveTo>
              <a:lnTo>
                <a:pt x="0" y="1148069"/>
              </a:lnTo>
              <a:lnTo>
                <a:pt x="4372317" y="1148069"/>
              </a:lnTo>
              <a:lnTo>
                <a:pt x="4372317" y="1315583"/>
              </a:lnTo>
            </a:path>
          </a:pathLst>
        </a:custGeom>
        <a:noFill/>
        <a:ln w="15875" cap="flat" cmpd="sng" algn="ctr">
          <a:solidFill>
            <a:schemeClr val="accent4">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25CB6EC9-86F0-4F53-AA62-200BBA9B7BEC}">
      <dsp:nvSpPr>
        <dsp:cNvPr id="0" name=""/>
        <dsp:cNvSpPr/>
      </dsp:nvSpPr>
      <dsp:spPr>
        <a:xfrm>
          <a:off x="5146765" y="2976542"/>
          <a:ext cx="2393162" cy="1319388"/>
        </a:xfrm>
        <a:custGeom>
          <a:avLst/>
          <a:gdLst/>
          <a:ahLst/>
          <a:cxnLst/>
          <a:rect l="0" t="0" r="0" b="0"/>
          <a:pathLst>
            <a:path>
              <a:moveTo>
                <a:pt x="0" y="0"/>
              </a:moveTo>
              <a:lnTo>
                <a:pt x="0" y="1151874"/>
              </a:lnTo>
              <a:lnTo>
                <a:pt x="2393162" y="1151874"/>
              </a:lnTo>
              <a:lnTo>
                <a:pt x="2393162" y="1319388"/>
              </a:lnTo>
            </a:path>
          </a:pathLst>
        </a:custGeom>
        <a:noFill/>
        <a:ln w="15875" cap="flat" cmpd="sng" algn="ctr">
          <a:solidFill>
            <a:schemeClr val="accent4">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3BC8ACE8-9BA1-4433-AEC5-6BFD3F47602D}">
      <dsp:nvSpPr>
        <dsp:cNvPr id="0" name=""/>
        <dsp:cNvSpPr/>
      </dsp:nvSpPr>
      <dsp:spPr>
        <a:xfrm>
          <a:off x="5101045" y="2976542"/>
          <a:ext cx="91440" cy="1331776"/>
        </a:xfrm>
        <a:custGeom>
          <a:avLst/>
          <a:gdLst/>
          <a:ahLst/>
          <a:cxnLst/>
          <a:rect l="0" t="0" r="0" b="0"/>
          <a:pathLst>
            <a:path>
              <a:moveTo>
                <a:pt x="45720" y="0"/>
              </a:moveTo>
              <a:lnTo>
                <a:pt x="45720" y="1164262"/>
              </a:lnTo>
              <a:lnTo>
                <a:pt x="50123" y="1164262"/>
              </a:lnTo>
              <a:lnTo>
                <a:pt x="50123" y="1331776"/>
              </a:lnTo>
            </a:path>
          </a:pathLst>
        </a:custGeom>
        <a:noFill/>
        <a:ln w="15875" cap="flat" cmpd="sng" algn="ctr">
          <a:solidFill>
            <a:schemeClr val="accent4">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E8B83344-5A79-4FB8-986A-BD610E0C0915}">
      <dsp:nvSpPr>
        <dsp:cNvPr id="0" name=""/>
        <dsp:cNvSpPr/>
      </dsp:nvSpPr>
      <dsp:spPr>
        <a:xfrm>
          <a:off x="2761707" y="2976542"/>
          <a:ext cx="2385057" cy="1318367"/>
        </a:xfrm>
        <a:custGeom>
          <a:avLst/>
          <a:gdLst/>
          <a:ahLst/>
          <a:cxnLst/>
          <a:rect l="0" t="0" r="0" b="0"/>
          <a:pathLst>
            <a:path>
              <a:moveTo>
                <a:pt x="2385057" y="0"/>
              </a:moveTo>
              <a:lnTo>
                <a:pt x="2385057" y="1150853"/>
              </a:lnTo>
              <a:lnTo>
                <a:pt x="0" y="1150853"/>
              </a:lnTo>
              <a:lnTo>
                <a:pt x="0" y="1318367"/>
              </a:lnTo>
            </a:path>
          </a:pathLst>
        </a:custGeom>
        <a:noFill/>
        <a:ln w="15875" cap="flat" cmpd="sng" algn="ctr">
          <a:solidFill>
            <a:schemeClr val="accent4">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54472368-D3B2-4DDC-9A2C-720080AB5A8C}">
      <dsp:nvSpPr>
        <dsp:cNvPr id="0" name=""/>
        <dsp:cNvSpPr/>
      </dsp:nvSpPr>
      <dsp:spPr>
        <a:xfrm>
          <a:off x="859082" y="2976542"/>
          <a:ext cx="4287682" cy="1331776"/>
        </a:xfrm>
        <a:custGeom>
          <a:avLst/>
          <a:gdLst/>
          <a:ahLst/>
          <a:cxnLst/>
          <a:rect l="0" t="0" r="0" b="0"/>
          <a:pathLst>
            <a:path>
              <a:moveTo>
                <a:pt x="4287682" y="0"/>
              </a:moveTo>
              <a:lnTo>
                <a:pt x="4287682" y="1164262"/>
              </a:lnTo>
              <a:lnTo>
                <a:pt x="0" y="1164262"/>
              </a:lnTo>
              <a:lnTo>
                <a:pt x="0" y="1331776"/>
              </a:lnTo>
            </a:path>
          </a:pathLst>
        </a:custGeom>
        <a:noFill/>
        <a:ln w="15875" cap="flat" cmpd="sng" algn="ctr">
          <a:solidFill>
            <a:schemeClr val="accent4">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4F167736-F478-4CFD-AD58-9364AFC123FF}">
      <dsp:nvSpPr>
        <dsp:cNvPr id="0" name=""/>
        <dsp:cNvSpPr/>
      </dsp:nvSpPr>
      <dsp:spPr>
        <a:xfrm>
          <a:off x="3745023" y="1834934"/>
          <a:ext cx="2803484" cy="1141608"/>
        </a:xfrm>
        <a:prstGeom prst="rect">
          <a:avLst/>
        </a:prstGeom>
        <a:solidFill>
          <a:schemeClr val="accent4"/>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lvl="0" algn="ctr" defTabSz="1244600">
            <a:lnSpc>
              <a:spcPct val="90000"/>
            </a:lnSpc>
            <a:spcBef>
              <a:spcPct val="0"/>
            </a:spcBef>
            <a:spcAft>
              <a:spcPct val="35000"/>
            </a:spcAft>
          </a:pPr>
          <a:r>
            <a:rPr lang="en-US" sz="2800" kern="1200" dirty="0" smtClean="0">
              <a:latin typeface="Times New Roman" panose="02020603050405020304" pitchFamily="18" charset="0"/>
              <a:cs typeface="Times New Roman" panose="02020603050405020304" pitchFamily="18" charset="0"/>
            </a:rPr>
            <a:t>Questionnaire parts</a:t>
          </a:r>
          <a:endParaRPr lang="en-US" sz="2800" kern="1200" dirty="0">
            <a:latin typeface="Times New Roman" panose="02020603050405020304" pitchFamily="18" charset="0"/>
            <a:cs typeface="Times New Roman" panose="02020603050405020304" pitchFamily="18" charset="0"/>
          </a:endParaRPr>
        </a:p>
      </dsp:txBody>
      <dsp:txXfrm>
        <a:off x="3745023" y="1834934"/>
        <a:ext cx="2803484" cy="1141608"/>
      </dsp:txXfrm>
    </dsp:sp>
    <dsp:sp modelId="{F38D8C6C-F567-4E87-B5E1-0B9DA22A022D}">
      <dsp:nvSpPr>
        <dsp:cNvPr id="0" name=""/>
        <dsp:cNvSpPr/>
      </dsp:nvSpPr>
      <dsp:spPr>
        <a:xfrm>
          <a:off x="61396" y="4308319"/>
          <a:ext cx="1595372" cy="1137548"/>
        </a:xfrm>
        <a:prstGeom prst="rect">
          <a:avLst/>
        </a:prstGeom>
        <a:solidFill>
          <a:schemeClr val="accent4">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n-US" sz="2000" kern="1200" dirty="0" smtClean="0">
              <a:latin typeface="Times New Roman" panose="02020603050405020304" pitchFamily="18" charset="0"/>
              <a:cs typeface="Times New Roman" panose="02020603050405020304" pitchFamily="18" charset="0"/>
            </a:rPr>
            <a:t>General information</a:t>
          </a:r>
          <a:endParaRPr lang="en-US" sz="2000" kern="1200" dirty="0">
            <a:latin typeface="Times New Roman" panose="02020603050405020304" pitchFamily="18" charset="0"/>
            <a:cs typeface="Times New Roman" panose="02020603050405020304" pitchFamily="18" charset="0"/>
          </a:endParaRPr>
        </a:p>
      </dsp:txBody>
      <dsp:txXfrm>
        <a:off x="61396" y="4308319"/>
        <a:ext cx="1595372" cy="1137548"/>
      </dsp:txXfrm>
    </dsp:sp>
    <dsp:sp modelId="{637F2DE3-CBF0-4B41-9660-56966D78316E}">
      <dsp:nvSpPr>
        <dsp:cNvPr id="0" name=""/>
        <dsp:cNvSpPr/>
      </dsp:nvSpPr>
      <dsp:spPr>
        <a:xfrm>
          <a:off x="1874824" y="4294910"/>
          <a:ext cx="1773766" cy="1115037"/>
        </a:xfrm>
        <a:prstGeom prst="rect">
          <a:avLst/>
        </a:prstGeom>
        <a:solidFill>
          <a:schemeClr val="accent4">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n-US" sz="2000" kern="1200" dirty="0" smtClean="0">
              <a:latin typeface="Times New Roman" panose="02020603050405020304" pitchFamily="18" charset="0"/>
              <a:cs typeface="Times New Roman" panose="02020603050405020304" pitchFamily="18" charset="0"/>
            </a:rPr>
            <a:t>Common accidents in construction sites</a:t>
          </a:r>
          <a:endParaRPr lang="en-US" sz="2000" kern="1200" dirty="0">
            <a:latin typeface="Times New Roman" panose="02020603050405020304" pitchFamily="18" charset="0"/>
            <a:cs typeface="Times New Roman" panose="02020603050405020304" pitchFamily="18" charset="0"/>
          </a:endParaRPr>
        </a:p>
      </dsp:txBody>
      <dsp:txXfrm>
        <a:off x="1874824" y="4294910"/>
        <a:ext cx="1773766" cy="1115037"/>
      </dsp:txXfrm>
    </dsp:sp>
    <dsp:sp modelId="{80DDABCD-3558-49DF-BFDB-6BE1BD753A75}">
      <dsp:nvSpPr>
        <dsp:cNvPr id="0" name=""/>
        <dsp:cNvSpPr/>
      </dsp:nvSpPr>
      <dsp:spPr>
        <a:xfrm>
          <a:off x="4028832" y="4308319"/>
          <a:ext cx="2244672" cy="1137548"/>
        </a:xfrm>
        <a:prstGeom prst="rect">
          <a:avLst/>
        </a:prstGeom>
        <a:solidFill>
          <a:schemeClr val="accent4">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n-US" sz="2000" kern="1200" dirty="0" smtClean="0">
              <a:latin typeface="Times New Roman" panose="02020603050405020304" pitchFamily="18" charset="0"/>
              <a:cs typeface="Times New Roman" panose="02020603050405020304" pitchFamily="18" charset="0"/>
            </a:rPr>
            <a:t>Current implementation of OSHA standards in West Bank</a:t>
          </a:r>
          <a:endParaRPr lang="en-US" sz="2000" kern="1200" dirty="0">
            <a:latin typeface="Times New Roman" panose="02020603050405020304" pitchFamily="18" charset="0"/>
            <a:cs typeface="Times New Roman" panose="02020603050405020304" pitchFamily="18" charset="0"/>
          </a:endParaRPr>
        </a:p>
      </dsp:txBody>
      <dsp:txXfrm>
        <a:off x="4028832" y="4308319"/>
        <a:ext cx="2244672" cy="1137548"/>
      </dsp:txXfrm>
    </dsp:sp>
    <dsp:sp modelId="{D1764209-81E7-4ADF-97D8-3CD5ED30F9D5}">
      <dsp:nvSpPr>
        <dsp:cNvPr id="0" name=""/>
        <dsp:cNvSpPr/>
      </dsp:nvSpPr>
      <dsp:spPr>
        <a:xfrm>
          <a:off x="6658532" y="4295931"/>
          <a:ext cx="1762790" cy="1199488"/>
        </a:xfrm>
        <a:prstGeom prst="rect">
          <a:avLst/>
        </a:prstGeom>
        <a:solidFill>
          <a:schemeClr val="accent4">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n-US" sz="2000" kern="1200" dirty="0" smtClean="0">
              <a:latin typeface="Times New Roman" panose="02020603050405020304" pitchFamily="18" charset="0"/>
              <a:cs typeface="Times New Roman" panose="02020603050405020304" pitchFamily="18" charset="0"/>
            </a:rPr>
            <a:t>The most hazardous items</a:t>
          </a:r>
          <a:endParaRPr lang="en-US" sz="2000" kern="1200" dirty="0">
            <a:latin typeface="Times New Roman" panose="02020603050405020304" pitchFamily="18" charset="0"/>
            <a:cs typeface="Times New Roman" panose="02020603050405020304" pitchFamily="18" charset="0"/>
          </a:endParaRPr>
        </a:p>
      </dsp:txBody>
      <dsp:txXfrm>
        <a:off x="6658532" y="4295931"/>
        <a:ext cx="1762790" cy="1199488"/>
      </dsp:txXfrm>
    </dsp:sp>
    <dsp:sp modelId="{AF7988A3-002C-4FA8-A561-8A1F2EE8500B}">
      <dsp:nvSpPr>
        <dsp:cNvPr id="0" name=""/>
        <dsp:cNvSpPr/>
      </dsp:nvSpPr>
      <dsp:spPr>
        <a:xfrm>
          <a:off x="8665813" y="4292126"/>
          <a:ext cx="1706537" cy="1201794"/>
        </a:xfrm>
        <a:prstGeom prst="rect">
          <a:avLst/>
        </a:prstGeom>
        <a:solidFill>
          <a:schemeClr val="accent4">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n-US" sz="2000" kern="1200" dirty="0" smtClean="0">
              <a:latin typeface="Times New Roman" panose="02020603050405020304" pitchFamily="18" charset="0"/>
              <a:cs typeface="Times New Roman" panose="02020603050405020304" pitchFamily="18" charset="0"/>
            </a:rPr>
            <a:t>The effect of safety on delays and costs</a:t>
          </a:r>
          <a:endParaRPr lang="en-US" sz="2000" kern="1200" dirty="0">
            <a:latin typeface="Times New Roman" panose="02020603050405020304" pitchFamily="18" charset="0"/>
            <a:cs typeface="Times New Roman" panose="02020603050405020304" pitchFamily="18" charset="0"/>
          </a:endParaRPr>
        </a:p>
      </dsp:txBody>
      <dsp:txXfrm>
        <a:off x="8665813" y="4292126"/>
        <a:ext cx="1706537" cy="1201794"/>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D41B5F2-6E2B-439C-8FF6-1118B55116D3}">
      <dsp:nvSpPr>
        <dsp:cNvPr id="0" name=""/>
        <dsp:cNvSpPr/>
      </dsp:nvSpPr>
      <dsp:spPr>
        <a:xfrm>
          <a:off x="0" y="269060"/>
          <a:ext cx="9823270" cy="428400"/>
        </a:xfrm>
        <a:prstGeom prst="rect">
          <a:avLst/>
        </a:prstGeom>
        <a:solidFill>
          <a:schemeClr val="lt1">
            <a:alpha val="90000"/>
            <a:hueOff val="0"/>
            <a:satOff val="0"/>
            <a:lumOff val="0"/>
            <a:alphaOff val="0"/>
          </a:schemeClr>
        </a:solidFill>
        <a:ln w="12700" cap="flat" cmpd="sng" algn="ctr">
          <a:solidFill>
            <a:schemeClr val="accent4">
              <a:hueOff val="0"/>
              <a:satOff val="0"/>
              <a:lumOff val="0"/>
              <a:alphaOff val="0"/>
            </a:schemeClr>
          </a:solidFill>
          <a:prstDash val="solid"/>
        </a:ln>
        <a:effectLst>
          <a:outerShdw blurRad="38100" dist="25400" dir="2700000" algn="br" rotWithShape="0">
            <a:srgbClr val="000000">
              <a:alpha val="60000"/>
            </a:srgbClr>
          </a:outerShdw>
        </a:effectLst>
      </dsp:spPr>
      <dsp:style>
        <a:lnRef idx="1">
          <a:scrgbClr r="0" g="0" b="0"/>
        </a:lnRef>
        <a:fillRef idx="1">
          <a:scrgbClr r="0" g="0" b="0"/>
        </a:fillRef>
        <a:effectRef idx="2">
          <a:scrgbClr r="0" g="0" b="0"/>
        </a:effectRef>
        <a:fontRef idx="minor"/>
      </dsp:style>
    </dsp:sp>
    <dsp:sp modelId="{A2900767-2C2A-4F42-852A-2C93C7B441AD}">
      <dsp:nvSpPr>
        <dsp:cNvPr id="0" name=""/>
        <dsp:cNvSpPr/>
      </dsp:nvSpPr>
      <dsp:spPr>
        <a:xfrm>
          <a:off x="491163" y="18140"/>
          <a:ext cx="6876289" cy="501840"/>
        </a:xfrm>
        <a:prstGeom prst="roundRect">
          <a:avLst/>
        </a:prstGeom>
        <a:gradFill rotWithShape="0">
          <a:gsLst>
            <a:gs pos="0">
              <a:schemeClr val="accent4">
                <a:hueOff val="0"/>
                <a:satOff val="0"/>
                <a:lumOff val="0"/>
                <a:alphaOff val="0"/>
                <a:shade val="85000"/>
                <a:satMod val="130000"/>
              </a:schemeClr>
            </a:gs>
            <a:gs pos="34000">
              <a:schemeClr val="accent4">
                <a:hueOff val="0"/>
                <a:satOff val="0"/>
                <a:lumOff val="0"/>
                <a:alphaOff val="0"/>
                <a:shade val="87000"/>
                <a:satMod val="125000"/>
              </a:schemeClr>
            </a:gs>
            <a:gs pos="70000">
              <a:schemeClr val="accent4">
                <a:hueOff val="0"/>
                <a:satOff val="0"/>
                <a:lumOff val="0"/>
                <a:alphaOff val="0"/>
                <a:tint val="100000"/>
                <a:shade val="90000"/>
                <a:satMod val="130000"/>
              </a:schemeClr>
            </a:gs>
            <a:gs pos="100000">
              <a:schemeClr val="accent4">
                <a:hueOff val="0"/>
                <a:satOff val="0"/>
                <a:lumOff val="0"/>
                <a:alphaOff val="0"/>
                <a:tint val="100000"/>
                <a:shade val="100000"/>
                <a:satMod val="110000"/>
              </a:schemeClr>
            </a:gs>
          </a:gsLst>
          <a:path path="circle">
            <a:fillToRect l="100000" t="100000" r="100000" b="100000"/>
          </a:path>
        </a:gradFill>
        <a:ln>
          <a:noFill/>
        </a:ln>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dsp:spPr>
      <dsp:style>
        <a:lnRef idx="0">
          <a:scrgbClr r="0" g="0" b="0"/>
        </a:lnRef>
        <a:fillRef idx="3">
          <a:scrgbClr r="0" g="0" b="0"/>
        </a:fillRef>
        <a:effectRef idx="3">
          <a:scrgbClr r="0" g="0" b="0"/>
        </a:effectRef>
        <a:fontRef idx="minor">
          <a:schemeClr val="lt1"/>
        </a:fontRef>
      </dsp:style>
      <dsp:txBody>
        <a:bodyPr spcFirstLastPara="0" vert="horz" wrap="square" lIns="259907" tIns="0" rIns="259907" bIns="0" numCol="1" spcCol="1270" anchor="ctr" anchorCtr="0">
          <a:noAutofit/>
        </a:bodyPr>
        <a:lstStyle/>
        <a:p>
          <a:pPr lvl="0" algn="l" defTabSz="1066800">
            <a:lnSpc>
              <a:spcPct val="90000"/>
            </a:lnSpc>
            <a:spcBef>
              <a:spcPct val="0"/>
            </a:spcBef>
            <a:spcAft>
              <a:spcPct val="35000"/>
            </a:spcAft>
          </a:pPr>
          <a:r>
            <a:rPr lang="en-US" sz="2400" kern="1200" dirty="0" smtClean="0">
              <a:latin typeface="Times New Roman" panose="02020603050405020304" pitchFamily="18" charset="0"/>
              <a:cs typeface="Times New Roman" panose="02020603050405020304" pitchFamily="18" charset="0"/>
            </a:rPr>
            <a:t>Falling debris, materials or objects</a:t>
          </a:r>
          <a:endParaRPr lang="en-US" sz="2400" kern="1200" dirty="0">
            <a:latin typeface="Times New Roman" panose="02020603050405020304" pitchFamily="18" charset="0"/>
            <a:cs typeface="Times New Roman" panose="02020603050405020304" pitchFamily="18" charset="0"/>
          </a:endParaRPr>
        </a:p>
      </dsp:txBody>
      <dsp:txXfrm>
        <a:off x="515661" y="42638"/>
        <a:ext cx="6827293" cy="452844"/>
      </dsp:txXfrm>
    </dsp:sp>
    <dsp:sp modelId="{778F3380-1F38-45EF-B3B0-0846D5795626}">
      <dsp:nvSpPr>
        <dsp:cNvPr id="0" name=""/>
        <dsp:cNvSpPr/>
      </dsp:nvSpPr>
      <dsp:spPr>
        <a:xfrm>
          <a:off x="0" y="1040180"/>
          <a:ext cx="9823270" cy="428400"/>
        </a:xfrm>
        <a:prstGeom prst="rect">
          <a:avLst/>
        </a:prstGeom>
        <a:solidFill>
          <a:schemeClr val="lt1">
            <a:alpha val="90000"/>
            <a:hueOff val="0"/>
            <a:satOff val="0"/>
            <a:lumOff val="0"/>
            <a:alphaOff val="0"/>
          </a:schemeClr>
        </a:solidFill>
        <a:ln w="12700" cap="flat" cmpd="sng" algn="ctr">
          <a:solidFill>
            <a:schemeClr val="accent4">
              <a:hueOff val="0"/>
              <a:satOff val="0"/>
              <a:lumOff val="0"/>
              <a:alphaOff val="0"/>
            </a:schemeClr>
          </a:solidFill>
          <a:prstDash val="solid"/>
        </a:ln>
        <a:effectLst>
          <a:outerShdw blurRad="38100" dist="25400" dir="2700000" algn="br" rotWithShape="0">
            <a:srgbClr val="000000">
              <a:alpha val="60000"/>
            </a:srgbClr>
          </a:outerShdw>
        </a:effectLst>
      </dsp:spPr>
      <dsp:style>
        <a:lnRef idx="1">
          <a:scrgbClr r="0" g="0" b="0"/>
        </a:lnRef>
        <a:fillRef idx="1">
          <a:scrgbClr r="0" g="0" b="0"/>
        </a:fillRef>
        <a:effectRef idx="2">
          <a:scrgbClr r="0" g="0" b="0"/>
        </a:effectRef>
        <a:fontRef idx="minor"/>
      </dsp:style>
    </dsp:sp>
    <dsp:sp modelId="{660CEDB8-6DC0-4F6D-93D9-9B531FA4B170}">
      <dsp:nvSpPr>
        <dsp:cNvPr id="0" name=""/>
        <dsp:cNvSpPr/>
      </dsp:nvSpPr>
      <dsp:spPr>
        <a:xfrm>
          <a:off x="491163" y="789260"/>
          <a:ext cx="6876289" cy="501840"/>
        </a:xfrm>
        <a:prstGeom prst="roundRect">
          <a:avLst/>
        </a:prstGeom>
        <a:gradFill rotWithShape="0">
          <a:gsLst>
            <a:gs pos="0">
              <a:schemeClr val="accent4">
                <a:hueOff val="0"/>
                <a:satOff val="0"/>
                <a:lumOff val="0"/>
                <a:alphaOff val="0"/>
                <a:shade val="85000"/>
                <a:satMod val="130000"/>
              </a:schemeClr>
            </a:gs>
            <a:gs pos="34000">
              <a:schemeClr val="accent4">
                <a:hueOff val="0"/>
                <a:satOff val="0"/>
                <a:lumOff val="0"/>
                <a:alphaOff val="0"/>
                <a:shade val="87000"/>
                <a:satMod val="125000"/>
              </a:schemeClr>
            </a:gs>
            <a:gs pos="70000">
              <a:schemeClr val="accent4">
                <a:hueOff val="0"/>
                <a:satOff val="0"/>
                <a:lumOff val="0"/>
                <a:alphaOff val="0"/>
                <a:tint val="100000"/>
                <a:shade val="90000"/>
                <a:satMod val="130000"/>
              </a:schemeClr>
            </a:gs>
            <a:gs pos="100000">
              <a:schemeClr val="accent4">
                <a:hueOff val="0"/>
                <a:satOff val="0"/>
                <a:lumOff val="0"/>
                <a:alphaOff val="0"/>
                <a:tint val="100000"/>
                <a:shade val="100000"/>
                <a:satMod val="110000"/>
              </a:schemeClr>
            </a:gs>
          </a:gsLst>
          <a:path path="circle">
            <a:fillToRect l="100000" t="100000" r="100000" b="100000"/>
          </a:path>
        </a:gradFill>
        <a:ln>
          <a:noFill/>
        </a:ln>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dsp:spPr>
      <dsp:style>
        <a:lnRef idx="0">
          <a:scrgbClr r="0" g="0" b="0"/>
        </a:lnRef>
        <a:fillRef idx="3">
          <a:scrgbClr r="0" g="0" b="0"/>
        </a:fillRef>
        <a:effectRef idx="3">
          <a:scrgbClr r="0" g="0" b="0"/>
        </a:effectRef>
        <a:fontRef idx="minor">
          <a:schemeClr val="lt1"/>
        </a:fontRef>
      </dsp:style>
      <dsp:txBody>
        <a:bodyPr spcFirstLastPara="0" vert="horz" wrap="square" lIns="259907" tIns="0" rIns="259907" bIns="0" numCol="1" spcCol="1270" anchor="ctr" anchorCtr="0">
          <a:noAutofit/>
        </a:bodyPr>
        <a:lstStyle/>
        <a:p>
          <a:pPr lvl="0" algn="l" defTabSz="1066800">
            <a:lnSpc>
              <a:spcPct val="90000"/>
            </a:lnSpc>
            <a:spcBef>
              <a:spcPct val="0"/>
            </a:spcBef>
            <a:spcAft>
              <a:spcPct val="35000"/>
            </a:spcAft>
          </a:pPr>
          <a:r>
            <a:rPr lang="en-US" sz="2400" kern="1200" dirty="0" smtClean="0">
              <a:latin typeface="Times New Roman" panose="02020603050405020304" pitchFamily="18" charset="0"/>
              <a:cs typeface="Times New Roman" panose="02020603050405020304" pitchFamily="18" charset="0"/>
            </a:rPr>
            <a:t>Overexertion</a:t>
          </a:r>
          <a:endParaRPr lang="en-US" sz="2400" kern="1200" dirty="0">
            <a:latin typeface="Times New Roman" panose="02020603050405020304" pitchFamily="18" charset="0"/>
            <a:cs typeface="Times New Roman" panose="02020603050405020304" pitchFamily="18" charset="0"/>
          </a:endParaRPr>
        </a:p>
      </dsp:txBody>
      <dsp:txXfrm>
        <a:off x="515661" y="813758"/>
        <a:ext cx="6827293" cy="452844"/>
      </dsp:txXfrm>
    </dsp:sp>
    <dsp:sp modelId="{1403C988-FC8F-4BC3-8FB4-6DD51E5B3F49}">
      <dsp:nvSpPr>
        <dsp:cNvPr id="0" name=""/>
        <dsp:cNvSpPr/>
      </dsp:nvSpPr>
      <dsp:spPr>
        <a:xfrm>
          <a:off x="0" y="1811301"/>
          <a:ext cx="9823270" cy="428400"/>
        </a:xfrm>
        <a:prstGeom prst="rect">
          <a:avLst/>
        </a:prstGeom>
        <a:solidFill>
          <a:schemeClr val="lt1">
            <a:alpha val="90000"/>
            <a:hueOff val="0"/>
            <a:satOff val="0"/>
            <a:lumOff val="0"/>
            <a:alphaOff val="0"/>
          </a:schemeClr>
        </a:solidFill>
        <a:ln w="12700" cap="flat" cmpd="sng" algn="ctr">
          <a:solidFill>
            <a:schemeClr val="accent4">
              <a:hueOff val="0"/>
              <a:satOff val="0"/>
              <a:lumOff val="0"/>
              <a:alphaOff val="0"/>
            </a:schemeClr>
          </a:solidFill>
          <a:prstDash val="solid"/>
        </a:ln>
        <a:effectLst>
          <a:outerShdw blurRad="38100" dist="25400" dir="2700000" algn="br" rotWithShape="0">
            <a:srgbClr val="000000">
              <a:alpha val="60000"/>
            </a:srgbClr>
          </a:outerShdw>
        </a:effectLst>
      </dsp:spPr>
      <dsp:style>
        <a:lnRef idx="1">
          <a:scrgbClr r="0" g="0" b="0"/>
        </a:lnRef>
        <a:fillRef idx="1">
          <a:scrgbClr r="0" g="0" b="0"/>
        </a:fillRef>
        <a:effectRef idx="2">
          <a:scrgbClr r="0" g="0" b="0"/>
        </a:effectRef>
        <a:fontRef idx="minor"/>
      </dsp:style>
    </dsp:sp>
    <dsp:sp modelId="{EE01856A-8B4C-42F6-B6B3-48E955E47628}">
      <dsp:nvSpPr>
        <dsp:cNvPr id="0" name=""/>
        <dsp:cNvSpPr/>
      </dsp:nvSpPr>
      <dsp:spPr>
        <a:xfrm>
          <a:off x="491163" y="1560380"/>
          <a:ext cx="6876289" cy="501840"/>
        </a:xfrm>
        <a:prstGeom prst="roundRect">
          <a:avLst/>
        </a:prstGeom>
        <a:gradFill rotWithShape="0">
          <a:gsLst>
            <a:gs pos="0">
              <a:schemeClr val="accent4">
                <a:hueOff val="0"/>
                <a:satOff val="0"/>
                <a:lumOff val="0"/>
                <a:alphaOff val="0"/>
                <a:shade val="85000"/>
                <a:satMod val="130000"/>
              </a:schemeClr>
            </a:gs>
            <a:gs pos="34000">
              <a:schemeClr val="accent4">
                <a:hueOff val="0"/>
                <a:satOff val="0"/>
                <a:lumOff val="0"/>
                <a:alphaOff val="0"/>
                <a:shade val="87000"/>
                <a:satMod val="125000"/>
              </a:schemeClr>
            </a:gs>
            <a:gs pos="70000">
              <a:schemeClr val="accent4">
                <a:hueOff val="0"/>
                <a:satOff val="0"/>
                <a:lumOff val="0"/>
                <a:alphaOff val="0"/>
                <a:tint val="100000"/>
                <a:shade val="90000"/>
                <a:satMod val="130000"/>
              </a:schemeClr>
            </a:gs>
            <a:gs pos="100000">
              <a:schemeClr val="accent4">
                <a:hueOff val="0"/>
                <a:satOff val="0"/>
                <a:lumOff val="0"/>
                <a:alphaOff val="0"/>
                <a:tint val="100000"/>
                <a:shade val="100000"/>
                <a:satMod val="110000"/>
              </a:schemeClr>
            </a:gs>
          </a:gsLst>
          <a:path path="circle">
            <a:fillToRect l="100000" t="100000" r="100000" b="100000"/>
          </a:path>
        </a:gradFill>
        <a:ln>
          <a:noFill/>
        </a:ln>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dsp:spPr>
      <dsp:style>
        <a:lnRef idx="0">
          <a:scrgbClr r="0" g="0" b="0"/>
        </a:lnRef>
        <a:fillRef idx="3">
          <a:scrgbClr r="0" g="0" b="0"/>
        </a:fillRef>
        <a:effectRef idx="3">
          <a:scrgbClr r="0" g="0" b="0"/>
        </a:effectRef>
        <a:fontRef idx="minor">
          <a:schemeClr val="lt1"/>
        </a:fontRef>
      </dsp:style>
      <dsp:txBody>
        <a:bodyPr spcFirstLastPara="0" vert="horz" wrap="square" lIns="259907" tIns="0" rIns="259907" bIns="0" numCol="1" spcCol="1270" anchor="ctr" anchorCtr="0">
          <a:noAutofit/>
        </a:bodyPr>
        <a:lstStyle/>
        <a:p>
          <a:pPr lvl="0" algn="l" defTabSz="1066800">
            <a:lnSpc>
              <a:spcPct val="90000"/>
            </a:lnSpc>
            <a:spcBef>
              <a:spcPct val="0"/>
            </a:spcBef>
            <a:spcAft>
              <a:spcPct val="35000"/>
            </a:spcAft>
          </a:pPr>
          <a:r>
            <a:rPr lang="en-US" sz="2400" kern="1200" dirty="0" smtClean="0">
              <a:latin typeface="Times New Roman" panose="02020603050405020304" pitchFamily="18" charset="0"/>
              <a:cs typeface="Times New Roman" panose="02020603050405020304" pitchFamily="18" charset="0"/>
            </a:rPr>
            <a:t>Slips and falls</a:t>
          </a:r>
          <a:endParaRPr lang="en-US" sz="2400" kern="1200" dirty="0">
            <a:latin typeface="Times New Roman" panose="02020603050405020304" pitchFamily="18" charset="0"/>
            <a:cs typeface="Times New Roman" panose="02020603050405020304" pitchFamily="18" charset="0"/>
          </a:endParaRPr>
        </a:p>
      </dsp:txBody>
      <dsp:txXfrm>
        <a:off x="515661" y="1584878"/>
        <a:ext cx="6827293" cy="452844"/>
      </dsp:txXfrm>
    </dsp:sp>
    <dsp:sp modelId="{9885D013-2545-4E3C-A334-156ECA93C7B4}">
      <dsp:nvSpPr>
        <dsp:cNvPr id="0" name=""/>
        <dsp:cNvSpPr/>
      </dsp:nvSpPr>
      <dsp:spPr>
        <a:xfrm>
          <a:off x="0" y="2582420"/>
          <a:ext cx="9823270" cy="428400"/>
        </a:xfrm>
        <a:prstGeom prst="rect">
          <a:avLst/>
        </a:prstGeom>
        <a:solidFill>
          <a:schemeClr val="lt1">
            <a:alpha val="90000"/>
            <a:hueOff val="0"/>
            <a:satOff val="0"/>
            <a:lumOff val="0"/>
            <a:alphaOff val="0"/>
          </a:schemeClr>
        </a:solidFill>
        <a:ln w="12700" cap="flat" cmpd="sng" algn="ctr">
          <a:solidFill>
            <a:schemeClr val="accent4">
              <a:hueOff val="0"/>
              <a:satOff val="0"/>
              <a:lumOff val="0"/>
              <a:alphaOff val="0"/>
            </a:schemeClr>
          </a:solidFill>
          <a:prstDash val="solid"/>
        </a:ln>
        <a:effectLst>
          <a:outerShdw blurRad="38100" dist="25400" dir="2700000" algn="br" rotWithShape="0">
            <a:srgbClr val="000000">
              <a:alpha val="60000"/>
            </a:srgbClr>
          </a:outerShdw>
        </a:effectLst>
      </dsp:spPr>
      <dsp:style>
        <a:lnRef idx="1">
          <a:scrgbClr r="0" g="0" b="0"/>
        </a:lnRef>
        <a:fillRef idx="1">
          <a:scrgbClr r="0" g="0" b="0"/>
        </a:fillRef>
        <a:effectRef idx="2">
          <a:scrgbClr r="0" g="0" b="0"/>
        </a:effectRef>
        <a:fontRef idx="minor"/>
      </dsp:style>
    </dsp:sp>
    <dsp:sp modelId="{CA592B10-CFA0-4892-A28F-1B9816AFE8AE}">
      <dsp:nvSpPr>
        <dsp:cNvPr id="0" name=""/>
        <dsp:cNvSpPr/>
      </dsp:nvSpPr>
      <dsp:spPr>
        <a:xfrm>
          <a:off x="491163" y="2348673"/>
          <a:ext cx="6876289" cy="501840"/>
        </a:xfrm>
        <a:prstGeom prst="roundRect">
          <a:avLst/>
        </a:prstGeom>
        <a:gradFill rotWithShape="0">
          <a:gsLst>
            <a:gs pos="0">
              <a:schemeClr val="accent4">
                <a:hueOff val="0"/>
                <a:satOff val="0"/>
                <a:lumOff val="0"/>
                <a:alphaOff val="0"/>
                <a:shade val="85000"/>
                <a:satMod val="130000"/>
              </a:schemeClr>
            </a:gs>
            <a:gs pos="34000">
              <a:schemeClr val="accent4">
                <a:hueOff val="0"/>
                <a:satOff val="0"/>
                <a:lumOff val="0"/>
                <a:alphaOff val="0"/>
                <a:shade val="87000"/>
                <a:satMod val="125000"/>
              </a:schemeClr>
            </a:gs>
            <a:gs pos="70000">
              <a:schemeClr val="accent4">
                <a:hueOff val="0"/>
                <a:satOff val="0"/>
                <a:lumOff val="0"/>
                <a:alphaOff val="0"/>
                <a:tint val="100000"/>
                <a:shade val="90000"/>
                <a:satMod val="130000"/>
              </a:schemeClr>
            </a:gs>
            <a:gs pos="100000">
              <a:schemeClr val="accent4">
                <a:hueOff val="0"/>
                <a:satOff val="0"/>
                <a:lumOff val="0"/>
                <a:alphaOff val="0"/>
                <a:tint val="100000"/>
                <a:shade val="100000"/>
                <a:satMod val="110000"/>
              </a:schemeClr>
            </a:gs>
          </a:gsLst>
          <a:path path="circle">
            <a:fillToRect l="100000" t="100000" r="100000" b="100000"/>
          </a:path>
        </a:gradFill>
        <a:ln>
          <a:noFill/>
        </a:ln>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dsp:spPr>
      <dsp:style>
        <a:lnRef idx="0">
          <a:scrgbClr r="0" g="0" b="0"/>
        </a:lnRef>
        <a:fillRef idx="3">
          <a:scrgbClr r="0" g="0" b="0"/>
        </a:fillRef>
        <a:effectRef idx="3">
          <a:scrgbClr r="0" g="0" b="0"/>
        </a:effectRef>
        <a:fontRef idx="minor">
          <a:schemeClr val="lt1"/>
        </a:fontRef>
      </dsp:style>
      <dsp:txBody>
        <a:bodyPr spcFirstLastPara="0" vert="horz" wrap="square" lIns="259907" tIns="0" rIns="259907" bIns="0" numCol="1" spcCol="1270" anchor="ctr" anchorCtr="0">
          <a:noAutofit/>
        </a:bodyPr>
        <a:lstStyle/>
        <a:p>
          <a:pPr lvl="0" algn="l" defTabSz="1066800">
            <a:lnSpc>
              <a:spcPct val="90000"/>
            </a:lnSpc>
            <a:spcBef>
              <a:spcPct val="0"/>
            </a:spcBef>
            <a:spcAft>
              <a:spcPct val="35000"/>
            </a:spcAft>
          </a:pPr>
          <a:r>
            <a:rPr lang="en-US" sz="2400" kern="1200" dirty="0" smtClean="0">
              <a:latin typeface="Times New Roman" panose="02020603050405020304" pitchFamily="18" charset="0"/>
              <a:cs typeface="Times New Roman" panose="02020603050405020304" pitchFamily="18" charset="0"/>
            </a:rPr>
            <a:t>Machinery accidents</a:t>
          </a:r>
          <a:endParaRPr lang="en-US" sz="2400" kern="1200" dirty="0">
            <a:latin typeface="Times New Roman" panose="02020603050405020304" pitchFamily="18" charset="0"/>
            <a:cs typeface="Times New Roman" panose="02020603050405020304" pitchFamily="18" charset="0"/>
          </a:endParaRPr>
        </a:p>
      </dsp:txBody>
      <dsp:txXfrm>
        <a:off x="515661" y="2373171"/>
        <a:ext cx="6827293" cy="452844"/>
      </dsp:txXfrm>
    </dsp:sp>
    <dsp:sp modelId="{B89422FB-2EE8-4156-8FAA-E922FD09408B}">
      <dsp:nvSpPr>
        <dsp:cNvPr id="0" name=""/>
        <dsp:cNvSpPr/>
      </dsp:nvSpPr>
      <dsp:spPr>
        <a:xfrm>
          <a:off x="0" y="3353541"/>
          <a:ext cx="9823270" cy="428400"/>
        </a:xfrm>
        <a:prstGeom prst="rect">
          <a:avLst/>
        </a:prstGeom>
        <a:solidFill>
          <a:schemeClr val="lt1">
            <a:alpha val="90000"/>
            <a:hueOff val="0"/>
            <a:satOff val="0"/>
            <a:lumOff val="0"/>
            <a:alphaOff val="0"/>
          </a:schemeClr>
        </a:solidFill>
        <a:ln w="12700" cap="flat" cmpd="sng" algn="ctr">
          <a:solidFill>
            <a:schemeClr val="accent4">
              <a:hueOff val="0"/>
              <a:satOff val="0"/>
              <a:lumOff val="0"/>
              <a:alphaOff val="0"/>
            </a:schemeClr>
          </a:solidFill>
          <a:prstDash val="solid"/>
        </a:ln>
        <a:effectLst>
          <a:outerShdw blurRad="38100" dist="25400" dir="2700000" algn="br" rotWithShape="0">
            <a:srgbClr val="000000">
              <a:alpha val="60000"/>
            </a:srgbClr>
          </a:outerShdw>
        </a:effectLst>
      </dsp:spPr>
      <dsp:style>
        <a:lnRef idx="1">
          <a:scrgbClr r="0" g="0" b="0"/>
        </a:lnRef>
        <a:fillRef idx="1">
          <a:scrgbClr r="0" g="0" b="0"/>
        </a:fillRef>
        <a:effectRef idx="2">
          <a:scrgbClr r="0" g="0" b="0"/>
        </a:effectRef>
        <a:fontRef idx="minor"/>
      </dsp:style>
    </dsp:sp>
    <dsp:sp modelId="{24871952-DD36-4C50-996D-92C91999B788}">
      <dsp:nvSpPr>
        <dsp:cNvPr id="0" name=""/>
        <dsp:cNvSpPr/>
      </dsp:nvSpPr>
      <dsp:spPr>
        <a:xfrm>
          <a:off x="491163" y="3102621"/>
          <a:ext cx="6876289" cy="501840"/>
        </a:xfrm>
        <a:prstGeom prst="roundRect">
          <a:avLst/>
        </a:prstGeom>
        <a:gradFill rotWithShape="0">
          <a:gsLst>
            <a:gs pos="0">
              <a:schemeClr val="accent4">
                <a:hueOff val="0"/>
                <a:satOff val="0"/>
                <a:lumOff val="0"/>
                <a:alphaOff val="0"/>
                <a:shade val="85000"/>
                <a:satMod val="130000"/>
              </a:schemeClr>
            </a:gs>
            <a:gs pos="34000">
              <a:schemeClr val="accent4">
                <a:hueOff val="0"/>
                <a:satOff val="0"/>
                <a:lumOff val="0"/>
                <a:alphaOff val="0"/>
                <a:shade val="87000"/>
                <a:satMod val="125000"/>
              </a:schemeClr>
            </a:gs>
            <a:gs pos="70000">
              <a:schemeClr val="accent4">
                <a:hueOff val="0"/>
                <a:satOff val="0"/>
                <a:lumOff val="0"/>
                <a:alphaOff val="0"/>
                <a:tint val="100000"/>
                <a:shade val="90000"/>
                <a:satMod val="130000"/>
              </a:schemeClr>
            </a:gs>
            <a:gs pos="100000">
              <a:schemeClr val="accent4">
                <a:hueOff val="0"/>
                <a:satOff val="0"/>
                <a:lumOff val="0"/>
                <a:alphaOff val="0"/>
                <a:tint val="100000"/>
                <a:shade val="100000"/>
                <a:satMod val="110000"/>
              </a:schemeClr>
            </a:gs>
          </a:gsLst>
          <a:path path="circle">
            <a:fillToRect l="100000" t="100000" r="100000" b="100000"/>
          </a:path>
        </a:gradFill>
        <a:ln>
          <a:noFill/>
        </a:ln>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dsp:spPr>
      <dsp:style>
        <a:lnRef idx="0">
          <a:scrgbClr r="0" g="0" b="0"/>
        </a:lnRef>
        <a:fillRef idx="3">
          <a:scrgbClr r="0" g="0" b="0"/>
        </a:fillRef>
        <a:effectRef idx="3">
          <a:scrgbClr r="0" g="0" b="0"/>
        </a:effectRef>
        <a:fontRef idx="minor">
          <a:schemeClr val="lt1"/>
        </a:fontRef>
      </dsp:style>
      <dsp:txBody>
        <a:bodyPr spcFirstLastPara="0" vert="horz" wrap="square" lIns="259907" tIns="0" rIns="259907" bIns="0" numCol="1" spcCol="1270" anchor="ctr" anchorCtr="0">
          <a:noAutofit/>
        </a:bodyPr>
        <a:lstStyle/>
        <a:p>
          <a:pPr lvl="0" algn="l" defTabSz="1066800">
            <a:lnSpc>
              <a:spcPct val="90000"/>
            </a:lnSpc>
            <a:spcBef>
              <a:spcPct val="0"/>
            </a:spcBef>
            <a:spcAft>
              <a:spcPct val="35000"/>
            </a:spcAft>
          </a:pPr>
          <a:r>
            <a:rPr lang="en-US" sz="2400" kern="1200" dirty="0" smtClean="0">
              <a:latin typeface="Times New Roman" panose="02020603050405020304" pitchFamily="18" charset="0"/>
              <a:cs typeface="Times New Roman" panose="02020603050405020304" pitchFamily="18" charset="0"/>
            </a:rPr>
            <a:t>Getting hit by a vehicle</a:t>
          </a:r>
          <a:endParaRPr lang="en-US" sz="2400" kern="1200" dirty="0">
            <a:latin typeface="Times New Roman" panose="02020603050405020304" pitchFamily="18" charset="0"/>
            <a:cs typeface="Times New Roman" panose="02020603050405020304" pitchFamily="18" charset="0"/>
          </a:endParaRPr>
        </a:p>
      </dsp:txBody>
      <dsp:txXfrm>
        <a:off x="515661" y="3127119"/>
        <a:ext cx="6827293" cy="452844"/>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4DFAF47-B83F-487F-8BF5-52A0AEC7C2F6}">
      <dsp:nvSpPr>
        <dsp:cNvPr id="0" name=""/>
        <dsp:cNvSpPr/>
      </dsp:nvSpPr>
      <dsp:spPr>
        <a:xfrm>
          <a:off x="0" y="284442"/>
          <a:ext cx="10058399" cy="453600"/>
        </a:xfrm>
        <a:prstGeom prst="rect">
          <a:avLst/>
        </a:prstGeom>
        <a:solidFill>
          <a:schemeClr val="lt1">
            <a:alpha val="90000"/>
            <a:hueOff val="0"/>
            <a:satOff val="0"/>
            <a:lumOff val="0"/>
            <a:alphaOff val="0"/>
          </a:schemeClr>
        </a:solidFill>
        <a:ln w="12700" cap="flat" cmpd="sng" algn="ctr">
          <a:solidFill>
            <a:schemeClr val="accent4">
              <a:hueOff val="0"/>
              <a:satOff val="0"/>
              <a:lumOff val="0"/>
              <a:alphaOff val="0"/>
            </a:schemeClr>
          </a:solidFill>
          <a:prstDash val="solid"/>
        </a:ln>
        <a:effectLst>
          <a:outerShdw blurRad="38100" dist="25400" dir="2700000" algn="br" rotWithShape="0">
            <a:srgbClr val="000000">
              <a:alpha val="60000"/>
            </a:srgbClr>
          </a:outerShdw>
        </a:effectLst>
      </dsp:spPr>
      <dsp:style>
        <a:lnRef idx="1">
          <a:scrgbClr r="0" g="0" b="0"/>
        </a:lnRef>
        <a:fillRef idx="1">
          <a:scrgbClr r="0" g="0" b="0"/>
        </a:fillRef>
        <a:effectRef idx="2">
          <a:scrgbClr r="0" g="0" b="0"/>
        </a:effectRef>
        <a:fontRef idx="minor"/>
      </dsp:style>
    </dsp:sp>
    <dsp:sp modelId="{775984D2-73D7-4F3F-B236-D10A7572A9E7}">
      <dsp:nvSpPr>
        <dsp:cNvPr id="0" name=""/>
        <dsp:cNvSpPr/>
      </dsp:nvSpPr>
      <dsp:spPr>
        <a:xfrm>
          <a:off x="502920" y="18762"/>
          <a:ext cx="7040880" cy="531360"/>
        </a:xfrm>
        <a:prstGeom prst="roundRect">
          <a:avLst/>
        </a:prstGeom>
        <a:gradFill rotWithShape="0">
          <a:gsLst>
            <a:gs pos="0">
              <a:schemeClr val="accent4">
                <a:hueOff val="0"/>
                <a:satOff val="0"/>
                <a:lumOff val="0"/>
                <a:alphaOff val="0"/>
                <a:shade val="85000"/>
                <a:satMod val="130000"/>
              </a:schemeClr>
            </a:gs>
            <a:gs pos="34000">
              <a:schemeClr val="accent4">
                <a:hueOff val="0"/>
                <a:satOff val="0"/>
                <a:lumOff val="0"/>
                <a:alphaOff val="0"/>
                <a:shade val="87000"/>
                <a:satMod val="125000"/>
              </a:schemeClr>
            </a:gs>
            <a:gs pos="70000">
              <a:schemeClr val="accent4">
                <a:hueOff val="0"/>
                <a:satOff val="0"/>
                <a:lumOff val="0"/>
                <a:alphaOff val="0"/>
                <a:tint val="100000"/>
                <a:shade val="90000"/>
                <a:satMod val="130000"/>
              </a:schemeClr>
            </a:gs>
            <a:gs pos="100000">
              <a:schemeClr val="accent4">
                <a:hueOff val="0"/>
                <a:satOff val="0"/>
                <a:lumOff val="0"/>
                <a:alphaOff val="0"/>
                <a:tint val="100000"/>
                <a:shade val="100000"/>
                <a:satMod val="110000"/>
              </a:schemeClr>
            </a:gs>
          </a:gsLst>
          <a:path path="circle">
            <a:fillToRect l="100000" t="100000" r="100000" b="100000"/>
          </a:path>
        </a:gradFill>
        <a:ln>
          <a:noFill/>
        </a:ln>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dsp:spPr>
      <dsp:style>
        <a:lnRef idx="0">
          <a:scrgbClr r="0" g="0" b="0"/>
        </a:lnRef>
        <a:fillRef idx="3">
          <a:scrgbClr r="0" g="0" b="0"/>
        </a:fillRef>
        <a:effectRef idx="3">
          <a:scrgbClr r="0" g="0" b="0"/>
        </a:effectRef>
        <a:fontRef idx="minor">
          <a:schemeClr val="lt1"/>
        </a:fontRef>
      </dsp:style>
      <dsp:txBody>
        <a:bodyPr spcFirstLastPara="0" vert="horz" wrap="square" lIns="266129" tIns="0" rIns="266129" bIns="0" numCol="1" spcCol="1270" anchor="ctr" anchorCtr="0">
          <a:noAutofit/>
        </a:bodyPr>
        <a:lstStyle/>
        <a:p>
          <a:pPr lvl="0" algn="l" defTabSz="800100">
            <a:lnSpc>
              <a:spcPct val="90000"/>
            </a:lnSpc>
            <a:spcBef>
              <a:spcPct val="0"/>
            </a:spcBef>
            <a:spcAft>
              <a:spcPct val="35000"/>
            </a:spcAft>
          </a:pPr>
          <a:r>
            <a:rPr lang="en-US" sz="1800" kern="1200" dirty="0" smtClean="0">
              <a:latin typeface="Times New Roman" panose="02020603050405020304" pitchFamily="18" charset="0"/>
              <a:cs typeface="Times New Roman" panose="02020603050405020304" pitchFamily="18" charset="0"/>
            </a:rPr>
            <a:t>Carpentry work</a:t>
          </a:r>
          <a:endParaRPr lang="en-US" sz="1800" kern="1200" dirty="0">
            <a:latin typeface="Times New Roman" panose="02020603050405020304" pitchFamily="18" charset="0"/>
            <a:cs typeface="Times New Roman" panose="02020603050405020304" pitchFamily="18" charset="0"/>
          </a:endParaRPr>
        </a:p>
      </dsp:txBody>
      <dsp:txXfrm>
        <a:off x="528859" y="44701"/>
        <a:ext cx="6989002" cy="479482"/>
      </dsp:txXfrm>
    </dsp:sp>
    <dsp:sp modelId="{3C28CCED-BDEA-485A-BF02-06EEEEA3B841}">
      <dsp:nvSpPr>
        <dsp:cNvPr id="0" name=""/>
        <dsp:cNvSpPr/>
      </dsp:nvSpPr>
      <dsp:spPr>
        <a:xfrm>
          <a:off x="0" y="1100922"/>
          <a:ext cx="10058399" cy="453600"/>
        </a:xfrm>
        <a:prstGeom prst="rect">
          <a:avLst/>
        </a:prstGeom>
        <a:solidFill>
          <a:schemeClr val="lt1">
            <a:alpha val="90000"/>
            <a:hueOff val="0"/>
            <a:satOff val="0"/>
            <a:lumOff val="0"/>
            <a:alphaOff val="0"/>
          </a:schemeClr>
        </a:solidFill>
        <a:ln w="12700" cap="flat" cmpd="sng" algn="ctr">
          <a:solidFill>
            <a:schemeClr val="accent4">
              <a:hueOff val="0"/>
              <a:satOff val="0"/>
              <a:lumOff val="0"/>
              <a:alphaOff val="0"/>
            </a:schemeClr>
          </a:solidFill>
          <a:prstDash val="solid"/>
        </a:ln>
        <a:effectLst>
          <a:outerShdw blurRad="38100" dist="25400" dir="2700000" algn="br" rotWithShape="0">
            <a:srgbClr val="000000">
              <a:alpha val="60000"/>
            </a:srgbClr>
          </a:outerShdw>
        </a:effectLst>
      </dsp:spPr>
      <dsp:style>
        <a:lnRef idx="1">
          <a:scrgbClr r="0" g="0" b="0"/>
        </a:lnRef>
        <a:fillRef idx="1">
          <a:scrgbClr r="0" g="0" b="0"/>
        </a:fillRef>
        <a:effectRef idx="2">
          <a:scrgbClr r="0" g="0" b="0"/>
        </a:effectRef>
        <a:fontRef idx="minor"/>
      </dsp:style>
    </dsp:sp>
    <dsp:sp modelId="{7E4B6CD7-72EA-4678-B970-121A1E98E7F9}">
      <dsp:nvSpPr>
        <dsp:cNvPr id="0" name=""/>
        <dsp:cNvSpPr/>
      </dsp:nvSpPr>
      <dsp:spPr>
        <a:xfrm>
          <a:off x="502920" y="835242"/>
          <a:ext cx="7040880" cy="531360"/>
        </a:xfrm>
        <a:prstGeom prst="roundRect">
          <a:avLst/>
        </a:prstGeom>
        <a:gradFill rotWithShape="0">
          <a:gsLst>
            <a:gs pos="0">
              <a:schemeClr val="accent4">
                <a:hueOff val="0"/>
                <a:satOff val="0"/>
                <a:lumOff val="0"/>
                <a:alphaOff val="0"/>
                <a:shade val="85000"/>
                <a:satMod val="130000"/>
              </a:schemeClr>
            </a:gs>
            <a:gs pos="34000">
              <a:schemeClr val="accent4">
                <a:hueOff val="0"/>
                <a:satOff val="0"/>
                <a:lumOff val="0"/>
                <a:alphaOff val="0"/>
                <a:shade val="87000"/>
                <a:satMod val="125000"/>
              </a:schemeClr>
            </a:gs>
            <a:gs pos="70000">
              <a:schemeClr val="accent4">
                <a:hueOff val="0"/>
                <a:satOff val="0"/>
                <a:lumOff val="0"/>
                <a:alphaOff val="0"/>
                <a:tint val="100000"/>
                <a:shade val="90000"/>
                <a:satMod val="130000"/>
              </a:schemeClr>
            </a:gs>
            <a:gs pos="100000">
              <a:schemeClr val="accent4">
                <a:hueOff val="0"/>
                <a:satOff val="0"/>
                <a:lumOff val="0"/>
                <a:alphaOff val="0"/>
                <a:tint val="100000"/>
                <a:shade val="100000"/>
                <a:satMod val="110000"/>
              </a:schemeClr>
            </a:gs>
          </a:gsLst>
          <a:path path="circle">
            <a:fillToRect l="100000" t="100000" r="100000" b="100000"/>
          </a:path>
        </a:gradFill>
        <a:ln>
          <a:noFill/>
        </a:ln>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dsp:spPr>
      <dsp:style>
        <a:lnRef idx="0">
          <a:scrgbClr r="0" g="0" b="0"/>
        </a:lnRef>
        <a:fillRef idx="3">
          <a:scrgbClr r="0" g="0" b="0"/>
        </a:fillRef>
        <a:effectRef idx="3">
          <a:scrgbClr r="0" g="0" b="0"/>
        </a:effectRef>
        <a:fontRef idx="minor">
          <a:schemeClr val="lt1"/>
        </a:fontRef>
      </dsp:style>
      <dsp:txBody>
        <a:bodyPr spcFirstLastPara="0" vert="horz" wrap="square" lIns="266129" tIns="0" rIns="266129" bIns="0" numCol="1" spcCol="1270" anchor="ctr" anchorCtr="0">
          <a:noAutofit/>
        </a:bodyPr>
        <a:lstStyle/>
        <a:p>
          <a:pPr lvl="0" algn="l" defTabSz="800100">
            <a:lnSpc>
              <a:spcPct val="90000"/>
            </a:lnSpc>
            <a:spcBef>
              <a:spcPct val="0"/>
            </a:spcBef>
            <a:spcAft>
              <a:spcPct val="35000"/>
            </a:spcAft>
          </a:pPr>
          <a:r>
            <a:rPr lang="en-US" sz="1800" kern="1200" dirty="0" smtClean="0">
              <a:latin typeface="Times New Roman" panose="02020603050405020304" pitchFamily="18" charset="0"/>
              <a:cs typeface="Times New Roman" panose="02020603050405020304" pitchFamily="18" charset="0"/>
            </a:rPr>
            <a:t>Excavation work</a:t>
          </a:r>
          <a:endParaRPr lang="en-US" sz="1800" kern="1200" dirty="0">
            <a:latin typeface="Times New Roman" panose="02020603050405020304" pitchFamily="18" charset="0"/>
            <a:cs typeface="Times New Roman" panose="02020603050405020304" pitchFamily="18" charset="0"/>
          </a:endParaRPr>
        </a:p>
      </dsp:txBody>
      <dsp:txXfrm>
        <a:off x="528859" y="861181"/>
        <a:ext cx="6989002" cy="479482"/>
      </dsp:txXfrm>
    </dsp:sp>
    <dsp:sp modelId="{4F4174C9-B9E4-4D72-A2E7-250E12EBEFF5}">
      <dsp:nvSpPr>
        <dsp:cNvPr id="0" name=""/>
        <dsp:cNvSpPr/>
      </dsp:nvSpPr>
      <dsp:spPr>
        <a:xfrm>
          <a:off x="0" y="1917402"/>
          <a:ext cx="10058399" cy="453600"/>
        </a:xfrm>
        <a:prstGeom prst="rect">
          <a:avLst/>
        </a:prstGeom>
        <a:solidFill>
          <a:schemeClr val="lt1">
            <a:alpha val="90000"/>
            <a:hueOff val="0"/>
            <a:satOff val="0"/>
            <a:lumOff val="0"/>
            <a:alphaOff val="0"/>
          </a:schemeClr>
        </a:solidFill>
        <a:ln w="12700" cap="flat" cmpd="sng" algn="ctr">
          <a:solidFill>
            <a:schemeClr val="accent4">
              <a:hueOff val="0"/>
              <a:satOff val="0"/>
              <a:lumOff val="0"/>
              <a:alphaOff val="0"/>
            </a:schemeClr>
          </a:solidFill>
          <a:prstDash val="solid"/>
        </a:ln>
        <a:effectLst>
          <a:outerShdw blurRad="38100" dist="25400" dir="2700000" algn="br" rotWithShape="0">
            <a:srgbClr val="000000">
              <a:alpha val="60000"/>
            </a:srgbClr>
          </a:outerShdw>
        </a:effectLst>
      </dsp:spPr>
      <dsp:style>
        <a:lnRef idx="1">
          <a:scrgbClr r="0" g="0" b="0"/>
        </a:lnRef>
        <a:fillRef idx="1">
          <a:scrgbClr r="0" g="0" b="0"/>
        </a:fillRef>
        <a:effectRef idx="2">
          <a:scrgbClr r="0" g="0" b="0"/>
        </a:effectRef>
        <a:fontRef idx="minor"/>
      </dsp:style>
    </dsp:sp>
    <dsp:sp modelId="{AEC82A3D-31D4-4BB5-80E8-8BBD0EB638E2}">
      <dsp:nvSpPr>
        <dsp:cNvPr id="0" name=""/>
        <dsp:cNvSpPr/>
      </dsp:nvSpPr>
      <dsp:spPr>
        <a:xfrm>
          <a:off x="502920" y="1651722"/>
          <a:ext cx="7040880" cy="531360"/>
        </a:xfrm>
        <a:prstGeom prst="roundRect">
          <a:avLst/>
        </a:prstGeom>
        <a:gradFill rotWithShape="0">
          <a:gsLst>
            <a:gs pos="0">
              <a:schemeClr val="accent4">
                <a:hueOff val="0"/>
                <a:satOff val="0"/>
                <a:lumOff val="0"/>
                <a:alphaOff val="0"/>
                <a:shade val="85000"/>
                <a:satMod val="130000"/>
              </a:schemeClr>
            </a:gs>
            <a:gs pos="34000">
              <a:schemeClr val="accent4">
                <a:hueOff val="0"/>
                <a:satOff val="0"/>
                <a:lumOff val="0"/>
                <a:alphaOff val="0"/>
                <a:shade val="87000"/>
                <a:satMod val="125000"/>
              </a:schemeClr>
            </a:gs>
            <a:gs pos="70000">
              <a:schemeClr val="accent4">
                <a:hueOff val="0"/>
                <a:satOff val="0"/>
                <a:lumOff val="0"/>
                <a:alphaOff val="0"/>
                <a:tint val="100000"/>
                <a:shade val="90000"/>
                <a:satMod val="130000"/>
              </a:schemeClr>
            </a:gs>
            <a:gs pos="100000">
              <a:schemeClr val="accent4">
                <a:hueOff val="0"/>
                <a:satOff val="0"/>
                <a:lumOff val="0"/>
                <a:alphaOff val="0"/>
                <a:tint val="100000"/>
                <a:shade val="100000"/>
                <a:satMod val="110000"/>
              </a:schemeClr>
            </a:gs>
          </a:gsLst>
          <a:path path="circle">
            <a:fillToRect l="100000" t="100000" r="100000" b="100000"/>
          </a:path>
        </a:gradFill>
        <a:ln>
          <a:noFill/>
        </a:ln>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dsp:spPr>
      <dsp:style>
        <a:lnRef idx="0">
          <a:scrgbClr r="0" g="0" b="0"/>
        </a:lnRef>
        <a:fillRef idx="3">
          <a:scrgbClr r="0" g="0" b="0"/>
        </a:fillRef>
        <a:effectRef idx="3">
          <a:scrgbClr r="0" g="0" b="0"/>
        </a:effectRef>
        <a:fontRef idx="minor">
          <a:schemeClr val="lt1"/>
        </a:fontRef>
      </dsp:style>
      <dsp:txBody>
        <a:bodyPr spcFirstLastPara="0" vert="horz" wrap="square" lIns="266129" tIns="0" rIns="266129" bIns="0" numCol="1" spcCol="1270" anchor="ctr" anchorCtr="0">
          <a:noAutofit/>
        </a:bodyPr>
        <a:lstStyle/>
        <a:p>
          <a:pPr lvl="0" algn="l" defTabSz="800100">
            <a:lnSpc>
              <a:spcPct val="90000"/>
            </a:lnSpc>
            <a:spcBef>
              <a:spcPct val="0"/>
            </a:spcBef>
            <a:spcAft>
              <a:spcPct val="35000"/>
            </a:spcAft>
          </a:pPr>
          <a:r>
            <a:rPr lang="en-US" sz="1800" kern="1200" dirty="0" smtClean="0">
              <a:latin typeface="Times New Roman" panose="02020603050405020304" pitchFamily="18" charset="0"/>
              <a:cs typeface="Times New Roman" panose="02020603050405020304" pitchFamily="18" charset="0"/>
            </a:rPr>
            <a:t>Masonry work</a:t>
          </a:r>
          <a:endParaRPr lang="en-US" sz="1800" kern="1200" dirty="0">
            <a:latin typeface="Times New Roman" panose="02020603050405020304" pitchFamily="18" charset="0"/>
            <a:cs typeface="Times New Roman" panose="02020603050405020304" pitchFamily="18" charset="0"/>
          </a:endParaRPr>
        </a:p>
      </dsp:txBody>
      <dsp:txXfrm>
        <a:off x="528859" y="1677661"/>
        <a:ext cx="6989002" cy="479482"/>
      </dsp:txXfrm>
    </dsp:sp>
    <dsp:sp modelId="{B7B57FCF-6025-4008-AA80-A72112A6D404}">
      <dsp:nvSpPr>
        <dsp:cNvPr id="0" name=""/>
        <dsp:cNvSpPr/>
      </dsp:nvSpPr>
      <dsp:spPr>
        <a:xfrm>
          <a:off x="0" y="2733882"/>
          <a:ext cx="10058399" cy="453600"/>
        </a:xfrm>
        <a:prstGeom prst="rect">
          <a:avLst/>
        </a:prstGeom>
        <a:solidFill>
          <a:schemeClr val="lt1">
            <a:alpha val="90000"/>
            <a:hueOff val="0"/>
            <a:satOff val="0"/>
            <a:lumOff val="0"/>
            <a:alphaOff val="0"/>
          </a:schemeClr>
        </a:solidFill>
        <a:ln w="12700" cap="flat" cmpd="sng" algn="ctr">
          <a:solidFill>
            <a:schemeClr val="accent4">
              <a:hueOff val="0"/>
              <a:satOff val="0"/>
              <a:lumOff val="0"/>
              <a:alphaOff val="0"/>
            </a:schemeClr>
          </a:solidFill>
          <a:prstDash val="solid"/>
        </a:ln>
        <a:effectLst>
          <a:outerShdw blurRad="38100" dist="25400" dir="2700000" algn="br" rotWithShape="0">
            <a:srgbClr val="000000">
              <a:alpha val="60000"/>
            </a:srgbClr>
          </a:outerShdw>
        </a:effectLst>
      </dsp:spPr>
      <dsp:style>
        <a:lnRef idx="1">
          <a:scrgbClr r="0" g="0" b="0"/>
        </a:lnRef>
        <a:fillRef idx="1">
          <a:scrgbClr r="0" g="0" b="0"/>
        </a:fillRef>
        <a:effectRef idx="2">
          <a:scrgbClr r="0" g="0" b="0"/>
        </a:effectRef>
        <a:fontRef idx="minor"/>
      </dsp:style>
    </dsp:sp>
    <dsp:sp modelId="{A6A708F5-B5EA-4FDA-B92B-8FC84832E1C1}">
      <dsp:nvSpPr>
        <dsp:cNvPr id="0" name=""/>
        <dsp:cNvSpPr/>
      </dsp:nvSpPr>
      <dsp:spPr>
        <a:xfrm>
          <a:off x="502920" y="2468202"/>
          <a:ext cx="7040880" cy="531360"/>
        </a:xfrm>
        <a:prstGeom prst="roundRect">
          <a:avLst/>
        </a:prstGeom>
        <a:gradFill rotWithShape="0">
          <a:gsLst>
            <a:gs pos="0">
              <a:schemeClr val="accent4">
                <a:hueOff val="0"/>
                <a:satOff val="0"/>
                <a:lumOff val="0"/>
                <a:alphaOff val="0"/>
                <a:shade val="85000"/>
                <a:satMod val="130000"/>
              </a:schemeClr>
            </a:gs>
            <a:gs pos="34000">
              <a:schemeClr val="accent4">
                <a:hueOff val="0"/>
                <a:satOff val="0"/>
                <a:lumOff val="0"/>
                <a:alphaOff val="0"/>
                <a:shade val="87000"/>
                <a:satMod val="125000"/>
              </a:schemeClr>
            </a:gs>
            <a:gs pos="70000">
              <a:schemeClr val="accent4">
                <a:hueOff val="0"/>
                <a:satOff val="0"/>
                <a:lumOff val="0"/>
                <a:alphaOff val="0"/>
                <a:tint val="100000"/>
                <a:shade val="90000"/>
                <a:satMod val="130000"/>
              </a:schemeClr>
            </a:gs>
            <a:gs pos="100000">
              <a:schemeClr val="accent4">
                <a:hueOff val="0"/>
                <a:satOff val="0"/>
                <a:lumOff val="0"/>
                <a:alphaOff val="0"/>
                <a:tint val="100000"/>
                <a:shade val="100000"/>
                <a:satMod val="110000"/>
              </a:schemeClr>
            </a:gs>
          </a:gsLst>
          <a:path path="circle">
            <a:fillToRect l="100000" t="100000" r="100000" b="100000"/>
          </a:path>
        </a:gradFill>
        <a:ln>
          <a:noFill/>
        </a:ln>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dsp:spPr>
      <dsp:style>
        <a:lnRef idx="0">
          <a:scrgbClr r="0" g="0" b="0"/>
        </a:lnRef>
        <a:fillRef idx="3">
          <a:scrgbClr r="0" g="0" b="0"/>
        </a:fillRef>
        <a:effectRef idx="3">
          <a:scrgbClr r="0" g="0" b="0"/>
        </a:effectRef>
        <a:fontRef idx="minor">
          <a:schemeClr val="lt1"/>
        </a:fontRef>
      </dsp:style>
      <dsp:txBody>
        <a:bodyPr spcFirstLastPara="0" vert="horz" wrap="square" lIns="266129" tIns="0" rIns="266129" bIns="0" numCol="1" spcCol="1270" anchor="ctr" anchorCtr="0">
          <a:noAutofit/>
        </a:bodyPr>
        <a:lstStyle/>
        <a:p>
          <a:pPr lvl="0" algn="l" defTabSz="800100">
            <a:lnSpc>
              <a:spcPct val="90000"/>
            </a:lnSpc>
            <a:spcBef>
              <a:spcPct val="0"/>
            </a:spcBef>
            <a:spcAft>
              <a:spcPct val="35000"/>
            </a:spcAft>
          </a:pPr>
          <a:r>
            <a:rPr lang="en-US" sz="1800" kern="1200" dirty="0" smtClean="0">
              <a:latin typeface="Times New Roman" panose="02020603050405020304" pitchFamily="18" charset="0"/>
              <a:cs typeface="Times New Roman" panose="02020603050405020304" pitchFamily="18" charset="0"/>
            </a:rPr>
            <a:t>Frame roof</a:t>
          </a:r>
          <a:endParaRPr lang="en-US" sz="1800" kern="1200" dirty="0">
            <a:latin typeface="Times New Roman" panose="02020603050405020304" pitchFamily="18" charset="0"/>
            <a:cs typeface="Times New Roman" panose="02020603050405020304" pitchFamily="18" charset="0"/>
          </a:endParaRPr>
        </a:p>
      </dsp:txBody>
      <dsp:txXfrm>
        <a:off x="528859" y="2494141"/>
        <a:ext cx="6989002" cy="479482"/>
      </dsp:txXfrm>
    </dsp:sp>
    <dsp:sp modelId="{1AE09562-B205-4758-A472-7ACE264DB0CE}">
      <dsp:nvSpPr>
        <dsp:cNvPr id="0" name=""/>
        <dsp:cNvSpPr/>
      </dsp:nvSpPr>
      <dsp:spPr>
        <a:xfrm>
          <a:off x="0" y="3550362"/>
          <a:ext cx="10058399" cy="453600"/>
        </a:xfrm>
        <a:prstGeom prst="rect">
          <a:avLst/>
        </a:prstGeom>
        <a:solidFill>
          <a:schemeClr val="lt1">
            <a:alpha val="90000"/>
            <a:hueOff val="0"/>
            <a:satOff val="0"/>
            <a:lumOff val="0"/>
            <a:alphaOff val="0"/>
          </a:schemeClr>
        </a:solidFill>
        <a:ln w="12700" cap="flat" cmpd="sng" algn="ctr">
          <a:solidFill>
            <a:schemeClr val="accent4">
              <a:hueOff val="0"/>
              <a:satOff val="0"/>
              <a:lumOff val="0"/>
              <a:alphaOff val="0"/>
            </a:schemeClr>
          </a:solidFill>
          <a:prstDash val="solid"/>
        </a:ln>
        <a:effectLst>
          <a:outerShdw blurRad="38100" dist="25400" dir="2700000" algn="br" rotWithShape="0">
            <a:srgbClr val="000000">
              <a:alpha val="60000"/>
            </a:srgbClr>
          </a:outerShdw>
        </a:effectLst>
      </dsp:spPr>
      <dsp:style>
        <a:lnRef idx="1">
          <a:scrgbClr r="0" g="0" b="0"/>
        </a:lnRef>
        <a:fillRef idx="1">
          <a:scrgbClr r="0" g="0" b="0"/>
        </a:fillRef>
        <a:effectRef idx="2">
          <a:scrgbClr r="0" g="0" b="0"/>
        </a:effectRef>
        <a:fontRef idx="minor"/>
      </dsp:style>
    </dsp:sp>
    <dsp:sp modelId="{540CB7A3-8F12-47FE-8530-133B4C530007}">
      <dsp:nvSpPr>
        <dsp:cNvPr id="0" name=""/>
        <dsp:cNvSpPr/>
      </dsp:nvSpPr>
      <dsp:spPr>
        <a:xfrm>
          <a:off x="502920" y="3284682"/>
          <a:ext cx="7040880" cy="531360"/>
        </a:xfrm>
        <a:prstGeom prst="roundRect">
          <a:avLst/>
        </a:prstGeom>
        <a:gradFill rotWithShape="0">
          <a:gsLst>
            <a:gs pos="0">
              <a:schemeClr val="accent4">
                <a:hueOff val="0"/>
                <a:satOff val="0"/>
                <a:lumOff val="0"/>
                <a:alphaOff val="0"/>
                <a:shade val="85000"/>
                <a:satMod val="130000"/>
              </a:schemeClr>
            </a:gs>
            <a:gs pos="34000">
              <a:schemeClr val="accent4">
                <a:hueOff val="0"/>
                <a:satOff val="0"/>
                <a:lumOff val="0"/>
                <a:alphaOff val="0"/>
                <a:shade val="87000"/>
                <a:satMod val="125000"/>
              </a:schemeClr>
            </a:gs>
            <a:gs pos="70000">
              <a:schemeClr val="accent4">
                <a:hueOff val="0"/>
                <a:satOff val="0"/>
                <a:lumOff val="0"/>
                <a:alphaOff val="0"/>
                <a:tint val="100000"/>
                <a:shade val="90000"/>
                <a:satMod val="130000"/>
              </a:schemeClr>
            </a:gs>
            <a:gs pos="100000">
              <a:schemeClr val="accent4">
                <a:hueOff val="0"/>
                <a:satOff val="0"/>
                <a:lumOff val="0"/>
                <a:alphaOff val="0"/>
                <a:tint val="100000"/>
                <a:shade val="100000"/>
                <a:satMod val="110000"/>
              </a:schemeClr>
            </a:gs>
          </a:gsLst>
          <a:path path="circle">
            <a:fillToRect l="100000" t="100000" r="100000" b="100000"/>
          </a:path>
        </a:gradFill>
        <a:ln>
          <a:noFill/>
        </a:ln>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dsp:spPr>
      <dsp:style>
        <a:lnRef idx="0">
          <a:scrgbClr r="0" g="0" b="0"/>
        </a:lnRef>
        <a:fillRef idx="3">
          <a:scrgbClr r="0" g="0" b="0"/>
        </a:fillRef>
        <a:effectRef idx="3">
          <a:scrgbClr r="0" g="0" b="0"/>
        </a:effectRef>
        <a:fontRef idx="minor">
          <a:schemeClr val="lt1"/>
        </a:fontRef>
      </dsp:style>
      <dsp:txBody>
        <a:bodyPr spcFirstLastPara="0" vert="horz" wrap="square" lIns="266129" tIns="0" rIns="266129" bIns="0" numCol="1" spcCol="1270" anchor="ctr" anchorCtr="0">
          <a:noAutofit/>
        </a:bodyPr>
        <a:lstStyle/>
        <a:p>
          <a:pPr lvl="0" algn="l" defTabSz="800100">
            <a:lnSpc>
              <a:spcPct val="90000"/>
            </a:lnSpc>
            <a:spcBef>
              <a:spcPct val="0"/>
            </a:spcBef>
            <a:spcAft>
              <a:spcPct val="35000"/>
            </a:spcAft>
          </a:pPr>
          <a:r>
            <a:rPr lang="en-US" sz="1800" kern="1200" dirty="0" smtClean="0">
              <a:latin typeface="Times New Roman" panose="02020603050405020304" pitchFamily="18" charset="0"/>
              <a:cs typeface="Times New Roman" panose="02020603050405020304" pitchFamily="18" charset="0"/>
            </a:rPr>
            <a:t>Electrical work</a:t>
          </a:r>
          <a:endParaRPr lang="en-US" sz="1800" kern="1200" dirty="0">
            <a:latin typeface="Times New Roman" panose="02020603050405020304" pitchFamily="18" charset="0"/>
            <a:cs typeface="Times New Roman" panose="02020603050405020304" pitchFamily="18" charset="0"/>
          </a:endParaRPr>
        </a:p>
      </dsp:txBody>
      <dsp:txXfrm>
        <a:off x="528859" y="3310621"/>
        <a:ext cx="6989002" cy="479482"/>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4DFAF47-B83F-487F-8BF5-52A0AEC7C2F6}">
      <dsp:nvSpPr>
        <dsp:cNvPr id="0" name=""/>
        <dsp:cNvSpPr/>
      </dsp:nvSpPr>
      <dsp:spPr>
        <a:xfrm>
          <a:off x="0" y="284442"/>
          <a:ext cx="10058399" cy="453600"/>
        </a:xfrm>
        <a:prstGeom prst="rect">
          <a:avLst/>
        </a:prstGeom>
        <a:solidFill>
          <a:schemeClr val="lt1">
            <a:alpha val="90000"/>
            <a:hueOff val="0"/>
            <a:satOff val="0"/>
            <a:lumOff val="0"/>
            <a:alphaOff val="0"/>
          </a:schemeClr>
        </a:solidFill>
        <a:ln w="12700" cap="flat" cmpd="sng" algn="ctr">
          <a:solidFill>
            <a:schemeClr val="accent4">
              <a:hueOff val="0"/>
              <a:satOff val="0"/>
              <a:lumOff val="0"/>
              <a:alphaOff val="0"/>
            </a:schemeClr>
          </a:solidFill>
          <a:prstDash val="solid"/>
        </a:ln>
        <a:effectLst>
          <a:outerShdw blurRad="38100" dist="25400" dir="2700000" algn="br" rotWithShape="0">
            <a:srgbClr val="000000">
              <a:alpha val="60000"/>
            </a:srgbClr>
          </a:outerShdw>
        </a:effectLst>
      </dsp:spPr>
      <dsp:style>
        <a:lnRef idx="1">
          <a:scrgbClr r="0" g="0" b="0"/>
        </a:lnRef>
        <a:fillRef idx="1">
          <a:scrgbClr r="0" g="0" b="0"/>
        </a:fillRef>
        <a:effectRef idx="2">
          <a:scrgbClr r="0" g="0" b="0"/>
        </a:effectRef>
        <a:fontRef idx="minor"/>
      </dsp:style>
    </dsp:sp>
    <dsp:sp modelId="{775984D2-73D7-4F3F-B236-D10A7572A9E7}">
      <dsp:nvSpPr>
        <dsp:cNvPr id="0" name=""/>
        <dsp:cNvSpPr/>
      </dsp:nvSpPr>
      <dsp:spPr>
        <a:xfrm>
          <a:off x="502920" y="18762"/>
          <a:ext cx="7040880" cy="531360"/>
        </a:xfrm>
        <a:prstGeom prst="roundRect">
          <a:avLst/>
        </a:prstGeom>
        <a:gradFill rotWithShape="0">
          <a:gsLst>
            <a:gs pos="0">
              <a:schemeClr val="accent4">
                <a:hueOff val="0"/>
                <a:satOff val="0"/>
                <a:lumOff val="0"/>
                <a:alphaOff val="0"/>
                <a:shade val="85000"/>
                <a:satMod val="130000"/>
              </a:schemeClr>
            </a:gs>
            <a:gs pos="34000">
              <a:schemeClr val="accent4">
                <a:hueOff val="0"/>
                <a:satOff val="0"/>
                <a:lumOff val="0"/>
                <a:alphaOff val="0"/>
                <a:shade val="87000"/>
                <a:satMod val="125000"/>
              </a:schemeClr>
            </a:gs>
            <a:gs pos="70000">
              <a:schemeClr val="accent4">
                <a:hueOff val="0"/>
                <a:satOff val="0"/>
                <a:lumOff val="0"/>
                <a:alphaOff val="0"/>
                <a:tint val="100000"/>
                <a:shade val="90000"/>
                <a:satMod val="130000"/>
              </a:schemeClr>
            </a:gs>
            <a:gs pos="100000">
              <a:schemeClr val="accent4">
                <a:hueOff val="0"/>
                <a:satOff val="0"/>
                <a:lumOff val="0"/>
                <a:alphaOff val="0"/>
                <a:tint val="100000"/>
                <a:shade val="100000"/>
                <a:satMod val="110000"/>
              </a:schemeClr>
            </a:gs>
          </a:gsLst>
          <a:path path="circle">
            <a:fillToRect l="100000" t="100000" r="100000" b="100000"/>
          </a:path>
        </a:gradFill>
        <a:ln>
          <a:noFill/>
        </a:ln>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dsp:spPr>
      <dsp:style>
        <a:lnRef idx="0">
          <a:scrgbClr r="0" g="0" b="0"/>
        </a:lnRef>
        <a:fillRef idx="3">
          <a:scrgbClr r="0" g="0" b="0"/>
        </a:fillRef>
        <a:effectRef idx="3">
          <a:scrgbClr r="0" g="0" b="0"/>
        </a:effectRef>
        <a:fontRef idx="minor">
          <a:schemeClr val="lt1"/>
        </a:fontRef>
      </dsp:style>
      <dsp:txBody>
        <a:bodyPr spcFirstLastPara="0" vert="horz" wrap="square" lIns="266129" tIns="0" rIns="266129" bIns="0" numCol="1" spcCol="1270" anchor="ctr" anchorCtr="0">
          <a:noAutofit/>
        </a:bodyPr>
        <a:lstStyle/>
        <a:p>
          <a:pPr lvl="0" algn="l" defTabSz="800100">
            <a:lnSpc>
              <a:spcPct val="90000"/>
            </a:lnSpc>
            <a:spcBef>
              <a:spcPct val="0"/>
            </a:spcBef>
            <a:spcAft>
              <a:spcPct val="35000"/>
            </a:spcAft>
          </a:pPr>
          <a:r>
            <a:rPr lang="en-US" sz="1800" kern="1200" dirty="0" smtClean="0">
              <a:latin typeface="Times New Roman" panose="02020603050405020304" pitchFamily="18" charset="0"/>
              <a:cs typeface="Times New Roman" panose="02020603050405020304" pitchFamily="18" charset="0"/>
            </a:rPr>
            <a:t>Reputation of company</a:t>
          </a:r>
          <a:endParaRPr lang="en-US" sz="1800" kern="1200" dirty="0">
            <a:latin typeface="Times New Roman" panose="02020603050405020304" pitchFamily="18" charset="0"/>
            <a:cs typeface="Times New Roman" panose="02020603050405020304" pitchFamily="18" charset="0"/>
          </a:endParaRPr>
        </a:p>
      </dsp:txBody>
      <dsp:txXfrm>
        <a:off x="528859" y="44701"/>
        <a:ext cx="6989002" cy="479482"/>
      </dsp:txXfrm>
    </dsp:sp>
    <dsp:sp modelId="{3C28CCED-BDEA-485A-BF02-06EEEEA3B841}">
      <dsp:nvSpPr>
        <dsp:cNvPr id="0" name=""/>
        <dsp:cNvSpPr/>
      </dsp:nvSpPr>
      <dsp:spPr>
        <a:xfrm>
          <a:off x="0" y="1100922"/>
          <a:ext cx="10058399" cy="453600"/>
        </a:xfrm>
        <a:prstGeom prst="rect">
          <a:avLst/>
        </a:prstGeom>
        <a:solidFill>
          <a:schemeClr val="lt1">
            <a:alpha val="90000"/>
            <a:hueOff val="0"/>
            <a:satOff val="0"/>
            <a:lumOff val="0"/>
            <a:alphaOff val="0"/>
          </a:schemeClr>
        </a:solidFill>
        <a:ln w="12700" cap="flat" cmpd="sng" algn="ctr">
          <a:solidFill>
            <a:schemeClr val="accent4">
              <a:hueOff val="0"/>
              <a:satOff val="0"/>
              <a:lumOff val="0"/>
              <a:alphaOff val="0"/>
            </a:schemeClr>
          </a:solidFill>
          <a:prstDash val="solid"/>
        </a:ln>
        <a:effectLst>
          <a:outerShdw blurRad="38100" dist="25400" dir="2700000" algn="br" rotWithShape="0">
            <a:srgbClr val="000000">
              <a:alpha val="60000"/>
            </a:srgbClr>
          </a:outerShdw>
        </a:effectLst>
      </dsp:spPr>
      <dsp:style>
        <a:lnRef idx="1">
          <a:scrgbClr r="0" g="0" b="0"/>
        </a:lnRef>
        <a:fillRef idx="1">
          <a:scrgbClr r="0" g="0" b="0"/>
        </a:fillRef>
        <a:effectRef idx="2">
          <a:scrgbClr r="0" g="0" b="0"/>
        </a:effectRef>
        <a:fontRef idx="minor"/>
      </dsp:style>
    </dsp:sp>
    <dsp:sp modelId="{7E4B6CD7-72EA-4678-B970-121A1E98E7F9}">
      <dsp:nvSpPr>
        <dsp:cNvPr id="0" name=""/>
        <dsp:cNvSpPr/>
      </dsp:nvSpPr>
      <dsp:spPr>
        <a:xfrm>
          <a:off x="502920" y="835242"/>
          <a:ext cx="7040880" cy="531360"/>
        </a:xfrm>
        <a:prstGeom prst="roundRect">
          <a:avLst/>
        </a:prstGeom>
        <a:gradFill rotWithShape="0">
          <a:gsLst>
            <a:gs pos="0">
              <a:schemeClr val="accent4">
                <a:hueOff val="0"/>
                <a:satOff val="0"/>
                <a:lumOff val="0"/>
                <a:alphaOff val="0"/>
                <a:shade val="85000"/>
                <a:satMod val="130000"/>
              </a:schemeClr>
            </a:gs>
            <a:gs pos="34000">
              <a:schemeClr val="accent4">
                <a:hueOff val="0"/>
                <a:satOff val="0"/>
                <a:lumOff val="0"/>
                <a:alphaOff val="0"/>
                <a:shade val="87000"/>
                <a:satMod val="125000"/>
              </a:schemeClr>
            </a:gs>
            <a:gs pos="70000">
              <a:schemeClr val="accent4">
                <a:hueOff val="0"/>
                <a:satOff val="0"/>
                <a:lumOff val="0"/>
                <a:alphaOff val="0"/>
                <a:tint val="100000"/>
                <a:shade val="90000"/>
                <a:satMod val="130000"/>
              </a:schemeClr>
            </a:gs>
            <a:gs pos="100000">
              <a:schemeClr val="accent4">
                <a:hueOff val="0"/>
                <a:satOff val="0"/>
                <a:lumOff val="0"/>
                <a:alphaOff val="0"/>
                <a:tint val="100000"/>
                <a:shade val="100000"/>
                <a:satMod val="110000"/>
              </a:schemeClr>
            </a:gs>
          </a:gsLst>
          <a:path path="circle">
            <a:fillToRect l="100000" t="100000" r="100000" b="100000"/>
          </a:path>
        </a:gradFill>
        <a:ln>
          <a:noFill/>
        </a:ln>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dsp:spPr>
      <dsp:style>
        <a:lnRef idx="0">
          <a:scrgbClr r="0" g="0" b="0"/>
        </a:lnRef>
        <a:fillRef idx="3">
          <a:scrgbClr r="0" g="0" b="0"/>
        </a:fillRef>
        <a:effectRef idx="3">
          <a:scrgbClr r="0" g="0" b="0"/>
        </a:effectRef>
        <a:fontRef idx="minor">
          <a:schemeClr val="lt1"/>
        </a:fontRef>
      </dsp:style>
      <dsp:txBody>
        <a:bodyPr spcFirstLastPara="0" vert="horz" wrap="square" lIns="266129" tIns="0" rIns="266129" bIns="0" numCol="1" spcCol="1270" anchor="ctr" anchorCtr="0">
          <a:noAutofit/>
        </a:bodyPr>
        <a:lstStyle/>
        <a:p>
          <a:pPr lvl="0" algn="l" defTabSz="800100">
            <a:lnSpc>
              <a:spcPct val="90000"/>
            </a:lnSpc>
            <a:spcBef>
              <a:spcPct val="0"/>
            </a:spcBef>
            <a:spcAft>
              <a:spcPct val="35000"/>
            </a:spcAft>
          </a:pPr>
          <a:r>
            <a:rPr lang="en-US" sz="1800" kern="1200" dirty="0" smtClean="0">
              <a:latin typeface="Times New Roman" panose="02020603050405020304" pitchFamily="18" charset="0"/>
              <a:cs typeface="Times New Roman" panose="02020603050405020304" pitchFamily="18" charset="0"/>
            </a:rPr>
            <a:t>Clarify the responsibilities in the construction site</a:t>
          </a:r>
          <a:endParaRPr lang="en-US" sz="1800" kern="1200" dirty="0">
            <a:latin typeface="Times New Roman" panose="02020603050405020304" pitchFamily="18" charset="0"/>
            <a:cs typeface="Times New Roman" panose="02020603050405020304" pitchFamily="18" charset="0"/>
          </a:endParaRPr>
        </a:p>
      </dsp:txBody>
      <dsp:txXfrm>
        <a:off x="528859" y="861181"/>
        <a:ext cx="6989002" cy="479482"/>
      </dsp:txXfrm>
    </dsp:sp>
    <dsp:sp modelId="{4F4174C9-B9E4-4D72-A2E7-250E12EBEFF5}">
      <dsp:nvSpPr>
        <dsp:cNvPr id="0" name=""/>
        <dsp:cNvSpPr/>
      </dsp:nvSpPr>
      <dsp:spPr>
        <a:xfrm>
          <a:off x="0" y="1917402"/>
          <a:ext cx="10058399" cy="453600"/>
        </a:xfrm>
        <a:prstGeom prst="rect">
          <a:avLst/>
        </a:prstGeom>
        <a:solidFill>
          <a:schemeClr val="lt1">
            <a:alpha val="90000"/>
            <a:hueOff val="0"/>
            <a:satOff val="0"/>
            <a:lumOff val="0"/>
            <a:alphaOff val="0"/>
          </a:schemeClr>
        </a:solidFill>
        <a:ln w="12700" cap="flat" cmpd="sng" algn="ctr">
          <a:solidFill>
            <a:schemeClr val="accent4">
              <a:hueOff val="0"/>
              <a:satOff val="0"/>
              <a:lumOff val="0"/>
              <a:alphaOff val="0"/>
            </a:schemeClr>
          </a:solidFill>
          <a:prstDash val="solid"/>
        </a:ln>
        <a:effectLst>
          <a:outerShdw blurRad="38100" dist="25400" dir="2700000" algn="br" rotWithShape="0">
            <a:srgbClr val="000000">
              <a:alpha val="60000"/>
            </a:srgbClr>
          </a:outerShdw>
        </a:effectLst>
      </dsp:spPr>
      <dsp:style>
        <a:lnRef idx="1">
          <a:scrgbClr r="0" g="0" b="0"/>
        </a:lnRef>
        <a:fillRef idx="1">
          <a:scrgbClr r="0" g="0" b="0"/>
        </a:fillRef>
        <a:effectRef idx="2">
          <a:scrgbClr r="0" g="0" b="0"/>
        </a:effectRef>
        <a:fontRef idx="minor"/>
      </dsp:style>
    </dsp:sp>
    <dsp:sp modelId="{AEC82A3D-31D4-4BB5-80E8-8BBD0EB638E2}">
      <dsp:nvSpPr>
        <dsp:cNvPr id="0" name=""/>
        <dsp:cNvSpPr/>
      </dsp:nvSpPr>
      <dsp:spPr>
        <a:xfrm>
          <a:off x="502920" y="1651722"/>
          <a:ext cx="7040880" cy="531360"/>
        </a:xfrm>
        <a:prstGeom prst="roundRect">
          <a:avLst/>
        </a:prstGeom>
        <a:gradFill rotWithShape="0">
          <a:gsLst>
            <a:gs pos="0">
              <a:schemeClr val="accent4">
                <a:hueOff val="0"/>
                <a:satOff val="0"/>
                <a:lumOff val="0"/>
                <a:alphaOff val="0"/>
                <a:shade val="85000"/>
                <a:satMod val="130000"/>
              </a:schemeClr>
            </a:gs>
            <a:gs pos="34000">
              <a:schemeClr val="accent4">
                <a:hueOff val="0"/>
                <a:satOff val="0"/>
                <a:lumOff val="0"/>
                <a:alphaOff val="0"/>
                <a:shade val="87000"/>
                <a:satMod val="125000"/>
              </a:schemeClr>
            </a:gs>
            <a:gs pos="70000">
              <a:schemeClr val="accent4">
                <a:hueOff val="0"/>
                <a:satOff val="0"/>
                <a:lumOff val="0"/>
                <a:alphaOff val="0"/>
                <a:tint val="100000"/>
                <a:shade val="90000"/>
                <a:satMod val="130000"/>
              </a:schemeClr>
            </a:gs>
            <a:gs pos="100000">
              <a:schemeClr val="accent4">
                <a:hueOff val="0"/>
                <a:satOff val="0"/>
                <a:lumOff val="0"/>
                <a:alphaOff val="0"/>
                <a:tint val="100000"/>
                <a:shade val="100000"/>
                <a:satMod val="110000"/>
              </a:schemeClr>
            </a:gs>
          </a:gsLst>
          <a:path path="circle">
            <a:fillToRect l="100000" t="100000" r="100000" b="100000"/>
          </a:path>
        </a:gradFill>
        <a:ln>
          <a:noFill/>
        </a:ln>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dsp:spPr>
      <dsp:style>
        <a:lnRef idx="0">
          <a:scrgbClr r="0" g="0" b="0"/>
        </a:lnRef>
        <a:fillRef idx="3">
          <a:scrgbClr r="0" g="0" b="0"/>
        </a:fillRef>
        <a:effectRef idx="3">
          <a:scrgbClr r="0" g="0" b="0"/>
        </a:effectRef>
        <a:fontRef idx="minor">
          <a:schemeClr val="lt1"/>
        </a:fontRef>
      </dsp:style>
      <dsp:txBody>
        <a:bodyPr spcFirstLastPara="0" vert="horz" wrap="square" lIns="266129" tIns="0" rIns="266129" bIns="0" numCol="1" spcCol="1270" anchor="ctr" anchorCtr="0">
          <a:noAutofit/>
        </a:bodyPr>
        <a:lstStyle/>
        <a:p>
          <a:pPr lvl="0" algn="l" defTabSz="800100">
            <a:lnSpc>
              <a:spcPct val="90000"/>
            </a:lnSpc>
            <a:spcBef>
              <a:spcPct val="0"/>
            </a:spcBef>
            <a:spcAft>
              <a:spcPct val="35000"/>
            </a:spcAft>
          </a:pPr>
          <a:r>
            <a:rPr lang="en-US" sz="1800" kern="1200" dirty="0" smtClean="0">
              <a:latin typeface="Times New Roman" panose="02020603050405020304" pitchFamily="18" charset="0"/>
              <a:cs typeface="Times New Roman" panose="02020603050405020304" pitchFamily="18" charset="0"/>
            </a:rPr>
            <a:t>Minimize the injuries in the construction site</a:t>
          </a:r>
          <a:endParaRPr lang="en-US" sz="1800" kern="1200" dirty="0">
            <a:latin typeface="Times New Roman" panose="02020603050405020304" pitchFamily="18" charset="0"/>
            <a:cs typeface="Times New Roman" panose="02020603050405020304" pitchFamily="18" charset="0"/>
          </a:endParaRPr>
        </a:p>
      </dsp:txBody>
      <dsp:txXfrm>
        <a:off x="528859" y="1677661"/>
        <a:ext cx="6989002" cy="479482"/>
      </dsp:txXfrm>
    </dsp:sp>
    <dsp:sp modelId="{B7B57FCF-6025-4008-AA80-A72112A6D404}">
      <dsp:nvSpPr>
        <dsp:cNvPr id="0" name=""/>
        <dsp:cNvSpPr/>
      </dsp:nvSpPr>
      <dsp:spPr>
        <a:xfrm>
          <a:off x="0" y="2733882"/>
          <a:ext cx="10058399" cy="453600"/>
        </a:xfrm>
        <a:prstGeom prst="rect">
          <a:avLst/>
        </a:prstGeom>
        <a:solidFill>
          <a:schemeClr val="lt1">
            <a:alpha val="90000"/>
            <a:hueOff val="0"/>
            <a:satOff val="0"/>
            <a:lumOff val="0"/>
            <a:alphaOff val="0"/>
          </a:schemeClr>
        </a:solidFill>
        <a:ln w="12700" cap="flat" cmpd="sng" algn="ctr">
          <a:solidFill>
            <a:schemeClr val="accent4">
              <a:hueOff val="0"/>
              <a:satOff val="0"/>
              <a:lumOff val="0"/>
              <a:alphaOff val="0"/>
            </a:schemeClr>
          </a:solidFill>
          <a:prstDash val="solid"/>
        </a:ln>
        <a:effectLst>
          <a:outerShdw blurRad="38100" dist="25400" dir="2700000" algn="br" rotWithShape="0">
            <a:srgbClr val="000000">
              <a:alpha val="60000"/>
            </a:srgbClr>
          </a:outerShdw>
        </a:effectLst>
      </dsp:spPr>
      <dsp:style>
        <a:lnRef idx="1">
          <a:scrgbClr r="0" g="0" b="0"/>
        </a:lnRef>
        <a:fillRef idx="1">
          <a:scrgbClr r="0" g="0" b="0"/>
        </a:fillRef>
        <a:effectRef idx="2">
          <a:scrgbClr r="0" g="0" b="0"/>
        </a:effectRef>
        <a:fontRef idx="minor"/>
      </dsp:style>
    </dsp:sp>
    <dsp:sp modelId="{A6A708F5-B5EA-4FDA-B92B-8FC84832E1C1}">
      <dsp:nvSpPr>
        <dsp:cNvPr id="0" name=""/>
        <dsp:cNvSpPr/>
      </dsp:nvSpPr>
      <dsp:spPr>
        <a:xfrm>
          <a:off x="502920" y="2468202"/>
          <a:ext cx="7040880" cy="531360"/>
        </a:xfrm>
        <a:prstGeom prst="roundRect">
          <a:avLst/>
        </a:prstGeom>
        <a:gradFill rotWithShape="0">
          <a:gsLst>
            <a:gs pos="0">
              <a:schemeClr val="accent4">
                <a:hueOff val="0"/>
                <a:satOff val="0"/>
                <a:lumOff val="0"/>
                <a:alphaOff val="0"/>
                <a:shade val="85000"/>
                <a:satMod val="130000"/>
              </a:schemeClr>
            </a:gs>
            <a:gs pos="34000">
              <a:schemeClr val="accent4">
                <a:hueOff val="0"/>
                <a:satOff val="0"/>
                <a:lumOff val="0"/>
                <a:alphaOff val="0"/>
                <a:shade val="87000"/>
                <a:satMod val="125000"/>
              </a:schemeClr>
            </a:gs>
            <a:gs pos="70000">
              <a:schemeClr val="accent4">
                <a:hueOff val="0"/>
                <a:satOff val="0"/>
                <a:lumOff val="0"/>
                <a:alphaOff val="0"/>
                <a:tint val="100000"/>
                <a:shade val="90000"/>
                <a:satMod val="130000"/>
              </a:schemeClr>
            </a:gs>
            <a:gs pos="100000">
              <a:schemeClr val="accent4">
                <a:hueOff val="0"/>
                <a:satOff val="0"/>
                <a:lumOff val="0"/>
                <a:alphaOff val="0"/>
                <a:tint val="100000"/>
                <a:shade val="100000"/>
                <a:satMod val="110000"/>
              </a:schemeClr>
            </a:gs>
          </a:gsLst>
          <a:path path="circle">
            <a:fillToRect l="100000" t="100000" r="100000" b="100000"/>
          </a:path>
        </a:gradFill>
        <a:ln>
          <a:noFill/>
        </a:ln>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dsp:spPr>
      <dsp:style>
        <a:lnRef idx="0">
          <a:scrgbClr r="0" g="0" b="0"/>
        </a:lnRef>
        <a:fillRef idx="3">
          <a:scrgbClr r="0" g="0" b="0"/>
        </a:fillRef>
        <a:effectRef idx="3">
          <a:scrgbClr r="0" g="0" b="0"/>
        </a:effectRef>
        <a:fontRef idx="minor">
          <a:schemeClr val="lt1"/>
        </a:fontRef>
      </dsp:style>
      <dsp:txBody>
        <a:bodyPr spcFirstLastPara="0" vert="horz" wrap="square" lIns="266129" tIns="0" rIns="266129" bIns="0" numCol="1" spcCol="1270" anchor="ctr" anchorCtr="0">
          <a:noAutofit/>
        </a:bodyPr>
        <a:lstStyle/>
        <a:p>
          <a:pPr lvl="0" algn="l" defTabSz="800100">
            <a:lnSpc>
              <a:spcPct val="90000"/>
            </a:lnSpc>
            <a:spcBef>
              <a:spcPct val="0"/>
            </a:spcBef>
            <a:spcAft>
              <a:spcPct val="35000"/>
            </a:spcAft>
          </a:pPr>
          <a:r>
            <a:rPr lang="en-US" sz="1800" kern="1200" dirty="0" smtClean="0">
              <a:latin typeface="Times New Roman" panose="02020603050405020304" pitchFamily="18" charset="0"/>
              <a:cs typeface="Times New Roman" panose="02020603050405020304" pitchFamily="18" charset="0"/>
            </a:rPr>
            <a:t>Defining the acceptable and unacceptable behavior in the workplace</a:t>
          </a:r>
          <a:endParaRPr lang="en-US" sz="1800" kern="1200" dirty="0">
            <a:latin typeface="Times New Roman" panose="02020603050405020304" pitchFamily="18" charset="0"/>
            <a:cs typeface="Times New Roman" panose="02020603050405020304" pitchFamily="18" charset="0"/>
          </a:endParaRPr>
        </a:p>
      </dsp:txBody>
      <dsp:txXfrm>
        <a:off x="528859" y="2494141"/>
        <a:ext cx="6989002" cy="479482"/>
      </dsp:txXfrm>
    </dsp:sp>
    <dsp:sp modelId="{1AE09562-B205-4758-A472-7ACE264DB0CE}">
      <dsp:nvSpPr>
        <dsp:cNvPr id="0" name=""/>
        <dsp:cNvSpPr/>
      </dsp:nvSpPr>
      <dsp:spPr>
        <a:xfrm>
          <a:off x="0" y="3550362"/>
          <a:ext cx="10058399" cy="453600"/>
        </a:xfrm>
        <a:prstGeom prst="rect">
          <a:avLst/>
        </a:prstGeom>
        <a:solidFill>
          <a:schemeClr val="lt1">
            <a:alpha val="90000"/>
            <a:hueOff val="0"/>
            <a:satOff val="0"/>
            <a:lumOff val="0"/>
            <a:alphaOff val="0"/>
          </a:schemeClr>
        </a:solidFill>
        <a:ln w="12700" cap="flat" cmpd="sng" algn="ctr">
          <a:solidFill>
            <a:schemeClr val="accent4">
              <a:hueOff val="0"/>
              <a:satOff val="0"/>
              <a:lumOff val="0"/>
              <a:alphaOff val="0"/>
            </a:schemeClr>
          </a:solidFill>
          <a:prstDash val="solid"/>
        </a:ln>
        <a:effectLst>
          <a:outerShdw blurRad="38100" dist="25400" dir="2700000" algn="br" rotWithShape="0">
            <a:srgbClr val="000000">
              <a:alpha val="60000"/>
            </a:srgbClr>
          </a:outerShdw>
        </a:effectLst>
      </dsp:spPr>
      <dsp:style>
        <a:lnRef idx="1">
          <a:scrgbClr r="0" g="0" b="0"/>
        </a:lnRef>
        <a:fillRef idx="1">
          <a:scrgbClr r="0" g="0" b="0"/>
        </a:fillRef>
        <a:effectRef idx="2">
          <a:scrgbClr r="0" g="0" b="0"/>
        </a:effectRef>
        <a:fontRef idx="minor"/>
      </dsp:style>
    </dsp:sp>
    <dsp:sp modelId="{540CB7A3-8F12-47FE-8530-133B4C530007}">
      <dsp:nvSpPr>
        <dsp:cNvPr id="0" name=""/>
        <dsp:cNvSpPr/>
      </dsp:nvSpPr>
      <dsp:spPr>
        <a:xfrm>
          <a:off x="502920" y="3310809"/>
          <a:ext cx="7040880" cy="531360"/>
        </a:xfrm>
        <a:prstGeom prst="roundRect">
          <a:avLst/>
        </a:prstGeom>
        <a:gradFill rotWithShape="0">
          <a:gsLst>
            <a:gs pos="0">
              <a:schemeClr val="accent4">
                <a:hueOff val="0"/>
                <a:satOff val="0"/>
                <a:lumOff val="0"/>
                <a:alphaOff val="0"/>
                <a:shade val="85000"/>
                <a:satMod val="130000"/>
              </a:schemeClr>
            </a:gs>
            <a:gs pos="34000">
              <a:schemeClr val="accent4">
                <a:hueOff val="0"/>
                <a:satOff val="0"/>
                <a:lumOff val="0"/>
                <a:alphaOff val="0"/>
                <a:shade val="87000"/>
                <a:satMod val="125000"/>
              </a:schemeClr>
            </a:gs>
            <a:gs pos="70000">
              <a:schemeClr val="accent4">
                <a:hueOff val="0"/>
                <a:satOff val="0"/>
                <a:lumOff val="0"/>
                <a:alphaOff val="0"/>
                <a:tint val="100000"/>
                <a:shade val="90000"/>
                <a:satMod val="130000"/>
              </a:schemeClr>
            </a:gs>
            <a:gs pos="100000">
              <a:schemeClr val="accent4">
                <a:hueOff val="0"/>
                <a:satOff val="0"/>
                <a:lumOff val="0"/>
                <a:alphaOff val="0"/>
                <a:tint val="100000"/>
                <a:shade val="100000"/>
                <a:satMod val="110000"/>
              </a:schemeClr>
            </a:gs>
          </a:gsLst>
          <a:path path="circle">
            <a:fillToRect l="100000" t="100000" r="100000" b="100000"/>
          </a:path>
        </a:gradFill>
        <a:ln>
          <a:noFill/>
        </a:ln>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dsp:spPr>
      <dsp:style>
        <a:lnRef idx="0">
          <a:scrgbClr r="0" g="0" b="0"/>
        </a:lnRef>
        <a:fillRef idx="3">
          <a:scrgbClr r="0" g="0" b="0"/>
        </a:fillRef>
        <a:effectRef idx="3">
          <a:scrgbClr r="0" g="0" b="0"/>
        </a:effectRef>
        <a:fontRef idx="minor">
          <a:schemeClr val="lt1"/>
        </a:fontRef>
      </dsp:style>
      <dsp:txBody>
        <a:bodyPr spcFirstLastPara="0" vert="horz" wrap="square" lIns="266129" tIns="0" rIns="266129" bIns="0" numCol="1" spcCol="1270" anchor="ctr" anchorCtr="0">
          <a:noAutofit/>
        </a:bodyPr>
        <a:lstStyle/>
        <a:p>
          <a:pPr lvl="0" algn="l" defTabSz="800100">
            <a:lnSpc>
              <a:spcPct val="90000"/>
            </a:lnSpc>
            <a:spcBef>
              <a:spcPct val="0"/>
            </a:spcBef>
            <a:spcAft>
              <a:spcPct val="35000"/>
            </a:spcAft>
          </a:pPr>
          <a:r>
            <a:rPr lang="en-US" sz="1800" kern="1200" dirty="0" smtClean="0">
              <a:latin typeface="Times New Roman" panose="02020603050405020304" pitchFamily="18" charset="0"/>
              <a:cs typeface="Times New Roman" panose="02020603050405020304" pitchFamily="18" charset="0"/>
            </a:rPr>
            <a:t>Rise labors morale</a:t>
          </a:r>
          <a:endParaRPr lang="en-US" sz="1800" kern="1200" dirty="0">
            <a:latin typeface="Times New Roman" panose="02020603050405020304" pitchFamily="18" charset="0"/>
            <a:cs typeface="Times New Roman" panose="02020603050405020304" pitchFamily="18" charset="0"/>
          </a:endParaRPr>
        </a:p>
      </dsp:txBody>
      <dsp:txXfrm>
        <a:off x="528859" y="3336748"/>
        <a:ext cx="6989002" cy="479482"/>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2AD7EBB-B388-43A0-9362-F09CE72E7816}">
      <dsp:nvSpPr>
        <dsp:cNvPr id="0" name=""/>
        <dsp:cNvSpPr/>
      </dsp:nvSpPr>
      <dsp:spPr>
        <a:xfrm>
          <a:off x="4816566" y="1527816"/>
          <a:ext cx="2845038" cy="530332"/>
        </a:xfrm>
        <a:custGeom>
          <a:avLst/>
          <a:gdLst/>
          <a:ahLst/>
          <a:cxnLst/>
          <a:rect l="0" t="0" r="0" b="0"/>
          <a:pathLst>
            <a:path>
              <a:moveTo>
                <a:pt x="0" y="0"/>
              </a:moveTo>
              <a:lnTo>
                <a:pt x="0" y="174734"/>
              </a:lnTo>
              <a:lnTo>
                <a:pt x="2845038" y="174734"/>
              </a:lnTo>
              <a:lnTo>
                <a:pt x="2845038" y="530332"/>
              </a:lnTo>
            </a:path>
          </a:pathLst>
        </a:custGeom>
        <a:noFill/>
        <a:ln w="15875" cap="flat" cmpd="sng" algn="ctr">
          <a:solidFill>
            <a:schemeClr val="accent4">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791E771-024A-4FE6-ADB6-781DB55FE1A2}">
      <dsp:nvSpPr>
        <dsp:cNvPr id="0" name=""/>
        <dsp:cNvSpPr/>
      </dsp:nvSpPr>
      <dsp:spPr>
        <a:xfrm>
          <a:off x="537079" y="3772791"/>
          <a:ext cx="720721" cy="1492546"/>
        </a:xfrm>
        <a:custGeom>
          <a:avLst/>
          <a:gdLst/>
          <a:ahLst/>
          <a:cxnLst/>
          <a:rect l="0" t="0" r="0" b="0"/>
          <a:pathLst>
            <a:path>
              <a:moveTo>
                <a:pt x="0" y="0"/>
              </a:moveTo>
              <a:lnTo>
                <a:pt x="0" y="1492546"/>
              </a:lnTo>
              <a:lnTo>
                <a:pt x="720721" y="1492546"/>
              </a:lnTo>
            </a:path>
          </a:pathLst>
        </a:custGeom>
        <a:noFill/>
        <a:ln w="15875" cap="flat" cmpd="sng" algn="ctr">
          <a:solidFill>
            <a:schemeClr val="accent4">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5CFAF14A-73DD-435E-A13F-C750C267AECB}">
      <dsp:nvSpPr>
        <dsp:cNvPr id="0" name=""/>
        <dsp:cNvSpPr/>
      </dsp:nvSpPr>
      <dsp:spPr>
        <a:xfrm>
          <a:off x="2528631" y="1527816"/>
          <a:ext cx="2287934" cy="530332"/>
        </a:xfrm>
        <a:custGeom>
          <a:avLst/>
          <a:gdLst/>
          <a:ahLst/>
          <a:cxnLst/>
          <a:rect l="0" t="0" r="0" b="0"/>
          <a:pathLst>
            <a:path>
              <a:moveTo>
                <a:pt x="2287934" y="0"/>
              </a:moveTo>
              <a:lnTo>
                <a:pt x="2287934" y="174734"/>
              </a:lnTo>
              <a:lnTo>
                <a:pt x="0" y="174734"/>
              </a:lnTo>
              <a:lnTo>
                <a:pt x="0" y="530332"/>
              </a:lnTo>
            </a:path>
          </a:pathLst>
        </a:custGeom>
        <a:noFill/>
        <a:ln w="15875" cap="flat" cmpd="sng" algn="ctr">
          <a:solidFill>
            <a:schemeClr val="accent4">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EC273B49-2263-4624-9578-C0DB64E46E76}">
      <dsp:nvSpPr>
        <dsp:cNvPr id="0" name=""/>
        <dsp:cNvSpPr/>
      </dsp:nvSpPr>
      <dsp:spPr>
        <a:xfrm>
          <a:off x="2926071" y="182284"/>
          <a:ext cx="3780989" cy="1345532"/>
        </a:xfrm>
        <a:prstGeom prst="rect">
          <a:avLst/>
        </a:prstGeom>
        <a:solidFill>
          <a:schemeClr val="accent4">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735" tIns="38735" rIns="38735" bIns="38735" numCol="1" spcCol="1270" anchor="ctr" anchorCtr="0">
          <a:noAutofit/>
        </a:bodyPr>
        <a:lstStyle/>
        <a:p>
          <a:pPr lvl="0" algn="ctr" defTabSz="2711450">
            <a:lnSpc>
              <a:spcPct val="90000"/>
            </a:lnSpc>
            <a:spcBef>
              <a:spcPct val="0"/>
            </a:spcBef>
            <a:spcAft>
              <a:spcPct val="35000"/>
            </a:spcAft>
          </a:pPr>
          <a:r>
            <a:rPr lang="en-US" sz="6100" kern="1200" dirty="0" smtClean="0">
              <a:latin typeface="Times New Roman" panose="02020603050405020304" pitchFamily="18" charset="0"/>
              <a:cs typeface="Times New Roman" panose="02020603050405020304" pitchFamily="18" charset="0"/>
            </a:rPr>
            <a:t>Conclusion</a:t>
          </a:r>
          <a:endParaRPr lang="en-US" sz="6100" kern="1200" dirty="0">
            <a:latin typeface="Times New Roman" panose="02020603050405020304" pitchFamily="18" charset="0"/>
            <a:cs typeface="Times New Roman" panose="02020603050405020304" pitchFamily="18" charset="0"/>
          </a:endParaRPr>
        </a:p>
      </dsp:txBody>
      <dsp:txXfrm>
        <a:off x="2926071" y="182284"/>
        <a:ext cx="3780989" cy="1345532"/>
      </dsp:txXfrm>
    </dsp:sp>
    <dsp:sp modelId="{9E1096D3-1057-49EC-8B67-7BAF06FBC2EA}">
      <dsp:nvSpPr>
        <dsp:cNvPr id="0" name=""/>
        <dsp:cNvSpPr/>
      </dsp:nvSpPr>
      <dsp:spPr>
        <a:xfrm>
          <a:off x="39191" y="2058148"/>
          <a:ext cx="4978880" cy="1714642"/>
        </a:xfrm>
        <a:prstGeom prst="rect">
          <a:avLst/>
        </a:prstGeom>
        <a:solidFill>
          <a:schemeClr val="accent4">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735" tIns="38735" rIns="38735" bIns="38735" numCol="1" spcCol="1270" anchor="ctr" anchorCtr="0">
          <a:noAutofit/>
        </a:bodyPr>
        <a:lstStyle/>
        <a:p>
          <a:pPr lvl="0" algn="ctr" defTabSz="2711450">
            <a:lnSpc>
              <a:spcPct val="90000"/>
            </a:lnSpc>
            <a:spcBef>
              <a:spcPct val="0"/>
            </a:spcBef>
            <a:spcAft>
              <a:spcPct val="35000"/>
            </a:spcAft>
          </a:pPr>
          <a:r>
            <a:rPr lang="en-US" sz="6100" kern="1200" dirty="0" smtClean="0">
              <a:latin typeface="Times New Roman" panose="02020603050405020304" pitchFamily="18" charset="0"/>
              <a:cs typeface="Times New Roman" panose="02020603050405020304" pitchFamily="18" charset="0"/>
            </a:rPr>
            <a:t>Most common accidents</a:t>
          </a:r>
          <a:endParaRPr lang="en-US" sz="6100" kern="1200" dirty="0">
            <a:latin typeface="Times New Roman" panose="02020603050405020304" pitchFamily="18" charset="0"/>
            <a:cs typeface="Times New Roman" panose="02020603050405020304" pitchFamily="18" charset="0"/>
          </a:endParaRPr>
        </a:p>
      </dsp:txBody>
      <dsp:txXfrm>
        <a:off x="39191" y="2058148"/>
        <a:ext cx="4978880" cy="1714642"/>
      </dsp:txXfrm>
    </dsp:sp>
    <dsp:sp modelId="{E603BAA9-0A75-44B5-96F9-B44DE48CD9C9}">
      <dsp:nvSpPr>
        <dsp:cNvPr id="0" name=""/>
        <dsp:cNvSpPr/>
      </dsp:nvSpPr>
      <dsp:spPr>
        <a:xfrm>
          <a:off x="1257800" y="4418676"/>
          <a:ext cx="3625406" cy="1693323"/>
        </a:xfrm>
        <a:prstGeom prst="rect">
          <a:avLst/>
        </a:prstGeom>
        <a:solidFill>
          <a:schemeClr val="accent4">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735" tIns="38735" rIns="38735" bIns="38735" numCol="1" spcCol="1270" anchor="ctr" anchorCtr="0">
          <a:noAutofit/>
        </a:bodyPr>
        <a:lstStyle/>
        <a:p>
          <a:pPr lvl="0" algn="ctr" defTabSz="2711450">
            <a:lnSpc>
              <a:spcPct val="90000"/>
            </a:lnSpc>
            <a:spcBef>
              <a:spcPct val="0"/>
            </a:spcBef>
            <a:spcAft>
              <a:spcPct val="35000"/>
            </a:spcAft>
          </a:pPr>
          <a:r>
            <a:rPr lang="en-US" sz="6100" kern="1200" dirty="0" smtClean="0">
              <a:latin typeface="Times New Roman" panose="02020603050405020304" pitchFamily="18" charset="0"/>
              <a:cs typeface="Times New Roman" panose="02020603050405020304" pitchFamily="18" charset="0"/>
            </a:rPr>
            <a:t>The main reasons </a:t>
          </a:r>
          <a:endParaRPr lang="en-US" sz="6100" kern="1200" dirty="0">
            <a:latin typeface="Times New Roman" panose="02020603050405020304" pitchFamily="18" charset="0"/>
            <a:cs typeface="Times New Roman" panose="02020603050405020304" pitchFamily="18" charset="0"/>
          </a:endParaRPr>
        </a:p>
      </dsp:txBody>
      <dsp:txXfrm>
        <a:off x="1257800" y="4418676"/>
        <a:ext cx="3625406" cy="1693323"/>
      </dsp:txXfrm>
    </dsp:sp>
    <dsp:sp modelId="{16E5B803-932F-437F-9B23-60E64C58DE21}">
      <dsp:nvSpPr>
        <dsp:cNvPr id="0" name=""/>
        <dsp:cNvSpPr/>
      </dsp:nvSpPr>
      <dsp:spPr>
        <a:xfrm>
          <a:off x="5729267" y="2058148"/>
          <a:ext cx="3864673" cy="1714592"/>
        </a:xfrm>
        <a:prstGeom prst="rect">
          <a:avLst/>
        </a:prstGeom>
        <a:solidFill>
          <a:schemeClr val="accent4">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735" tIns="38735" rIns="38735" bIns="38735" numCol="1" spcCol="1270" anchor="ctr" anchorCtr="0">
          <a:noAutofit/>
        </a:bodyPr>
        <a:lstStyle/>
        <a:p>
          <a:pPr lvl="0" algn="ctr" defTabSz="2711450">
            <a:lnSpc>
              <a:spcPct val="90000"/>
            </a:lnSpc>
            <a:spcBef>
              <a:spcPct val="0"/>
            </a:spcBef>
            <a:spcAft>
              <a:spcPct val="35000"/>
            </a:spcAft>
          </a:pPr>
          <a:r>
            <a:rPr lang="en-US" sz="6100" kern="1200" dirty="0" smtClean="0">
              <a:latin typeface="Times New Roman" panose="02020603050405020304" pitchFamily="18" charset="0"/>
              <a:cs typeface="Times New Roman" panose="02020603050405020304" pitchFamily="18" charset="0"/>
            </a:rPr>
            <a:t>Application</a:t>
          </a:r>
          <a:r>
            <a:rPr lang="en-US" sz="6100" kern="1200" dirty="0" smtClean="0"/>
            <a:t> </a:t>
          </a:r>
          <a:endParaRPr lang="en-US" sz="6100" kern="1200" dirty="0"/>
        </a:p>
      </dsp:txBody>
      <dsp:txXfrm>
        <a:off x="5729267" y="2058148"/>
        <a:ext cx="3864673" cy="1714592"/>
      </dsp:txXfrm>
    </dsp:sp>
  </dsp:spTree>
</dsp:drawing>
</file>

<file path=ppt/diagrams/layout1.xml><?xml version="1.0" encoding="utf-8"?>
<dgm:layoutDef xmlns:dgm="http://schemas.openxmlformats.org/drawingml/2006/diagram" xmlns:a="http://schemas.openxmlformats.org/drawingml/2006/main" uniqueId="urn:microsoft.com/office/officeart/2008/layout/HorizontalMultiLevelHierarchy">
  <dgm:title val=""/>
  <dgm:desc val=""/>
  <dgm:catLst>
    <dgm:cat type="hierarchy" pri="46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clrData>
  <dgm:layoutNode name="Name0">
    <dgm:varLst>
      <dgm:chPref val="1"/>
      <dgm:dir/>
      <dgm:animOne val="branch"/>
      <dgm:animLvl val="lvl"/>
      <dgm:resizeHandles val="exact"/>
    </dgm:varLst>
    <dgm:choose name="Name1">
      <dgm:if name="Name2" func="var" arg="dir" op="equ" val="norm">
        <dgm:alg type="hierChild">
          <dgm:param type="linDir" val="fromT"/>
          <dgm:param type="chAlign" val="l"/>
        </dgm:alg>
      </dgm:if>
      <dgm:else name="Name3">
        <dgm:alg type="hierChild">
          <dgm:param type="linDir" val="fromT"/>
          <dgm:param type="chAlign" val="r"/>
        </dgm:alg>
      </dgm:else>
    </dgm:choose>
    <dgm:shape xmlns:r="http://schemas.openxmlformats.org/officeDocument/2006/relationships" r:blip="">
      <dgm:adjLst/>
    </dgm:shape>
    <dgm:presOf/>
    <dgm:constrLst>
      <dgm:constr type="h" for="des" forName="LevelOneTextNode" refType="h"/>
      <dgm:constr type="w" for="des" forName="LevelOneTextNode" refType="h" refFor="des" refForName="LevelOneTextNode" fact="0.19"/>
      <dgm:constr type="h" for="des" forName="LevelTwoTextNode" refType="w" refFor="des" refForName="LevelOneTextNode"/>
      <dgm:constr type="w" for="des" forName="LevelTwoTextNode" refType="h" refFor="des" refForName="LevelTwoTextNode" fact="3.28"/>
      <dgm:constr type="sibSp" refType="h" refFor="des" refForName="LevelTwoTextNode" op="equ" fact="0.25"/>
      <dgm:constr type="sibSp" for="des" forName="level2hierChild" refType="h" refFor="des" refForName="LevelTwoTextNode" op="equ" fact="0.25"/>
      <dgm:constr type="sibSp" for="des" forName="level3hierChild" refType="h" refFor="des" refForName="LevelTwoTextNode" op="equ" fact="0.25"/>
      <dgm:constr type="sp" for="des" forName="root1" refType="w" refFor="des" refForName="LevelTwoTextNode" fact="0.2"/>
      <dgm:constr type="sp" for="des" forName="root2" refType="sp" refFor="des" refForName="root1" op="equ"/>
      <dgm:constr type="primFontSz" for="des" forName="LevelOneTextNode" op="equ" val="65"/>
      <dgm:constr type="primFontSz" for="des" forName="LevelTwoTextNode" op="equ" val="65"/>
      <dgm:constr type="primFontSz" for="des" forName="LevelTwoTextNode" refType="primFontSz" refFor="des" refForName="LevelOneTextNode" op="lte"/>
      <dgm:constr type="primFontSz" for="des" forName="connTx" op="equ" val="50"/>
      <dgm:constr type="primFontSz" for="des" forName="connTx" refType="primFontSz" refFor="des" refForName="LevelOneTextNode" op="lte" fact="0.78"/>
    </dgm:constrLst>
    <dgm:forEach name="Name4" axis="ch">
      <dgm:forEach name="Name5" axis="self" ptType="node">
        <dgm:layoutNode name="root1">
          <dgm:choose name="Name6">
            <dgm:if name="Name7" func="var" arg="dir" op="equ" val="norm">
              <dgm:alg type="hierRoot">
                <dgm:param type="hierAlign" val="lCtrCh"/>
              </dgm:alg>
            </dgm:if>
            <dgm:else name="Name8">
              <dgm:alg type="hierRoot">
                <dgm:param type="hierAlign" val="rCtrCh"/>
              </dgm:alg>
            </dgm:else>
          </dgm:choose>
          <dgm:shape xmlns:r="http://schemas.openxmlformats.org/officeDocument/2006/relationships" r:blip="">
            <dgm:adjLst/>
          </dgm:shape>
          <dgm:presOf/>
          <dgm:layoutNode name="LevelOneTextNode" styleLbl="node0">
            <dgm:varLst>
              <dgm:chPref val="3"/>
            </dgm:varLst>
            <dgm:alg type="tx">
              <dgm:param type="autoTxRot" val="grav"/>
            </dgm:alg>
            <dgm:choose name="Name9">
              <dgm:if name="Name10" func="var" arg="dir" op="equ" val="norm">
                <dgm:shape xmlns:r="http://schemas.openxmlformats.org/officeDocument/2006/relationships" rot="270" type="rect" r:blip="">
                  <dgm:adjLst/>
                </dgm:shape>
              </dgm:if>
              <dgm:else name="Name11">
                <dgm:shape xmlns:r="http://schemas.openxmlformats.org/officeDocument/2006/relationships" rot="90" type="rect" r:blip="">
                  <dgm:adjLst/>
                </dgm:shape>
              </dgm:else>
            </dgm:choos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2hierChild">
            <dgm:choose name="Name12">
              <dgm:if name="Name13" func="var" arg="dir" op="equ" val="norm">
                <dgm:alg type="hierChild">
                  <dgm:param type="linDir" val="fromT"/>
                  <dgm:param type="chAlign" val="l"/>
                </dgm:alg>
              </dgm:if>
              <dgm:else name="Name14">
                <dgm:alg type="hierChild">
                  <dgm:param type="linDir" val="fromT"/>
                  <dgm:param type="chAlign" val="r"/>
                </dgm:alg>
              </dgm:else>
            </dgm:choose>
            <dgm:shape xmlns:r="http://schemas.openxmlformats.org/officeDocument/2006/relationships" r:blip="">
              <dgm:adjLst/>
            </dgm:shape>
            <dgm:presOf/>
            <dgm:forEach name="repeat" axis="ch">
              <dgm:forEach name="Name15" axis="self" ptType="parTrans" cnt="1">
                <dgm:layoutNode name="conn2-1">
                  <dgm:choose name="Name16">
                    <dgm:if name="Name17" func="var" arg="dir" op="equ" val="norm">
                      <dgm:alg type="conn">
                        <dgm:param type="dim" val="1D"/>
                        <dgm:param type="begPts" val="midR"/>
                        <dgm:param type="endPts" val="midL"/>
                        <dgm:param type="endSty" val="noArr"/>
                        <dgm:param type="connRout" val="bend"/>
                      </dgm:alg>
                    </dgm:if>
                    <dgm:else name="Name18">
                      <dgm:alg type="conn">
                        <dgm:param type="dim" val="1D"/>
                        <dgm:param type="begPts" val="midL"/>
                        <dgm:param type="endPts" val="midR"/>
                        <dgm:param type="endSty" val="noArr"/>
                        <dgm:param type="connRout" val="bend"/>
                      </dgm:alg>
                    </dgm:else>
                  </dgm:choose>
                  <dgm:shape xmlns:r="http://schemas.openxmlformats.org/officeDocument/2006/relationships" type="conn" r:blip="" zOrderOff="-99999">
                    <dgm:adjLst/>
                  </dgm:shape>
                  <dgm:presOf axis="self"/>
                  <dgm:constrLst>
                    <dgm:constr type="w" val="1"/>
                    <dgm:constr type="h" val="5"/>
                    <dgm:constr type="connDist"/>
                    <dgm:constr type="begPad"/>
                    <dgm:constr type="endPad"/>
                    <dgm:constr type="userA" for="ch" refType="connDist"/>
                  </dgm:constr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9" axis="self" ptType="node">
                <dgm:layoutNode name="root2">
                  <dgm:choose name="Name20">
                    <dgm:if name="Name21" func="var" arg="dir" op="equ" val="norm">
                      <dgm:alg type="hierRoot">
                        <dgm:param type="hierAlign" val="lCtrCh"/>
                      </dgm:alg>
                    </dgm:if>
                    <dgm:else name="Name22">
                      <dgm:alg type="hierRoot">
                        <dgm:param type="hierAlign" val="rCtrCh"/>
                      </dgm:alg>
                    </dgm:else>
                  </dgm:choose>
                  <dgm:shape xmlns:r="http://schemas.openxmlformats.org/officeDocument/2006/relationships" r:blip="">
                    <dgm:adjLst/>
                  </dgm:shape>
                  <dgm:presOf/>
                  <dgm:layoutNode name="LevelTwoTextNode">
                    <dgm:varLst>
                      <dgm:chPref val="3"/>
                    </dgm:varLst>
                    <dgm:alg type="tx"/>
                    <dgm:shape xmlns:r="http://schemas.openxmlformats.org/officeDocument/2006/relationships" type="rect" r:blip="">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3hierChild">
                    <dgm:choose name="Name23">
                      <dgm:if name="Name24" func="var" arg="dir" op="equ" val="norm">
                        <dgm:alg type="hierChild">
                          <dgm:param type="linDir" val="fromT"/>
                          <dgm:param type="chAlign" val="l"/>
                        </dgm:alg>
                      </dgm:if>
                      <dgm:else name="Name25">
                        <dgm:alg type="hierChild">
                          <dgm:param type="linDir" val="fromT"/>
                          <dgm:param type="chAlign" val="r"/>
                        </dgm:alg>
                      </dgm:else>
                    </dgm:choose>
                    <dgm:shape xmlns:r="http://schemas.openxmlformats.org/officeDocument/2006/relationships" r:blip="">
                      <dgm:adjLst/>
                    </dgm:shape>
                    <dgm:presOf/>
                    <dgm:forEach name="Name26" ref="repeat"/>
                  </dgm:layoutNode>
                </dgm:layoutNode>
              </dgm:forEach>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cycle2">
  <dgm:title val=""/>
  <dgm:desc val=""/>
  <dgm:catLst>
    <dgm:cat type="cycle" pri="1000"/>
    <dgm:cat type="convert" pri="10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onstrLst>
      <dgm:constr type="w" for="ch" ptType="node" refType="w"/>
      <dgm:constr type="w" for="ch" ptType="sibTrans" refType="w" refFor="ch" refPtType="node" op="equ" fact="0.25"/>
      <dgm:constr type="sibSp" refType="w" refFor="ch" refPtType="node" fact="0.5"/>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sibTransForEach" axis="followSib" ptType="sibTrans" hideLastTrans="0" cnt="1">
            <dgm:layoutNode name="sibTrans">
              <dgm:choose name="Name11">
                <dgm:if name="Name12" axis="par ch" ptType="doc node" func="cnt" op="lt" val="3">
                  <dgm:alg type="conn">
                    <dgm:param type="begPts" val="radial"/>
                    <dgm:param type="endPts" val="radial"/>
                  </dgm:alg>
                </dgm:if>
                <dgm:else name="Name13">
                  <dgm:alg type="conn">
                    <dgm:param type="begPts" val="auto"/>
                    <dgm:param type="endPts" val="auto"/>
                  </dgm:alg>
                </dgm:else>
              </dgm:choose>
              <dgm:shape xmlns:r="http://schemas.openxmlformats.org/officeDocument/2006/relationships" type="conn" r:blip="">
                <dgm:adjLst/>
              </dgm:shape>
              <dgm:presOf axis="self"/>
              <dgm:constrLst>
                <dgm:constr type="h" refType="w" fact="1.35"/>
                <dgm:constr type="connDist"/>
                <dgm:constr type="w" for="ch" refType="connDist" fact="0.45"/>
                <dgm:constr type="h" for="ch" refType="h"/>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14"/>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9.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100051" y="4455621"/>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0674FB24-C683-4ACD-A9C6-6DF8F1E27A08}" type="datetimeFigureOut">
              <a:rPr lang="en-US" smtClean="0"/>
              <a:t>5/15/2018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07B4A4F-8A0F-446F-9C51-D82A6D54D69B}" type="slidenum">
              <a:rPr lang="en-US" smtClean="0"/>
              <a:t>‹#›</a:t>
            </a:fld>
            <a:endParaRPr lang="en-US"/>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6443848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0674FB24-C683-4ACD-A9C6-6DF8F1E27A08}" type="datetimeFigureOut">
              <a:rPr lang="en-US" smtClean="0"/>
              <a:t>5/15/2018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07B4A4F-8A0F-446F-9C51-D82A6D54D69B}" type="slidenum">
              <a:rPr lang="en-US" smtClean="0"/>
              <a:t>‹#›</a:t>
            </a:fld>
            <a:endParaRPr lang="en-US"/>
          </a:p>
        </p:txBody>
      </p:sp>
    </p:spTree>
    <p:extLst>
      <p:ext uri="{BB962C8B-B14F-4D97-AF65-F5344CB8AC3E}">
        <p14:creationId xmlns:p14="http://schemas.microsoft.com/office/powerpoint/2010/main" val="357678185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2302"/>
            <a:ext cx="2628900" cy="5759898"/>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838200" y="412302"/>
            <a:ext cx="7734300" cy="5759898"/>
          </a:xfrm>
        </p:spPr>
        <p:txBody>
          <a:bodyPr vert="eaVert" lIns="45720" tIns="0" rIns="45720" bIns="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0674FB24-C683-4ACD-A9C6-6DF8F1E27A08}" type="datetimeFigureOut">
              <a:rPr lang="en-US" smtClean="0"/>
              <a:t>5/15/2018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07B4A4F-8A0F-446F-9C51-D82A6D54D69B}" type="slidenum">
              <a:rPr lang="en-US" smtClean="0"/>
              <a:t>‹#›</a:t>
            </a:fld>
            <a:endParaRPr lang="en-US"/>
          </a:p>
        </p:txBody>
      </p:sp>
    </p:spTree>
    <p:extLst>
      <p:ext uri="{BB962C8B-B14F-4D97-AF65-F5344CB8AC3E}">
        <p14:creationId xmlns:p14="http://schemas.microsoft.com/office/powerpoint/2010/main" val="1979496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0674FB24-C683-4ACD-A9C6-6DF8F1E27A08}" type="datetimeFigureOut">
              <a:rPr lang="en-US" smtClean="0"/>
              <a:t>5/15/2018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07B4A4F-8A0F-446F-9C51-D82A6D54D69B}" type="slidenum">
              <a:rPr lang="en-US" smtClean="0"/>
              <a:t>‹#›</a:t>
            </a:fld>
            <a:endParaRPr lang="en-US"/>
          </a:p>
        </p:txBody>
      </p:sp>
    </p:spTree>
    <p:extLst>
      <p:ext uri="{BB962C8B-B14F-4D97-AF65-F5344CB8AC3E}">
        <p14:creationId xmlns:p14="http://schemas.microsoft.com/office/powerpoint/2010/main" val="162871582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85000"/>
              </a:lnSpc>
              <a:defRPr sz="8000" b="0">
                <a:solidFill>
                  <a:schemeClr val="tx1">
                    <a:lumMod val="85000"/>
                    <a:lumOff val="15000"/>
                  </a:schemeClr>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0674FB24-C683-4ACD-A9C6-6DF8F1E27A08}" type="datetimeFigureOut">
              <a:rPr lang="en-US" smtClean="0"/>
              <a:t>5/15/2018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07B4A4F-8A0F-446F-9C51-D82A6D54D69B}" type="slidenum">
              <a:rPr lang="en-US" smtClean="0"/>
              <a:t>‹#›</a:t>
            </a:fld>
            <a:endParaRPr lang="en-US"/>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467260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097278" y="1845734"/>
            <a:ext cx="4937760" cy="4023360"/>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217920" y="1845735"/>
            <a:ext cx="4937760" cy="4023360"/>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0674FB24-C683-4ACD-A9C6-6DF8F1E27A08}" type="datetimeFigureOut">
              <a:rPr lang="en-US" smtClean="0"/>
              <a:t>5/15/2018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07B4A4F-8A0F-446F-9C51-D82A6D54D69B}" type="slidenum">
              <a:rPr lang="en-US" smtClean="0"/>
              <a:t>‹#›</a:t>
            </a:fld>
            <a:endParaRPr lang="en-US"/>
          </a:p>
        </p:txBody>
      </p:sp>
    </p:spTree>
    <p:extLst>
      <p:ext uri="{BB962C8B-B14F-4D97-AF65-F5344CB8AC3E}">
        <p14:creationId xmlns:p14="http://schemas.microsoft.com/office/powerpoint/2010/main" val="192218624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1097280" y="2582334"/>
            <a:ext cx="4937760" cy="3378200"/>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217920" y="2582334"/>
            <a:ext cx="4937760" cy="3378200"/>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0674FB24-C683-4ACD-A9C6-6DF8F1E27A08}" type="datetimeFigureOut">
              <a:rPr lang="en-US" smtClean="0"/>
              <a:t>5/15/2018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07B4A4F-8A0F-446F-9C51-D82A6D54D69B}" type="slidenum">
              <a:rPr lang="en-US" smtClean="0"/>
              <a:t>‹#›</a:t>
            </a:fld>
            <a:endParaRPr lang="en-US"/>
          </a:p>
        </p:txBody>
      </p:sp>
    </p:spTree>
    <p:extLst>
      <p:ext uri="{BB962C8B-B14F-4D97-AF65-F5344CB8AC3E}">
        <p14:creationId xmlns:p14="http://schemas.microsoft.com/office/powerpoint/2010/main" val="302007822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0674FB24-C683-4ACD-A9C6-6DF8F1E27A08}" type="datetimeFigureOut">
              <a:rPr lang="en-US" smtClean="0"/>
              <a:t>5/15/2018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07B4A4F-8A0F-446F-9C51-D82A6D54D69B}" type="slidenum">
              <a:rPr lang="en-US" smtClean="0"/>
              <a:t>‹#›</a:t>
            </a:fld>
            <a:endParaRPr lang="en-US"/>
          </a:p>
        </p:txBody>
      </p:sp>
    </p:spTree>
    <p:extLst>
      <p:ext uri="{BB962C8B-B14F-4D97-AF65-F5344CB8AC3E}">
        <p14:creationId xmlns:p14="http://schemas.microsoft.com/office/powerpoint/2010/main" val="398950912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Rectangle 4"/>
          <p:cNvSpPr/>
          <p:nvPr/>
        </p:nvSpPr>
        <p:spPr>
          <a:xfrm>
            <a:off x="3175" y="6400800"/>
            <a:ext cx="12188825" cy="457200"/>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0674FB24-C683-4ACD-A9C6-6DF8F1E27A08}" type="datetimeFigureOut">
              <a:rPr lang="en-US" smtClean="0"/>
              <a:t>5/15/2018</a:t>
            </a:fld>
            <a:endParaRPr lang="en-US"/>
          </a:p>
        </p:txBody>
      </p:sp>
      <p:sp>
        <p:nvSpPr>
          <p:cNvPr id="8" name="Footer Placeholder 7"/>
          <p:cNvSpPr>
            <a:spLocks noGrp="1"/>
          </p:cNvSpPr>
          <p:nvPr>
            <p:ph type="ftr" sz="quarter" idx="11"/>
          </p:nvPr>
        </p:nvSpPr>
        <p:spPr/>
        <p:txBody>
          <a:bodyPr/>
          <a:lstStyle>
            <a:lvl1pPr>
              <a:defRPr>
                <a:solidFill>
                  <a:srgbClr val="FFFFFF"/>
                </a:solidFill>
              </a:defRPr>
            </a:lvl1pPr>
          </a:lstStyle>
          <a:p>
            <a:endParaRPr lang="en-US"/>
          </a:p>
        </p:txBody>
      </p:sp>
      <p:sp>
        <p:nvSpPr>
          <p:cNvPr id="9" name="Slide Number Placeholder 8"/>
          <p:cNvSpPr>
            <a:spLocks noGrp="1"/>
          </p:cNvSpPr>
          <p:nvPr>
            <p:ph type="sldNum" sz="quarter" idx="12"/>
          </p:nvPr>
        </p:nvSpPr>
        <p:spPr/>
        <p:txBody>
          <a:bodyPr/>
          <a:lstStyle/>
          <a:p>
            <a:fld id="{007B4A4F-8A0F-446F-9C51-D82A6D54D69B}" type="slidenum">
              <a:rPr lang="en-US" smtClean="0"/>
              <a:t>‹#›</a:t>
            </a:fld>
            <a:endParaRPr lang="en-US"/>
          </a:p>
        </p:txBody>
      </p:sp>
    </p:spTree>
    <p:extLst>
      <p:ext uri="{BB962C8B-B14F-4D97-AF65-F5344CB8AC3E}">
        <p14:creationId xmlns:p14="http://schemas.microsoft.com/office/powerpoint/2010/main" val="100832244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Rectangle 7"/>
          <p:cNvSpPr/>
          <p:nvPr/>
        </p:nvSpPr>
        <p:spPr>
          <a:xfrm>
            <a:off x="16" y="0"/>
            <a:ext cx="4050791" cy="6858000"/>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4800600" y="731520"/>
            <a:ext cx="6492240" cy="5257800"/>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a:xfrm>
            <a:off x="465512" y="6459785"/>
            <a:ext cx="2618510" cy="365125"/>
          </a:xfrm>
        </p:spPr>
        <p:txBody>
          <a:bodyPr/>
          <a:lstStyle>
            <a:lvl1pPr algn="l">
              <a:defRPr/>
            </a:lvl1pPr>
          </a:lstStyle>
          <a:p>
            <a:fld id="{0674FB24-C683-4ACD-A9C6-6DF8F1E27A08}" type="datetimeFigureOut">
              <a:rPr lang="en-US" smtClean="0"/>
              <a:t>5/15/2018</a:t>
            </a:fld>
            <a:endParaRPr lang="en-US"/>
          </a:p>
        </p:txBody>
      </p:sp>
      <p:sp>
        <p:nvSpPr>
          <p:cNvPr id="6" name="Footer Placeholder 5"/>
          <p:cNvSpPr>
            <a:spLocks noGrp="1"/>
          </p:cNvSpPr>
          <p:nvPr>
            <p:ph type="ftr" sz="quarter" idx="11"/>
          </p:nvPr>
        </p:nvSpPr>
        <p:spPr>
          <a:xfrm>
            <a:off x="4800600" y="6459785"/>
            <a:ext cx="4648200" cy="365125"/>
          </a:xfrm>
        </p:spPr>
        <p:txBody>
          <a:bodyPr/>
          <a:lstStyle>
            <a:lvl1pPr algn="l">
              <a:defRPr>
                <a:solidFill>
                  <a:schemeClr val="tx2"/>
                </a:solidFill>
              </a:defRPr>
            </a:lvl1pPr>
          </a:lstStyle>
          <a:p>
            <a:endParaRPr lang="en-US"/>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007B4A4F-8A0F-446F-9C51-D82A6D54D69B}" type="slidenum">
              <a:rPr lang="en-US" smtClean="0"/>
              <a:t>‹#›</a:t>
            </a:fld>
            <a:endParaRPr lang="en-US"/>
          </a:p>
        </p:txBody>
      </p:sp>
    </p:spTree>
    <p:extLst>
      <p:ext uri="{BB962C8B-B14F-4D97-AF65-F5344CB8AC3E}">
        <p14:creationId xmlns:p14="http://schemas.microsoft.com/office/powerpoint/2010/main" val="416991926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4953000"/>
            <a:ext cx="12188825" cy="1905000"/>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4915076"/>
            <a:ext cx="12188825" cy="6400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645" cy="822960"/>
          </a:xfrm>
        </p:spPr>
        <p:txBody>
          <a:bodyPr lIns="91440" tIns="0" rIns="91440" bIns="0" anchor="b">
            <a:noAutofit/>
          </a:bodyPr>
          <a:lstStyle>
            <a:lvl1pPr>
              <a:defRPr sz="3600" b="0">
                <a:solidFill>
                  <a:srgbClr val="FFFFFF"/>
                </a:solidFill>
              </a:defRPr>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5" y="0"/>
            <a:ext cx="12191985" cy="4915076"/>
          </a:xfrm>
          <a:solidFill>
            <a:schemeClr val="bg2">
              <a:lumMod val="90000"/>
            </a:schemeClr>
          </a:solidFill>
        </p:spPr>
        <p:txBody>
          <a:bodyPr lIns="457200" tIns="45720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1097280" y="5907024"/>
            <a:ext cx="10113264"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0674FB24-C683-4ACD-A9C6-6DF8F1E27A08}" type="datetimeFigureOut">
              <a:rPr lang="en-US" smtClean="0"/>
              <a:t>5/15/2018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07B4A4F-8A0F-446F-9C51-D82A6D54D69B}" type="slidenum">
              <a:rPr lang="en-US" smtClean="0"/>
              <a:t>‹#›</a:t>
            </a:fld>
            <a:endParaRPr lang="en-US"/>
          </a:p>
        </p:txBody>
      </p:sp>
    </p:spTree>
    <p:extLst>
      <p:ext uri="{BB962C8B-B14F-4D97-AF65-F5344CB8AC3E}">
        <p14:creationId xmlns:p14="http://schemas.microsoft.com/office/powerpoint/2010/main" val="228602922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6334316"/>
            <a:ext cx="12191985" cy="66484"/>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defRPr>
            </a:lvl1pPr>
          </a:lstStyle>
          <a:p>
            <a:fld id="{0674FB24-C683-4ACD-A9C6-6DF8F1E27A08}" type="datetimeFigureOut">
              <a:rPr lang="en-US" smtClean="0"/>
              <a:t>5/15/2018</a:t>
            </a:fld>
            <a:endParaRPr lang="en-US"/>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lang="en-US"/>
          </a:p>
        </p:txBody>
      </p:sp>
      <p:sp>
        <p:nvSpPr>
          <p:cNvPr id="6" name="Slide Number Placeholder 5"/>
          <p:cNvSpPr>
            <a:spLocks noGrp="1"/>
          </p:cNvSpPr>
          <p:nvPr>
            <p:ph type="sldNum" sz="quarter" idx="4"/>
          </p:nvPr>
        </p:nvSpPr>
        <p:spPr>
          <a:xfrm>
            <a:off x="9900458" y="6459785"/>
            <a:ext cx="1312025" cy="365125"/>
          </a:xfrm>
          <a:prstGeom prst="rect">
            <a:avLst/>
          </a:prstGeom>
        </p:spPr>
        <p:txBody>
          <a:bodyPr vert="horz" lIns="91440" tIns="45720" rIns="91440" bIns="45720" rtlCol="0" anchor="ctr"/>
          <a:lstStyle>
            <a:lvl1pPr algn="r">
              <a:defRPr sz="1050">
                <a:solidFill>
                  <a:srgbClr val="FFFFFF"/>
                </a:solidFill>
              </a:defRPr>
            </a:lvl1pPr>
          </a:lstStyle>
          <a:p>
            <a:fld id="{007B4A4F-8A0F-446F-9C51-D82A6D54D69B}" type="slidenum">
              <a:rPr lang="en-US" smtClean="0"/>
              <a:t>‹#›</a:t>
            </a:fld>
            <a:endParaRPr lang="en-US"/>
          </a:p>
        </p:txBody>
      </p:sp>
      <p:cxnSp>
        <p:nvCxnSpPr>
          <p:cNvPr id="10" name="Straight Connector 9"/>
          <p:cNvCxnSpPr/>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64449941"/>
      </p:ext>
    </p:extLst>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6.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6.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13.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18.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2.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22.xml.rels><?xml version="1.0" encoding="UTF-8" standalone="yes"?>
<Relationships xmlns="http://schemas.openxmlformats.org/package/2006/relationships"><Relationship Id="rId3" Type="http://schemas.openxmlformats.org/officeDocument/2006/relationships/diagramLayout" Target="../diagrams/layout8.xml"/><Relationship Id="rId2" Type="http://schemas.openxmlformats.org/officeDocument/2006/relationships/diagramData" Target="../diagrams/data8.xml"/><Relationship Id="rId1" Type="http://schemas.openxmlformats.org/officeDocument/2006/relationships/slideLayout" Target="../slideLayouts/slideLayout2.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23.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image" Target="../media/image15.jp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7.jp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video" Target="../media/media1.mp4"/><Relationship Id="rId1" Type="http://schemas.microsoft.com/office/2007/relationships/media" Target="../media/media1.mp4"/><Relationship Id="rId4" Type="http://schemas.openxmlformats.org/officeDocument/2006/relationships/image" Target="../media/image18.png"/></Relationships>
</file>

<file path=ppt/slides/_rels/slide26.xml.rels><?xml version="1.0" encoding="UTF-8" standalone="yes"?>
<Relationships xmlns="http://schemas.openxmlformats.org/package/2006/relationships"><Relationship Id="rId3" Type="http://schemas.openxmlformats.org/officeDocument/2006/relationships/diagramLayout" Target="../diagrams/layout9.xml"/><Relationship Id="rId2" Type="http://schemas.openxmlformats.org/officeDocument/2006/relationships/diagramData" Target="../diagrams/data9.xml"/><Relationship Id="rId1" Type="http://schemas.openxmlformats.org/officeDocument/2006/relationships/slideLayout" Target="../slideLayouts/slideLayout2.xml"/><Relationship Id="rId6" Type="http://schemas.microsoft.com/office/2007/relationships/diagramDrawing" Target="../diagrams/drawing9.xml"/><Relationship Id="rId5" Type="http://schemas.openxmlformats.org/officeDocument/2006/relationships/diagramColors" Target="../diagrams/colors9.xml"/><Relationship Id="rId4" Type="http://schemas.openxmlformats.org/officeDocument/2006/relationships/diagramQuickStyle" Target="../diagrams/quickStyle9.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085983" y="101486"/>
            <a:ext cx="10058400" cy="1621101"/>
          </a:xfrm>
        </p:spPr>
        <p:txBody>
          <a:bodyPr>
            <a:normAutofit fontScale="90000"/>
          </a:bodyPr>
          <a:lstStyle/>
          <a:p>
            <a:r>
              <a:rPr lang="en-US" b="1" dirty="0">
                <a:latin typeface="Times New Roman" panose="02020603050405020304" pitchFamily="18" charset="0"/>
                <a:cs typeface="Times New Roman" panose="02020603050405020304" pitchFamily="18" charset="0"/>
              </a:rPr>
              <a:t>Construction Site Safety</a:t>
            </a:r>
            <a:endParaRPr lang="en-US" dirty="0">
              <a:latin typeface="Times New Roman" panose="02020603050405020304" pitchFamily="18" charset="0"/>
              <a:cs typeface="Times New Roman" panose="02020603050405020304" pitchFamily="18" charset="0"/>
            </a:endParaRPr>
          </a:p>
        </p:txBody>
      </p:sp>
      <p:pic>
        <p:nvPicPr>
          <p:cNvPr id="5" name="Picture 4"/>
          <p:cNvPicPr>
            <a:picLocks noChangeAspect="1"/>
          </p:cNvPicPr>
          <p:nvPr/>
        </p:nvPicPr>
        <p:blipFill>
          <a:blip r:embed="rId2"/>
          <a:stretch>
            <a:fillRect/>
          </a:stretch>
        </p:blipFill>
        <p:spPr>
          <a:xfrm>
            <a:off x="5662013" y="4332014"/>
            <a:ext cx="3521176" cy="1999661"/>
          </a:xfrm>
          <a:prstGeom prst="rect">
            <a:avLst/>
          </a:prstGeom>
        </p:spPr>
      </p:pic>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2335238"/>
            <a:ext cx="5716932" cy="3996438"/>
          </a:xfrm>
          <a:prstGeom prst="rect">
            <a:avLst/>
          </a:prstGeom>
        </p:spPr>
      </p:pic>
      <p:pic>
        <p:nvPicPr>
          <p:cNvPr id="6" name="Picture 5"/>
          <p:cNvPicPr>
            <a:picLocks noChangeAspect="1"/>
          </p:cNvPicPr>
          <p:nvPr/>
        </p:nvPicPr>
        <p:blipFill>
          <a:blip r:embed="rId4"/>
          <a:stretch>
            <a:fillRect/>
          </a:stretch>
        </p:blipFill>
        <p:spPr>
          <a:xfrm>
            <a:off x="9058384" y="4332014"/>
            <a:ext cx="3133616" cy="1123399"/>
          </a:xfrm>
          <a:prstGeom prst="rect">
            <a:avLst/>
          </a:prstGeom>
        </p:spPr>
      </p:pic>
    </p:spTree>
    <p:extLst>
      <p:ext uri="{BB962C8B-B14F-4D97-AF65-F5344CB8AC3E}">
        <p14:creationId xmlns:p14="http://schemas.microsoft.com/office/powerpoint/2010/main" val="330624506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Times New Roman" panose="02020603050405020304" pitchFamily="18" charset="0"/>
                <a:cs typeface="Times New Roman" panose="02020603050405020304" pitchFamily="18" charset="0"/>
              </a:rPr>
              <a:t>Safety management.</a:t>
            </a:r>
            <a:endParaRPr lang="en-US"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normAutofit/>
          </a:bodyPr>
          <a:lstStyle/>
          <a:p>
            <a:r>
              <a:rPr lang="en-US" sz="2500" dirty="0">
                <a:latin typeface="Times New Roman" panose="02020603050405020304" pitchFamily="18" charset="0"/>
                <a:cs typeface="Times New Roman" panose="02020603050405020304" pitchFamily="18" charset="0"/>
              </a:rPr>
              <a:t>Safety management is managing business activities and applying principles, framework, processes to help prevent accidents, injuries and to </a:t>
            </a:r>
            <a:r>
              <a:rPr lang="en-US" sz="2500" dirty="0" smtClean="0">
                <a:latin typeface="Times New Roman" panose="02020603050405020304" pitchFamily="18" charset="0"/>
                <a:cs typeface="Times New Roman" panose="02020603050405020304" pitchFamily="18" charset="0"/>
              </a:rPr>
              <a:t>minimize </a:t>
            </a:r>
            <a:r>
              <a:rPr lang="en-US" sz="2500" dirty="0">
                <a:latin typeface="Times New Roman" panose="02020603050405020304" pitchFamily="18" charset="0"/>
                <a:cs typeface="Times New Roman" panose="02020603050405020304" pitchFamily="18" charset="0"/>
              </a:rPr>
              <a:t>other risk.</a:t>
            </a: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714309" y="2560320"/>
            <a:ext cx="4757057" cy="3567793"/>
          </a:xfrm>
          <a:prstGeom prst="rect">
            <a:avLst/>
          </a:prstGeom>
        </p:spPr>
      </p:pic>
    </p:spTree>
    <p:extLst>
      <p:ext uri="{BB962C8B-B14F-4D97-AF65-F5344CB8AC3E}">
        <p14:creationId xmlns:p14="http://schemas.microsoft.com/office/powerpoint/2010/main" val="296467602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 3"/>
          <p:cNvGraphicFramePr/>
          <p:nvPr>
            <p:extLst>
              <p:ext uri="{D42A27DB-BD31-4B8C-83A1-F6EECF244321}">
                <p14:modId xmlns:p14="http://schemas.microsoft.com/office/powerpoint/2010/main" val="3945775139"/>
              </p:ext>
            </p:extLst>
          </p:nvPr>
        </p:nvGraphicFramePr>
        <p:xfrm>
          <a:off x="0" y="0"/>
          <a:ext cx="12192000" cy="638673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37159656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Diagram 2"/>
          <p:cNvGraphicFramePr/>
          <p:nvPr>
            <p:extLst>
              <p:ext uri="{D42A27DB-BD31-4B8C-83A1-F6EECF244321}">
                <p14:modId xmlns:p14="http://schemas.microsoft.com/office/powerpoint/2010/main" val="4139264746"/>
              </p:ext>
            </p:extLst>
          </p:nvPr>
        </p:nvGraphicFramePr>
        <p:xfrm>
          <a:off x="822960" y="-1254033"/>
          <a:ext cx="10424160" cy="612647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3079991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Times New Roman" panose="02020603050405020304" pitchFamily="18" charset="0"/>
                <a:cs typeface="Times New Roman" panose="02020603050405020304" pitchFamily="18" charset="0"/>
              </a:rPr>
              <a:t>Pilot-tested Questionnaire.</a:t>
            </a:r>
          </a:p>
        </p:txBody>
      </p:sp>
      <p:sp>
        <p:nvSpPr>
          <p:cNvPr id="3" name="Content Placeholder 2"/>
          <p:cNvSpPr>
            <a:spLocks noGrp="1"/>
          </p:cNvSpPr>
          <p:nvPr>
            <p:ph idx="1"/>
          </p:nvPr>
        </p:nvSpPr>
        <p:spPr/>
        <p:txBody>
          <a:bodyPr/>
          <a:lstStyle/>
          <a:p>
            <a:r>
              <a:rPr lang="en-US" dirty="0" smtClean="0">
                <a:latin typeface="Times New Roman" panose="02020603050405020304" pitchFamily="18" charset="0"/>
                <a:cs typeface="Times New Roman" panose="02020603050405020304" pitchFamily="18" charset="0"/>
              </a:rPr>
              <a:t>Two </a:t>
            </a:r>
            <a:r>
              <a:rPr lang="en-US" dirty="0">
                <a:latin typeface="Times New Roman" panose="02020603050405020304" pitchFamily="18" charset="0"/>
                <a:cs typeface="Times New Roman" panose="02020603050405020304" pitchFamily="18" charset="0"/>
              </a:rPr>
              <a:t>experts in construction have been met in order to detect any errors, modify the questionnaire and avoid misunderstanding among respondents. The appropriate adjustments have been made to get the final version of the questionnaire.</a:t>
            </a:r>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977347" y="2769327"/>
            <a:ext cx="6214653" cy="3564104"/>
          </a:xfrm>
          <a:prstGeom prst="rect">
            <a:avLst/>
          </a:prstGeom>
        </p:spPr>
      </p:pic>
    </p:spTree>
    <p:extLst>
      <p:ext uri="{BB962C8B-B14F-4D97-AF65-F5344CB8AC3E}">
        <p14:creationId xmlns:p14="http://schemas.microsoft.com/office/powerpoint/2010/main" val="10252289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latin typeface="Times New Roman" panose="02020603050405020304" pitchFamily="18" charset="0"/>
                <a:cs typeface="Times New Roman" panose="02020603050405020304" pitchFamily="18" charset="0"/>
              </a:rPr>
              <a:t>Data Analysis</a:t>
            </a:r>
          </a:p>
        </p:txBody>
      </p:sp>
      <p:sp>
        <p:nvSpPr>
          <p:cNvPr id="6" name="Content Placeholder 5"/>
          <p:cNvSpPr>
            <a:spLocks noGrp="1"/>
          </p:cNvSpPr>
          <p:nvPr>
            <p:ph idx="1"/>
          </p:nvPr>
        </p:nvSpPr>
        <p:spPr/>
        <p:txBody>
          <a:bodyPr/>
          <a:lstStyle/>
          <a:p>
            <a:r>
              <a:rPr lang="en-US" dirty="0" smtClean="0">
                <a:latin typeface="Times New Roman" panose="02020603050405020304" pitchFamily="18" charset="0"/>
                <a:cs typeface="Times New Roman" panose="02020603050405020304" pitchFamily="18" charset="0"/>
              </a:rPr>
              <a:t>The </a:t>
            </a:r>
            <a:r>
              <a:rPr lang="en-US" dirty="0">
                <a:latin typeface="Times New Roman" panose="02020603050405020304" pitchFamily="18" charset="0"/>
                <a:cs typeface="Times New Roman" panose="02020603050405020304" pitchFamily="18" charset="0"/>
              </a:rPr>
              <a:t>questionnaire has been analyzed according to collect information from the expert’s engineers and contractor companies. </a:t>
            </a:r>
            <a:endParaRPr lang="en-US" dirty="0" smtClean="0">
              <a:latin typeface="Times New Roman" panose="02020603050405020304" pitchFamily="18" charset="0"/>
              <a:cs typeface="Times New Roman" panose="02020603050405020304" pitchFamily="18" charset="0"/>
            </a:endParaRPr>
          </a:p>
          <a:p>
            <a:r>
              <a:rPr lang="en-US" dirty="0">
                <a:latin typeface="Times New Roman" panose="02020603050405020304" pitchFamily="18" charset="0"/>
                <a:cs typeface="Times New Roman" panose="02020603050405020304" pitchFamily="18" charset="0"/>
              </a:rPr>
              <a:t>Fifty questionnaires has been distributed. The questionnaire has been distributed over the period from 20th of March 2018 up to 15th of April 2018 within the northern region of West Bank. </a:t>
            </a:r>
          </a:p>
        </p:txBody>
      </p:sp>
      <p:graphicFrame>
        <p:nvGraphicFramePr>
          <p:cNvPr id="7" name="Table 6"/>
          <p:cNvGraphicFramePr>
            <a:graphicFrameLocks noGrp="1"/>
          </p:cNvGraphicFramePr>
          <p:nvPr>
            <p:extLst>
              <p:ext uri="{D42A27DB-BD31-4B8C-83A1-F6EECF244321}">
                <p14:modId xmlns:p14="http://schemas.microsoft.com/office/powerpoint/2010/main" val="234975563"/>
              </p:ext>
            </p:extLst>
          </p:nvPr>
        </p:nvGraphicFramePr>
        <p:xfrm>
          <a:off x="2602522" y="3338297"/>
          <a:ext cx="6836900" cy="2775118"/>
        </p:xfrm>
        <a:graphic>
          <a:graphicData uri="http://schemas.openxmlformats.org/drawingml/2006/table">
            <a:tbl>
              <a:tblPr firstRow="1" firstCol="1" bandRow="1">
                <a:tableStyleId>{00A15C55-8517-42AA-B614-E9B94910E393}</a:tableStyleId>
              </a:tblPr>
              <a:tblGrid>
                <a:gridCol w="1424926">
                  <a:extLst>
                    <a:ext uri="{9D8B030D-6E8A-4147-A177-3AD203B41FA5}">
                      <a16:colId xmlns:a16="http://schemas.microsoft.com/office/drawing/2014/main" val="2033960806"/>
                    </a:ext>
                  </a:extLst>
                </a:gridCol>
                <a:gridCol w="3401121">
                  <a:extLst>
                    <a:ext uri="{9D8B030D-6E8A-4147-A177-3AD203B41FA5}">
                      <a16:colId xmlns:a16="http://schemas.microsoft.com/office/drawing/2014/main" val="2981238879"/>
                    </a:ext>
                  </a:extLst>
                </a:gridCol>
                <a:gridCol w="2010853">
                  <a:extLst>
                    <a:ext uri="{9D8B030D-6E8A-4147-A177-3AD203B41FA5}">
                      <a16:colId xmlns:a16="http://schemas.microsoft.com/office/drawing/2014/main" val="3849903953"/>
                    </a:ext>
                  </a:extLst>
                </a:gridCol>
              </a:tblGrid>
              <a:tr h="878966">
                <a:tc>
                  <a:txBody>
                    <a:bodyPr/>
                    <a:lstStyle/>
                    <a:p>
                      <a:pPr marL="0" marR="0" algn="ctr">
                        <a:lnSpc>
                          <a:spcPct val="115000"/>
                        </a:lnSpc>
                        <a:spcBef>
                          <a:spcPts val="0"/>
                        </a:spcBef>
                        <a:spcAft>
                          <a:spcPts val="0"/>
                        </a:spcAft>
                      </a:pPr>
                      <a:r>
                        <a:rPr lang="en-US" sz="2400" dirty="0">
                          <a:effectLst/>
                          <a:latin typeface="Times New Roman" panose="02020603050405020304" pitchFamily="18" charset="0"/>
                          <a:cs typeface="Times New Roman" panose="02020603050405020304" pitchFamily="18" charset="0"/>
                        </a:rPr>
                        <a:t>The city.</a:t>
                      </a:r>
                      <a:endParaRPr lang="en-US" sz="24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marL="0" marR="0" algn="just">
                        <a:lnSpc>
                          <a:spcPct val="115000"/>
                        </a:lnSpc>
                        <a:spcBef>
                          <a:spcPts val="0"/>
                        </a:spcBef>
                        <a:spcAft>
                          <a:spcPts val="0"/>
                        </a:spcAft>
                      </a:pPr>
                      <a:r>
                        <a:rPr lang="en-US" sz="2400" dirty="0" smtClean="0">
                          <a:effectLst/>
                          <a:latin typeface="Times New Roman" panose="02020603050405020304" pitchFamily="18" charset="0"/>
                          <a:cs typeface="Times New Roman" panose="02020603050405020304" pitchFamily="18" charset="0"/>
                        </a:rPr>
                        <a:t>A number of copies</a:t>
                      </a:r>
                      <a:r>
                        <a:rPr lang="en-US" sz="2400" baseline="0" dirty="0" smtClean="0">
                          <a:effectLst/>
                          <a:latin typeface="Times New Roman" panose="02020603050405020304" pitchFamily="18" charset="0"/>
                          <a:cs typeface="Times New Roman" panose="02020603050405020304" pitchFamily="18" charset="0"/>
                        </a:rPr>
                        <a:t> </a:t>
                      </a:r>
                      <a:r>
                        <a:rPr lang="en-US" sz="2400" dirty="0" smtClean="0">
                          <a:effectLst/>
                          <a:latin typeface="Times New Roman" panose="02020603050405020304" pitchFamily="18" charset="0"/>
                          <a:cs typeface="Times New Roman" panose="02020603050405020304" pitchFamily="18" charset="0"/>
                        </a:rPr>
                        <a:t>were distributed.</a:t>
                      </a:r>
                      <a:endParaRPr lang="en-US" sz="24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marL="0" marR="0" algn="just">
                        <a:lnSpc>
                          <a:spcPct val="115000"/>
                        </a:lnSpc>
                        <a:spcBef>
                          <a:spcPts val="0"/>
                        </a:spcBef>
                        <a:spcAft>
                          <a:spcPts val="0"/>
                        </a:spcAft>
                      </a:pPr>
                      <a:r>
                        <a:rPr lang="en-US" sz="2400" dirty="0">
                          <a:effectLst/>
                          <a:latin typeface="Times New Roman" panose="02020603050405020304" pitchFamily="18" charset="0"/>
                          <a:cs typeface="Times New Roman" panose="02020603050405020304" pitchFamily="18" charset="0"/>
                        </a:rPr>
                        <a:t>The percent. </a:t>
                      </a:r>
                      <a:endParaRPr lang="en-US" sz="24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val="4221440770"/>
                  </a:ext>
                </a:extLst>
              </a:tr>
              <a:tr h="474038">
                <a:tc>
                  <a:txBody>
                    <a:bodyPr/>
                    <a:lstStyle/>
                    <a:p>
                      <a:pPr marL="0" marR="0" algn="just">
                        <a:lnSpc>
                          <a:spcPct val="115000"/>
                        </a:lnSpc>
                        <a:spcBef>
                          <a:spcPts val="0"/>
                        </a:spcBef>
                        <a:spcAft>
                          <a:spcPts val="0"/>
                        </a:spcAft>
                      </a:pPr>
                      <a:r>
                        <a:rPr lang="en-US" sz="2400" dirty="0">
                          <a:effectLst/>
                          <a:latin typeface="Times New Roman" panose="02020603050405020304" pitchFamily="18" charset="0"/>
                          <a:cs typeface="Times New Roman" panose="02020603050405020304" pitchFamily="18" charset="0"/>
                        </a:rPr>
                        <a:t>Nablus</a:t>
                      </a:r>
                      <a:endParaRPr lang="en-US" sz="24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2400" b="1" dirty="0">
                          <a:effectLst/>
                        </a:rPr>
                        <a:t>27</a:t>
                      </a:r>
                      <a:endParaRPr lang="en-US" sz="24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2400" b="1">
                          <a:effectLst/>
                          <a:latin typeface="Times New Roman" panose="02020603050405020304" pitchFamily="18" charset="0"/>
                          <a:cs typeface="Times New Roman" panose="02020603050405020304" pitchFamily="18" charset="0"/>
                        </a:rPr>
                        <a:t>54%</a:t>
                      </a:r>
                      <a:endParaRPr lang="en-US" sz="24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3338463416"/>
                  </a:ext>
                </a:extLst>
              </a:tr>
              <a:tr h="474038">
                <a:tc>
                  <a:txBody>
                    <a:bodyPr/>
                    <a:lstStyle/>
                    <a:p>
                      <a:pPr marL="0" marR="0" algn="just">
                        <a:lnSpc>
                          <a:spcPct val="115000"/>
                        </a:lnSpc>
                        <a:spcBef>
                          <a:spcPts val="0"/>
                        </a:spcBef>
                        <a:spcAft>
                          <a:spcPts val="0"/>
                        </a:spcAft>
                      </a:pPr>
                      <a:r>
                        <a:rPr lang="en-US" sz="2400" dirty="0">
                          <a:effectLst/>
                          <a:latin typeface="Times New Roman" panose="02020603050405020304" pitchFamily="18" charset="0"/>
                          <a:cs typeface="Times New Roman" panose="02020603050405020304" pitchFamily="18" charset="0"/>
                        </a:rPr>
                        <a:t>Jenin</a:t>
                      </a:r>
                      <a:endParaRPr lang="en-US" sz="24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2400" b="1">
                          <a:effectLst/>
                        </a:rPr>
                        <a:t>15</a:t>
                      </a:r>
                      <a:endParaRPr lang="en-US" sz="24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2400" b="1">
                          <a:effectLst/>
                          <a:latin typeface="Times New Roman" panose="02020603050405020304" pitchFamily="18" charset="0"/>
                          <a:cs typeface="Times New Roman" panose="02020603050405020304" pitchFamily="18" charset="0"/>
                        </a:rPr>
                        <a:t>30%</a:t>
                      </a:r>
                      <a:endParaRPr lang="en-US" sz="24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2535305072"/>
                  </a:ext>
                </a:extLst>
              </a:tr>
              <a:tr h="474038">
                <a:tc>
                  <a:txBody>
                    <a:bodyPr/>
                    <a:lstStyle/>
                    <a:p>
                      <a:pPr marL="0" marR="0" algn="just">
                        <a:lnSpc>
                          <a:spcPct val="115000"/>
                        </a:lnSpc>
                        <a:spcBef>
                          <a:spcPts val="0"/>
                        </a:spcBef>
                        <a:spcAft>
                          <a:spcPts val="0"/>
                        </a:spcAft>
                      </a:pPr>
                      <a:r>
                        <a:rPr lang="en-US" sz="2400" dirty="0">
                          <a:effectLst/>
                          <a:latin typeface="Times New Roman" panose="02020603050405020304" pitchFamily="18" charset="0"/>
                          <a:cs typeface="Times New Roman" panose="02020603050405020304" pitchFamily="18" charset="0"/>
                        </a:rPr>
                        <a:t>Tulkarem</a:t>
                      </a:r>
                      <a:endParaRPr lang="en-US" sz="24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2400" b="1">
                          <a:effectLst/>
                        </a:rPr>
                        <a:t>5</a:t>
                      </a:r>
                      <a:endParaRPr lang="en-US" sz="24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2400" b="1">
                          <a:effectLst/>
                          <a:latin typeface="Times New Roman" panose="02020603050405020304" pitchFamily="18" charset="0"/>
                          <a:cs typeface="Times New Roman" panose="02020603050405020304" pitchFamily="18" charset="0"/>
                        </a:rPr>
                        <a:t>10%</a:t>
                      </a:r>
                      <a:endParaRPr lang="en-US" sz="24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3195695117"/>
                  </a:ext>
                </a:extLst>
              </a:tr>
              <a:tr h="474038">
                <a:tc>
                  <a:txBody>
                    <a:bodyPr/>
                    <a:lstStyle/>
                    <a:p>
                      <a:pPr marL="0" marR="0" algn="just">
                        <a:lnSpc>
                          <a:spcPct val="115000"/>
                        </a:lnSpc>
                        <a:spcBef>
                          <a:spcPts val="0"/>
                        </a:spcBef>
                        <a:spcAft>
                          <a:spcPts val="0"/>
                        </a:spcAft>
                      </a:pPr>
                      <a:r>
                        <a:rPr lang="en-US" sz="2400" dirty="0">
                          <a:effectLst/>
                          <a:latin typeface="Times New Roman" panose="02020603050405020304" pitchFamily="18" charset="0"/>
                          <a:cs typeface="Times New Roman" panose="02020603050405020304" pitchFamily="18" charset="0"/>
                        </a:rPr>
                        <a:t>Qalqilia</a:t>
                      </a:r>
                      <a:endParaRPr lang="en-US" sz="24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2400" b="1" dirty="0">
                          <a:effectLst/>
                        </a:rPr>
                        <a:t>3</a:t>
                      </a:r>
                      <a:endParaRPr lang="en-US" sz="24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2400" b="1" dirty="0">
                          <a:effectLst/>
                          <a:latin typeface="Times New Roman" panose="02020603050405020304" pitchFamily="18" charset="0"/>
                          <a:cs typeface="Times New Roman" panose="02020603050405020304" pitchFamily="18" charset="0"/>
                        </a:rPr>
                        <a:t>6%</a:t>
                      </a:r>
                      <a:endParaRPr lang="en-US" sz="24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754688226"/>
                  </a:ext>
                </a:extLst>
              </a:tr>
            </a:tbl>
          </a:graphicData>
        </a:graphic>
      </p:graphicFrame>
    </p:spTree>
    <p:extLst>
      <p:ext uri="{BB962C8B-B14F-4D97-AF65-F5344CB8AC3E}">
        <p14:creationId xmlns:p14="http://schemas.microsoft.com/office/powerpoint/2010/main" val="246270306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Times New Roman" panose="02020603050405020304" pitchFamily="18" charset="0"/>
                <a:cs typeface="Times New Roman" panose="02020603050405020304" pitchFamily="18" charset="0"/>
              </a:rPr>
              <a:t>Respondents</a:t>
            </a:r>
          </a:p>
        </p:txBody>
      </p:sp>
      <p:sp>
        <p:nvSpPr>
          <p:cNvPr id="3" name="Content Placeholder 2"/>
          <p:cNvSpPr>
            <a:spLocks noGrp="1"/>
          </p:cNvSpPr>
          <p:nvPr>
            <p:ph idx="1"/>
          </p:nvPr>
        </p:nvSpPr>
        <p:spPr>
          <a:xfrm>
            <a:off x="8321039" y="1907177"/>
            <a:ext cx="3148149" cy="3961917"/>
          </a:xfrm>
        </p:spPr>
        <p:txBody>
          <a:bodyPr/>
          <a:lstStyle/>
          <a:p>
            <a:pPr marL="0" indent="0">
              <a:buNone/>
            </a:pPr>
            <a:r>
              <a:rPr lang="en-US" dirty="0" smtClean="0">
                <a:latin typeface="Times New Roman" panose="02020603050405020304" pitchFamily="18" charset="0"/>
                <a:cs typeface="Times New Roman" panose="02020603050405020304" pitchFamily="18" charset="0"/>
              </a:rPr>
              <a:t>38 out </a:t>
            </a:r>
            <a:r>
              <a:rPr lang="en-US" dirty="0">
                <a:latin typeface="Times New Roman" panose="02020603050405020304" pitchFamily="18" charset="0"/>
                <a:cs typeface="Times New Roman" panose="02020603050405020304" pitchFamily="18" charset="0"/>
              </a:rPr>
              <a:t>of 50 responded to the questionnaire </a:t>
            </a:r>
          </a:p>
        </p:txBody>
      </p:sp>
      <p:pic>
        <p:nvPicPr>
          <p:cNvPr id="5" name="Picture 4"/>
          <p:cNvPicPr>
            <a:picLocks noChangeAspect="1"/>
          </p:cNvPicPr>
          <p:nvPr/>
        </p:nvPicPr>
        <p:blipFill>
          <a:blip r:embed="rId2"/>
          <a:stretch>
            <a:fillRect/>
          </a:stretch>
        </p:blipFill>
        <p:spPr>
          <a:xfrm>
            <a:off x="1097280" y="1907177"/>
            <a:ext cx="7210697" cy="4366139"/>
          </a:xfrm>
          <a:prstGeom prst="rect">
            <a:avLst/>
          </a:prstGeom>
        </p:spPr>
      </p:pic>
    </p:spTree>
    <p:extLst>
      <p:ext uri="{BB962C8B-B14F-4D97-AF65-F5344CB8AC3E}">
        <p14:creationId xmlns:p14="http://schemas.microsoft.com/office/powerpoint/2010/main" val="271732021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Times New Roman" panose="02020603050405020304" pitchFamily="18" charset="0"/>
                <a:cs typeface="Times New Roman" panose="02020603050405020304" pitchFamily="18" charset="0"/>
              </a:rPr>
              <a:t>Level of Experience</a:t>
            </a:r>
          </a:p>
        </p:txBody>
      </p:sp>
      <p:sp>
        <p:nvSpPr>
          <p:cNvPr id="3" name="Content Placeholder 2"/>
          <p:cNvSpPr>
            <a:spLocks noGrp="1"/>
          </p:cNvSpPr>
          <p:nvPr>
            <p:ph idx="1"/>
          </p:nvPr>
        </p:nvSpPr>
        <p:spPr/>
        <p:txBody>
          <a:bodyPr/>
          <a:lstStyle/>
          <a:p>
            <a:r>
              <a:rPr lang="en-US" dirty="0">
                <a:latin typeface="Times New Roman" panose="02020603050405020304" pitchFamily="18" charset="0"/>
                <a:cs typeface="Times New Roman" panose="02020603050405020304" pitchFamily="18" charset="0"/>
              </a:rPr>
              <a:t>The respondents were asked to identify their level of experience through selecting the number of the years depending on their experiences in constructions. </a:t>
            </a:r>
          </a:p>
        </p:txBody>
      </p:sp>
      <p:pic>
        <p:nvPicPr>
          <p:cNvPr id="4" name="Picture 3"/>
          <p:cNvPicPr>
            <a:picLocks noChangeAspect="1"/>
          </p:cNvPicPr>
          <p:nvPr/>
        </p:nvPicPr>
        <p:blipFill>
          <a:blip r:embed="rId2"/>
          <a:stretch>
            <a:fillRect/>
          </a:stretch>
        </p:blipFill>
        <p:spPr>
          <a:xfrm>
            <a:off x="757646" y="2541939"/>
            <a:ext cx="6980091" cy="3769249"/>
          </a:xfrm>
          <a:prstGeom prst="rect">
            <a:avLst/>
          </a:prstGeom>
        </p:spPr>
      </p:pic>
    </p:spTree>
    <p:extLst>
      <p:ext uri="{BB962C8B-B14F-4D97-AF65-F5344CB8AC3E}">
        <p14:creationId xmlns:p14="http://schemas.microsoft.com/office/powerpoint/2010/main" val="291103796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Times New Roman" panose="02020603050405020304" pitchFamily="18" charset="0"/>
                <a:cs typeface="Times New Roman" panose="02020603050405020304" pitchFamily="18" charset="0"/>
              </a:rPr>
              <a:t>Construction site accidents</a:t>
            </a:r>
          </a:p>
        </p:txBody>
      </p:sp>
      <p:sp>
        <p:nvSpPr>
          <p:cNvPr id="3" name="Content Placeholder 2"/>
          <p:cNvSpPr>
            <a:spLocks noGrp="1"/>
          </p:cNvSpPr>
          <p:nvPr>
            <p:ph idx="1"/>
          </p:nvPr>
        </p:nvSpPr>
        <p:spPr/>
        <p:txBody>
          <a:bodyPr/>
          <a:lstStyle/>
          <a:p>
            <a:r>
              <a:rPr lang="en-US" dirty="0" smtClean="0">
                <a:latin typeface="Times New Roman" panose="02020603050405020304" pitchFamily="18" charset="0"/>
                <a:cs typeface="Times New Roman" panose="02020603050405020304" pitchFamily="18" charset="0"/>
              </a:rPr>
              <a:t>The </a:t>
            </a:r>
            <a:r>
              <a:rPr lang="en-US" dirty="0">
                <a:latin typeface="Times New Roman" panose="02020603050405020304" pitchFamily="18" charset="0"/>
                <a:cs typeface="Times New Roman" panose="02020603050405020304" pitchFamily="18" charset="0"/>
              </a:rPr>
              <a:t>most common accidents that occur in construction sites in the West Bank</a:t>
            </a:r>
          </a:p>
        </p:txBody>
      </p:sp>
      <p:graphicFrame>
        <p:nvGraphicFramePr>
          <p:cNvPr id="5" name="Diagram 4"/>
          <p:cNvGraphicFramePr/>
          <p:nvPr>
            <p:extLst>
              <p:ext uri="{D42A27DB-BD31-4B8C-83A1-F6EECF244321}">
                <p14:modId xmlns:p14="http://schemas.microsoft.com/office/powerpoint/2010/main" val="425736424"/>
              </p:ext>
            </p:extLst>
          </p:nvPr>
        </p:nvGraphicFramePr>
        <p:xfrm>
          <a:off x="914400" y="2338251"/>
          <a:ext cx="9823270" cy="380008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82927872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Times New Roman" panose="02020603050405020304" pitchFamily="18" charset="0"/>
                <a:cs typeface="Times New Roman" panose="02020603050405020304" pitchFamily="18" charset="0"/>
              </a:rPr>
              <a:t>Applicability of safety requirement</a:t>
            </a:r>
          </a:p>
        </p:txBody>
      </p:sp>
      <p:sp>
        <p:nvSpPr>
          <p:cNvPr id="3" name="Content Placeholder 2"/>
          <p:cNvSpPr>
            <a:spLocks noGrp="1"/>
          </p:cNvSpPr>
          <p:nvPr>
            <p:ph idx="1"/>
          </p:nvPr>
        </p:nvSpPr>
        <p:spPr/>
        <p:txBody>
          <a:bodyPr/>
          <a:lstStyle/>
          <a:p>
            <a:r>
              <a:rPr lang="en-US" dirty="0" smtClean="0">
                <a:latin typeface="Times New Roman" panose="02020603050405020304" pitchFamily="18" charset="0"/>
                <a:cs typeface="Times New Roman" panose="02020603050405020304" pitchFamily="18" charset="0"/>
              </a:rPr>
              <a:t>The </a:t>
            </a:r>
            <a:r>
              <a:rPr lang="en-US" dirty="0">
                <a:latin typeface="Times New Roman" panose="02020603050405020304" pitchFamily="18" charset="0"/>
                <a:cs typeface="Times New Roman" panose="02020603050405020304" pitchFamily="18" charset="0"/>
              </a:rPr>
              <a:t>majority of companies apply the minimum safety requirements (87%)</a:t>
            </a:r>
          </a:p>
        </p:txBody>
      </p:sp>
      <p:pic>
        <p:nvPicPr>
          <p:cNvPr id="4" name="Picture 3"/>
          <p:cNvPicPr>
            <a:picLocks noChangeAspect="1"/>
          </p:cNvPicPr>
          <p:nvPr/>
        </p:nvPicPr>
        <p:blipFill>
          <a:blip r:embed="rId2"/>
          <a:stretch>
            <a:fillRect/>
          </a:stretch>
        </p:blipFill>
        <p:spPr>
          <a:xfrm>
            <a:off x="0" y="2385173"/>
            <a:ext cx="7209110" cy="3592295"/>
          </a:xfrm>
          <a:prstGeom prst="rect">
            <a:avLst/>
          </a:prstGeom>
        </p:spPr>
      </p:pic>
    </p:spTree>
    <p:extLst>
      <p:ext uri="{BB962C8B-B14F-4D97-AF65-F5344CB8AC3E}">
        <p14:creationId xmlns:p14="http://schemas.microsoft.com/office/powerpoint/2010/main" val="265943365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400" dirty="0">
                <a:latin typeface="Times New Roman" panose="02020603050405020304" pitchFamily="18" charset="0"/>
                <a:cs typeface="Times New Roman" panose="02020603050405020304" pitchFamily="18" charset="0"/>
              </a:rPr>
              <a:t>The use of safety tools in construction site</a:t>
            </a:r>
          </a:p>
        </p:txBody>
      </p:sp>
      <p:pic>
        <p:nvPicPr>
          <p:cNvPr id="4" name="Content Placeholder 3"/>
          <p:cNvPicPr>
            <a:picLocks noGrp="1" noChangeAspect="1"/>
          </p:cNvPicPr>
          <p:nvPr>
            <p:ph idx="1"/>
          </p:nvPr>
        </p:nvPicPr>
        <p:blipFill>
          <a:blip r:embed="rId2"/>
          <a:stretch>
            <a:fillRect/>
          </a:stretch>
        </p:blipFill>
        <p:spPr>
          <a:xfrm>
            <a:off x="731520" y="2033973"/>
            <a:ext cx="9392194" cy="4109084"/>
          </a:xfrm>
          <a:prstGeom prst="rect">
            <a:avLst/>
          </a:prstGeom>
        </p:spPr>
      </p:pic>
    </p:spTree>
    <p:extLst>
      <p:ext uri="{BB962C8B-B14F-4D97-AF65-F5344CB8AC3E}">
        <p14:creationId xmlns:p14="http://schemas.microsoft.com/office/powerpoint/2010/main" val="320734047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Times New Roman" panose="02020603050405020304" pitchFamily="18" charset="0"/>
                <a:cs typeface="Times New Roman" panose="02020603050405020304" pitchFamily="18" charset="0"/>
              </a:rPr>
              <a:t>Outline</a:t>
            </a:r>
          </a:p>
        </p:txBody>
      </p:sp>
      <p:sp>
        <p:nvSpPr>
          <p:cNvPr id="4" name="Content Placeholder 2"/>
          <p:cNvSpPr>
            <a:spLocks noGrp="1"/>
          </p:cNvSpPr>
          <p:nvPr>
            <p:ph idx="1"/>
          </p:nvPr>
        </p:nvSpPr>
        <p:spPr>
          <a:xfrm>
            <a:off x="862148" y="1249011"/>
            <a:ext cx="10058400" cy="5047286"/>
          </a:xfrm>
        </p:spPr>
        <p:txBody>
          <a:bodyPr>
            <a:normAutofit/>
          </a:bodyPr>
          <a:lstStyle/>
          <a:p>
            <a:pPr marL="0" indent="0">
              <a:buNone/>
            </a:pPr>
            <a:endParaRPr lang="en-US" sz="2400" dirty="0"/>
          </a:p>
          <a:p>
            <a:pPr>
              <a:buFont typeface="Wingdings" panose="05000000000000000000" pitchFamily="2" charset="2"/>
              <a:buChar char="v"/>
            </a:pPr>
            <a:r>
              <a:rPr lang="en-US" dirty="0" smtClean="0">
                <a:latin typeface="Times New Roman" panose="02020603050405020304" pitchFamily="18" charset="0"/>
                <a:cs typeface="Times New Roman" panose="02020603050405020304" pitchFamily="18" charset="0"/>
              </a:rPr>
              <a:t> Introduction.</a:t>
            </a:r>
          </a:p>
          <a:p>
            <a:pPr>
              <a:buFont typeface="Wingdings" panose="05000000000000000000" pitchFamily="2" charset="2"/>
              <a:buChar char="v"/>
            </a:pPr>
            <a:r>
              <a:rPr lang="en-US" dirty="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Statement of problem.</a:t>
            </a:r>
          </a:p>
          <a:p>
            <a:pPr>
              <a:buFont typeface="Wingdings" panose="05000000000000000000" pitchFamily="2" charset="2"/>
              <a:buChar char="v"/>
            </a:pPr>
            <a:r>
              <a:rPr lang="en-US" dirty="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Research question.</a:t>
            </a:r>
          </a:p>
          <a:p>
            <a:pPr>
              <a:buFont typeface="Wingdings" panose="05000000000000000000" pitchFamily="2" charset="2"/>
              <a:buChar char="v"/>
            </a:pPr>
            <a:r>
              <a:rPr lang="en-US" dirty="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Research objective.</a:t>
            </a:r>
          </a:p>
          <a:p>
            <a:pPr>
              <a:buFont typeface="Wingdings" panose="05000000000000000000" pitchFamily="2" charset="2"/>
              <a:buChar char="v"/>
            </a:pPr>
            <a:r>
              <a:rPr lang="en-US" dirty="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Significant of study.</a:t>
            </a:r>
          </a:p>
          <a:p>
            <a:pPr>
              <a:buFont typeface="Wingdings" panose="05000000000000000000" pitchFamily="2" charset="2"/>
              <a:buChar char="v"/>
            </a:pPr>
            <a:r>
              <a:rPr lang="en-US" dirty="0" smtClean="0">
                <a:latin typeface="Times New Roman" panose="02020603050405020304" pitchFamily="18" charset="0"/>
                <a:cs typeface="Times New Roman" panose="02020603050405020304" pitchFamily="18" charset="0"/>
              </a:rPr>
              <a:t> Safety </a:t>
            </a:r>
            <a:r>
              <a:rPr lang="en-US" dirty="0">
                <a:latin typeface="Times New Roman" panose="02020603050405020304" pitchFamily="18" charset="0"/>
                <a:cs typeface="Times New Roman" panose="02020603050405020304" pitchFamily="18" charset="0"/>
              </a:rPr>
              <a:t>management.</a:t>
            </a:r>
            <a:endParaRPr lang="en-US" dirty="0" smtClean="0">
              <a:latin typeface="Times New Roman" panose="02020603050405020304" pitchFamily="18" charset="0"/>
              <a:cs typeface="Times New Roman" panose="02020603050405020304" pitchFamily="18" charset="0"/>
            </a:endParaRPr>
          </a:p>
          <a:p>
            <a:pPr>
              <a:buFont typeface="Wingdings" panose="05000000000000000000" pitchFamily="2" charset="2"/>
              <a:buChar char="v"/>
            </a:pPr>
            <a:r>
              <a:rPr lang="en-US" dirty="0" smtClean="0">
                <a:latin typeface="Times New Roman" panose="02020603050405020304" pitchFamily="18" charset="0"/>
                <a:cs typeface="Times New Roman" panose="02020603050405020304" pitchFamily="18" charset="0"/>
              </a:rPr>
              <a:t> Research methodology. </a:t>
            </a:r>
          </a:p>
          <a:p>
            <a:pPr>
              <a:buFont typeface="Wingdings" panose="05000000000000000000" pitchFamily="2" charset="2"/>
              <a:buChar char="v"/>
            </a:pPr>
            <a:r>
              <a:rPr lang="en-US" dirty="0" smtClean="0">
                <a:latin typeface="Times New Roman" panose="02020603050405020304" pitchFamily="18" charset="0"/>
                <a:cs typeface="Times New Roman" panose="02020603050405020304" pitchFamily="18" charset="0"/>
              </a:rPr>
              <a:t> Data </a:t>
            </a:r>
            <a:r>
              <a:rPr lang="en-US" dirty="0">
                <a:latin typeface="Times New Roman" panose="02020603050405020304" pitchFamily="18" charset="0"/>
                <a:cs typeface="Times New Roman" panose="02020603050405020304" pitchFamily="18" charset="0"/>
              </a:rPr>
              <a:t>Analysis</a:t>
            </a:r>
            <a:r>
              <a:rPr lang="en-US" dirty="0" smtClean="0">
                <a:latin typeface="Times New Roman" panose="02020603050405020304" pitchFamily="18" charset="0"/>
                <a:cs typeface="Times New Roman" panose="02020603050405020304" pitchFamily="18" charset="0"/>
              </a:rPr>
              <a:t>.</a:t>
            </a:r>
          </a:p>
          <a:p>
            <a:pPr>
              <a:buFont typeface="Wingdings" panose="05000000000000000000" pitchFamily="2" charset="2"/>
              <a:buChar char="v"/>
            </a:pPr>
            <a:r>
              <a:rPr lang="en-US" dirty="0" smtClean="0">
                <a:latin typeface="Times New Roman" panose="02020603050405020304" pitchFamily="18" charset="0"/>
                <a:cs typeface="Times New Roman" panose="02020603050405020304" pitchFamily="18" charset="0"/>
              </a:rPr>
              <a:t> Mobile </a:t>
            </a:r>
            <a:r>
              <a:rPr lang="en-US" dirty="0">
                <a:latin typeface="Times New Roman" panose="02020603050405020304" pitchFamily="18" charset="0"/>
                <a:cs typeface="Times New Roman" panose="02020603050405020304" pitchFamily="18" charset="0"/>
              </a:rPr>
              <a:t>Safety </a:t>
            </a:r>
            <a:r>
              <a:rPr lang="en-US" dirty="0" smtClean="0">
                <a:latin typeface="Times New Roman" panose="02020603050405020304" pitchFamily="18" charset="0"/>
                <a:cs typeface="Times New Roman" panose="02020603050405020304" pitchFamily="18" charset="0"/>
              </a:rPr>
              <a:t>Application.</a:t>
            </a:r>
          </a:p>
          <a:p>
            <a:pPr lvl="0">
              <a:buFont typeface="Wingdings" panose="05000000000000000000" pitchFamily="2" charset="2"/>
              <a:buChar char="v"/>
            </a:pPr>
            <a:r>
              <a:rPr lang="en-US" dirty="0" smtClean="0">
                <a:latin typeface="Times New Roman" panose="02020603050405020304" pitchFamily="18" charset="0"/>
                <a:cs typeface="Times New Roman" panose="02020603050405020304" pitchFamily="18" charset="0"/>
              </a:rPr>
              <a:t> Conclusion &amp; Recommendations.</a:t>
            </a:r>
          </a:p>
          <a:p>
            <a:pPr lvl="0">
              <a:buFont typeface="Wingdings" panose="05000000000000000000" pitchFamily="2" charset="2"/>
              <a:buChar char="v"/>
            </a:pPr>
            <a:endParaRPr lang="en-US" sz="2400" dirty="0"/>
          </a:p>
          <a:p>
            <a:pPr>
              <a:buFont typeface="Wingdings" panose="05000000000000000000" pitchFamily="2" charset="2"/>
              <a:buChar char="v"/>
            </a:pPr>
            <a:endParaRPr lang="en-US" sz="2400" dirty="0" smtClean="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62895145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Times New Roman" panose="02020603050405020304" pitchFamily="18" charset="0"/>
                <a:cs typeface="Times New Roman" panose="02020603050405020304" pitchFamily="18" charset="0"/>
              </a:rPr>
              <a:t>The effect of accidents on the project</a:t>
            </a:r>
          </a:p>
        </p:txBody>
      </p:sp>
      <p:pic>
        <p:nvPicPr>
          <p:cNvPr id="4" name="Content Placeholder 3"/>
          <p:cNvPicPr>
            <a:picLocks noGrp="1" noChangeAspect="1"/>
          </p:cNvPicPr>
          <p:nvPr>
            <p:ph idx="1"/>
          </p:nvPr>
        </p:nvPicPr>
        <p:blipFill>
          <a:blip r:embed="rId2"/>
          <a:stretch>
            <a:fillRect/>
          </a:stretch>
        </p:blipFill>
        <p:spPr>
          <a:xfrm>
            <a:off x="1581107" y="1841863"/>
            <a:ext cx="8085408" cy="3817857"/>
          </a:xfrm>
          <a:prstGeom prst="rect">
            <a:avLst/>
          </a:prstGeom>
        </p:spPr>
      </p:pic>
    </p:spTree>
    <p:extLst>
      <p:ext uri="{BB962C8B-B14F-4D97-AF65-F5344CB8AC3E}">
        <p14:creationId xmlns:p14="http://schemas.microsoft.com/office/powerpoint/2010/main" val="3168469016"/>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Times New Roman" panose="02020603050405020304" pitchFamily="18" charset="0"/>
                <a:cs typeface="Times New Roman" panose="02020603050405020304" pitchFamily="18" charset="0"/>
              </a:rPr>
              <a:t>The most hazardous activities</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664345828"/>
              </p:ext>
            </p:extLst>
          </p:nvPr>
        </p:nvGraphicFramePr>
        <p:xfrm>
          <a:off x="1096963" y="1846263"/>
          <a:ext cx="10058400" cy="40227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09914785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Times New Roman" panose="02020603050405020304" pitchFamily="18" charset="0"/>
                <a:cs typeface="Times New Roman" panose="02020603050405020304" pitchFamily="18" charset="0"/>
              </a:rPr>
              <a:t>The effect of applying safety rules</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507124489"/>
              </p:ext>
            </p:extLst>
          </p:nvPr>
        </p:nvGraphicFramePr>
        <p:xfrm>
          <a:off x="1096963" y="1846263"/>
          <a:ext cx="10058400" cy="40227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545278765"/>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latin typeface="Times New Roman" panose="02020603050405020304" pitchFamily="18" charset="0"/>
                <a:cs typeface="Times New Roman" panose="02020603050405020304" pitchFamily="18" charset="0"/>
              </a:rPr>
              <a:t>Mobile Safety Application</a:t>
            </a:r>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210810" y="2808514"/>
            <a:ext cx="5894001" cy="3559607"/>
          </a:xfrm>
        </p:spPr>
      </p:pic>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424260" y="1823085"/>
            <a:ext cx="3467100" cy="841738"/>
          </a:xfrm>
          <a:prstGeom prst="rect">
            <a:avLst/>
          </a:prstGeom>
        </p:spPr>
      </p:pic>
    </p:spTree>
    <p:extLst>
      <p:ext uri="{BB962C8B-B14F-4D97-AF65-F5344CB8AC3E}">
        <p14:creationId xmlns:p14="http://schemas.microsoft.com/office/powerpoint/2010/main" val="661904927"/>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14007" y="1687966"/>
            <a:ext cx="11464124" cy="3184479"/>
          </a:xfrm>
        </p:spPr>
      </p:pic>
    </p:spTree>
    <p:extLst>
      <p:ext uri="{BB962C8B-B14F-4D97-AF65-F5344CB8AC3E}">
        <p14:creationId xmlns:p14="http://schemas.microsoft.com/office/powerpoint/2010/main" val="1858377355"/>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6" name="video-1526368158_cut">
            <a:hlinkClick r:id="" action="ppaction://media"/>
          </p:cNvPr>
          <p:cNvPicPr>
            <a:picLocks noGrp="1" noChangeAspect="1"/>
          </p:cNvPicPr>
          <p:nvPr>
            <p:ph idx="1"/>
            <a:videoFile r:link="rId2"/>
            <p:extLst>
              <p:ext uri="{DAA4B4D4-6D71-4841-9C94-3DE7FCFB9230}">
                <p14:media xmlns:p14="http://schemas.microsoft.com/office/powerpoint/2010/main" r:embed="rId1"/>
              </p:ext>
            </p:extLst>
          </p:nvPr>
        </p:nvPicPr>
        <p:blipFill>
          <a:blip r:embed="rId4"/>
          <a:stretch>
            <a:fillRect/>
          </a:stretch>
        </p:blipFill>
        <p:spPr>
          <a:xfrm>
            <a:off x="3788229" y="-8426"/>
            <a:ext cx="4193177" cy="6859591"/>
          </a:xfrm>
        </p:spPr>
      </p:pic>
    </p:spTree>
    <p:extLst>
      <p:ext uri="{BB962C8B-B14F-4D97-AF65-F5344CB8AC3E}">
        <p14:creationId xmlns:p14="http://schemas.microsoft.com/office/powerpoint/2010/main" val="1337349579"/>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6"/>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6"/>
                                        </p:tgtEl>
                                      </p:cBhvr>
                                    </p:cmd>
                                  </p:childTnLst>
                                </p:cTn>
                              </p:par>
                            </p:childTnLst>
                          </p:cTn>
                        </p:par>
                      </p:childTnLst>
                    </p:cTn>
                  </p:par>
                </p:childTnLst>
              </p:cTn>
              <p:nextCondLst>
                <p:cond evt="onClick" delay="0">
                  <p:tgtEl>
                    <p:spTgt spid="6"/>
                  </p:tgtEl>
                </p:cond>
              </p:nextCondLst>
            </p:seq>
            <p:video>
              <p:cMediaNode vol="80000">
                <p:cTn id="7" fill="hold" display="0">
                  <p:stCondLst>
                    <p:cond delay="indefinite"/>
                  </p:stCondLst>
                </p:cTn>
                <p:tgtEl>
                  <p:spTgt spid="6"/>
                </p:tgtEl>
              </p:cMediaNode>
            </p:video>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Diagram 6"/>
          <p:cNvGraphicFramePr/>
          <p:nvPr>
            <p:extLst>
              <p:ext uri="{D42A27DB-BD31-4B8C-83A1-F6EECF244321}">
                <p14:modId xmlns:p14="http://schemas.microsoft.com/office/powerpoint/2010/main" val="3956878506"/>
              </p:ext>
            </p:extLst>
          </p:nvPr>
        </p:nvGraphicFramePr>
        <p:xfrm>
          <a:off x="1117599" y="182879"/>
          <a:ext cx="9633132" cy="617873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128256785"/>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Times New Roman" panose="02020603050405020304" pitchFamily="18" charset="0"/>
                <a:cs typeface="Times New Roman" panose="02020603050405020304" pitchFamily="18" charset="0"/>
              </a:rPr>
              <a:t>Recommendations</a:t>
            </a:r>
          </a:p>
        </p:txBody>
      </p:sp>
      <p:sp>
        <p:nvSpPr>
          <p:cNvPr id="3" name="Content Placeholder 2"/>
          <p:cNvSpPr>
            <a:spLocks noGrp="1"/>
          </p:cNvSpPr>
          <p:nvPr>
            <p:ph idx="1"/>
          </p:nvPr>
        </p:nvSpPr>
        <p:spPr/>
        <p:txBody>
          <a:bodyPr/>
          <a:lstStyle/>
          <a:p>
            <a:pPr>
              <a:buFont typeface="Wingdings" panose="05000000000000000000" pitchFamily="2" charset="2"/>
              <a:buChar char="v"/>
            </a:pPr>
            <a:r>
              <a:rPr lang="en-US" dirty="0" smtClean="0"/>
              <a:t> </a:t>
            </a:r>
            <a:r>
              <a:rPr lang="en-US" dirty="0" smtClean="0">
                <a:latin typeface="Times New Roman" panose="02020603050405020304" pitchFamily="18" charset="0"/>
                <a:cs typeface="Times New Roman" panose="02020603050405020304" pitchFamily="18" charset="0"/>
              </a:rPr>
              <a:t>Hold </a:t>
            </a:r>
            <a:r>
              <a:rPr lang="en-US" dirty="0">
                <a:latin typeface="Times New Roman" panose="02020603050405020304" pitchFamily="18" charset="0"/>
                <a:cs typeface="Times New Roman" panose="02020603050405020304" pitchFamily="18" charset="0"/>
              </a:rPr>
              <a:t>training sessions for contractors and labors.</a:t>
            </a:r>
          </a:p>
          <a:p>
            <a:pPr>
              <a:buFont typeface="Wingdings" panose="05000000000000000000" pitchFamily="2" charset="2"/>
              <a:buChar char="v"/>
            </a:pPr>
            <a:r>
              <a:rPr lang="en-US" dirty="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Hold </a:t>
            </a:r>
            <a:r>
              <a:rPr lang="en-US" dirty="0">
                <a:latin typeface="Times New Roman" panose="02020603050405020304" pitchFamily="18" charset="0"/>
                <a:cs typeface="Times New Roman" panose="02020603050405020304" pitchFamily="18" charset="0"/>
              </a:rPr>
              <a:t>courses about OSHA and safety procedures for contractors and labors in order to increase their safety culture.</a:t>
            </a:r>
          </a:p>
          <a:p>
            <a:pPr>
              <a:buFont typeface="Wingdings" panose="05000000000000000000" pitchFamily="2" charset="2"/>
              <a:buChar char="v"/>
            </a:pPr>
            <a:r>
              <a:rPr lang="en-US" dirty="0" smtClean="0">
                <a:latin typeface="Times New Roman" panose="02020603050405020304" pitchFamily="18" charset="0"/>
                <a:cs typeface="Times New Roman" panose="02020603050405020304" pitchFamily="18" charset="0"/>
              </a:rPr>
              <a:t> Introduce </a:t>
            </a:r>
            <a:r>
              <a:rPr lang="en-US" dirty="0">
                <a:latin typeface="Times New Roman" panose="02020603050405020304" pitchFamily="18" charset="0"/>
                <a:cs typeface="Times New Roman" panose="02020603050405020304" pitchFamily="18" charset="0"/>
              </a:rPr>
              <a:t>the application as a tool for safety and its effect on minimizing the accidents which may occur in construction </a:t>
            </a:r>
            <a:r>
              <a:rPr lang="en-US" dirty="0" smtClean="0">
                <a:latin typeface="Times New Roman" panose="02020603050405020304" pitchFamily="18" charset="0"/>
                <a:cs typeface="Times New Roman" panose="02020603050405020304" pitchFamily="18" charset="0"/>
              </a:rPr>
              <a:t>site.</a:t>
            </a:r>
            <a:endParaRPr lang="en-US" dirty="0">
              <a:latin typeface="Times New Roman" panose="02020603050405020304" pitchFamily="18" charset="0"/>
              <a:cs typeface="Times New Roman" panose="02020603050405020304" pitchFamily="18" charset="0"/>
            </a:endParaRPr>
          </a:p>
          <a:p>
            <a:pPr>
              <a:buFont typeface="Wingdings" panose="05000000000000000000" pitchFamily="2" charset="2"/>
              <a:buChar char="v"/>
            </a:pPr>
            <a:r>
              <a:rPr lang="en-US" dirty="0" smtClean="0">
                <a:latin typeface="Times New Roman" panose="02020603050405020304" pitchFamily="18" charset="0"/>
                <a:cs typeface="Times New Roman" panose="02020603050405020304" pitchFamily="18" charset="0"/>
              </a:rPr>
              <a:t> </a:t>
            </a:r>
            <a:r>
              <a:rPr lang="en-US" dirty="0">
                <a:latin typeface="Times New Roman" panose="02020603050405020304" pitchFamily="18" charset="0"/>
                <a:cs typeface="Times New Roman" panose="02020603050405020304" pitchFamily="18" charset="0"/>
              </a:rPr>
              <a:t>Increase the amount of money paid for safety in construction </a:t>
            </a:r>
            <a:r>
              <a:rPr lang="en-US" dirty="0" smtClean="0">
                <a:latin typeface="Times New Roman" panose="02020603050405020304" pitchFamily="18" charset="0"/>
                <a:cs typeface="Times New Roman" panose="02020603050405020304" pitchFamily="18" charset="0"/>
              </a:rPr>
              <a:t>site.</a:t>
            </a:r>
            <a:endParaRPr lang="en-US" dirty="0">
              <a:latin typeface="Times New Roman" panose="02020603050405020304" pitchFamily="18" charset="0"/>
              <a:cs typeface="Times New Roman" panose="02020603050405020304" pitchFamily="18" charset="0"/>
            </a:endParaRPr>
          </a:p>
          <a:p>
            <a:pPr>
              <a:buFont typeface="Wingdings" panose="05000000000000000000" pitchFamily="2" charset="2"/>
              <a:buChar char="v"/>
            </a:pPr>
            <a:r>
              <a:rPr lang="en-US" dirty="0" smtClean="0">
                <a:latin typeface="Times New Roman" panose="02020603050405020304" pitchFamily="18" charset="0"/>
                <a:cs typeface="Times New Roman" panose="02020603050405020304" pitchFamily="18" charset="0"/>
              </a:rPr>
              <a:t> Defining </a:t>
            </a:r>
            <a:r>
              <a:rPr lang="en-US" dirty="0">
                <a:latin typeface="Times New Roman" panose="02020603050405020304" pitchFamily="18" charset="0"/>
                <a:cs typeface="Times New Roman" panose="02020603050405020304" pitchFamily="18" charset="0"/>
              </a:rPr>
              <a:t>the acceptable and unacceptable behavior in the </a:t>
            </a:r>
            <a:r>
              <a:rPr lang="en-US" dirty="0" smtClean="0">
                <a:latin typeface="Times New Roman" panose="02020603050405020304" pitchFamily="18" charset="0"/>
                <a:cs typeface="Times New Roman" panose="02020603050405020304" pitchFamily="18" charset="0"/>
              </a:rPr>
              <a:t>workplace.</a:t>
            </a:r>
            <a:endParaRPr lang="en-US" dirty="0">
              <a:latin typeface="Times New Roman" panose="02020603050405020304" pitchFamily="18" charset="0"/>
              <a:cs typeface="Times New Roman" panose="02020603050405020304" pitchFamily="18" charset="0"/>
            </a:endParaRPr>
          </a:p>
          <a:p>
            <a:pPr>
              <a:buFont typeface="Wingdings" panose="05000000000000000000" pitchFamily="2" charset="2"/>
              <a:buChar char="v"/>
            </a:pPr>
            <a:r>
              <a:rPr lang="en-US" dirty="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Clarify </a:t>
            </a:r>
            <a:r>
              <a:rPr lang="en-US" dirty="0">
                <a:latin typeface="Times New Roman" panose="02020603050405020304" pitchFamily="18" charset="0"/>
                <a:cs typeface="Times New Roman" panose="02020603050405020304" pitchFamily="18" charset="0"/>
              </a:rPr>
              <a:t>the responsibilities in the construction site.</a:t>
            </a:r>
          </a:p>
          <a:p>
            <a:endParaRPr lang="en-US" dirty="0"/>
          </a:p>
        </p:txBody>
      </p:sp>
    </p:spTree>
    <p:extLst>
      <p:ext uri="{BB962C8B-B14F-4D97-AF65-F5344CB8AC3E}">
        <p14:creationId xmlns:p14="http://schemas.microsoft.com/office/powerpoint/2010/main" val="4167129166"/>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stretch>
            <a:fillRect/>
          </a:stretch>
        </p:blipFill>
        <p:spPr>
          <a:xfrm>
            <a:off x="1123405" y="640080"/>
            <a:ext cx="10058401" cy="5186469"/>
          </a:xfrm>
          <a:prstGeom prst="rect">
            <a:avLst/>
          </a:prstGeom>
        </p:spPr>
      </p:pic>
    </p:spTree>
    <p:extLst>
      <p:ext uri="{BB962C8B-B14F-4D97-AF65-F5344CB8AC3E}">
        <p14:creationId xmlns:p14="http://schemas.microsoft.com/office/powerpoint/2010/main" val="147264377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Times New Roman" panose="02020603050405020304" pitchFamily="18" charset="0"/>
                <a:cs typeface="Times New Roman" panose="02020603050405020304" pitchFamily="18" charset="0"/>
              </a:rPr>
              <a:t>Introduction</a:t>
            </a:r>
          </a:p>
        </p:txBody>
      </p:sp>
      <p:sp>
        <p:nvSpPr>
          <p:cNvPr id="3" name="Content Placeholder 2"/>
          <p:cNvSpPr>
            <a:spLocks noGrp="1"/>
          </p:cNvSpPr>
          <p:nvPr>
            <p:ph idx="1"/>
          </p:nvPr>
        </p:nvSpPr>
        <p:spPr/>
        <p:txBody>
          <a:bodyPr/>
          <a:lstStyle/>
          <a:p>
            <a:pPr marL="0" lvl="0" indent="0">
              <a:buClr>
                <a:srgbClr val="E48312"/>
              </a:buClr>
              <a:buNone/>
            </a:pPr>
            <a:r>
              <a:rPr lang="en-US" sz="3600" dirty="0">
                <a:solidFill>
                  <a:srgbClr val="000000">
                    <a:lumMod val="75000"/>
                    <a:lumOff val="25000"/>
                  </a:srgbClr>
                </a:solidFill>
                <a:latin typeface="Times New Roman" panose="02020603050405020304" pitchFamily="18" charset="0"/>
                <a:cs typeface="Times New Roman" panose="02020603050405020304" pitchFamily="18" charset="0"/>
              </a:rPr>
              <a:t>WHAT IS SAFETY ?</a:t>
            </a:r>
          </a:p>
          <a:p>
            <a:pPr marL="0" lvl="0" indent="0">
              <a:buClr>
                <a:srgbClr val="E48312"/>
              </a:buClr>
              <a:buNone/>
            </a:pPr>
            <a:r>
              <a:rPr lang="en-US" sz="3200" dirty="0">
                <a:solidFill>
                  <a:srgbClr val="000000">
                    <a:lumMod val="75000"/>
                    <a:lumOff val="25000"/>
                  </a:srgbClr>
                </a:solidFill>
                <a:latin typeface="Times New Roman" panose="02020603050405020304" pitchFamily="18" charset="0"/>
                <a:cs typeface="Times New Roman" panose="02020603050405020304" pitchFamily="18" charset="0"/>
              </a:rPr>
              <a:t>Safety is the Control of Recognized Hazards to attain an Acceptable Level of Risk.</a:t>
            </a:r>
          </a:p>
          <a:p>
            <a:endParaRPr lang="en-US" dirty="0"/>
          </a:p>
        </p:txBody>
      </p:sp>
      <p:pic>
        <p:nvPicPr>
          <p:cNvPr id="4" name="Picture 3"/>
          <p:cNvPicPr>
            <a:picLocks noChangeAspect="1"/>
          </p:cNvPicPr>
          <p:nvPr/>
        </p:nvPicPr>
        <p:blipFill>
          <a:blip r:embed="rId2"/>
          <a:stretch>
            <a:fillRect/>
          </a:stretch>
        </p:blipFill>
        <p:spPr>
          <a:xfrm>
            <a:off x="8491407" y="3087955"/>
            <a:ext cx="3700593" cy="3158002"/>
          </a:xfrm>
          <a:prstGeom prst="rect">
            <a:avLst/>
          </a:prstGeom>
        </p:spPr>
      </p:pic>
    </p:spTree>
    <p:extLst>
      <p:ext uri="{BB962C8B-B14F-4D97-AF65-F5344CB8AC3E}">
        <p14:creationId xmlns:p14="http://schemas.microsoft.com/office/powerpoint/2010/main" val="405621127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Times New Roman" panose="02020603050405020304" pitchFamily="18" charset="0"/>
                <a:cs typeface="Times New Roman" panose="02020603050405020304" pitchFamily="18" charset="0"/>
              </a:rPr>
              <a:t>Introduction</a:t>
            </a:r>
          </a:p>
        </p:txBody>
      </p:sp>
      <p:sp>
        <p:nvSpPr>
          <p:cNvPr id="3" name="Content Placeholder 2"/>
          <p:cNvSpPr>
            <a:spLocks noGrp="1"/>
          </p:cNvSpPr>
          <p:nvPr>
            <p:ph idx="1"/>
          </p:nvPr>
        </p:nvSpPr>
        <p:spPr>
          <a:xfrm>
            <a:off x="1097280" y="1737360"/>
            <a:ext cx="10058400" cy="4131734"/>
          </a:xfrm>
        </p:spPr>
        <p:txBody>
          <a:bodyPr/>
          <a:lstStyle/>
          <a:p>
            <a:r>
              <a:rPr lang="en-US" dirty="0">
                <a:latin typeface="Times New Roman" panose="02020603050405020304" pitchFamily="18" charset="0"/>
                <a:cs typeface="Times New Roman" panose="02020603050405020304" pitchFamily="18" charset="0"/>
              </a:rPr>
              <a:t>The construction industry has accomplished extensive growth worldwide particularly in the past few decades. Construction starts with planning, design, and continues until the project is built and ready for use. </a:t>
            </a:r>
            <a:endParaRPr lang="en-US" dirty="0" smtClean="0">
              <a:latin typeface="Times New Roman" panose="02020603050405020304" pitchFamily="18" charset="0"/>
              <a:cs typeface="Times New Roman" panose="02020603050405020304" pitchFamily="18" charset="0"/>
            </a:endParaRPr>
          </a:p>
          <a:p>
            <a:r>
              <a:rPr lang="en-US" dirty="0" smtClean="0">
                <a:latin typeface="Times New Roman" panose="02020603050405020304" pitchFamily="18" charset="0"/>
                <a:cs typeface="Times New Roman" panose="02020603050405020304" pitchFamily="18" charset="0"/>
              </a:rPr>
              <a:t>Construction </a:t>
            </a:r>
            <a:r>
              <a:rPr lang="en-US" dirty="0">
                <a:latin typeface="Times New Roman" panose="02020603050405020304" pitchFamily="18" charset="0"/>
                <a:cs typeface="Times New Roman" panose="02020603050405020304" pitchFamily="18" charset="0"/>
              </a:rPr>
              <a:t>projects are facing significant challenges that are related to safety, cost, time, and quality. The safety issues are to be considered right from the design stage till the completion and handing over of the structure. The construction industry employs, skilled or unskilled, are subject to construction site accidents and health risks.</a:t>
            </a:r>
          </a:p>
        </p:txBody>
      </p:sp>
      <p:pic>
        <p:nvPicPr>
          <p:cNvPr id="4" name="Picture 3"/>
          <p:cNvPicPr>
            <a:picLocks noChangeAspect="1"/>
          </p:cNvPicPr>
          <p:nvPr/>
        </p:nvPicPr>
        <p:blipFill>
          <a:blip r:embed="rId2"/>
          <a:stretch>
            <a:fillRect/>
          </a:stretch>
        </p:blipFill>
        <p:spPr>
          <a:xfrm>
            <a:off x="8509632" y="3679760"/>
            <a:ext cx="3444539" cy="2621507"/>
          </a:xfrm>
          <a:prstGeom prst="rect">
            <a:avLst/>
          </a:prstGeom>
        </p:spPr>
      </p:pic>
    </p:spTree>
    <p:extLst>
      <p:ext uri="{BB962C8B-B14F-4D97-AF65-F5344CB8AC3E}">
        <p14:creationId xmlns:p14="http://schemas.microsoft.com/office/powerpoint/2010/main" val="122196678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Times New Roman" panose="02020603050405020304" pitchFamily="18" charset="0"/>
                <a:cs typeface="Times New Roman" panose="02020603050405020304" pitchFamily="18" charset="0"/>
              </a:rPr>
              <a:t>Statement of Problem </a:t>
            </a:r>
          </a:p>
        </p:txBody>
      </p:sp>
      <p:sp>
        <p:nvSpPr>
          <p:cNvPr id="3" name="Content Placeholder 2"/>
          <p:cNvSpPr>
            <a:spLocks noGrp="1"/>
          </p:cNvSpPr>
          <p:nvPr>
            <p:ph idx="1"/>
          </p:nvPr>
        </p:nvSpPr>
        <p:spPr/>
        <p:txBody>
          <a:bodyPr/>
          <a:lstStyle/>
          <a:p>
            <a:r>
              <a:rPr lang="en-US" dirty="0">
                <a:latin typeface="Times New Roman" panose="02020603050405020304" pitchFamily="18" charset="0"/>
                <a:cs typeface="Times New Roman" panose="02020603050405020304" pitchFamily="18" charset="0"/>
              </a:rPr>
              <a:t>Construction works includes many hazardous tasks and conditions such as working with height, excavation, noise, dust, power tools and equipment. </a:t>
            </a:r>
          </a:p>
          <a:p>
            <a:r>
              <a:rPr lang="en-US" dirty="0">
                <a:latin typeface="Times New Roman" panose="02020603050405020304" pitchFamily="18" charset="0"/>
                <a:cs typeface="Times New Roman" panose="02020603050405020304" pitchFamily="18" charset="0"/>
              </a:rPr>
              <a:t>Failures in hazard identification are often due to limited or improper and no training and supervision of workers.</a:t>
            </a:r>
          </a:p>
          <a:p>
            <a:endParaRPr lang="en-US" dirty="0"/>
          </a:p>
        </p:txBody>
      </p:sp>
      <p:graphicFrame>
        <p:nvGraphicFramePr>
          <p:cNvPr id="5" name="Diagram 4"/>
          <p:cNvGraphicFramePr/>
          <p:nvPr>
            <p:extLst>
              <p:ext uri="{D42A27DB-BD31-4B8C-83A1-F6EECF244321}">
                <p14:modId xmlns:p14="http://schemas.microsoft.com/office/powerpoint/2010/main" val="3258747574"/>
              </p:ext>
            </p:extLst>
          </p:nvPr>
        </p:nvGraphicFramePr>
        <p:xfrm>
          <a:off x="970671" y="3235569"/>
          <a:ext cx="9104923" cy="295903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0040893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Times New Roman" panose="02020603050405020304" pitchFamily="18" charset="0"/>
                <a:cs typeface="Times New Roman" panose="02020603050405020304" pitchFamily="18" charset="0"/>
              </a:rPr>
              <a:t>Research Question </a:t>
            </a:r>
          </a:p>
        </p:txBody>
      </p:sp>
      <p:sp>
        <p:nvSpPr>
          <p:cNvPr id="3" name="Content Placeholder 2"/>
          <p:cNvSpPr>
            <a:spLocks noGrp="1"/>
          </p:cNvSpPr>
          <p:nvPr>
            <p:ph idx="1"/>
          </p:nvPr>
        </p:nvSpPr>
        <p:spPr/>
        <p:txBody>
          <a:bodyPr/>
          <a:lstStyle/>
          <a:p>
            <a:pPr>
              <a:buFont typeface="Wingdings" panose="05000000000000000000" pitchFamily="2" charset="2"/>
              <a:buChar char="v"/>
            </a:pPr>
            <a:r>
              <a:rPr lang="en-US" dirty="0" smtClean="0"/>
              <a:t> </a:t>
            </a:r>
            <a:r>
              <a:rPr lang="en-US" dirty="0" smtClean="0">
                <a:latin typeface="Times New Roman" panose="02020603050405020304" pitchFamily="18" charset="0"/>
                <a:cs typeface="Times New Roman" panose="02020603050405020304" pitchFamily="18" charset="0"/>
              </a:rPr>
              <a:t>Can </a:t>
            </a:r>
            <a:r>
              <a:rPr lang="en-US" dirty="0">
                <a:latin typeface="Times New Roman" panose="02020603050405020304" pitchFamily="18" charset="0"/>
                <a:cs typeface="Times New Roman" panose="02020603050405020304" pitchFamily="18" charset="0"/>
              </a:rPr>
              <a:t>we really be safe in construction sites?</a:t>
            </a:r>
          </a:p>
          <a:p>
            <a:pPr>
              <a:buFont typeface="Wingdings" panose="05000000000000000000" pitchFamily="2" charset="2"/>
              <a:buChar char="v"/>
            </a:pPr>
            <a:r>
              <a:rPr lang="en-US" dirty="0" smtClean="0">
                <a:latin typeface="Times New Roman" panose="02020603050405020304" pitchFamily="18" charset="0"/>
                <a:cs typeface="Times New Roman" panose="02020603050405020304" pitchFamily="18" charset="0"/>
              </a:rPr>
              <a:t> What </a:t>
            </a:r>
            <a:r>
              <a:rPr lang="en-US" dirty="0">
                <a:latin typeface="Times New Roman" panose="02020603050405020304" pitchFamily="18" charset="0"/>
                <a:cs typeface="Times New Roman" panose="02020603050405020304" pitchFamily="18" charset="0"/>
              </a:rPr>
              <a:t>are the most hazards occur in construction sites and lead to fatal accidents?</a:t>
            </a:r>
          </a:p>
          <a:p>
            <a:pPr>
              <a:buFont typeface="Wingdings" panose="05000000000000000000" pitchFamily="2" charset="2"/>
              <a:buChar char="v"/>
            </a:pPr>
            <a:r>
              <a:rPr lang="en-US" dirty="0" smtClean="0">
                <a:latin typeface="Times New Roman" panose="02020603050405020304" pitchFamily="18" charset="0"/>
                <a:cs typeface="Times New Roman" panose="02020603050405020304" pitchFamily="18" charset="0"/>
              </a:rPr>
              <a:t> How </a:t>
            </a:r>
            <a:r>
              <a:rPr lang="en-US" dirty="0">
                <a:latin typeface="Times New Roman" panose="02020603050405020304" pitchFamily="18" charset="0"/>
                <a:cs typeface="Times New Roman" panose="02020603050405020304" pitchFamily="18" charset="0"/>
              </a:rPr>
              <a:t>the safety engineer implement safety management process in a construction site?</a:t>
            </a:r>
          </a:p>
          <a:p>
            <a:pPr>
              <a:buFont typeface="Wingdings" panose="05000000000000000000" pitchFamily="2" charset="2"/>
              <a:buChar char="v"/>
            </a:pPr>
            <a:r>
              <a:rPr lang="en-US" dirty="0" smtClean="0">
                <a:latin typeface="Times New Roman" panose="02020603050405020304" pitchFamily="18" charset="0"/>
                <a:cs typeface="Times New Roman" panose="02020603050405020304" pitchFamily="18" charset="0"/>
              </a:rPr>
              <a:t> How </a:t>
            </a:r>
            <a:r>
              <a:rPr lang="en-US" dirty="0">
                <a:latin typeface="Times New Roman" panose="02020603050405020304" pitchFamily="18" charset="0"/>
                <a:cs typeface="Times New Roman" panose="02020603050405020304" pitchFamily="18" charset="0"/>
              </a:rPr>
              <a:t>can technologies help in improving our safety standards?</a:t>
            </a:r>
          </a:p>
          <a:p>
            <a:endParaRPr lang="en-US" dirty="0"/>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793502" y="3283632"/>
            <a:ext cx="4121833" cy="3046829"/>
          </a:xfrm>
          <a:prstGeom prst="rect">
            <a:avLst/>
          </a:prstGeom>
        </p:spPr>
      </p:pic>
    </p:spTree>
    <p:extLst>
      <p:ext uri="{BB962C8B-B14F-4D97-AF65-F5344CB8AC3E}">
        <p14:creationId xmlns:p14="http://schemas.microsoft.com/office/powerpoint/2010/main" val="156740919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Times New Roman" panose="02020603050405020304" pitchFamily="18" charset="0"/>
                <a:cs typeface="Times New Roman" panose="02020603050405020304" pitchFamily="18" charset="0"/>
              </a:rPr>
              <a:t>Objectives</a:t>
            </a:r>
          </a:p>
        </p:txBody>
      </p:sp>
      <p:sp>
        <p:nvSpPr>
          <p:cNvPr id="3" name="Content Placeholder 2"/>
          <p:cNvSpPr>
            <a:spLocks noGrp="1"/>
          </p:cNvSpPr>
          <p:nvPr>
            <p:ph idx="1"/>
          </p:nvPr>
        </p:nvSpPr>
        <p:spPr/>
        <p:txBody>
          <a:bodyPr/>
          <a:lstStyle/>
          <a:p>
            <a:pPr>
              <a:buFont typeface="Wingdings" panose="05000000000000000000" pitchFamily="2" charset="2"/>
              <a:buChar char="v"/>
            </a:pPr>
            <a:r>
              <a:rPr lang="en-US" dirty="0" smtClean="0"/>
              <a:t> </a:t>
            </a:r>
            <a:r>
              <a:rPr lang="en-US" dirty="0" smtClean="0">
                <a:latin typeface="Times New Roman" panose="02020603050405020304" pitchFamily="18" charset="0"/>
                <a:cs typeface="Times New Roman" panose="02020603050405020304" pitchFamily="18" charset="0"/>
              </a:rPr>
              <a:t>Identify </a:t>
            </a:r>
            <a:r>
              <a:rPr lang="en-US" dirty="0">
                <a:latin typeface="Times New Roman" panose="02020603050405020304" pitchFamily="18" charset="0"/>
                <a:cs typeface="Times New Roman" panose="02020603050405020304" pitchFamily="18" charset="0"/>
              </a:rPr>
              <a:t>the most significant hazards that frequently occur on the construction site.</a:t>
            </a:r>
          </a:p>
          <a:p>
            <a:pPr>
              <a:buFont typeface="Wingdings" panose="05000000000000000000" pitchFamily="2" charset="2"/>
              <a:buChar char="v"/>
            </a:pPr>
            <a:r>
              <a:rPr lang="en-US" dirty="0" smtClean="0">
                <a:latin typeface="Times New Roman" panose="02020603050405020304" pitchFamily="18" charset="0"/>
                <a:cs typeface="Times New Roman" panose="02020603050405020304" pitchFamily="18" charset="0"/>
              </a:rPr>
              <a:t> Investigate </a:t>
            </a:r>
            <a:r>
              <a:rPr lang="en-US" dirty="0">
                <a:latin typeface="Times New Roman" panose="02020603050405020304" pitchFamily="18" charset="0"/>
                <a:cs typeface="Times New Roman" panose="02020603050405020304" pitchFamily="18" charset="0"/>
              </a:rPr>
              <a:t>the current procedure adopted by contracting companies related to </a:t>
            </a:r>
            <a:r>
              <a:rPr lang="en-US" dirty="0" smtClean="0">
                <a:latin typeface="Times New Roman" panose="02020603050405020304" pitchFamily="18" charset="0"/>
                <a:cs typeface="Times New Roman" panose="02020603050405020304" pitchFamily="18" charset="0"/>
              </a:rPr>
              <a:t>safety    management.</a:t>
            </a:r>
            <a:endParaRPr lang="en-US" dirty="0">
              <a:latin typeface="Times New Roman" panose="02020603050405020304" pitchFamily="18" charset="0"/>
              <a:cs typeface="Times New Roman" panose="02020603050405020304" pitchFamily="18" charset="0"/>
            </a:endParaRPr>
          </a:p>
          <a:p>
            <a:pPr>
              <a:buFont typeface="Wingdings" panose="05000000000000000000" pitchFamily="2" charset="2"/>
              <a:buChar char="v"/>
            </a:pPr>
            <a:r>
              <a:rPr lang="en-US" dirty="0" smtClean="0">
                <a:latin typeface="Times New Roman" panose="02020603050405020304" pitchFamily="18" charset="0"/>
                <a:cs typeface="Times New Roman" panose="02020603050405020304" pitchFamily="18" charset="0"/>
              </a:rPr>
              <a:t> Identify </a:t>
            </a:r>
            <a:r>
              <a:rPr lang="en-US" dirty="0">
                <a:latin typeface="Times New Roman" panose="02020603050405020304" pitchFamily="18" charset="0"/>
                <a:cs typeface="Times New Roman" panose="02020603050405020304" pitchFamily="18" charset="0"/>
              </a:rPr>
              <a:t>the most common items where the hazard occurs </a:t>
            </a:r>
            <a:r>
              <a:rPr lang="en-US" dirty="0" smtClean="0">
                <a:latin typeface="Times New Roman" panose="02020603050405020304" pitchFamily="18" charset="0"/>
                <a:cs typeface="Times New Roman" panose="02020603050405020304" pitchFamily="18" charset="0"/>
              </a:rPr>
              <a:t>frequently.</a:t>
            </a:r>
            <a:endParaRPr lang="en-US" dirty="0">
              <a:latin typeface="Times New Roman" panose="02020603050405020304" pitchFamily="18" charset="0"/>
              <a:cs typeface="Times New Roman" panose="02020603050405020304" pitchFamily="18" charset="0"/>
            </a:endParaRPr>
          </a:p>
          <a:p>
            <a:pPr>
              <a:buFont typeface="Wingdings" panose="05000000000000000000" pitchFamily="2" charset="2"/>
              <a:buChar char="v"/>
            </a:pPr>
            <a:r>
              <a:rPr lang="en-US" dirty="0" smtClean="0">
                <a:latin typeface="Times New Roman" panose="02020603050405020304" pitchFamily="18" charset="0"/>
                <a:cs typeface="Times New Roman" panose="02020603050405020304" pitchFamily="18" charset="0"/>
              </a:rPr>
              <a:t> Enhancing </a:t>
            </a:r>
            <a:r>
              <a:rPr lang="en-US" dirty="0">
                <a:latin typeface="Times New Roman" panose="02020603050405020304" pitchFamily="18" charset="0"/>
                <a:cs typeface="Times New Roman" panose="02020603050405020304" pitchFamily="18" charset="0"/>
              </a:rPr>
              <a:t>the safety management process followed in construction projects through developing mobile apps. </a:t>
            </a:r>
          </a:p>
          <a:p>
            <a:endParaRPr lang="en-US" dirty="0"/>
          </a:p>
        </p:txBody>
      </p:sp>
      <p:pic>
        <p:nvPicPr>
          <p:cNvPr id="4" name="Picture 3"/>
          <p:cNvPicPr>
            <a:picLocks noChangeAspect="1"/>
          </p:cNvPicPr>
          <p:nvPr/>
        </p:nvPicPr>
        <p:blipFill>
          <a:blip r:embed="rId2"/>
          <a:stretch>
            <a:fillRect/>
          </a:stretch>
        </p:blipFill>
        <p:spPr>
          <a:xfrm>
            <a:off x="7790503" y="3826411"/>
            <a:ext cx="4291956" cy="2518118"/>
          </a:xfrm>
          <a:prstGeom prst="rect">
            <a:avLst/>
          </a:prstGeom>
        </p:spPr>
      </p:pic>
    </p:spTree>
    <p:extLst>
      <p:ext uri="{BB962C8B-B14F-4D97-AF65-F5344CB8AC3E}">
        <p14:creationId xmlns:p14="http://schemas.microsoft.com/office/powerpoint/2010/main" val="155922311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Times New Roman" panose="02020603050405020304" pitchFamily="18" charset="0"/>
                <a:cs typeface="Times New Roman" panose="02020603050405020304" pitchFamily="18" charset="0"/>
              </a:rPr>
              <a:t>Significance of The </a:t>
            </a:r>
            <a:r>
              <a:rPr lang="en-US" dirty="0" smtClean="0">
                <a:latin typeface="Times New Roman" panose="02020603050405020304" pitchFamily="18" charset="0"/>
                <a:cs typeface="Times New Roman" panose="02020603050405020304" pitchFamily="18" charset="0"/>
              </a:rPr>
              <a:t>Study</a:t>
            </a:r>
            <a:endParaRPr lang="en-US"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lstStyle/>
          <a:p>
            <a:r>
              <a:rPr lang="en-US" dirty="0">
                <a:latin typeface="Times New Roman" panose="02020603050405020304" pitchFamily="18" charset="0"/>
                <a:cs typeface="Times New Roman" panose="02020603050405020304" pitchFamily="18" charset="0"/>
              </a:rPr>
              <a:t>Since the safety plays an important role in consuming cost, consuming time, improving the quality of the projects in general and develop the productivity of labor, the findings of this study will be redounded to the benefit of the construction projects. </a:t>
            </a:r>
          </a:p>
        </p:txBody>
      </p:sp>
      <p:graphicFrame>
        <p:nvGraphicFramePr>
          <p:cNvPr id="4" name="Diagram 3"/>
          <p:cNvGraphicFramePr/>
          <p:nvPr>
            <p:extLst>
              <p:ext uri="{D42A27DB-BD31-4B8C-83A1-F6EECF244321}">
                <p14:modId xmlns:p14="http://schemas.microsoft.com/office/powerpoint/2010/main" val="3602619384"/>
              </p:ext>
            </p:extLst>
          </p:nvPr>
        </p:nvGraphicFramePr>
        <p:xfrm>
          <a:off x="1776549" y="2860765"/>
          <a:ext cx="8412480" cy="327756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74179057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1380034511"/>
              </p:ext>
            </p:extLst>
          </p:nvPr>
        </p:nvGraphicFramePr>
        <p:xfrm>
          <a:off x="1096962" y="281354"/>
          <a:ext cx="10058717" cy="557080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259824600"/>
      </p:ext>
    </p:extLst>
  </p:cSld>
  <p:clrMapOvr>
    <a:masterClrMapping/>
  </p:clrMapOvr>
  <p:timing>
    <p:tnLst>
      <p:par>
        <p:cTn id="1" dur="indefinite" restart="never" nodeType="tmRoot"/>
      </p:par>
    </p:tnLst>
  </p:timing>
</p:sld>
</file>

<file path=ppt/theme/theme1.xml><?xml version="1.0" encoding="utf-8"?>
<a:theme xmlns:a="http://schemas.openxmlformats.org/drawingml/2006/main" name="Retrospect">
  <a:themeElements>
    <a:clrScheme name="Retrospect">
      <a:dk1>
        <a:srgbClr val="000000"/>
      </a:dk1>
      <a:lt1>
        <a:srgbClr val="FFFFFF"/>
      </a:lt1>
      <a:dk2>
        <a:srgbClr val="46464A"/>
      </a:dk2>
      <a:lt2>
        <a:srgbClr val="D1D9E1"/>
      </a:lt2>
      <a:accent1>
        <a:srgbClr val="6F6F74"/>
      </a:accent1>
      <a:accent2>
        <a:srgbClr val="A7B789"/>
      </a:accent2>
      <a:accent3>
        <a:srgbClr val="BEAE98"/>
      </a:accent3>
      <a:accent4>
        <a:srgbClr val="92A9B9"/>
      </a:accent4>
      <a:accent5>
        <a:srgbClr val="9C8265"/>
      </a:accent5>
      <a:accent6>
        <a:srgbClr val="8D6974"/>
      </a:accent6>
      <a:hlink>
        <a:srgbClr val="67AABF"/>
      </a:hlink>
      <a:folHlink>
        <a:srgbClr val="B1B5AB"/>
      </a:folHlink>
    </a:clrScheme>
    <a:fontScheme name="Retrospect">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BAB94BD4-5D6D-4148-AB57-A4CCF1FD4E0C}"/>
    </a:ext>
  </a:extLst>
</a:theme>
</file>

<file path=docProps/app.xml><?xml version="1.0" encoding="utf-8"?>
<Properties xmlns="http://schemas.openxmlformats.org/officeDocument/2006/extended-properties" xmlns:vt="http://schemas.openxmlformats.org/officeDocument/2006/docPropsVTypes">
  <Template>Retrospect</Template>
  <TotalTime>1095</TotalTime>
  <Words>934</Words>
  <Application>Microsoft Office PowerPoint</Application>
  <PresentationFormat>Widescreen</PresentationFormat>
  <Paragraphs>141</Paragraphs>
  <Slides>28</Slides>
  <Notes>0</Notes>
  <HiddenSlides>0</HiddenSlides>
  <MMClips>1</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28</vt:i4>
      </vt:variant>
    </vt:vector>
  </HeadingPairs>
  <TitlesOfParts>
    <vt:vector size="33" baseType="lpstr">
      <vt:lpstr>Calibri</vt:lpstr>
      <vt:lpstr>Calibri Light</vt:lpstr>
      <vt:lpstr>Times New Roman</vt:lpstr>
      <vt:lpstr>Wingdings</vt:lpstr>
      <vt:lpstr>Retrospect</vt:lpstr>
      <vt:lpstr>Construction Site Safety</vt:lpstr>
      <vt:lpstr>Outline</vt:lpstr>
      <vt:lpstr>Introduction</vt:lpstr>
      <vt:lpstr>Introduction</vt:lpstr>
      <vt:lpstr>Statement of Problem </vt:lpstr>
      <vt:lpstr>Research Question </vt:lpstr>
      <vt:lpstr>Objectives</vt:lpstr>
      <vt:lpstr>Significance of The Study</vt:lpstr>
      <vt:lpstr>PowerPoint Presentation</vt:lpstr>
      <vt:lpstr>Safety management.</vt:lpstr>
      <vt:lpstr>PowerPoint Presentation</vt:lpstr>
      <vt:lpstr>PowerPoint Presentation</vt:lpstr>
      <vt:lpstr>Pilot-tested Questionnaire.</vt:lpstr>
      <vt:lpstr>Data Analysis</vt:lpstr>
      <vt:lpstr>Respondents</vt:lpstr>
      <vt:lpstr>Level of Experience</vt:lpstr>
      <vt:lpstr>Construction site accidents</vt:lpstr>
      <vt:lpstr>Applicability of safety requirement</vt:lpstr>
      <vt:lpstr>The use of safety tools in construction site</vt:lpstr>
      <vt:lpstr>The effect of accidents on the project</vt:lpstr>
      <vt:lpstr>The most hazardous activities</vt:lpstr>
      <vt:lpstr>The effect of applying safety rules</vt:lpstr>
      <vt:lpstr>Mobile Safety Application</vt:lpstr>
      <vt:lpstr>PowerPoint Presentation</vt:lpstr>
      <vt:lpstr>PowerPoint Presentation</vt:lpstr>
      <vt:lpstr>PowerPoint Presentation</vt:lpstr>
      <vt:lpstr>Recommendations</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Construction Site Safety</dc:title>
  <dc:creator>amr deeb</dc:creator>
  <cp:lastModifiedBy>amr deeb</cp:lastModifiedBy>
  <cp:revision>52</cp:revision>
  <dcterms:created xsi:type="dcterms:W3CDTF">2018-05-14T12:17:28Z</dcterms:created>
  <dcterms:modified xsi:type="dcterms:W3CDTF">2018-05-15T20:01:59Z</dcterms:modified>
</cp:coreProperties>
</file>