
<file path=[Content_Types].xml><?xml version="1.0" encoding="utf-8"?>
<Types xmlns="http://schemas.openxmlformats.org/package/2006/content-types">
  <Default Extension="crdownload" ContentType="image/png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media/image21.crdownload" ContentType="image/gif"/>
  <Override PartName="/ppt/media/image22.crdownload" ContentType="image/jpeg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91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manosur" initials="sm" lastIdx="1" clrIdx="0">
    <p:extLst>
      <p:ext uri="{19B8F6BF-5375-455C-9EA6-DF929625EA0E}">
        <p15:presenceInfo xmlns:p15="http://schemas.microsoft.com/office/powerpoint/2012/main" userId="347e7773c1fd338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5A3D23-015C-4FA9-90DE-2A1FE0AE8742}" type="doc">
      <dgm:prSet loTypeId="urn:microsoft.com/office/officeart/2005/8/layout/bProcess3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F323DF18-7859-4BC7-B611-F5E201B51287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Introduction</a:t>
          </a:r>
          <a:endParaRPr lang="ar-SA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D22EDCC-2259-4076-8AF7-FB73D9DEAE4E}" type="parTrans" cxnId="{51BC12BF-39A0-47B0-AE21-AE32640179CE}">
      <dgm:prSet/>
      <dgm:spPr/>
      <dgm:t>
        <a:bodyPr/>
        <a:lstStyle/>
        <a:p>
          <a:pPr rtl="1"/>
          <a:endParaRPr lang="ar-SA"/>
        </a:p>
      </dgm:t>
    </dgm:pt>
    <dgm:pt modelId="{18571CE0-1059-4F20-841C-69353C197C44}" type="sibTrans" cxnId="{51BC12BF-39A0-47B0-AE21-AE32640179CE}">
      <dgm:prSet/>
      <dgm:spPr/>
      <dgm:t>
        <a:bodyPr/>
        <a:lstStyle/>
        <a:p>
          <a:pPr rtl="1"/>
          <a:endParaRPr lang="ar-SA"/>
        </a:p>
      </dgm:t>
    </dgm:pt>
    <dgm:pt modelId="{7EBB3CE5-9284-463B-A476-90E553E85946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Objectives</a:t>
          </a:r>
          <a:endParaRPr lang="ar-SA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32E2CA5-5B74-49A5-AF78-1A90DA4FD229}" type="parTrans" cxnId="{1CBF5BBC-7E59-4E22-B1EB-1DB5C4ABED3D}">
      <dgm:prSet/>
      <dgm:spPr/>
      <dgm:t>
        <a:bodyPr/>
        <a:lstStyle/>
        <a:p>
          <a:pPr rtl="1"/>
          <a:endParaRPr lang="ar-SA"/>
        </a:p>
      </dgm:t>
    </dgm:pt>
    <dgm:pt modelId="{D03B951E-7584-4839-905A-6A39729B6016}" type="sibTrans" cxnId="{1CBF5BBC-7E59-4E22-B1EB-1DB5C4ABED3D}">
      <dgm:prSet/>
      <dgm:spPr/>
      <dgm:t>
        <a:bodyPr/>
        <a:lstStyle/>
        <a:p>
          <a:pPr rtl="1"/>
          <a:endParaRPr lang="ar-SA"/>
        </a:p>
      </dgm:t>
    </dgm:pt>
    <dgm:pt modelId="{A6127294-1903-41EC-A48E-237CC48029E5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Study Area</a:t>
          </a:r>
          <a:endParaRPr lang="ar-SA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CE3ED95-440F-4AB4-A0BF-EFFC4F973AC6}" type="parTrans" cxnId="{E454E643-BB37-4DA9-91CB-7732AEC6ECA3}">
      <dgm:prSet/>
      <dgm:spPr/>
      <dgm:t>
        <a:bodyPr/>
        <a:lstStyle/>
        <a:p>
          <a:pPr rtl="1"/>
          <a:endParaRPr lang="ar-SA"/>
        </a:p>
      </dgm:t>
    </dgm:pt>
    <dgm:pt modelId="{6506647A-267F-4C47-B4A2-3EDC804967B5}" type="sibTrans" cxnId="{E454E643-BB37-4DA9-91CB-7732AEC6ECA3}">
      <dgm:prSet/>
      <dgm:spPr/>
      <dgm:t>
        <a:bodyPr/>
        <a:lstStyle/>
        <a:p>
          <a:pPr rtl="1"/>
          <a:endParaRPr lang="ar-SA"/>
        </a:p>
      </dgm:t>
    </dgm:pt>
    <dgm:pt modelId="{C5A18B43-FDBA-4E68-8634-B8AA7F598F64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Methodology</a:t>
          </a:r>
          <a:endParaRPr lang="ar-SA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FB9E50B-CC67-4AC0-9F63-ACC732457CB7}" type="parTrans" cxnId="{82152337-FD0B-4830-8467-07BE23E45D54}">
      <dgm:prSet/>
      <dgm:spPr/>
      <dgm:t>
        <a:bodyPr/>
        <a:lstStyle/>
        <a:p>
          <a:pPr rtl="1"/>
          <a:endParaRPr lang="ar-SA"/>
        </a:p>
      </dgm:t>
    </dgm:pt>
    <dgm:pt modelId="{00943B0A-B558-4D7D-B159-AFFB3F88C642}" type="sibTrans" cxnId="{82152337-FD0B-4830-8467-07BE23E45D54}">
      <dgm:prSet/>
      <dgm:spPr/>
      <dgm:t>
        <a:bodyPr/>
        <a:lstStyle/>
        <a:p>
          <a:pPr rtl="1"/>
          <a:endParaRPr lang="ar-SA"/>
        </a:p>
      </dgm:t>
    </dgm:pt>
    <dgm:pt modelId="{BA7F0568-816B-44B6-994D-6CA670BE0B98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Modeling and Design</a:t>
          </a:r>
          <a:endParaRPr lang="ar-SA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D656838-80E3-4272-83AE-907456AC885A}" type="parTrans" cxnId="{4809F5F6-96E3-4372-B127-171E980975F1}">
      <dgm:prSet/>
      <dgm:spPr/>
      <dgm:t>
        <a:bodyPr/>
        <a:lstStyle/>
        <a:p>
          <a:pPr rtl="1"/>
          <a:endParaRPr lang="ar-SA"/>
        </a:p>
      </dgm:t>
    </dgm:pt>
    <dgm:pt modelId="{3AAD7CE9-BC37-44F5-B3E0-4E922E8252D9}" type="sibTrans" cxnId="{4809F5F6-96E3-4372-B127-171E980975F1}">
      <dgm:prSet/>
      <dgm:spPr/>
      <dgm:t>
        <a:bodyPr/>
        <a:lstStyle/>
        <a:p>
          <a:pPr rtl="1"/>
          <a:endParaRPr lang="ar-SA"/>
        </a:p>
      </dgm:t>
    </dgm:pt>
    <dgm:pt modelId="{D442EF7F-C313-4AD0-B2FF-21C37A64E140}">
      <dgm:prSet/>
      <dgm:spPr/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Results</a:t>
          </a:r>
          <a:endParaRPr lang="ar-SA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DFB3D6-84F4-4B0A-9DFC-F886C2036573}" type="parTrans" cxnId="{B6670708-6179-4FD8-B5B6-9FCBDBEAEF71}">
      <dgm:prSet/>
      <dgm:spPr/>
      <dgm:t>
        <a:bodyPr/>
        <a:lstStyle/>
        <a:p>
          <a:pPr rtl="1"/>
          <a:endParaRPr lang="ar-SA"/>
        </a:p>
      </dgm:t>
    </dgm:pt>
    <dgm:pt modelId="{3D0E6090-0B58-46A8-9E64-CC1C03FAC7B8}" type="sibTrans" cxnId="{B6670708-6179-4FD8-B5B6-9FCBDBEAEF71}">
      <dgm:prSet/>
      <dgm:spPr/>
      <dgm:t>
        <a:bodyPr/>
        <a:lstStyle/>
        <a:p>
          <a:pPr rtl="1"/>
          <a:endParaRPr lang="ar-SA"/>
        </a:p>
      </dgm:t>
    </dgm:pt>
    <dgm:pt modelId="{4F96DBCD-CD11-4642-8E20-B34F67B52BDC}">
      <dgm:prSet/>
      <dgm:spPr/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Recommendations and Conclusions</a:t>
          </a:r>
          <a:endParaRPr lang="ar-SA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C36559-18C3-498B-9557-B2254ACAF4E7}" type="parTrans" cxnId="{061D0B40-1076-415E-9859-FB57FBB0F72B}">
      <dgm:prSet/>
      <dgm:spPr/>
      <dgm:t>
        <a:bodyPr/>
        <a:lstStyle/>
        <a:p>
          <a:pPr rtl="1"/>
          <a:endParaRPr lang="ar-SA"/>
        </a:p>
      </dgm:t>
    </dgm:pt>
    <dgm:pt modelId="{83EC971C-F4F5-4EA7-BDAB-64AC8A06E788}" type="sibTrans" cxnId="{061D0B40-1076-415E-9859-FB57FBB0F72B}">
      <dgm:prSet/>
      <dgm:spPr/>
      <dgm:t>
        <a:bodyPr/>
        <a:lstStyle/>
        <a:p>
          <a:pPr rtl="1"/>
          <a:endParaRPr lang="ar-SA"/>
        </a:p>
      </dgm:t>
    </dgm:pt>
    <dgm:pt modelId="{C4DCACFB-CD7C-42D5-9B54-0AF596500D3C}" type="pres">
      <dgm:prSet presAssocID="{915A3D23-015C-4FA9-90DE-2A1FE0AE8742}" presName="Name0" presStyleCnt="0">
        <dgm:presLayoutVars>
          <dgm:dir/>
          <dgm:resizeHandles val="exact"/>
        </dgm:presLayoutVars>
      </dgm:prSet>
      <dgm:spPr/>
    </dgm:pt>
    <dgm:pt modelId="{E013333D-93C4-44C5-A3DE-B1FAE287B018}" type="pres">
      <dgm:prSet presAssocID="{F323DF18-7859-4BC7-B611-F5E201B51287}" presName="node" presStyleLbl="node1" presStyleIdx="0" presStyleCnt="7">
        <dgm:presLayoutVars>
          <dgm:bulletEnabled val="1"/>
        </dgm:presLayoutVars>
      </dgm:prSet>
      <dgm:spPr/>
    </dgm:pt>
    <dgm:pt modelId="{4573009B-A00C-473D-8770-6EFE3C55CB0A}" type="pres">
      <dgm:prSet presAssocID="{18571CE0-1059-4F20-841C-69353C197C44}" presName="sibTrans" presStyleLbl="sibTrans1D1" presStyleIdx="0" presStyleCnt="6"/>
      <dgm:spPr/>
    </dgm:pt>
    <dgm:pt modelId="{FA4B8913-7A05-4DA5-821C-A93CC1E1BD3F}" type="pres">
      <dgm:prSet presAssocID="{18571CE0-1059-4F20-841C-69353C197C44}" presName="connectorText" presStyleLbl="sibTrans1D1" presStyleIdx="0" presStyleCnt="6"/>
      <dgm:spPr/>
    </dgm:pt>
    <dgm:pt modelId="{24693865-BD4C-425C-B0A2-77E587F55D73}" type="pres">
      <dgm:prSet presAssocID="{7EBB3CE5-9284-463B-A476-90E553E85946}" presName="node" presStyleLbl="node1" presStyleIdx="1" presStyleCnt="7">
        <dgm:presLayoutVars>
          <dgm:bulletEnabled val="1"/>
        </dgm:presLayoutVars>
      </dgm:prSet>
      <dgm:spPr/>
    </dgm:pt>
    <dgm:pt modelId="{A243D591-6ECF-42D4-902C-B696CF8ACDAD}" type="pres">
      <dgm:prSet presAssocID="{D03B951E-7584-4839-905A-6A39729B6016}" presName="sibTrans" presStyleLbl="sibTrans1D1" presStyleIdx="1" presStyleCnt="6"/>
      <dgm:spPr/>
    </dgm:pt>
    <dgm:pt modelId="{F73AC21C-5344-4A9D-B608-E6C29360DA6C}" type="pres">
      <dgm:prSet presAssocID="{D03B951E-7584-4839-905A-6A39729B6016}" presName="connectorText" presStyleLbl="sibTrans1D1" presStyleIdx="1" presStyleCnt="6"/>
      <dgm:spPr/>
    </dgm:pt>
    <dgm:pt modelId="{62E99899-F41A-47DB-B910-E5F24052A465}" type="pres">
      <dgm:prSet presAssocID="{A6127294-1903-41EC-A48E-237CC48029E5}" presName="node" presStyleLbl="node1" presStyleIdx="2" presStyleCnt="7">
        <dgm:presLayoutVars>
          <dgm:bulletEnabled val="1"/>
        </dgm:presLayoutVars>
      </dgm:prSet>
      <dgm:spPr/>
    </dgm:pt>
    <dgm:pt modelId="{8EF6C0A9-B566-4909-983A-A79C34FD78CC}" type="pres">
      <dgm:prSet presAssocID="{6506647A-267F-4C47-B4A2-3EDC804967B5}" presName="sibTrans" presStyleLbl="sibTrans1D1" presStyleIdx="2" presStyleCnt="6"/>
      <dgm:spPr/>
    </dgm:pt>
    <dgm:pt modelId="{196359CE-E1F5-426C-85C7-9D56B923F88B}" type="pres">
      <dgm:prSet presAssocID="{6506647A-267F-4C47-B4A2-3EDC804967B5}" presName="connectorText" presStyleLbl="sibTrans1D1" presStyleIdx="2" presStyleCnt="6"/>
      <dgm:spPr/>
    </dgm:pt>
    <dgm:pt modelId="{9536A8F8-7BDD-40D2-90B5-5ECCBFC9C466}" type="pres">
      <dgm:prSet presAssocID="{C5A18B43-FDBA-4E68-8634-B8AA7F598F64}" presName="node" presStyleLbl="node1" presStyleIdx="3" presStyleCnt="7">
        <dgm:presLayoutVars>
          <dgm:bulletEnabled val="1"/>
        </dgm:presLayoutVars>
      </dgm:prSet>
      <dgm:spPr/>
    </dgm:pt>
    <dgm:pt modelId="{65A44215-F4EF-4491-8CBC-6EE85A18E6FE}" type="pres">
      <dgm:prSet presAssocID="{00943B0A-B558-4D7D-B159-AFFB3F88C642}" presName="sibTrans" presStyleLbl="sibTrans1D1" presStyleIdx="3" presStyleCnt="6"/>
      <dgm:spPr/>
    </dgm:pt>
    <dgm:pt modelId="{FF3B46CF-5A65-44F7-B21D-0E47B04EAC2A}" type="pres">
      <dgm:prSet presAssocID="{00943B0A-B558-4D7D-B159-AFFB3F88C642}" presName="connectorText" presStyleLbl="sibTrans1D1" presStyleIdx="3" presStyleCnt="6"/>
      <dgm:spPr/>
    </dgm:pt>
    <dgm:pt modelId="{8AB92917-EA4D-4651-B714-BBAE622EF408}" type="pres">
      <dgm:prSet presAssocID="{BA7F0568-816B-44B6-994D-6CA670BE0B98}" presName="node" presStyleLbl="node1" presStyleIdx="4" presStyleCnt="7">
        <dgm:presLayoutVars>
          <dgm:bulletEnabled val="1"/>
        </dgm:presLayoutVars>
      </dgm:prSet>
      <dgm:spPr/>
    </dgm:pt>
    <dgm:pt modelId="{B9773C10-D826-49BC-BFC6-B226059F2A66}" type="pres">
      <dgm:prSet presAssocID="{3AAD7CE9-BC37-44F5-B3E0-4E922E8252D9}" presName="sibTrans" presStyleLbl="sibTrans1D1" presStyleIdx="4" presStyleCnt="6"/>
      <dgm:spPr/>
    </dgm:pt>
    <dgm:pt modelId="{FE9E5AF1-2492-44B6-B448-C96455484E08}" type="pres">
      <dgm:prSet presAssocID="{3AAD7CE9-BC37-44F5-B3E0-4E922E8252D9}" presName="connectorText" presStyleLbl="sibTrans1D1" presStyleIdx="4" presStyleCnt="6"/>
      <dgm:spPr/>
    </dgm:pt>
    <dgm:pt modelId="{D3A14490-04D5-4323-8472-42B7E0E17A76}" type="pres">
      <dgm:prSet presAssocID="{D442EF7F-C313-4AD0-B2FF-21C37A64E140}" presName="node" presStyleLbl="node1" presStyleIdx="5" presStyleCnt="7">
        <dgm:presLayoutVars>
          <dgm:bulletEnabled val="1"/>
        </dgm:presLayoutVars>
      </dgm:prSet>
      <dgm:spPr/>
    </dgm:pt>
    <dgm:pt modelId="{6C688DE9-6F63-490A-BE8F-24E8EC92016B}" type="pres">
      <dgm:prSet presAssocID="{3D0E6090-0B58-46A8-9E64-CC1C03FAC7B8}" presName="sibTrans" presStyleLbl="sibTrans1D1" presStyleIdx="5" presStyleCnt="6"/>
      <dgm:spPr/>
    </dgm:pt>
    <dgm:pt modelId="{9C9ED3E1-D16E-4D18-8EDB-DE5202C1C6B4}" type="pres">
      <dgm:prSet presAssocID="{3D0E6090-0B58-46A8-9E64-CC1C03FAC7B8}" presName="connectorText" presStyleLbl="sibTrans1D1" presStyleIdx="5" presStyleCnt="6"/>
      <dgm:spPr/>
    </dgm:pt>
    <dgm:pt modelId="{8892EA07-C9C9-4DDC-854B-979F77140BC3}" type="pres">
      <dgm:prSet presAssocID="{4F96DBCD-CD11-4642-8E20-B34F67B52BDC}" presName="node" presStyleLbl="node1" presStyleIdx="6" presStyleCnt="7">
        <dgm:presLayoutVars>
          <dgm:bulletEnabled val="1"/>
        </dgm:presLayoutVars>
      </dgm:prSet>
      <dgm:spPr/>
    </dgm:pt>
  </dgm:ptLst>
  <dgm:cxnLst>
    <dgm:cxn modelId="{9A61D800-7404-4CEF-B34A-7906F0F9EEA8}" type="presOf" srcId="{4F96DBCD-CD11-4642-8E20-B34F67B52BDC}" destId="{8892EA07-C9C9-4DDC-854B-979F77140BC3}" srcOrd="0" destOrd="0" presId="urn:microsoft.com/office/officeart/2005/8/layout/bProcess3"/>
    <dgm:cxn modelId="{7A64E102-7E98-4230-9C4A-FAEAAFA8FB74}" type="presOf" srcId="{3AAD7CE9-BC37-44F5-B3E0-4E922E8252D9}" destId="{FE9E5AF1-2492-44B6-B448-C96455484E08}" srcOrd="1" destOrd="0" presId="urn:microsoft.com/office/officeart/2005/8/layout/bProcess3"/>
    <dgm:cxn modelId="{B6670708-6179-4FD8-B5B6-9FCBDBEAEF71}" srcId="{915A3D23-015C-4FA9-90DE-2A1FE0AE8742}" destId="{D442EF7F-C313-4AD0-B2FF-21C37A64E140}" srcOrd="5" destOrd="0" parTransId="{4ADFB3D6-84F4-4B0A-9DFC-F886C2036573}" sibTransId="{3D0E6090-0B58-46A8-9E64-CC1C03FAC7B8}"/>
    <dgm:cxn modelId="{2EA4F917-92B5-4E3A-87D5-EF2262EC24B2}" type="presOf" srcId="{D442EF7F-C313-4AD0-B2FF-21C37A64E140}" destId="{D3A14490-04D5-4323-8472-42B7E0E17A76}" srcOrd="0" destOrd="0" presId="urn:microsoft.com/office/officeart/2005/8/layout/bProcess3"/>
    <dgm:cxn modelId="{BD3E3E2B-A452-49E5-853A-441E972411A5}" type="presOf" srcId="{D03B951E-7584-4839-905A-6A39729B6016}" destId="{A243D591-6ECF-42D4-902C-B696CF8ACDAD}" srcOrd="0" destOrd="0" presId="urn:microsoft.com/office/officeart/2005/8/layout/bProcess3"/>
    <dgm:cxn modelId="{82152337-FD0B-4830-8467-07BE23E45D54}" srcId="{915A3D23-015C-4FA9-90DE-2A1FE0AE8742}" destId="{C5A18B43-FDBA-4E68-8634-B8AA7F598F64}" srcOrd="3" destOrd="0" parTransId="{EFB9E50B-CC67-4AC0-9F63-ACC732457CB7}" sibTransId="{00943B0A-B558-4D7D-B159-AFFB3F88C642}"/>
    <dgm:cxn modelId="{061D0B40-1076-415E-9859-FB57FBB0F72B}" srcId="{915A3D23-015C-4FA9-90DE-2A1FE0AE8742}" destId="{4F96DBCD-CD11-4642-8E20-B34F67B52BDC}" srcOrd="6" destOrd="0" parTransId="{6DC36559-18C3-498B-9557-B2254ACAF4E7}" sibTransId="{83EC971C-F4F5-4EA7-BDAB-64AC8A06E788}"/>
    <dgm:cxn modelId="{E911635C-B5DC-443F-84D8-161877A1835E}" type="presOf" srcId="{3AAD7CE9-BC37-44F5-B3E0-4E922E8252D9}" destId="{B9773C10-D826-49BC-BFC6-B226059F2A66}" srcOrd="0" destOrd="0" presId="urn:microsoft.com/office/officeart/2005/8/layout/bProcess3"/>
    <dgm:cxn modelId="{E454E643-BB37-4DA9-91CB-7732AEC6ECA3}" srcId="{915A3D23-015C-4FA9-90DE-2A1FE0AE8742}" destId="{A6127294-1903-41EC-A48E-237CC48029E5}" srcOrd="2" destOrd="0" parTransId="{7CE3ED95-440F-4AB4-A0BF-EFFC4F973AC6}" sibTransId="{6506647A-267F-4C47-B4A2-3EDC804967B5}"/>
    <dgm:cxn modelId="{D7C8C467-2CE4-46E9-9C44-B012704690F2}" type="presOf" srcId="{18571CE0-1059-4F20-841C-69353C197C44}" destId="{4573009B-A00C-473D-8770-6EFE3C55CB0A}" srcOrd="0" destOrd="0" presId="urn:microsoft.com/office/officeart/2005/8/layout/bProcess3"/>
    <dgm:cxn modelId="{981E1149-F497-4589-B49E-C8ADC9369A7D}" type="presOf" srcId="{A6127294-1903-41EC-A48E-237CC48029E5}" destId="{62E99899-F41A-47DB-B910-E5F24052A465}" srcOrd="0" destOrd="0" presId="urn:microsoft.com/office/officeart/2005/8/layout/bProcess3"/>
    <dgm:cxn modelId="{E059F96D-8DDA-48D5-93F4-DF0507354CA5}" type="presOf" srcId="{F323DF18-7859-4BC7-B611-F5E201B51287}" destId="{E013333D-93C4-44C5-A3DE-B1FAE287B018}" srcOrd="0" destOrd="0" presId="urn:microsoft.com/office/officeart/2005/8/layout/bProcess3"/>
    <dgm:cxn modelId="{C559C557-4912-4160-9C19-24B7B9DB41B5}" type="presOf" srcId="{BA7F0568-816B-44B6-994D-6CA670BE0B98}" destId="{8AB92917-EA4D-4651-B714-BBAE622EF408}" srcOrd="0" destOrd="0" presId="urn:microsoft.com/office/officeart/2005/8/layout/bProcess3"/>
    <dgm:cxn modelId="{FE7F098A-40EA-4364-83FB-4B3D5E62D2A2}" type="presOf" srcId="{6506647A-267F-4C47-B4A2-3EDC804967B5}" destId="{8EF6C0A9-B566-4909-983A-A79C34FD78CC}" srcOrd="0" destOrd="0" presId="urn:microsoft.com/office/officeart/2005/8/layout/bProcess3"/>
    <dgm:cxn modelId="{52B0198D-8093-46D8-9168-1F68BF3B2CF1}" type="presOf" srcId="{C5A18B43-FDBA-4E68-8634-B8AA7F598F64}" destId="{9536A8F8-7BDD-40D2-90B5-5ECCBFC9C466}" srcOrd="0" destOrd="0" presId="urn:microsoft.com/office/officeart/2005/8/layout/bProcess3"/>
    <dgm:cxn modelId="{9453D1A8-B38A-4822-8435-E445039F7344}" type="presOf" srcId="{915A3D23-015C-4FA9-90DE-2A1FE0AE8742}" destId="{C4DCACFB-CD7C-42D5-9B54-0AF596500D3C}" srcOrd="0" destOrd="0" presId="urn:microsoft.com/office/officeart/2005/8/layout/bProcess3"/>
    <dgm:cxn modelId="{1CBF5BBC-7E59-4E22-B1EB-1DB5C4ABED3D}" srcId="{915A3D23-015C-4FA9-90DE-2A1FE0AE8742}" destId="{7EBB3CE5-9284-463B-A476-90E553E85946}" srcOrd="1" destOrd="0" parTransId="{F32E2CA5-5B74-49A5-AF78-1A90DA4FD229}" sibTransId="{D03B951E-7584-4839-905A-6A39729B6016}"/>
    <dgm:cxn modelId="{51BC12BF-39A0-47B0-AE21-AE32640179CE}" srcId="{915A3D23-015C-4FA9-90DE-2A1FE0AE8742}" destId="{F323DF18-7859-4BC7-B611-F5E201B51287}" srcOrd="0" destOrd="0" parTransId="{ED22EDCC-2259-4076-8AF7-FB73D9DEAE4E}" sibTransId="{18571CE0-1059-4F20-841C-69353C197C44}"/>
    <dgm:cxn modelId="{A04BF8CA-43CB-4745-9B59-0DCBB00F1901}" type="presOf" srcId="{3D0E6090-0B58-46A8-9E64-CC1C03FAC7B8}" destId="{9C9ED3E1-D16E-4D18-8EDB-DE5202C1C6B4}" srcOrd="1" destOrd="0" presId="urn:microsoft.com/office/officeart/2005/8/layout/bProcess3"/>
    <dgm:cxn modelId="{CD5D4AD3-B868-4752-BAC5-09A6A90958F2}" type="presOf" srcId="{3D0E6090-0B58-46A8-9E64-CC1C03FAC7B8}" destId="{6C688DE9-6F63-490A-BE8F-24E8EC92016B}" srcOrd="0" destOrd="0" presId="urn:microsoft.com/office/officeart/2005/8/layout/bProcess3"/>
    <dgm:cxn modelId="{289A58E6-5235-49CD-BDC4-64F40932F9CA}" type="presOf" srcId="{D03B951E-7584-4839-905A-6A39729B6016}" destId="{F73AC21C-5344-4A9D-B608-E6C29360DA6C}" srcOrd="1" destOrd="0" presId="urn:microsoft.com/office/officeart/2005/8/layout/bProcess3"/>
    <dgm:cxn modelId="{5C245AEC-FE6C-4B48-A455-8F33C747870B}" type="presOf" srcId="{18571CE0-1059-4F20-841C-69353C197C44}" destId="{FA4B8913-7A05-4DA5-821C-A93CC1E1BD3F}" srcOrd="1" destOrd="0" presId="urn:microsoft.com/office/officeart/2005/8/layout/bProcess3"/>
    <dgm:cxn modelId="{2D33D1F4-6660-404C-8A53-5A660695705F}" type="presOf" srcId="{6506647A-267F-4C47-B4A2-3EDC804967B5}" destId="{196359CE-E1F5-426C-85C7-9D56B923F88B}" srcOrd="1" destOrd="0" presId="urn:microsoft.com/office/officeart/2005/8/layout/bProcess3"/>
    <dgm:cxn modelId="{AF0B70F5-32B6-45DF-B740-1DBD67A53F43}" type="presOf" srcId="{00943B0A-B558-4D7D-B159-AFFB3F88C642}" destId="{65A44215-F4EF-4491-8CBC-6EE85A18E6FE}" srcOrd="0" destOrd="0" presId="urn:microsoft.com/office/officeart/2005/8/layout/bProcess3"/>
    <dgm:cxn modelId="{4809F5F6-96E3-4372-B127-171E980975F1}" srcId="{915A3D23-015C-4FA9-90DE-2A1FE0AE8742}" destId="{BA7F0568-816B-44B6-994D-6CA670BE0B98}" srcOrd="4" destOrd="0" parTransId="{DD656838-80E3-4272-83AE-907456AC885A}" sibTransId="{3AAD7CE9-BC37-44F5-B3E0-4E922E8252D9}"/>
    <dgm:cxn modelId="{58EEA1FA-CA49-43C9-9CC0-8F25CB391109}" type="presOf" srcId="{7EBB3CE5-9284-463B-A476-90E553E85946}" destId="{24693865-BD4C-425C-B0A2-77E587F55D73}" srcOrd="0" destOrd="0" presId="urn:microsoft.com/office/officeart/2005/8/layout/bProcess3"/>
    <dgm:cxn modelId="{828F96FD-BECF-4209-90D2-4D6EC5D1A631}" type="presOf" srcId="{00943B0A-B558-4D7D-B159-AFFB3F88C642}" destId="{FF3B46CF-5A65-44F7-B21D-0E47B04EAC2A}" srcOrd="1" destOrd="0" presId="urn:microsoft.com/office/officeart/2005/8/layout/bProcess3"/>
    <dgm:cxn modelId="{7A750AB4-8138-4313-9575-E1E36E465FAC}" type="presParOf" srcId="{C4DCACFB-CD7C-42D5-9B54-0AF596500D3C}" destId="{E013333D-93C4-44C5-A3DE-B1FAE287B018}" srcOrd="0" destOrd="0" presId="urn:microsoft.com/office/officeart/2005/8/layout/bProcess3"/>
    <dgm:cxn modelId="{8F8D7B23-387D-4A54-BBEA-94AFC5E468A0}" type="presParOf" srcId="{C4DCACFB-CD7C-42D5-9B54-0AF596500D3C}" destId="{4573009B-A00C-473D-8770-6EFE3C55CB0A}" srcOrd="1" destOrd="0" presId="urn:microsoft.com/office/officeart/2005/8/layout/bProcess3"/>
    <dgm:cxn modelId="{CBA4778B-2042-46D0-8315-10A1B0411AC7}" type="presParOf" srcId="{4573009B-A00C-473D-8770-6EFE3C55CB0A}" destId="{FA4B8913-7A05-4DA5-821C-A93CC1E1BD3F}" srcOrd="0" destOrd="0" presId="urn:microsoft.com/office/officeart/2005/8/layout/bProcess3"/>
    <dgm:cxn modelId="{2B0B9D0E-3E36-4E69-8B9D-65577009B896}" type="presParOf" srcId="{C4DCACFB-CD7C-42D5-9B54-0AF596500D3C}" destId="{24693865-BD4C-425C-B0A2-77E587F55D73}" srcOrd="2" destOrd="0" presId="urn:microsoft.com/office/officeart/2005/8/layout/bProcess3"/>
    <dgm:cxn modelId="{9CE29799-82D5-4B1D-B107-4A4C8D69F623}" type="presParOf" srcId="{C4DCACFB-CD7C-42D5-9B54-0AF596500D3C}" destId="{A243D591-6ECF-42D4-902C-B696CF8ACDAD}" srcOrd="3" destOrd="0" presId="urn:microsoft.com/office/officeart/2005/8/layout/bProcess3"/>
    <dgm:cxn modelId="{CFE43A84-E229-4A52-A2F3-899CD317FAB3}" type="presParOf" srcId="{A243D591-6ECF-42D4-902C-B696CF8ACDAD}" destId="{F73AC21C-5344-4A9D-B608-E6C29360DA6C}" srcOrd="0" destOrd="0" presId="urn:microsoft.com/office/officeart/2005/8/layout/bProcess3"/>
    <dgm:cxn modelId="{ABD2A0F5-030E-4B1C-ACC9-C1624E21DB93}" type="presParOf" srcId="{C4DCACFB-CD7C-42D5-9B54-0AF596500D3C}" destId="{62E99899-F41A-47DB-B910-E5F24052A465}" srcOrd="4" destOrd="0" presId="urn:microsoft.com/office/officeart/2005/8/layout/bProcess3"/>
    <dgm:cxn modelId="{16B844C3-2AC9-4376-9BD4-8787A7F88396}" type="presParOf" srcId="{C4DCACFB-CD7C-42D5-9B54-0AF596500D3C}" destId="{8EF6C0A9-B566-4909-983A-A79C34FD78CC}" srcOrd="5" destOrd="0" presId="urn:microsoft.com/office/officeart/2005/8/layout/bProcess3"/>
    <dgm:cxn modelId="{094DD9DC-09DF-4923-9844-2D304DD59200}" type="presParOf" srcId="{8EF6C0A9-B566-4909-983A-A79C34FD78CC}" destId="{196359CE-E1F5-426C-85C7-9D56B923F88B}" srcOrd="0" destOrd="0" presId="urn:microsoft.com/office/officeart/2005/8/layout/bProcess3"/>
    <dgm:cxn modelId="{2449AB23-66F1-4A42-B7AE-92749B439BFD}" type="presParOf" srcId="{C4DCACFB-CD7C-42D5-9B54-0AF596500D3C}" destId="{9536A8F8-7BDD-40D2-90B5-5ECCBFC9C466}" srcOrd="6" destOrd="0" presId="urn:microsoft.com/office/officeart/2005/8/layout/bProcess3"/>
    <dgm:cxn modelId="{066A4249-9616-48A5-B5EB-CA8B42E616B3}" type="presParOf" srcId="{C4DCACFB-CD7C-42D5-9B54-0AF596500D3C}" destId="{65A44215-F4EF-4491-8CBC-6EE85A18E6FE}" srcOrd="7" destOrd="0" presId="urn:microsoft.com/office/officeart/2005/8/layout/bProcess3"/>
    <dgm:cxn modelId="{A353630C-7A1A-4A8A-A817-DAF1DEE8639E}" type="presParOf" srcId="{65A44215-F4EF-4491-8CBC-6EE85A18E6FE}" destId="{FF3B46CF-5A65-44F7-B21D-0E47B04EAC2A}" srcOrd="0" destOrd="0" presId="urn:microsoft.com/office/officeart/2005/8/layout/bProcess3"/>
    <dgm:cxn modelId="{DB73EDA0-97DF-4934-BB9D-8E86CBCDDBFF}" type="presParOf" srcId="{C4DCACFB-CD7C-42D5-9B54-0AF596500D3C}" destId="{8AB92917-EA4D-4651-B714-BBAE622EF408}" srcOrd="8" destOrd="0" presId="urn:microsoft.com/office/officeart/2005/8/layout/bProcess3"/>
    <dgm:cxn modelId="{830501FA-A776-46A6-B017-2E679CE2A1B8}" type="presParOf" srcId="{C4DCACFB-CD7C-42D5-9B54-0AF596500D3C}" destId="{B9773C10-D826-49BC-BFC6-B226059F2A66}" srcOrd="9" destOrd="0" presId="urn:microsoft.com/office/officeart/2005/8/layout/bProcess3"/>
    <dgm:cxn modelId="{A71B43BB-2260-47CC-8503-4CE7E7434ADB}" type="presParOf" srcId="{B9773C10-D826-49BC-BFC6-B226059F2A66}" destId="{FE9E5AF1-2492-44B6-B448-C96455484E08}" srcOrd="0" destOrd="0" presId="urn:microsoft.com/office/officeart/2005/8/layout/bProcess3"/>
    <dgm:cxn modelId="{5D65FCC7-7DC2-4936-93AB-918EE9C93B92}" type="presParOf" srcId="{C4DCACFB-CD7C-42D5-9B54-0AF596500D3C}" destId="{D3A14490-04D5-4323-8472-42B7E0E17A76}" srcOrd="10" destOrd="0" presId="urn:microsoft.com/office/officeart/2005/8/layout/bProcess3"/>
    <dgm:cxn modelId="{C4AD19A9-0451-4C1A-A45E-0BEE643C5249}" type="presParOf" srcId="{C4DCACFB-CD7C-42D5-9B54-0AF596500D3C}" destId="{6C688DE9-6F63-490A-BE8F-24E8EC92016B}" srcOrd="11" destOrd="0" presId="urn:microsoft.com/office/officeart/2005/8/layout/bProcess3"/>
    <dgm:cxn modelId="{2EFB2DF7-23EE-4B2A-B852-6BDCF7494D84}" type="presParOf" srcId="{6C688DE9-6F63-490A-BE8F-24E8EC92016B}" destId="{9C9ED3E1-D16E-4D18-8EDB-DE5202C1C6B4}" srcOrd="0" destOrd="0" presId="urn:microsoft.com/office/officeart/2005/8/layout/bProcess3"/>
    <dgm:cxn modelId="{02318AB7-81EB-4852-A6E9-F9C7079A09CF}" type="presParOf" srcId="{C4DCACFB-CD7C-42D5-9B54-0AF596500D3C}" destId="{8892EA07-C9C9-4DDC-854B-979F77140BC3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27437F-ECFD-4AA4-8D15-8ED8971DE652}" type="doc">
      <dgm:prSet loTypeId="urn:microsoft.com/office/officeart/2008/layout/VerticalCurvedList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C02B0CDA-1954-4D2F-8D4A-99B66186712D}">
      <dgm:prSet phldrT="[Text]" custT="1"/>
      <dgm:spPr/>
      <dgm:t>
        <a:bodyPr/>
        <a:lstStyle/>
        <a:p>
          <a:pPr algn="l" rtl="1"/>
          <a:r>
            <a:rPr lang="en-US" sz="2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Design a wastewater collection network for the southern part of Tubas using Sewer CAD</a:t>
          </a:r>
          <a:endParaRPr lang="ar-SA" sz="22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437FFF4-3C7C-431E-AE6A-D2A09765AA00}" type="parTrans" cxnId="{20FFF5BF-5003-441C-9858-37CE29EB5F5A}">
      <dgm:prSet/>
      <dgm:spPr/>
      <dgm:t>
        <a:bodyPr/>
        <a:lstStyle/>
        <a:p>
          <a:pPr rtl="1"/>
          <a:endParaRPr lang="ar-SA"/>
        </a:p>
      </dgm:t>
    </dgm:pt>
    <dgm:pt modelId="{D12F8FF2-892E-4E5F-9F6F-184598E8F069}" type="sibTrans" cxnId="{20FFF5BF-5003-441C-9858-37CE29EB5F5A}">
      <dgm:prSet/>
      <dgm:spPr/>
      <dgm:t>
        <a:bodyPr/>
        <a:lstStyle/>
        <a:p>
          <a:pPr rtl="1"/>
          <a:endParaRPr lang="ar-SA"/>
        </a:p>
      </dgm:t>
    </dgm:pt>
    <dgm:pt modelId="{034A9DEC-9B44-48DC-A067-04DC7812B861}">
      <dgm:prSet phldrT="[Text]" custT="1"/>
      <dgm:spPr/>
      <dgm:t>
        <a:bodyPr/>
        <a:lstStyle/>
        <a:p>
          <a:pPr algn="l" rtl="1"/>
          <a:r>
            <a:rPr lang="en-US" sz="2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Estimating the total cost of the network</a:t>
          </a:r>
          <a:endParaRPr lang="ar-SA" sz="22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A62CC9-EC29-4432-8FEF-3C56162F34D1}" type="parTrans" cxnId="{E6587D0F-67BC-49F5-AB05-AB2FBDAF9E17}">
      <dgm:prSet/>
      <dgm:spPr/>
      <dgm:t>
        <a:bodyPr/>
        <a:lstStyle/>
        <a:p>
          <a:pPr rtl="1"/>
          <a:endParaRPr lang="ar-SA"/>
        </a:p>
      </dgm:t>
    </dgm:pt>
    <dgm:pt modelId="{56F41D94-9BB4-4932-A990-596F27DF00C6}" type="sibTrans" cxnId="{E6587D0F-67BC-49F5-AB05-AB2FBDAF9E17}">
      <dgm:prSet/>
      <dgm:spPr/>
      <dgm:t>
        <a:bodyPr/>
        <a:lstStyle/>
        <a:p>
          <a:pPr rtl="1"/>
          <a:endParaRPr lang="ar-SA"/>
        </a:p>
      </dgm:t>
    </dgm:pt>
    <dgm:pt modelId="{8B36F089-F826-45F9-A772-C6491ABD10C1}" type="pres">
      <dgm:prSet presAssocID="{5B27437F-ECFD-4AA4-8D15-8ED8971DE652}" presName="Name0" presStyleCnt="0">
        <dgm:presLayoutVars>
          <dgm:chMax val="7"/>
          <dgm:chPref val="7"/>
          <dgm:dir/>
        </dgm:presLayoutVars>
      </dgm:prSet>
      <dgm:spPr/>
    </dgm:pt>
    <dgm:pt modelId="{ADF363B0-7901-4034-AF28-2A8770C0AF90}" type="pres">
      <dgm:prSet presAssocID="{5B27437F-ECFD-4AA4-8D15-8ED8971DE652}" presName="Name1" presStyleCnt="0"/>
      <dgm:spPr/>
    </dgm:pt>
    <dgm:pt modelId="{7C5304F1-7AF7-41E5-80D6-1263BDF5A4C3}" type="pres">
      <dgm:prSet presAssocID="{5B27437F-ECFD-4AA4-8D15-8ED8971DE652}" presName="cycle" presStyleCnt="0"/>
      <dgm:spPr/>
    </dgm:pt>
    <dgm:pt modelId="{92E9F5FA-E2C2-4D57-B536-BE10A14ED4F7}" type="pres">
      <dgm:prSet presAssocID="{5B27437F-ECFD-4AA4-8D15-8ED8971DE652}" presName="srcNode" presStyleLbl="node1" presStyleIdx="0" presStyleCnt="2"/>
      <dgm:spPr/>
    </dgm:pt>
    <dgm:pt modelId="{E3EC89AE-6CA0-47A8-8B79-5061623D206F}" type="pres">
      <dgm:prSet presAssocID="{5B27437F-ECFD-4AA4-8D15-8ED8971DE652}" presName="conn" presStyleLbl="parChTrans1D2" presStyleIdx="0" presStyleCnt="1"/>
      <dgm:spPr/>
    </dgm:pt>
    <dgm:pt modelId="{46721E42-01AB-4B3A-8BDA-688385F711C2}" type="pres">
      <dgm:prSet presAssocID="{5B27437F-ECFD-4AA4-8D15-8ED8971DE652}" presName="extraNode" presStyleLbl="node1" presStyleIdx="0" presStyleCnt="2"/>
      <dgm:spPr/>
    </dgm:pt>
    <dgm:pt modelId="{C081651C-A3B6-4AD8-8634-7DDBCF28B365}" type="pres">
      <dgm:prSet presAssocID="{5B27437F-ECFD-4AA4-8D15-8ED8971DE652}" presName="dstNode" presStyleLbl="node1" presStyleIdx="0" presStyleCnt="2"/>
      <dgm:spPr/>
    </dgm:pt>
    <dgm:pt modelId="{94EB8D73-250A-4851-9008-32F684807442}" type="pres">
      <dgm:prSet presAssocID="{C02B0CDA-1954-4D2F-8D4A-99B66186712D}" presName="text_1" presStyleLbl="node1" presStyleIdx="0" presStyleCnt="2">
        <dgm:presLayoutVars>
          <dgm:bulletEnabled val="1"/>
        </dgm:presLayoutVars>
      </dgm:prSet>
      <dgm:spPr/>
    </dgm:pt>
    <dgm:pt modelId="{C49493A9-2072-4F11-A179-5B26D8E44E31}" type="pres">
      <dgm:prSet presAssocID="{C02B0CDA-1954-4D2F-8D4A-99B66186712D}" presName="accent_1" presStyleCnt="0"/>
      <dgm:spPr/>
    </dgm:pt>
    <dgm:pt modelId="{0357659D-9B3A-4FF8-9E34-D100E73FC17A}" type="pres">
      <dgm:prSet presAssocID="{C02B0CDA-1954-4D2F-8D4A-99B66186712D}" presName="accentRepeatNode" presStyleLbl="solidFgAcc1" presStyleIdx="0" presStyleCnt="2"/>
      <dgm:spPr/>
    </dgm:pt>
    <dgm:pt modelId="{2B06DD7E-69F2-4E75-B7D5-B14062F1ED82}" type="pres">
      <dgm:prSet presAssocID="{034A9DEC-9B44-48DC-A067-04DC7812B861}" presName="text_2" presStyleLbl="node1" presStyleIdx="1" presStyleCnt="2">
        <dgm:presLayoutVars>
          <dgm:bulletEnabled val="1"/>
        </dgm:presLayoutVars>
      </dgm:prSet>
      <dgm:spPr/>
    </dgm:pt>
    <dgm:pt modelId="{968B7A3D-1B62-472F-A2B0-E9D3D142C6B7}" type="pres">
      <dgm:prSet presAssocID="{034A9DEC-9B44-48DC-A067-04DC7812B861}" presName="accent_2" presStyleCnt="0"/>
      <dgm:spPr/>
    </dgm:pt>
    <dgm:pt modelId="{D43CFFDA-4FC8-4F68-8433-80FF74AFCED8}" type="pres">
      <dgm:prSet presAssocID="{034A9DEC-9B44-48DC-A067-04DC7812B861}" presName="accentRepeatNode" presStyleLbl="solidFgAcc1" presStyleIdx="1" presStyleCnt="2"/>
      <dgm:spPr/>
    </dgm:pt>
  </dgm:ptLst>
  <dgm:cxnLst>
    <dgm:cxn modelId="{E6587D0F-67BC-49F5-AB05-AB2FBDAF9E17}" srcId="{5B27437F-ECFD-4AA4-8D15-8ED8971DE652}" destId="{034A9DEC-9B44-48DC-A067-04DC7812B861}" srcOrd="1" destOrd="0" parTransId="{12A62CC9-EC29-4432-8FEF-3C56162F34D1}" sibTransId="{56F41D94-9BB4-4932-A990-596F27DF00C6}"/>
    <dgm:cxn modelId="{F50E0E18-ABDE-4CA3-B8EE-30252E6879FD}" type="presOf" srcId="{5B27437F-ECFD-4AA4-8D15-8ED8971DE652}" destId="{8B36F089-F826-45F9-A772-C6491ABD10C1}" srcOrd="0" destOrd="0" presId="urn:microsoft.com/office/officeart/2008/layout/VerticalCurvedList"/>
    <dgm:cxn modelId="{29976780-5EA7-4CB8-89F6-58E6547EE424}" type="presOf" srcId="{D12F8FF2-892E-4E5F-9F6F-184598E8F069}" destId="{E3EC89AE-6CA0-47A8-8B79-5061623D206F}" srcOrd="0" destOrd="0" presId="urn:microsoft.com/office/officeart/2008/layout/VerticalCurvedList"/>
    <dgm:cxn modelId="{20FFF5BF-5003-441C-9858-37CE29EB5F5A}" srcId="{5B27437F-ECFD-4AA4-8D15-8ED8971DE652}" destId="{C02B0CDA-1954-4D2F-8D4A-99B66186712D}" srcOrd="0" destOrd="0" parTransId="{E437FFF4-3C7C-431E-AE6A-D2A09765AA00}" sibTransId="{D12F8FF2-892E-4E5F-9F6F-184598E8F069}"/>
    <dgm:cxn modelId="{2D8403CF-C52E-433A-AE8F-D2DFA12F4155}" type="presOf" srcId="{034A9DEC-9B44-48DC-A067-04DC7812B861}" destId="{2B06DD7E-69F2-4E75-B7D5-B14062F1ED82}" srcOrd="0" destOrd="0" presId="urn:microsoft.com/office/officeart/2008/layout/VerticalCurvedList"/>
    <dgm:cxn modelId="{F2397DE9-B8F3-4BE7-B3EB-A49C81F15245}" type="presOf" srcId="{C02B0CDA-1954-4D2F-8D4A-99B66186712D}" destId="{94EB8D73-250A-4851-9008-32F684807442}" srcOrd="0" destOrd="0" presId="urn:microsoft.com/office/officeart/2008/layout/VerticalCurvedList"/>
    <dgm:cxn modelId="{23EED92A-8A4E-4DD6-8ABC-2E73C1D775EB}" type="presParOf" srcId="{8B36F089-F826-45F9-A772-C6491ABD10C1}" destId="{ADF363B0-7901-4034-AF28-2A8770C0AF90}" srcOrd="0" destOrd="0" presId="urn:microsoft.com/office/officeart/2008/layout/VerticalCurvedList"/>
    <dgm:cxn modelId="{D2ADD9BA-4CAB-4600-91E1-02CE975BAA09}" type="presParOf" srcId="{ADF363B0-7901-4034-AF28-2A8770C0AF90}" destId="{7C5304F1-7AF7-41E5-80D6-1263BDF5A4C3}" srcOrd="0" destOrd="0" presId="urn:microsoft.com/office/officeart/2008/layout/VerticalCurvedList"/>
    <dgm:cxn modelId="{F8130343-C6A7-42A0-B15D-7658C9287357}" type="presParOf" srcId="{7C5304F1-7AF7-41E5-80D6-1263BDF5A4C3}" destId="{92E9F5FA-E2C2-4D57-B536-BE10A14ED4F7}" srcOrd="0" destOrd="0" presId="urn:microsoft.com/office/officeart/2008/layout/VerticalCurvedList"/>
    <dgm:cxn modelId="{EF48F810-D9E0-4FE9-ABBF-9CD289826BE2}" type="presParOf" srcId="{7C5304F1-7AF7-41E5-80D6-1263BDF5A4C3}" destId="{E3EC89AE-6CA0-47A8-8B79-5061623D206F}" srcOrd="1" destOrd="0" presId="urn:microsoft.com/office/officeart/2008/layout/VerticalCurvedList"/>
    <dgm:cxn modelId="{64DBA8D7-8C7D-4797-819F-B764F7C2079C}" type="presParOf" srcId="{7C5304F1-7AF7-41E5-80D6-1263BDF5A4C3}" destId="{46721E42-01AB-4B3A-8BDA-688385F711C2}" srcOrd="2" destOrd="0" presId="urn:microsoft.com/office/officeart/2008/layout/VerticalCurvedList"/>
    <dgm:cxn modelId="{07831D76-E7EC-4046-B32E-BDD65786AD73}" type="presParOf" srcId="{7C5304F1-7AF7-41E5-80D6-1263BDF5A4C3}" destId="{C081651C-A3B6-4AD8-8634-7DDBCF28B365}" srcOrd="3" destOrd="0" presId="urn:microsoft.com/office/officeart/2008/layout/VerticalCurvedList"/>
    <dgm:cxn modelId="{712503A1-6982-4736-9148-AC1EC9B3A7F8}" type="presParOf" srcId="{ADF363B0-7901-4034-AF28-2A8770C0AF90}" destId="{94EB8D73-250A-4851-9008-32F684807442}" srcOrd="1" destOrd="0" presId="urn:microsoft.com/office/officeart/2008/layout/VerticalCurvedList"/>
    <dgm:cxn modelId="{E755C244-5F5F-4518-A480-B8F074A9CDF1}" type="presParOf" srcId="{ADF363B0-7901-4034-AF28-2A8770C0AF90}" destId="{C49493A9-2072-4F11-A179-5B26D8E44E31}" srcOrd="2" destOrd="0" presId="urn:microsoft.com/office/officeart/2008/layout/VerticalCurvedList"/>
    <dgm:cxn modelId="{769B12EC-EF37-4ADF-B13A-5E05F30E69F5}" type="presParOf" srcId="{C49493A9-2072-4F11-A179-5B26D8E44E31}" destId="{0357659D-9B3A-4FF8-9E34-D100E73FC17A}" srcOrd="0" destOrd="0" presId="urn:microsoft.com/office/officeart/2008/layout/VerticalCurvedList"/>
    <dgm:cxn modelId="{AF61FDD2-632E-4442-9087-8B14CA8AD4F0}" type="presParOf" srcId="{ADF363B0-7901-4034-AF28-2A8770C0AF90}" destId="{2B06DD7E-69F2-4E75-B7D5-B14062F1ED82}" srcOrd="3" destOrd="0" presId="urn:microsoft.com/office/officeart/2008/layout/VerticalCurvedList"/>
    <dgm:cxn modelId="{76429DF1-CB22-44AF-8604-9033A825363B}" type="presParOf" srcId="{ADF363B0-7901-4034-AF28-2A8770C0AF90}" destId="{968B7A3D-1B62-472F-A2B0-E9D3D142C6B7}" srcOrd="4" destOrd="0" presId="urn:microsoft.com/office/officeart/2008/layout/VerticalCurvedList"/>
    <dgm:cxn modelId="{61F4E0C4-1987-42D4-9868-26E6EE18F79A}" type="presParOf" srcId="{968B7A3D-1B62-472F-A2B0-E9D3D142C6B7}" destId="{D43CFFDA-4FC8-4F68-8433-80FF74AFCED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FBA063-C238-4AFE-B3F2-007E9E90A903}" type="doc">
      <dgm:prSet loTypeId="urn:microsoft.com/office/officeart/2005/8/layout/radial5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8EEAB1A7-96EF-48B7-8F74-D1DD23D9A565}">
      <dgm:prSet phldrT="[Text]" custT="1"/>
      <dgm:spPr/>
      <dgm:t>
        <a:bodyPr/>
        <a:lstStyle/>
        <a:p>
          <a:pPr rtl="1"/>
          <a:r>
            <a:rPr lang="en-US" sz="25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Tubas</a:t>
          </a:r>
          <a:endParaRPr lang="ar-SA" sz="2500" b="1" dirty="0">
            <a:solidFill>
              <a:srgbClr val="00206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499C68F-366B-49EA-B35F-84D967C9423D}" type="parTrans" cxnId="{E41F4F21-27D8-4F05-AD45-3B9860769E66}">
      <dgm:prSet/>
      <dgm:spPr/>
      <dgm:t>
        <a:bodyPr/>
        <a:lstStyle/>
        <a:p>
          <a:pPr rtl="1"/>
          <a:endParaRPr lang="ar-SA"/>
        </a:p>
      </dgm:t>
    </dgm:pt>
    <dgm:pt modelId="{4F558294-64FD-4BC0-A29A-C7356D92B90F}" type="sibTrans" cxnId="{E41F4F21-27D8-4F05-AD45-3B9860769E66}">
      <dgm:prSet/>
      <dgm:spPr/>
      <dgm:t>
        <a:bodyPr/>
        <a:lstStyle/>
        <a:p>
          <a:pPr rtl="1"/>
          <a:endParaRPr lang="ar-SA"/>
        </a:p>
      </dgm:t>
    </dgm:pt>
    <dgm:pt modelId="{0AE89D59-0FD9-4BE2-93BB-F317940CBB37}">
      <dgm:prSet phldrT="[Text]" custT="1"/>
      <dgm:spPr/>
      <dgm:t>
        <a:bodyPr/>
        <a:lstStyle/>
        <a:p>
          <a:pPr rtl="1"/>
          <a:r>
            <a:rPr lang="en-US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Location</a:t>
          </a:r>
          <a:endParaRPr lang="ar-SA" sz="18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48D5E13-2EA2-4631-8052-ED2ACDB2E71F}" type="parTrans" cxnId="{D47CDD42-E4FA-415B-BA23-2B1F3631D937}">
      <dgm:prSet/>
      <dgm:spPr/>
      <dgm:t>
        <a:bodyPr/>
        <a:lstStyle/>
        <a:p>
          <a:pPr rtl="1"/>
          <a:endParaRPr lang="ar-SA"/>
        </a:p>
      </dgm:t>
    </dgm:pt>
    <dgm:pt modelId="{D85F1BF2-6737-4D64-A391-B1151D410225}" type="sibTrans" cxnId="{D47CDD42-E4FA-415B-BA23-2B1F3631D937}">
      <dgm:prSet/>
      <dgm:spPr/>
      <dgm:t>
        <a:bodyPr/>
        <a:lstStyle/>
        <a:p>
          <a:pPr rtl="1"/>
          <a:endParaRPr lang="ar-SA"/>
        </a:p>
      </dgm:t>
    </dgm:pt>
    <dgm:pt modelId="{6A830AAF-C47C-4025-9CAC-1584608E8B48}">
      <dgm:prSet phldrT="[Text]" custT="1"/>
      <dgm:spPr/>
      <dgm:t>
        <a:bodyPr/>
        <a:lstStyle/>
        <a:p>
          <a:pPr rtl="1"/>
          <a:r>
            <a:rPr lang="en-US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Topography</a:t>
          </a:r>
          <a:endParaRPr lang="ar-SA" sz="16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4DCF5DB-2F98-4B0A-BDB0-35C70DCBE93F}" type="parTrans" cxnId="{C6E102DF-C38E-406E-9602-A75CBA7B8FC3}">
      <dgm:prSet/>
      <dgm:spPr/>
      <dgm:t>
        <a:bodyPr/>
        <a:lstStyle/>
        <a:p>
          <a:pPr rtl="1"/>
          <a:endParaRPr lang="ar-SA"/>
        </a:p>
      </dgm:t>
    </dgm:pt>
    <dgm:pt modelId="{CE7F7F20-D02F-4A58-ABD5-01535F8B5E2E}" type="sibTrans" cxnId="{C6E102DF-C38E-406E-9602-A75CBA7B8FC3}">
      <dgm:prSet/>
      <dgm:spPr/>
      <dgm:t>
        <a:bodyPr/>
        <a:lstStyle/>
        <a:p>
          <a:pPr rtl="1"/>
          <a:endParaRPr lang="ar-SA"/>
        </a:p>
      </dgm:t>
    </dgm:pt>
    <dgm:pt modelId="{D1A6E9A3-73D3-4057-9279-2DC8DCBA6D84}">
      <dgm:prSet phldrT="[Text]" custT="1"/>
      <dgm:spPr/>
      <dgm:t>
        <a:bodyPr/>
        <a:lstStyle/>
        <a:p>
          <a:pPr rtl="1"/>
          <a:r>
            <a:rPr lang="en-US" sz="15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Population</a:t>
          </a:r>
          <a:endParaRPr lang="ar-SA" sz="15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5231885-9110-4BF9-9376-4E45D695A9AB}" type="parTrans" cxnId="{373E9AD3-25F3-4C91-8183-7065A228EF1E}">
      <dgm:prSet/>
      <dgm:spPr/>
      <dgm:t>
        <a:bodyPr/>
        <a:lstStyle/>
        <a:p>
          <a:pPr rtl="1"/>
          <a:endParaRPr lang="ar-SA"/>
        </a:p>
      </dgm:t>
    </dgm:pt>
    <dgm:pt modelId="{A64124DC-ABCC-4ED1-A118-9B277A5C97BD}" type="sibTrans" cxnId="{373E9AD3-25F3-4C91-8183-7065A228EF1E}">
      <dgm:prSet/>
      <dgm:spPr/>
      <dgm:t>
        <a:bodyPr/>
        <a:lstStyle/>
        <a:p>
          <a:pPr rtl="1"/>
          <a:endParaRPr lang="ar-SA"/>
        </a:p>
      </dgm:t>
    </dgm:pt>
    <dgm:pt modelId="{BEB7D649-D80F-4958-9EF6-B25F11D0280A}">
      <dgm:prSet phldrT="[Text]" custT="1"/>
      <dgm:spPr/>
      <dgm:t>
        <a:bodyPr/>
        <a:lstStyle/>
        <a:p>
          <a:pPr rtl="1"/>
          <a:r>
            <a:rPr lang="en-US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Climate</a:t>
          </a:r>
          <a:endParaRPr lang="ar-SA" sz="18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0E24BD8-25AE-4397-9E47-24059DCF954E}" type="parTrans" cxnId="{58768E6E-BDBA-43B5-9046-D61247082BAE}">
      <dgm:prSet/>
      <dgm:spPr/>
      <dgm:t>
        <a:bodyPr/>
        <a:lstStyle/>
        <a:p>
          <a:pPr rtl="1"/>
          <a:endParaRPr lang="ar-SA"/>
        </a:p>
      </dgm:t>
    </dgm:pt>
    <dgm:pt modelId="{DDC6B231-A7F3-4ADF-B0BB-91D9B5645D3D}" type="sibTrans" cxnId="{58768E6E-BDBA-43B5-9046-D61247082BAE}">
      <dgm:prSet/>
      <dgm:spPr/>
      <dgm:t>
        <a:bodyPr/>
        <a:lstStyle/>
        <a:p>
          <a:pPr rtl="1"/>
          <a:endParaRPr lang="ar-SA"/>
        </a:p>
      </dgm:t>
    </dgm:pt>
    <dgm:pt modelId="{399E68F8-70D6-437D-BA4E-6BA8DCA9AAB2}">
      <dgm:prSet custT="1"/>
      <dgm:spPr/>
      <dgm:t>
        <a:bodyPr/>
        <a:lstStyle/>
        <a:p>
          <a:pPr rtl="1"/>
          <a:r>
            <a:rPr lang="en-US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Water situation</a:t>
          </a:r>
          <a:endParaRPr lang="ar-SA" sz="18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84034C1-BAC3-406F-8864-F3990BDAEAE5}" type="parTrans" cxnId="{C33BCCC6-E13D-4C6E-AE0C-2B06F2D2C11A}">
      <dgm:prSet/>
      <dgm:spPr/>
      <dgm:t>
        <a:bodyPr/>
        <a:lstStyle/>
        <a:p>
          <a:pPr rtl="1"/>
          <a:endParaRPr lang="ar-SA"/>
        </a:p>
      </dgm:t>
    </dgm:pt>
    <dgm:pt modelId="{80874024-5A8D-41AC-9BAD-E25CA1179063}" type="sibTrans" cxnId="{C33BCCC6-E13D-4C6E-AE0C-2B06F2D2C11A}">
      <dgm:prSet/>
      <dgm:spPr/>
      <dgm:t>
        <a:bodyPr/>
        <a:lstStyle/>
        <a:p>
          <a:pPr rtl="1"/>
          <a:endParaRPr lang="ar-SA"/>
        </a:p>
      </dgm:t>
    </dgm:pt>
    <dgm:pt modelId="{0F79FC53-BCEE-4FA0-9739-D60EE97A8506}" type="pres">
      <dgm:prSet presAssocID="{EEFBA063-C238-4AFE-B3F2-007E9E90A90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7CB88BF-A1B6-4391-8F5B-3FD206927C60}" type="pres">
      <dgm:prSet presAssocID="{8EEAB1A7-96EF-48B7-8F74-D1DD23D9A565}" presName="centerShape" presStyleLbl="node0" presStyleIdx="0" presStyleCnt="1" custScaleX="115208" custLinFactNeighborX="0"/>
      <dgm:spPr/>
    </dgm:pt>
    <dgm:pt modelId="{22E77F1E-5811-45E4-AD2C-CF3A10CDF150}" type="pres">
      <dgm:prSet presAssocID="{548D5E13-2EA2-4631-8052-ED2ACDB2E71F}" presName="parTrans" presStyleLbl="sibTrans2D1" presStyleIdx="0" presStyleCnt="5"/>
      <dgm:spPr/>
    </dgm:pt>
    <dgm:pt modelId="{6AFEA8B6-4910-4EAC-AF81-2B4BC9AEAA5E}" type="pres">
      <dgm:prSet presAssocID="{548D5E13-2EA2-4631-8052-ED2ACDB2E71F}" presName="connectorText" presStyleLbl="sibTrans2D1" presStyleIdx="0" presStyleCnt="5"/>
      <dgm:spPr/>
    </dgm:pt>
    <dgm:pt modelId="{8D909082-001E-4414-B31A-9ECC0AADA467}" type="pres">
      <dgm:prSet presAssocID="{0AE89D59-0FD9-4BE2-93BB-F317940CBB37}" presName="node" presStyleLbl="node1" presStyleIdx="0" presStyleCnt="5" custScaleX="107066">
        <dgm:presLayoutVars>
          <dgm:bulletEnabled val="1"/>
        </dgm:presLayoutVars>
      </dgm:prSet>
      <dgm:spPr/>
    </dgm:pt>
    <dgm:pt modelId="{A0A059B1-BD5C-452D-92F9-1C1E5A4E37C8}" type="pres">
      <dgm:prSet presAssocID="{04DCF5DB-2F98-4B0A-BDB0-35C70DCBE93F}" presName="parTrans" presStyleLbl="sibTrans2D1" presStyleIdx="1" presStyleCnt="5"/>
      <dgm:spPr/>
    </dgm:pt>
    <dgm:pt modelId="{0510F07B-19F0-46DF-95CD-A10B27951D8B}" type="pres">
      <dgm:prSet presAssocID="{04DCF5DB-2F98-4B0A-BDB0-35C70DCBE93F}" presName="connectorText" presStyleLbl="sibTrans2D1" presStyleIdx="1" presStyleCnt="5"/>
      <dgm:spPr/>
    </dgm:pt>
    <dgm:pt modelId="{BDEE5106-BC22-4D2B-AC97-26C9F5EC3DDE}" type="pres">
      <dgm:prSet presAssocID="{6A830AAF-C47C-4025-9CAC-1584608E8B48}" presName="node" presStyleLbl="node1" presStyleIdx="1" presStyleCnt="5" custScaleX="117793">
        <dgm:presLayoutVars>
          <dgm:bulletEnabled val="1"/>
        </dgm:presLayoutVars>
      </dgm:prSet>
      <dgm:spPr/>
    </dgm:pt>
    <dgm:pt modelId="{D4572FEC-737D-4C99-AE9D-7A51DA1A7F5C}" type="pres">
      <dgm:prSet presAssocID="{B5231885-9110-4BF9-9376-4E45D695A9AB}" presName="parTrans" presStyleLbl="sibTrans2D1" presStyleIdx="2" presStyleCnt="5"/>
      <dgm:spPr/>
    </dgm:pt>
    <dgm:pt modelId="{794995A9-06C6-4BA8-A888-8F1AAD89594E}" type="pres">
      <dgm:prSet presAssocID="{B5231885-9110-4BF9-9376-4E45D695A9AB}" presName="connectorText" presStyleLbl="sibTrans2D1" presStyleIdx="2" presStyleCnt="5"/>
      <dgm:spPr/>
    </dgm:pt>
    <dgm:pt modelId="{21B17928-3BB9-4DEE-8DD0-A6A163934211}" type="pres">
      <dgm:prSet presAssocID="{D1A6E9A3-73D3-4057-9279-2DC8DCBA6D84}" presName="node" presStyleLbl="node1" presStyleIdx="2" presStyleCnt="5" custScaleX="98953">
        <dgm:presLayoutVars>
          <dgm:bulletEnabled val="1"/>
        </dgm:presLayoutVars>
      </dgm:prSet>
      <dgm:spPr/>
    </dgm:pt>
    <dgm:pt modelId="{D8BEDE3D-83E0-4F3E-8DD0-8B284F423A81}" type="pres">
      <dgm:prSet presAssocID="{70E24BD8-25AE-4397-9E47-24059DCF954E}" presName="parTrans" presStyleLbl="sibTrans2D1" presStyleIdx="3" presStyleCnt="5"/>
      <dgm:spPr/>
    </dgm:pt>
    <dgm:pt modelId="{8EBBA8FB-9A4E-420F-BA73-728B27D3F677}" type="pres">
      <dgm:prSet presAssocID="{70E24BD8-25AE-4397-9E47-24059DCF954E}" presName="connectorText" presStyleLbl="sibTrans2D1" presStyleIdx="3" presStyleCnt="5"/>
      <dgm:spPr/>
    </dgm:pt>
    <dgm:pt modelId="{548B34A2-88B8-4251-B2D7-B2CD87328A1B}" type="pres">
      <dgm:prSet presAssocID="{BEB7D649-D80F-4958-9EF6-B25F11D0280A}" presName="node" presStyleLbl="node1" presStyleIdx="3" presStyleCnt="5">
        <dgm:presLayoutVars>
          <dgm:bulletEnabled val="1"/>
        </dgm:presLayoutVars>
      </dgm:prSet>
      <dgm:spPr/>
    </dgm:pt>
    <dgm:pt modelId="{1D620204-CCC4-4095-9979-ED5B97FB7697}" type="pres">
      <dgm:prSet presAssocID="{784034C1-BAC3-406F-8864-F3990BDAEAE5}" presName="parTrans" presStyleLbl="sibTrans2D1" presStyleIdx="4" presStyleCnt="5"/>
      <dgm:spPr/>
    </dgm:pt>
    <dgm:pt modelId="{AF1F8A5F-FDB8-4214-8C9A-4D37526DBC50}" type="pres">
      <dgm:prSet presAssocID="{784034C1-BAC3-406F-8864-F3990BDAEAE5}" presName="connectorText" presStyleLbl="sibTrans2D1" presStyleIdx="4" presStyleCnt="5"/>
      <dgm:spPr/>
    </dgm:pt>
    <dgm:pt modelId="{8F276EC8-0D56-45FA-AE97-58F456B64136}" type="pres">
      <dgm:prSet presAssocID="{399E68F8-70D6-437D-BA4E-6BA8DCA9AAB2}" presName="node" presStyleLbl="node1" presStyleIdx="4" presStyleCnt="5">
        <dgm:presLayoutVars>
          <dgm:bulletEnabled val="1"/>
        </dgm:presLayoutVars>
      </dgm:prSet>
      <dgm:spPr/>
    </dgm:pt>
  </dgm:ptLst>
  <dgm:cxnLst>
    <dgm:cxn modelId="{5C2F5816-7AAA-4107-BE4E-707545DC731B}" type="presOf" srcId="{399E68F8-70D6-437D-BA4E-6BA8DCA9AAB2}" destId="{8F276EC8-0D56-45FA-AE97-58F456B64136}" srcOrd="0" destOrd="0" presId="urn:microsoft.com/office/officeart/2005/8/layout/radial5"/>
    <dgm:cxn modelId="{E41F4F21-27D8-4F05-AD45-3B9860769E66}" srcId="{EEFBA063-C238-4AFE-B3F2-007E9E90A903}" destId="{8EEAB1A7-96EF-48B7-8F74-D1DD23D9A565}" srcOrd="0" destOrd="0" parTransId="{D499C68F-366B-49EA-B35F-84D967C9423D}" sibTransId="{4F558294-64FD-4BC0-A29A-C7356D92B90F}"/>
    <dgm:cxn modelId="{599A9F23-F094-4BA8-A039-79B1DB5FD78F}" type="presOf" srcId="{6A830AAF-C47C-4025-9CAC-1584608E8B48}" destId="{BDEE5106-BC22-4D2B-AC97-26C9F5EC3DDE}" srcOrd="0" destOrd="0" presId="urn:microsoft.com/office/officeart/2005/8/layout/radial5"/>
    <dgm:cxn modelId="{BBE3FE2B-10CD-4E0B-962D-69F041396536}" type="presOf" srcId="{8EEAB1A7-96EF-48B7-8F74-D1DD23D9A565}" destId="{D7CB88BF-A1B6-4391-8F5B-3FD206927C60}" srcOrd="0" destOrd="0" presId="urn:microsoft.com/office/officeart/2005/8/layout/radial5"/>
    <dgm:cxn modelId="{D47CDD42-E4FA-415B-BA23-2B1F3631D937}" srcId="{8EEAB1A7-96EF-48B7-8F74-D1DD23D9A565}" destId="{0AE89D59-0FD9-4BE2-93BB-F317940CBB37}" srcOrd="0" destOrd="0" parTransId="{548D5E13-2EA2-4631-8052-ED2ACDB2E71F}" sibTransId="{D85F1BF2-6737-4D64-A391-B1151D410225}"/>
    <dgm:cxn modelId="{D41CA169-E83B-47D1-805C-5F24F8D7C82B}" type="presOf" srcId="{0AE89D59-0FD9-4BE2-93BB-F317940CBB37}" destId="{8D909082-001E-4414-B31A-9ECC0AADA467}" srcOrd="0" destOrd="0" presId="urn:microsoft.com/office/officeart/2005/8/layout/radial5"/>
    <dgm:cxn modelId="{F90CFF4B-18A7-43B7-B5CB-04D8DFA31628}" type="presOf" srcId="{BEB7D649-D80F-4958-9EF6-B25F11D0280A}" destId="{548B34A2-88B8-4251-B2D7-B2CD87328A1B}" srcOrd="0" destOrd="0" presId="urn:microsoft.com/office/officeart/2005/8/layout/radial5"/>
    <dgm:cxn modelId="{F6D8894D-6D79-4385-9A9B-FEAE4438FE0B}" type="presOf" srcId="{70E24BD8-25AE-4397-9E47-24059DCF954E}" destId="{D8BEDE3D-83E0-4F3E-8DD0-8B284F423A81}" srcOrd="0" destOrd="0" presId="urn:microsoft.com/office/officeart/2005/8/layout/radial5"/>
    <dgm:cxn modelId="{58768E6E-BDBA-43B5-9046-D61247082BAE}" srcId="{8EEAB1A7-96EF-48B7-8F74-D1DD23D9A565}" destId="{BEB7D649-D80F-4958-9EF6-B25F11D0280A}" srcOrd="3" destOrd="0" parTransId="{70E24BD8-25AE-4397-9E47-24059DCF954E}" sibTransId="{DDC6B231-A7F3-4ADF-B0BB-91D9B5645D3D}"/>
    <dgm:cxn modelId="{8CC39D6E-EC2F-42B7-9816-8EEBEE2D5FD2}" type="presOf" srcId="{04DCF5DB-2F98-4B0A-BDB0-35C70DCBE93F}" destId="{0510F07B-19F0-46DF-95CD-A10B27951D8B}" srcOrd="1" destOrd="0" presId="urn:microsoft.com/office/officeart/2005/8/layout/radial5"/>
    <dgm:cxn modelId="{6A622E53-8427-4851-9E27-3CF66ED75602}" type="presOf" srcId="{D1A6E9A3-73D3-4057-9279-2DC8DCBA6D84}" destId="{21B17928-3BB9-4DEE-8DD0-A6A163934211}" srcOrd="0" destOrd="0" presId="urn:microsoft.com/office/officeart/2005/8/layout/radial5"/>
    <dgm:cxn modelId="{54BFD691-325C-413F-8847-7CD29ED41FB0}" type="presOf" srcId="{B5231885-9110-4BF9-9376-4E45D695A9AB}" destId="{794995A9-06C6-4BA8-A888-8F1AAD89594E}" srcOrd="1" destOrd="0" presId="urn:microsoft.com/office/officeart/2005/8/layout/radial5"/>
    <dgm:cxn modelId="{7CF7E89C-014D-4868-8286-0E190C1566D9}" type="presOf" srcId="{EEFBA063-C238-4AFE-B3F2-007E9E90A903}" destId="{0F79FC53-BCEE-4FA0-9739-D60EE97A8506}" srcOrd="0" destOrd="0" presId="urn:microsoft.com/office/officeart/2005/8/layout/radial5"/>
    <dgm:cxn modelId="{2BA1C0A4-7C9A-479B-8349-C5ED8F3C6081}" type="presOf" srcId="{B5231885-9110-4BF9-9376-4E45D695A9AB}" destId="{D4572FEC-737D-4C99-AE9D-7A51DA1A7F5C}" srcOrd="0" destOrd="0" presId="urn:microsoft.com/office/officeart/2005/8/layout/radial5"/>
    <dgm:cxn modelId="{C33BCCC6-E13D-4C6E-AE0C-2B06F2D2C11A}" srcId="{8EEAB1A7-96EF-48B7-8F74-D1DD23D9A565}" destId="{399E68F8-70D6-437D-BA4E-6BA8DCA9AAB2}" srcOrd="4" destOrd="0" parTransId="{784034C1-BAC3-406F-8864-F3990BDAEAE5}" sibTransId="{80874024-5A8D-41AC-9BAD-E25CA1179063}"/>
    <dgm:cxn modelId="{772AEFCC-3B86-42CB-BA1B-2CE2D89D36C2}" type="presOf" srcId="{784034C1-BAC3-406F-8864-F3990BDAEAE5}" destId="{1D620204-CCC4-4095-9979-ED5B97FB7697}" srcOrd="0" destOrd="0" presId="urn:microsoft.com/office/officeart/2005/8/layout/radial5"/>
    <dgm:cxn modelId="{373E9AD3-25F3-4C91-8183-7065A228EF1E}" srcId="{8EEAB1A7-96EF-48B7-8F74-D1DD23D9A565}" destId="{D1A6E9A3-73D3-4057-9279-2DC8DCBA6D84}" srcOrd="2" destOrd="0" parTransId="{B5231885-9110-4BF9-9376-4E45D695A9AB}" sibTransId="{A64124DC-ABCC-4ED1-A118-9B277A5C97BD}"/>
    <dgm:cxn modelId="{C6E102DF-C38E-406E-9602-A75CBA7B8FC3}" srcId="{8EEAB1A7-96EF-48B7-8F74-D1DD23D9A565}" destId="{6A830AAF-C47C-4025-9CAC-1584608E8B48}" srcOrd="1" destOrd="0" parTransId="{04DCF5DB-2F98-4B0A-BDB0-35C70DCBE93F}" sibTransId="{CE7F7F20-D02F-4A58-ABD5-01535F8B5E2E}"/>
    <dgm:cxn modelId="{0AAE6BE6-3322-48E0-841B-7BE31F2DB7EA}" type="presOf" srcId="{548D5E13-2EA2-4631-8052-ED2ACDB2E71F}" destId="{6AFEA8B6-4910-4EAC-AF81-2B4BC9AEAA5E}" srcOrd="1" destOrd="0" presId="urn:microsoft.com/office/officeart/2005/8/layout/radial5"/>
    <dgm:cxn modelId="{88E428F4-1337-4F88-9F0F-175F428198BF}" type="presOf" srcId="{70E24BD8-25AE-4397-9E47-24059DCF954E}" destId="{8EBBA8FB-9A4E-420F-BA73-728B27D3F677}" srcOrd="1" destOrd="0" presId="urn:microsoft.com/office/officeart/2005/8/layout/radial5"/>
    <dgm:cxn modelId="{C258A2F6-888D-452F-AAD2-19618E9A16DD}" type="presOf" srcId="{04DCF5DB-2F98-4B0A-BDB0-35C70DCBE93F}" destId="{A0A059B1-BD5C-452D-92F9-1C1E5A4E37C8}" srcOrd="0" destOrd="0" presId="urn:microsoft.com/office/officeart/2005/8/layout/radial5"/>
    <dgm:cxn modelId="{F08991F9-7FE5-4D1D-89DE-9945DFB6AAA2}" type="presOf" srcId="{548D5E13-2EA2-4631-8052-ED2ACDB2E71F}" destId="{22E77F1E-5811-45E4-AD2C-CF3A10CDF150}" srcOrd="0" destOrd="0" presId="urn:microsoft.com/office/officeart/2005/8/layout/radial5"/>
    <dgm:cxn modelId="{5583F7FB-6E0C-4DB6-88A2-F007AF7FC067}" type="presOf" srcId="{784034C1-BAC3-406F-8864-F3990BDAEAE5}" destId="{AF1F8A5F-FDB8-4214-8C9A-4D37526DBC50}" srcOrd="1" destOrd="0" presId="urn:microsoft.com/office/officeart/2005/8/layout/radial5"/>
    <dgm:cxn modelId="{9D9375B2-096A-41E8-844F-77A376FD2B78}" type="presParOf" srcId="{0F79FC53-BCEE-4FA0-9739-D60EE97A8506}" destId="{D7CB88BF-A1B6-4391-8F5B-3FD206927C60}" srcOrd="0" destOrd="0" presId="urn:microsoft.com/office/officeart/2005/8/layout/radial5"/>
    <dgm:cxn modelId="{3649E725-C44F-4D37-AE61-94A566B18306}" type="presParOf" srcId="{0F79FC53-BCEE-4FA0-9739-D60EE97A8506}" destId="{22E77F1E-5811-45E4-AD2C-CF3A10CDF150}" srcOrd="1" destOrd="0" presId="urn:microsoft.com/office/officeart/2005/8/layout/radial5"/>
    <dgm:cxn modelId="{D32A9052-2CEC-41BE-A0FE-C09113960C7F}" type="presParOf" srcId="{22E77F1E-5811-45E4-AD2C-CF3A10CDF150}" destId="{6AFEA8B6-4910-4EAC-AF81-2B4BC9AEAA5E}" srcOrd="0" destOrd="0" presId="urn:microsoft.com/office/officeart/2005/8/layout/radial5"/>
    <dgm:cxn modelId="{B7F2DB15-D7E6-40EE-8ABA-F1F6B417B0F1}" type="presParOf" srcId="{0F79FC53-BCEE-4FA0-9739-D60EE97A8506}" destId="{8D909082-001E-4414-B31A-9ECC0AADA467}" srcOrd="2" destOrd="0" presId="urn:microsoft.com/office/officeart/2005/8/layout/radial5"/>
    <dgm:cxn modelId="{3FC4F688-39D0-405E-8C39-C254CF04EC68}" type="presParOf" srcId="{0F79FC53-BCEE-4FA0-9739-D60EE97A8506}" destId="{A0A059B1-BD5C-452D-92F9-1C1E5A4E37C8}" srcOrd="3" destOrd="0" presId="urn:microsoft.com/office/officeart/2005/8/layout/radial5"/>
    <dgm:cxn modelId="{2A6929ED-258F-4B04-8C93-2D15A1FE1877}" type="presParOf" srcId="{A0A059B1-BD5C-452D-92F9-1C1E5A4E37C8}" destId="{0510F07B-19F0-46DF-95CD-A10B27951D8B}" srcOrd="0" destOrd="0" presId="urn:microsoft.com/office/officeart/2005/8/layout/radial5"/>
    <dgm:cxn modelId="{6BE45BEA-2970-45A7-8D09-0FA4921CF5DD}" type="presParOf" srcId="{0F79FC53-BCEE-4FA0-9739-D60EE97A8506}" destId="{BDEE5106-BC22-4D2B-AC97-26C9F5EC3DDE}" srcOrd="4" destOrd="0" presId="urn:microsoft.com/office/officeart/2005/8/layout/radial5"/>
    <dgm:cxn modelId="{488B5CF7-43F9-46C4-BCDE-FE5A0DBCE77E}" type="presParOf" srcId="{0F79FC53-BCEE-4FA0-9739-D60EE97A8506}" destId="{D4572FEC-737D-4C99-AE9D-7A51DA1A7F5C}" srcOrd="5" destOrd="0" presId="urn:microsoft.com/office/officeart/2005/8/layout/radial5"/>
    <dgm:cxn modelId="{569ED3DC-CF9D-4770-881B-44432EEC9804}" type="presParOf" srcId="{D4572FEC-737D-4C99-AE9D-7A51DA1A7F5C}" destId="{794995A9-06C6-4BA8-A888-8F1AAD89594E}" srcOrd="0" destOrd="0" presId="urn:microsoft.com/office/officeart/2005/8/layout/radial5"/>
    <dgm:cxn modelId="{00429C1E-6B8C-423C-98E0-ECABE402557A}" type="presParOf" srcId="{0F79FC53-BCEE-4FA0-9739-D60EE97A8506}" destId="{21B17928-3BB9-4DEE-8DD0-A6A163934211}" srcOrd="6" destOrd="0" presId="urn:microsoft.com/office/officeart/2005/8/layout/radial5"/>
    <dgm:cxn modelId="{BC62A45E-5EA5-4CBA-8482-BBB39333B6AF}" type="presParOf" srcId="{0F79FC53-BCEE-4FA0-9739-D60EE97A8506}" destId="{D8BEDE3D-83E0-4F3E-8DD0-8B284F423A81}" srcOrd="7" destOrd="0" presId="urn:microsoft.com/office/officeart/2005/8/layout/radial5"/>
    <dgm:cxn modelId="{74FDCEB7-842D-4BC8-BAE7-C62B6DB58946}" type="presParOf" srcId="{D8BEDE3D-83E0-4F3E-8DD0-8B284F423A81}" destId="{8EBBA8FB-9A4E-420F-BA73-728B27D3F677}" srcOrd="0" destOrd="0" presId="urn:microsoft.com/office/officeart/2005/8/layout/radial5"/>
    <dgm:cxn modelId="{B574376C-3806-4640-85D7-68856FE77DF5}" type="presParOf" srcId="{0F79FC53-BCEE-4FA0-9739-D60EE97A8506}" destId="{548B34A2-88B8-4251-B2D7-B2CD87328A1B}" srcOrd="8" destOrd="0" presId="urn:microsoft.com/office/officeart/2005/8/layout/radial5"/>
    <dgm:cxn modelId="{2599EA38-B57A-43B4-BAD9-E456105DD5B5}" type="presParOf" srcId="{0F79FC53-BCEE-4FA0-9739-D60EE97A8506}" destId="{1D620204-CCC4-4095-9979-ED5B97FB7697}" srcOrd="9" destOrd="0" presId="urn:microsoft.com/office/officeart/2005/8/layout/radial5"/>
    <dgm:cxn modelId="{4277441F-8E26-433A-90D0-BC4646363B8F}" type="presParOf" srcId="{1D620204-CCC4-4095-9979-ED5B97FB7697}" destId="{AF1F8A5F-FDB8-4214-8C9A-4D37526DBC50}" srcOrd="0" destOrd="0" presId="urn:microsoft.com/office/officeart/2005/8/layout/radial5"/>
    <dgm:cxn modelId="{EEB1FF45-2B3B-4582-AEA5-586C0CCAC6BE}" type="presParOf" srcId="{0F79FC53-BCEE-4FA0-9739-D60EE97A8506}" destId="{8F276EC8-0D56-45FA-AE97-58F456B64136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D0AA4E-AF09-4FF3-8B3C-EEB8B47FDA39}" type="doc">
      <dgm:prSet loTypeId="urn:microsoft.com/office/officeart/2005/8/layout/hProcess3" loCatId="process" qsTypeId="urn:microsoft.com/office/officeart/2005/8/quickstyle/3d2" qsCatId="3D" csTypeId="urn:microsoft.com/office/officeart/2005/8/colors/colorful5" csCatId="colorful" phldr="1"/>
      <dgm:spPr/>
    </dgm:pt>
    <dgm:pt modelId="{73BB4939-7821-466F-A8CE-263584029948}">
      <dgm:prSet phldrT="[Text]" custT="1"/>
      <dgm:spPr/>
      <dgm:t>
        <a:bodyPr/>
        <a:lstStyle/>
        <a:p>
          <a:pPr rtl="1">
            <a:lnSpc>
              <a:spcPct val="100000"/>
            </a:lnSpc>
          </a:pPr>
          <a:r>
            <a:rPr lang="en-US" sz="1500" b="1" dirty="0">
              <a:latin typeface="Calibri" panose="020F0502020204030204" pitchFamily="34" charset="0"/>
              <a:cs typeface="Calibri" panose="020F0502020204030204" pitchFamily="34" charset="0"/>
            </a:rPr>
            <a:t>Determination of the topic</a:t>
          </a:r>
          <a:endParaRPr lang="ar-SA" sz="15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26BC22D-CA50-4310-805C-429AEA8BBD93}" type="parTrans" cxnId="{F70C1FFF-DD66-45AA-A1AB-9FF1C930D284}">
      <dgm:prSet/>
      <dgm:spPr/>
      <dgm:t>
        <a:bodyPr/>
        <a:lstStyle/>
        <a:p>
          <a:pPr rtl="1"/>
          <a:endParaRPr lang="ar-SA"/>
        </a:p>
      </dgm:t>
    </dgm:pt>
    <dgm:pt modelId="{2067DA95-E0E4-47CE-A956-FBADB8FE0E05}" type="sibTrans" cxnId="{F70C1FFF-DD66-45AA-A1AB-9FF1C930D284}">
      <dgm:prSet/>
      <dgm:spPr/>
      <dgm:t>
        <a:bodyPr/>
        <a:lstStyle/>
        <a:p>
          <a:pPr rtl="1"/>
          <a:endParaRPr lang="ar-SA"/>
        </a:p>
      </dgm:t>
    </dgm:pt>
    <dgm:pt modelId="{E3CA77FB-79E3-4BDA-AACC-CFBF06C82F02}">
      <dgm:prSet phldrT="[Text]" custT="1"/>
      <dgm:spPr/>
      <dgm:t>
        <a:bodyPr/>
        <a:lstStyle/>
        <a:p>
          <a:pPr rtl="1">
            <a:lnSpc>
              <a:spcPct val="100000"/>
            </a:lnSpc>
          </a:pPr>
          <a:r>
            <a:rPr lang="en-US" sz="1500" b="1" dirty="0">
              <a:latin typeface="Calibri" panose="020F0502020204030204" pitchFamily="34" charset="0"/>
              <a:cs typeface="Calibri" panose="020F0502020204030204" pitchFamily="34" charset="0"/>
            </a:rPr>
            <a:t>Collection of Data</a:t>
          </a:r>
          <a:endParaRPr lang="ar-SA" sz="15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EFE5201-2D90-4EB2-8FC3-968C3EB0F19F}" type="parTrans" cxnId="{BAB92C77-6016-4B66-AB98-8BFC152C7D45}">
      <dgm:prSet/>
      <dgm:spPr/>
      <dgm:t>
        <a:bodyPr/>
        <a:lstStyle/>
        <a:p>
          <a:pPr rtl="1"/>
          <a:endParaRPr lang="ar-SA"/>
        </a:p>
      </dgm:t>
    </dgm:pt>
    <dgm:pt modelId="{BE751C42-A597-46EF-9207-30D31B95C97C}" type="sibTrans" cxnId="{BAB92C77-6016-4B66-AB98-8BFC152C7D45}">
      <dgm:prSet/>
      <dgm:spPr/>
      <dgm:t>
        <a:bodyPr/>
        <a:lstStyle/>
        <a:p>
          <a:pPr rtl="1"/>
          <a:endParaRPr lang="ar-SA"/>
        </a:p>
      </dgm:t>
    </dgm:pt>
    <dgm:pt modelId="{C6BF27C9-417B-45D0-8ED2-0CDDCC077933}">
      <dgm:prSet phldrT="[Text]" custT="1"/>
      <dgm:spPr/>
      <dgm:t>
        <a:bodyPr/>
        <a:lstStyle/>
        <a:p>
          <a:pPr rtl="1">
            <a:lnSpc>
              <a:spcPct val="100000"/>
            </a:lnSpc>
          </a:pPr>
          <a:r>
            <a:rPr lang="en-US" sz="1500" b="1" dirty="0">
              <a:latin typeface="Calibri" panose="020F0502020204030204" pitchFamily="34" charset="0"/>
              <a:cs typeface="Calibri" panose="020F0502020204030204" pitchFamily="34" charset="0"/>
            </a:rPr>
            <a:t>Estimation of the wastewater load</a:t>
          </a:r>
          <a:endParaRPr lang="ar-SA" sz="15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CD0C8DB-60BA-46BA-A555-1AB088475316}" type="parTrans" cxnId="{8ECBD766-C4F1-4580-B320-81FD6F0A9C78}">
      <dgm:prSet/>
      <dgm:spPr/>
      <dgm:t>
        <a:bodyPr/>
        <a:lstStyle/>
        <a:p>
          <a:pPr rtl="1"/>
          <a:endParaRPr lang="ar-SA"/>
        </a:p>
      </dgm:t>
    </dgm:pt>
    <dgm:pt modelId="{BCB7CA19-AA83-44DD-8315-9B545ED31BBA}" type="sibTrans" cxnId="{8ECBD766-C4F1-4580-B320-81FD6F0A9C78}">
      <dgm:prSet/>
      <dgm:spPr/>
      <dgm:t>
        <a:bodyPr/>
        <a:lstStyle/>
        <a:p>
          <a:pPr rtl="1"/>
          <a:endParaRPr lang="ar-SA"/>
        </a:p>
      </dgm:t>
    </dgm:pt>
    <dgm:pt modelId="{D3299B55-062D-461E-A26A-7EF7889BE722}">
      <dgm:prSet custT="1"/>
      <dgm:spPr/>
      <dgm:t>
        <a:bodyPr/>
        <a:lstStyle/>
        <a:p>
          <a:pPr rtl="1">
            <a:lnSpc>
              <a:spcPct val="100000"/>
            </a:lnSpc>
          </a:pPr>
          <a:r>
            <a:rPr lang="en-US" sz="1500" b="1" dirty="0">
              <a:latin typeface="Calibri" panose="020F0502020204030204" pitchFamily="34" charset="0"/>
              <a:cs typeface="Calibri" panose="020F0502020204030204" pitchFamily="34" charset="0"/>
            </a:rPr>
            <a:t>Determination of the manhole location</a:t>
          </a:r>
          <a:endParaRPr lang="ar-SA" sz="15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00B9042-DA81-4982-B6F9-6517685B155C}" type="parTrans" cxnId="{06FF10F7-079E-4669-8C01-CAA07ADE34D2}">
      <dgm:prSet/>
      <dgm:spPr/>
      <dgm:t>
        <a:bodyPr/>
        <a:lstStyle/>
        <a:p>
          <a:pPr rtl="1"/>
          <a:endParaRPr lang="ar-SA"/>
        </a:p>
      </dgm:t>
    </dgm:pt>
    <dgm:pt modelId="{11CF5648-36A9-447F-A617-F50CDFDD6AF0}" type="sibTrans" cxnId="{06FF10F7-079E-4669-8C01-CAA07ADE34D2}">
      <dgm:prSet/>
      <dgm:spPr/>
      <dgm:t>
        <a:bodyPr/>
        <a:lstStyle/>
        <a:p>
          <a:pPr rtl="1"/>
          <a:endParaRPr lang="ar-SA"/>
        </a:p>
      </dgm:t>
    </dgm:pt>
    <dgm:pt modelId="{1EE658AC-A37B-400E-BFDD-9D198EDFC073}">
      <dgm:prSet custT="1"/>
      <dgm:spPr/>
      <dgm:t>
        <a:bodyPr/>
        <a:lstStyle/>
        <a:p>
          <a:pPr rtl="1">
            <a:lnSpc>
              <a:spcPct val="100000"/>
            </a:lnSpc>
          </a:pPr>
          <a:r>
            <a:rPr lang="en-US" sz="1500" b="1" dirty="0">
              <a:latin typeface="Calibri" panose="020F0502020204030204" pitchFamily="34" charset="0"/>
              <a:cs typeface="Calibri" panose="020F0502020204030204" pitchFamily="34" charset="0"/>
            </a:rPr>
            <a:t>Construction of the network</a:t>
          </a:r>
          <a:endParaRPr lang="ar-SA" sz="15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D3137CD-BF52-4973-8DF8-03D4C95D6FD9}" type="parTrans" cxnId="{AFA8A3D7-FC8F-444E-B9A8-8A60557665AF}">
      <dgm:prSet/>
      <dgm:spPr/>
      <dgm:t>
        <a:bodyPr/>
        <a:lstStyle/>
        <a:p>
          <a:pPr rtl="1"/>
          <a:endParaRPr lang="ar-SA"/>
        </a:p>
      </dgm:t>
    </dgm:pt>
    <dgm:pt modelId="{1983BF89-E343-4CBF-A5C5-345B41082842}" type="sibTrans" cxnId="{AFA8A3D7-FC8F-444E-B9A8-8A60557665AF}">
      <dgm:prSet/>
      <dgm:spPr/>
      <dgm:t>
        <a:bodyPr/>
        <a:lstStyle/>
        <a:p>
          <a:pPr rtl="1"/>
          <a:endParaRPr lang="ar-SA"/>
        </a:p>
      </dgm:t>
    </dgm:pt>
    <dgm:pt modelId="{A5DBE159-557A-4517-845D-4304FDEC246F}">
      <dgm:prSet custT="1"/>
      <dgm:spPr/>
      <dgm:t>
        <a:bodyPr/>
        <a:lstStyle/>
        <a:p>
          <a:pPr rtl="1">
            <a:lnSpc>
              <a:spcPct val="100000"/>
            </a:lnSpc>
          </a:pPr>
          <a:r>
            <a:rPr lang="en-US" sz="1500" b="1" dirty="0">
              <a:latin typeface="Calibri" panose="020F0502020204030204" pitchFamily="34" charset="0"/>
              <a:cs typeface="Calibri" panose="020F0502020204030204" pitchFamily="34" charset="0"/>
            </a:rPr>
            <a:t>Design of the network</a:t>
          </a:r>
          <a:endParaRPr lang="ar-SA" sz="15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ECA2D45-FA1A-4BC9-BA91-2CFA346A8491}" type="parTrans" cxnId="{A8E233A5-2E73-49E9-837D-CFFB6E06A4E7}">
      <dgm:prSet/>
      <dgm:spPr/>
      <dgm:t>
        <a:bodyPr/>
        <a:lstStyle/>
        <a:p>
          <a:pPr rtl="1"/>
          <a:endParaRPr lang="ar-SA"/>
        </a:p>
      </dgm:t>
    </dgm:pt>
    <dgm:pt modelId="{41EB799C-E943-4966-BE0B-21BBA9E3F9BD}" type="sibTrans" cxnId="{A8E233A5-2E73-49E9-837D-CFFB6E06A4E7}">
      <dgm:prSet/>
      <dgm:spPr/>
      <dgm:t>
        <a:bodyPr/>
        <a:lstStyle/>
        <a:p>
          <a:pPr rtl="1"/>
          <a:endParaRPr lang="ar-SA"/>
        </a:p>
      </dgm:t>
    </dgm:pt>
    <dgm:pt modelId="{87094A8F-7FFC-42B5-9411-2CC877E5F1BC}">
      <dgm:prSet custT="1"/>
      <dgm:spPr/>
      <dgm:t>
        <a:bodyPr/>
        <a:lstStyle/>
        <a:p>
          <a:pPr rtl="1">
            <a:lnSpc>
              <a:spcPct val="100000"/>
            </a:lnSpc>
          </a:pPr>
          <a:r>
            <a:rPr lang="en-US" sz="1500" b="1" dirty="0">
              <a:latin typeface="Calibri" panose="020F0502020204030204" pitchFamily="34" charset="0"/>
              <a:cs typeface="Calibri" panose="020F0502020204030204" pitchFamily="34" charset="0"/>
            </a:rPr>
            <a:t>Presentation the result</a:t>
          </a:r>
          <a:endParaRPr lang="ar-SA" sz="15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50C6155-5CC5-43CE-94BF-91AF30237B43}" type="parTrans" cxnId="{A15EB194-A97B-43C9-A963-C648EE3D6C45}">
      <dgm:prSet/>
      <dgm:spPr/>
      <dgm:t>
        <a:bodyPr/>
        <a:lstStyle/>
        <a:p>
          <a:pPr rtl="1"/>
          <a:endParaRPr lang="ar-SA"/>
        </a:p>
      </dgm:t>
    </dgm:pt>
    <dgm:pt modelId="{1859DAA3-22E4-461A-9039-72C010D196DB}" type="sibTrans" cxnId="{A15EB194-A97B-43C9-A963-C648EE3D6C45}">
      <dgm:prSet/>
      <dgm:spPr/>
      <dgm:t>
        <a:bodyPr/>
        <a:lstStyle/>
        <a:p>
          <a:pPr rtl="1"/>
          <a:endParaRPr lang="ar-SA"/>
        </a:p>
      </dgm:t>
    </dgm:pt>
    <dgm:pt modelId="{F2C38A42-F0FD-4932-83DC-9ADC3EEC43E0}">
      <dgm:prSet custT="1"/>
      <dgm:spPr/>
      <dgm:t>
        <a:bodyPr/>
        <a:lstStyle/>
        <a:p>
          <a:pPr rtl="1">
            <a:lnSpc>
              <a:spcPct val="100000"/>
            </a:lnSpc>
          </a:pPr>
          <a:r>
            <a:rPr lang="en-US" sz="1500" b="1" dirty="0">
              <a:latin typeface="Calibri" panose="020F0502020204030204" pitchFamily="34" charset="0"/>
              <a:cs typeface="Calibri" panose="020F0502020204030204" pitchFamily="34" charset="0"/>
            </a:rPr>
            <a:t>Estimation of cost</a:t>
          </a:r>
          <a:endParaRPr lang="ar-SA" sz="15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0D4F76C-096F-4505-904D-AA68D13ADBAC}" type="parTrans" cxnId="{E88352EA-3602-45FF-9F2C-837FFA915AE7}">
      <dgm:prSet/>
      <dgm:spPr/>
      <dgm:t>
        <a:bodyPr/>
        <a:lstStyle/>
        <a:p>
          <a:pPr rtl="1"/>
          <a:endParaRPr lang="ar-SA"/>
        </a:p>
      </dgm:t>
    </dgm:pt>
    <dgm:pt modelId="{EDBACE2F-0F93-45E4-9E64-C8BAC549D5E9}" type="sibTrans" cxnId="{E88352EA-3602-45FF-9F2C-837FFA915AE7}">
      <dgm:prSet/>
      <dgm:spPr/>
      <dgm:t>
        <a:bodyPr/>
        <a:lstStyle/>
        <a:p>
          <a:pPr rtl="1"/>
          <a:endParaRPr lang="ar-SA"/>
        </a:p>
      </dgm:t>
    </dgm:pt>
    <dgm:pt modelId="{B8D821E1-0D81-4565-A0D9-152A8548B9BE}" type="pres">
      <dgm:prSet presAssocID="{CCD0AA4E-AF09-4FF3-8B3C-EEB8B47FDA39}" presName="Name0" presStyleCnt="0">
        <dgm:presLayoutVars>
          <dgm:dir/>
          <dgm:animLvl val="lvl"/>
          <dgm:resizeHandles val="exact"/>
        </dgm:presLayoutVars>
      </dgm:prSet>
      <dgm:spPr/>
    </dgm:pt>
    <dgm:pt modelId="{104A6E63-9EE5-49B6-8041-CE75D43C158C}" type="pres">
      <dgm:prSet presAssocID="{CCD0AA4E-AF09-4FF3-8B3C-EEB8B47FDA39}" presName="dummy" presStyleCnt="0"/>
      <dgm:spPr/>
    </dgm:pt>
    <dgm:pt modelId="{C5D18F27-3F4F-49E0-A9DB-1C6A9A981BE1}" type="pres">
      <dgm:prSet presAssocID="{CCD0AA4E-AF09-4FF3-8B3C-EEB8B47FDA39}" presName="linH" presStyleCnt="0"/>
      <dgm:spPr/>
    </dgm:pt>
    <dgm:pt modelId="{A3555395-3ACD-4EC3-82FA-4A1CE099A836}" type="pres">
      <dgm:prSet presAssocID="{CCD0AA4E-AF09-4FF3-8B3C-EEB8B47FDA39}" presName="padding1" presStyleCnt="0"/>
      <dgm:spPr/>
    </dgm:pt>
    <dgm:pt modelId="{72410289-9987-4352-840D-7D97602DA366}" type="pres">
      <dgm:prSet presAssocID="{73BB4939-7821-466F-A8CE-263584029948}" presName="linV" presStyleCnt="0"/>
      <dgm:spPr/>
    </dgm:pt>
    <dgm:pt modelId="{D234DF37-EEB2-4C8E-8864-F3AD358F673D}" type="pres">
      <dgm:prSet presAssocID="{73BB4939-7821-466F-A8CE-263584029948}" presName="spVertical1" presStyleCnt="0"/>
      <dgm:spPr/>
    </dgm:pt>
    <dgm:pt modelId="{6601C7A9-DE36-47FB-8492-D2DF44CC33EB}" type="pres">
      <dgm:prSet presAssocID="{73BB4939-7821-466F-A8CE-263584029948}" presName="parTx" presStyleLbl="revTx" presStyleIdx="0" presStyleCnt="8" custScaleX="237304" custLinFactNeighborX="-85778" custLinFactNeighborY="-572">
        <dgm:presLayoutVars>
          <dgm:chMax val="0"/>
          <dgm:chPref val="0"/>
          <dgm:bulletEnabled val="1"/>
        </dgm:presLayoutVars>
      </dgm:prSet>
      <dgm:spPr/>
    </dgm:pt>
    <dgm:pt modelId="{5D3DF9EF-2BB1-4B64-B7A6-C7344003DE2E}" type="pres">
      <dgm:prSet presAssocID="{73BB4939-7821-466F-A8CE-263584029948}" presName="spVertical2" presStyleCnt="0"/>
      <dgm:spPr/>
    </dgm:pt>
    <dgm:pt modelId="{EA97C9C6-6437-4C54-AD69-0858A4CB9CC7}" type="pres">
      <dgm:prSet presAssocID="{73BB4939-7821-466F-A8CE-263584029948}" presName="spVertical3" presStyleCnt="0"/>
      <dgm:spPr/>
    </dgm:pt>
    <dgm:pt modelId="{3965F314-5B6C-4A1D-B6AD-EE179EEA6901}" type="pres">
      <dgm:prSet presAssocID="{2067DA95-E0E4-47CE-A956-FBADB8FE0E05}" presName="space" presStyleCnt="0"/>
      <dgm:spPr/>
    </dgm:pt>
    <dgm:pt modelId="{B61A670E-8849-464B-B887-F2F450969B24}" type="pres">
      <dgm:prSet presAssocID="{E3CA77FB-79E3-4BDA-AACC-CFBF06C82F02}" presName="linV" presStyleCnt="0"/>
      <dgm:spPr/>
    </dgm:pt>
    <dgm:pt modelId="{D69BC74F-2A55-471B-9003-E685B0E65A8E}" type="pres">
      <dgm:prSet presAssocID="{E3CA77FB-79E3-4BDA-AACC-CFBF06C82F02}" presName="spVertical1" presStyleCnt="0"/>
      <dgm:spPr/>
    </dgm:pt>
    <dgm:pt modelId="{8404A7D4-FFBF-446D-8386-EDF69A09660B}" type="pres">
      <dgm:prSet presAssocID="{E3CA77FB-79E3-4BDA-AACC-CFBF06C82F02}" presName="parTx" presStyleLbl="revTx" presStyleIdx="1" presStyleCnt="8" custScaleX="133508" custLinFactNeighborX="-53704" custLinFactNeighborY="-572">
        <dgm:presLayoutVars>
          <dgm:chMax val="0"/>
          <dgm:chPref val="0"/>
          <dgm:bulletEnabled val="1"/>
        </dgm:presLayoutVars>
      </dgm:prSet>
      <dgm:spPr/>
    </dgm:pt>
    <dgm:pt modelId="{CA28C79C-3081-4F37-9BF4-98AA8B2CBDDD}" type="pres">
      <dgm:prSet presAssocID="{E3CA77FB-79E3-4BDA-AACC-CFBF06C82F02}" presName="spVertical2" presStyleCnt="0"/>
      <dgm:spPr/>
    </dgm:pt>
    <dgm:pt modelId="{78D2B05E-D5FD-4CE9-9242-8F02FCEA3695}" type="pres">
      <dgm:prSet presAssocID="{E3CA77FB-79E3-4BDA-AACC-CFBF06C82F02}" presName="spVertical3" presStyleCnt="0"/>
      <dgm:spPr/>
    </dgm:pt>
    <dgm:pt modelId="{4063599E-E5BA-4F0B-A9E5-D38BC04CE9B3}" type="pres">
      <dgm:prSet presAssocID="{BE751C42-A597-46EF-9207-30D31B95C97C}" presName="space" presStyleCnt="0"/>
      <dgm:spPr/>
    </dgm:pt>
    <dgm:pt modelId="{8FD6930C-F3CC-4E2B-AE02-6D6BF4D53C87}" type="pres">
      <dgm:prSet presAssocID="{C6BF27C9-417B-45D0-8ED2-0CDDCC077933}" presName="linV" presStyleCnt="0"/>
      <dgm:spPr/>
    </dgm:pt>
    <dgm:pt modelId="{616E36A8-F94B-4EB4-90AB-548F322D1758}" type="pres">
      <dgm:prSet presAssocID="{C6BF27C9-417B-45D0-8ED2-0CDDCC077933}" presName="spVertical1" presStyleCnt="0"/>
      <dgm:spPr/>
    </dgm:pt>
    <dgm:pt modelId="{68C272D9-34DD-4A4E-9CD6-18E804CE27D7}" type="pres">
      <dgm:prSet presAssocID="{C6BF27C9-417B-45D0-8ED2-0CDDCC077933}" presName="parTx" presStyleLbl="revTx" presStyleIdx="2" presStyleCnt="8" custScaleX="145396" custLinFactNeighborX="-39199" custLinFactNeighborY="-572">
        <dgm:presLayoutVars>
          <dgm:chMax val="0"/>
          <dgm:chPref val="0"/>
          <dgm:bulletEnabled val="1"/>
        </dgm:presLayoutVars>
      </dgm:prSet>
      <dgm:spPr/>
    </dgm:pt>
    <dgm:pt modelId="{A221E59D-836F-43DE-BA87-22145997034B}" type="pres">
      <dgm:prSet presAssocID="{C6BF27C9-417B-45D0-8ED2-0CDDCC077933}" presName="spVertical2" presStyleCnt="0"/>
      <dgm:spPr/>
    </dgm:pt>
    <dgm:pt modelId="{4C07A245-FDA6-45B9-BF00-CC5B8D135245}" type="pres">
      <dgm:prSet presAssocID="{C6BF27C9-417B-45D0-8ED2-0CDDCC077933}" presName="spVertical3" presStyleCnt="0"/>
      <dgm:spPr/>
    </dgm:pt>
    <dgm:pt modelId="{52FD0A70-00A9-42AB-8D82-0E09AB641EA1}" type="pres">
      <dgm:prSet presAssocID="{BCB7CA19-AA83-44DD-8315-9B545ED31BBA}" presName="space" presStyleCnt="0"/>
      <dgm:spPr/>
    </dgm:pt>
    <dgm:pt modelId="{882928B9-4B99-447F-ADB6-A96C7B8CF64D}" type="pres">
      <dgm:prSet presAssocID="{D3299B55-062D-461E-A26A-7EF7889BE722}" presName="linV" presStyleCnt="0"/>
      <dgm:spPr/>
    </dgm:pt>
    <dgm:pt modelId="{DD32153F-D863-44BC-9C03-6DD5F35F8921}" type="pres">
      <dgm:prSet presAssocID="{D3299B55-062D-461E-A26A-7EF7889BE722}" presName="spVertical1" presStyleCnt="0"/>
      <dgm:spPr/>
    </dgm:pt>
    <dgm:pt modelId="{E9C3F2AD-8326-4E98-90C2-C1E3C2D86516}" type="pres">
      <dgm:prSet presAssocID="{D3299B55-062D-461E-A26A-7EF7889BE722}" presName="parTx" presStyleLbl="revTx" presStyleIdx="3" presStyleCnt="8" custScaleX="205405" custLinFactNeighborX="-25922" custLinFactNeighborY="-572">
        <dgm:presLayoutVars>
          <dgm:chMax val="0"/>
          <dgm:chPref val="0"/>
          <dgm:bulletEnabled val="1"/>
        </dgm:presLayoutVars>
      </dgm:prSet>
      <dgm:spPr/>
    </dgm:pt>
    <dgm:pt modelId="{109467DA-A894-4065-A600-29D5C98DEC67}" type="pres">
      <dgm:prSet presAssocID="{D3299B55-062D-461E-A26A-7EF7889BE722}" presName="spVertical2" presStyleCnt="0"/>
      <dgm:spPr/>
    </dgm:pt>
    <dgm:pt modelId="{4607F4D3-0495-4F74-9561-AF69E16657FB}" type="pres">
      <dgm:prSet presAssocID="{D3299B55-062D-461E-A26A-7EF7889BE722}" presName="spVertical3" presStyleCnt="0"/>
      <dgm:spPr/>
    </dgm:pt>
    <dgm:pt modelId="{408E8FBA-E64A-4A2B-AC94-389703628274}" type="pres">
      <dgm:prSet presAssocID="{11CF5648-36A9-447F-A617-F50CDFDD6AF0}" presName="space" presStyleCnt="0"/>
      <dgm:spPr/>
    </dgm:pt>
    <dgm:pt modelId="{52CA66F7-F4CB-4DF7-B085-D0B5EFAF7745}" type="pres">
      <dgm:prSet presAssocID="{1EE658AC-A37B-400E-BFDD-9D198EDFC073}" presName="linV" presStyleCnt="0"/>
      <dgm:spPr/>
    </dgm:pt>
    <dgm:pt modelId="{3806589F-E5DB-4933-AEE4-9A6D1E7052BA}" type="pres">
      <dgm:prSet presAssocID="{1EE658AC-A37B-400E-BFDD-9D198EDFC073}" presName="spVertical1" presStyleCnt="0"/>
      <dgm:spPr/>
    </dgm:pt>
    <dgm:pt modelId="{9D93B501-8436-4620-95B7-207E89DCEA0C}" type="pres">
      <dgm:prSet presAssocID="{1EE658AC-A37B-400E-BFDD-9D198EDFC073}" presName="parTx" presStyleLbl="revTx" presStyleIdx="4" presStyleCnt="8" custScaleX="203153" custLinFactNeighborX="-22356" custLinFactNeighborY="-572">
        <dgm:presLayoutVars>
          <dgm:chMax val="0"/>
          <dgm:chPref val="0"/>
          <dgm:bulletEnabled val="1"/>
        </dgm:presLayoutVars>
      </dgm:prSet>
      <dgm:spPr/>
    </dgm:pt>
    <dgm:pt modelId="{D18251C4-625E-4569-AA11-0615ADB2B6C7}" type="pres">
      <dgm:prSet presAssocID="{1EE658AC-A37B-400E-BFDD-9D198EDFC073}" presName="spVertical2" presStyleCnt="0"/>
      <dgm:spPr/>
    </dgm:pt>
    <dgm:pt modelId="{9033C849-3D34-4937-869A-27DA9A02A000}" type="pres">
      <dgm:prSet presAssocID="{1EE658AC-A37B-400E-BFDD-9D198EDFC073}" presName="spVertical3" presStyleCnt="0"/>
      <dgm:spPr/>
    </dgm:pt>
    <dgm:pt modelId="{B850C9CA-9FEB-4547-8C51-421A451869B2}" type="pres">
      <dgm:prSet presAssocID="{1983BF89-E343-4CBF-A5C5-345B41082842}" presName="space" presStyleCnt="0"/>
      <dgm:spPr/>
    </dgm:pt>
    <dgm:pt modelId="{6BE1FCF6-3C65-4B08-8AA2-9352BBD04929}" type="pres">
      <dgm:prSet presAssocID="{A5DBE159-557A-4517-845D-4304FDEC246F}" presName="linV" presStyleCnt="0"/>
      <dgm:spPr/>
    </dgm:pt>
    <dgm:pt modelId="{C0182E7A-96F7-488D-B1BC-7909EED35E75}" type="pres">
      <dgm:prSet presAssocID="{A5DBE159-557A-4517-845D-4304FDEC246F}" presName="spVertical1" presStyleCnt="0"/>
      <dgm:spPr/>
    </dgm:pt>
    <dgm:pt modelId="{85FA0F29-7D41-465F-B8D9-7AF621E9B156}" type="pres">
      <dgm:prSet presAssocID="{A5DBE159-557A-4517-845D-4304FDEC246F}" presName="parTx" presStyleLbl="revTx" presStyleIdx="5" presStyleCnt="8" custScaleX="124379">
        <dgm:presLayoutVars>
          <dgm:chMax val="0"/>
          <dgm:chPref val="0"/>
          <dgm:bulletEnabled val="1"/>
        </dgm:presLayoutVars>
      </dgm:prSet>
      <dgm:spPr/>
    </dgm:pt>
    <dgm:pt modelId="{5B5A19AE-885F-496C-8691-EC69A9BB7C14}" type="pres">
      <dgm:prSet presAssocID="{A5DBE159-557A-4517-845D-4304FDEC246F}" presName="spVertical2" presStyleCnt="0"/>
      <dgm:spPr/>
    </dgm:pt>
    <dgm:pt modelId="{B3F2FBD0-36BA-46BB-AC59-05D44E52283D}" type="pres">
      <dgm:prSet presAssocID="{A5DBE159-557A-4517-845D-4304FDEC246F}" presName="spVertical3" presStyleCnt="0"/>
      <dgm:spPr/>
    </dgm:pt>
    <dgm:pt modelId="{50E51251-2778-45D7-B7FA-F6F60103F40B}" type="pres">
      <dgm:prSet presAssocID="{41EB799C-E943-4966-BE0B-21BBA9E3F9BD}" presName="space" presStyleCnt="0"/>
      <dgm:spPr/>
    </dgm:pt>
    <dgm:pt modelId="{926A1C84-09E5-4119-81E6-6115385C2778}" type="pres">
      <dgm:prSet presAssocID="{87094A8F-7FFC-42B5-9411-2CC877E5F1BC}" presName="linV" presStyleCnt="0"/>
      <dgm:spPr/>
    </dgm:pt>
    <dgm:pt modelId="{B4B32C7F-F116-4B49-9A17-EE6E675B2F32}" type="pres">
      <dgm:prSet presAssocID="{87094A8F-7FFC-42B5-9411-2CC877E5F1BC}" presName="spVertical1" presStyleCnt="0"/>
      <dgm:spPr/>
    </dgm:pt>
    <dgm:pt modelId="{E8F7B1AA-86E1-4DD6-8694-642ABE8F7708}" type="pres">
      <dgm:prSet presAssocID="{87094A8F-7FFC-42B5-9411-2CC877E5F1BC}" presName="parTx" presStyleLbl="revTx" presStyleIdx="6" presStyleCnt="8" custScaleX="179103" custLinFactNeighborX="26089" custLinFactNeighborY="3954">
        <dgm:presLayoutVars>
          <dgm:chMax val="0"/>
          <dgm:chPref val="0"/>
          <dgm:bulletEnabled val="1"/>
        </dgm:presLayoutVars>
      </dgm:prSet>
      <dgm:spPr/>
    </dgm:pt>
    <dgm:pt modelId="{89427E83-422D-47AA-9E8D-267C8BE5B1B5}" type="pres">
      <dgm:prSet presAssocID="{87094A8F-7FFC-42B5-9411-2CC877E5F1BC}" presName="spVertical2" presStyleCnt="0"/>
      <dgm:spPr/>
    </dgm:pt>
    <dgm:pt modelId="{BB4AA40F-53BB-4801-BFDA-FA2AB90A2ED0}" type="pres">
      <dgm:prSet presAssocID="{87094A8F-7FFC-42B5-9411-2CC877E5F1BC}" presName="spVertical3" presStyleCnt="0"/>
      <dgm:spPr/>
    </dgm:pt>
    <dgm:pt modelId="{716B109E-BE76-4891-9CF3-7AE43F5CFC36}" type="pres">
      <dgm:prSet presAssocID="{1859DAA3-22E4-461A-9039-72C010D196DB}" presName="space" presStyleCnt="0"/>
      <dgm:spPr/>
    </dgm:pt>
    <dgm:pt modelId="{93E8CC1F-CF59-4065-A37B-65D955E0DDC3}" type="pres">
      <dgm:prSet presAssocID="{F2C38A42-F0FD-4932-83DC-9ADC3EEC43E0}" presName="linV" presStyleCnt="0"/>
      <dgm:spPr/>
    </dgm:pt>
    <dgm:pt modelId="{DA69C7F6-A92C-43BB-8292-2F2AF7996714}" type="pres">
      <dgm:prSet presAssocID="{F2C38A42-F0FD-4932-83DC-9ADC3EEC43E0}" presName="spVertical1" presStyleCnt="0"/>
      <dgm:spPr/>
    </dgm:pt>
    <dgm:pt modelId="{66C95158-D0FA-48F2-B917-CB8FFC744441}" type="pres">
      <dgm:prSet presAssocID="{F2C38A42-F0FD-4932-83DC-9ADC3EEC43E0}" presName="parTx" presStyleLbl="revTx" presStyleIdx="7" presStyleCnt="8" custScaleX="154711" custLinFactNeighborX="50740" custLinFactNeighborY="-572">
        <dgm:presLayoutVars>
          <dgm:chMax val="0"/>
          <dgm:chPref val="0"/>
          <dgm:bulletEnabled val="1"/>
        </dgm:presLayoutVars>
      </dgm:prSet>
      <dgm:spPr/>
    </dgm:pt>
    <dgm:pt modelId="{E1B3C800-8FEF-44EF-9D0A-6A1342C4575B}" type="pres">
      <dgm:prSet presAssocID="{F2C38A42-F0FD-4932-83DC-9ADC3EEC43E0}" presName="spVertical2" presStyleCnt="0"/>
      <dgm:spPr/>
    </dgm:pt>
    <dgm:pt modelId="{3BB6E91E-1F9B-4A41-A73B-D4441F9AC85A}" type="pres">
      <dgm:prSet presAssocID="{F2C38A42-F0FD-4932-83DC-9ADC3EEC43E0}" presName="spVertical3" presStyleCnt="0"/>
      <dgm:spPr/>
    </dgm:pt>
    <dgm:pt modelId="{A8C27548-AA51-4671-8122-F992F526F537}" type="pres">
      <dgm:prSet presAssocID="{CCD0AA4E-AF09-4FF3-8B3C-EEB8B47FDA39}" presName="padding2" presStyleCnt="0"/>
      <dgm:spPr/>
    </dgm:pt>
    <dgm:pt modelId="{82202E38-2555-4707-AAC9-E78A5FD4C505}" type="pres">
      <dgm:prSet presAssocID="{CCD0AA4E-AF09-4FF3-8B3C-EEB8B47FDA39}" presName="negArrow" presStyleCnt="0"/>
      <dgm:spPr/>
    </dgm:pt>
    <dgm:pt modelId="{BFD7FACC-C725-4EE5-A9F0-ABBAF175A1D3}" type="pres">
      <dgm:prSet presAssocID="{CCD0AA4E-AF09-4FF3-8B3C-EEB8B47FDA39}" presName="backgroundArrow" presStyleLbl="node1" presStyleIdx="0" presStyleCnt="1" custLinFactNeighborX="999" custLinFactNeighborY="603"/>
      <dgm:spPr/>
    </dgm:pt>
  </dgm:ptLst>
  <dgm:cxnLst>
    <dgm:cxn modelId="{549E2A08-F542-4163-AE5F-A61A0D5F2FCC}" type="presOf" srcId="{1EE658AC-A37B-400E-BFDD-9D198EDFC073}" destId="{9D93B501-8436-4620-95B7-207E89DCEA0C}" srcOrd="0" destOrd="0" presId="urn:microsoft.com/office/officeart/2005/8/layout/hProcess3"/>
    <dgm:cxn modelId="{A5543E1E-35D8-49C4-B3DF-10F7831BEDF0}" type="presOf" srcId="{D3299B55-062D-461E-A26A-7EF7889BE722}" destId="{E9C3F2AD-8326-4E98-90C2-C1E3C2D86516}" srcOrd="0" destOrd="0" presId="urn:microsoft.com/office/officeart/2005/8/layout/hProcess3"/>
    <dgm:cxn modelId="{62000D24-E6E1-48D6-97E6-829B0B721E14}" type="presOf" srcId="{E3CA77FB-79E3-4BDA-AACC-CFBF06C82F02}" destId="{8404A7D4-FFBF-446D-8386-EDF69A09660B}" srcOrd="0" destOrd="0" presId="urn:microsoft.com/office/officeart/2005/8/layout/hProcess3"/>
    <dgm:cxn modelId="{E7B43542-AB89-4854-8634-180C4471B49D}" type="presOf" srcId="{C6BF27C9-417B-45D0-8ED2-0CDDCC077933}" destId="{68C272D9-34DD-4A4E-9CD6-18E804CE27D7}" srcOrd="0" destOrd="0" presId="urn:microsoft.com/office/officeart/2005/8/layout/hProcess3"/>
    <dgm:cxn modelId="{8ECBD766-C4F1-4580-B320-81FD6F0A9C78}" srcId="{CCD0AA4E-AF09-4FF3-8B3C-EEB8B47FDA39}" destId="{C6BF27C9-417B-45D0-8ED2-0CDDCC077933}" srcOrd="2" destOrd="0" parTransId="{2CD0C8DB-60BA-46BA-A555-1AB088475316}" sibTransId="{BCB7CA19-AA83-44DD-8315-9B545ED31BBA}"/>
    <dgm:cxn modelId="{9E94926D-DCB2-4AB8-B64B-96AB724E8CEC}" type="presOf" srcId="{73BB4939-7821-466F-A8CE-263584029948}" destId="{6601C7A9-DE36-47FB-8492-D2DF44CC33EB}" srcOrd="0" destOrd="0" presId="urn:microsoft.com/office/officeart/2005/8/layout/hProcess3"/>
    <dgm:cxn modelId="{BAB92C77-6016-4B66-AB98-8BFC152C7D45}" srcId="{CCD0AA4E-AF09-4FF3-8B3C-EEB8B47FDA39}" destId="{E3CA77FB-79E3-4BDA-AACC-CFBF06C82F02}" srcOrd="1" destOrd="0" parTransId="{FEFE5201-2D90-4EB2-8FC3-968C3EB0F19F}" sibTransId="{BE751C42-A597-46EF-9207-30D31B95C97C}"/>
    <dgm:cxn modelId="{A15EB194-A97B-43C9-A963-C648EE3D6C45}" srcId="{CCD0AA4E-AF09-4FF3-8B3C-EEB8B47FDA39}" destId="{87094A8F-7FFC-42B5-9411-2CC877E5F1BC}" srcOrd="6" destOrd="0" parTransId="{C50C6155-5CC5-43CE-94BF-91AF30237B43}" sibTransId="{1859DAA3-22E4-461A-9039-72C010D196DB}"/>
    <dgm:cxn modelId="{A8E233A5-2E73-49E9-837D-CFFB6E06A4E7}" srcId="{CCD0AA4E-AF09-4FF3-8B3C-EEB8B47FDA39}" destId="{A5DBE159-557A-4517-845D-4304FDEC246F}" srcOrd="5" destOrd="0" parTransId="{CECA2D45-FA1A-4BC9-BA91-2CFA346A8491}" sibTransId="{41EB799C-E943-4966-BE0B-21BBA9E3F9BD}"/>
    <dgm:cxn modelId="{6D7A4DB6-D6F5-4D01-898D-F0E5103C0BDB}" type="presOf" srcId="{87094A8F-7FFC-42B5-9411-2CC877E5F1BC}" destId="{E8F7B1AA-86E1-4DD6-8694-642ABE8F7708}" srcOrd="0" destOrd="0" presId="urn:microsoft.com/office/officeart/2005/8/layout/hProcess3"/>
    <dgm:cxn modelId="{AFA8A3D7-FC8F-444E-B9A8-8A60557665AF}" srcId="{CCD0AA4E-AF09-4FF3-8B3C-EEB8B47FDA39}" destId="{1EE658AC-A37B-400E-BFDD-9D198EDFC073}" srcOrd="4" destOrd="0" parTransId="{4D3137CD-BF52-4973-8DF8-03D4C95D6FD9}" sibTransId="{1983BF89-E343-4CBF-A5C5-345B41082842}"/>
    <dgm:cxn modelId="{2B307FD9-3F11-4B82-B98C-9327B5D5C365}" type="presOf" srcId="{F2C38A42-F0FD-4932-83DC-9ADC3EEC43E0}" destId="{66C95158-D0FA-48F2-B917-CB8FFC744441}" srcOrd="0" destOrd="0" presId="urn:microsoft.com/office/officeart/2005/8/layout/hProcess3"/>
    <dgm:cxn modelId="{E88352EA-3602-45FF-9F2C-837FFA915AE7}" srcId="{CCD0AA4E-AF09-4FF3-8B3C-EEB8B47FDA39}" destId="{F2C38A42-F0FD-4932-83DC-9ADC3EEC43E0}" srcOrd="7" destOrd="0" parTransId="{60D4F76C-096F-4505-904D-AA68D13ADBAC}" sibTransId="{EDBACE2F-0F93-45E4-9E64-C8BAC549D5E9}"/>
    <dgm:cxn modelId="{06FF10F7-079E-4669-8C01-CAA07ADE34D2}" srcId="{CCD0AA4E-AF09-4FF3-8B3C-EEB8B47FDA39}" destId="{D3299B55-062D-461E-A26A-7EF7889BE722}" srcOrd="3" destOrd="0" parTransId="{200B9042-DA81-4982-B6F9-6517685B155C}" sibTransId="{11CF5648-36A9-447F-A617-F50CDFDD6AF0}"/>
    <dgm:cxn modelId="{109334FD-62F1-4A44-8742-6E80EECE613D}" type="presOf" srcId="{CCD0AA4E-AF09-4FF3-8B3C-EEB8B47FDA39}" destId="{B8D821E1-0D81-4565-A0D9-152A8548B9BE}" srcOrd="0" destOrd="0" presId="urn:microsoft.com/office/officeart/2005/8/layout/hProcess3"/>
    <dgm:cxn modelId="{F70C1FFF-DD66-45AA-A1AB-9FF1C930D284}" srcId="{CCD0AA4E-AF09-4FF3-8B3C-EEB8B47FDA39}" destId="{73BB4939-7821-466F-A8CE-263584029948}" srcOrd="0" destOrd="0" parTransId="{926BC22D-CA50-4310-805C-429AEA8BBD93}" sibTransId="{2067DA95-E0E4-47CE-A956-FBADB8FE0E05}"/>
    <dgm:cxn modelId="{4DE4D1FF-69EA-4ECE-85F3-CD0C27397CA5}" type="presOf" srcId="{A5DBE159-557A-4517-845D-4304FDEC246F}" destId="{85FA0F29-7D41-465F-B8D9-7AF621E9B156}" srcOrd="0" destOrd="0" presId="urn:microsoft.com/office/officeart/2005/8/layout/hProcess3"/>
    <dgm:cxn modelId="{7D669DC0-EABB-4C52-86F6-B5E318AA2E4E}" type="presParOf" srcId="{B8D821E1-0D81-4565-A0D9-152A8548B9BE}" destId="{104A6E63-9EE5-49B6-8041-CE75D43C158C}" srcOrd="0" destOrd="0" presId="urn:microsoft.com/office/officeart/2005/8/layout/hProcess3"/>
    <dgm:cxn modelId="{499A8F1D-09B2-4D5E-8610-79ADF61FA1CE}" type="presParOf" srcId="{B8D821E1-0D81-4565-A0D9-152A8548B9BE}" destId="{C5D18F27-3F4F-49E0-A9DB-1C6A9A981BE1}" srcOrd="1" destOrd="0" presId="urn:microsoft.com/office/officeart/2005/8/layout/hProcess3"/>
    <dgm:cxn modelId="{66C8B8AE-5A8B-4916-BA76-0627FD0A8170}" type="presParOf" srcId="{C5D18F27-3F4F-49E0-A9DB-1C6A9A981BE1}" destId="{A3555395-3ACD-4EC3-82FA-4A1CE099A836}" srcOrd="0" destOrd="0" presId="urn:microsoft.com/office/officeart/2005/8/layout/hProcess3"/>
    <dgm:cxn modelId="{0897D240-6FE8-45E9-8C6A-736EB996DBA2}" type="presParOf" srcId="{C5D18F27-3F4F-49E0-A9DB-1C6A9A981BE1}" destId="{72410289-9987-4352-840D-7D97602DA366}" srcOrd="1" destOrd="0" presId="urn:microsoft.com/office/officeart/2005/8/layout/hProcess3"/>
    <dgm:cxn modelId="{55AD3C35-F354-49ED-9771-3C7336E36612}" type="presParOf" srcId="{72410289-9987-4352-840D-7D97602DA366}" destId="{D234DF37-EEB2-4C8E-8864-F3AD358F673D}" srcOrd="0" destOrd="0" presId="urn:microsoft.com/office/officeart/2005/8/layout/hProcess3"/>
    <dgm:cxn modelId="{7F4EF0BA-D264-4EE2-B63D-0011DB4DCABA}" type="presParOf" srcId="{72410289-9987-4352-840D-7D97602DA366}" destId="{6601C7A9-DE36-47FB-8492-D2DF44CC33EB}" srcOrd="1" destOrd="0" presId="urn:microsoft.com/office/officeart/2005/8/layout/hProcess3"/>
    <dgm:cxn modelId="{264BAF47-ADC1-4699-9DED-1B6F73AD1F6B}" type="presParOf" srcId="{72410289-9987-4352-840D-7D97602DA366}" destId="{5D3DF9EF-2BB1-4B64-B7A6-C7344003DE2E}" srcOrd="2" destOrd="0" presId="urn:microsoft.com/office/officeart/2005/8/layout/hProcess3"/>
    <dgm:cxn modelId="{8D26188C-61EC-4055-85C0-E550DC18A6C5}" type="presParOf" srcId="{72410289-9987-4352-840D-7D97602DA366}" destId="{EA97C9C6-6437-4C54-AD69-0858A4CB9CC7}" srcOrd="3" destOrd="0" presId="urn:microsoft.com/office/officeart/2005/8/layout/hProcess3"/>
    <dgm:cxn modelId="{A27F72C2-CF6C-4A65-AD18-F84EF8E3E4E9}" type="presParOf" srcId="{C5D18F27-3F4F-49E0-A9DB-1C6A9A981BE1}" destId="{3965F314-5B6C-4A1D-B6AD-EE179EEA6901}" srcOrd="2" destOrd="0" presId="urn:microsoft.com/office/officeart/2005/8/layout/hProcess3"/>
    <dgm:cxn modelId="{39AE3AAA-5055-4865-B780-4A95D54F5B94}" type="presParOf" srcId="{C5D18F27-3F4F-49E0-A9DB-1C6A9A981BE1}" destId="{B61A670E-8849-464B-B887-F2F450969B24}" srcOrd="3" destOrd="0" presId="urn:microsoft.com/office/officeart/2005/8/layout/hProcess3"/>
    <dgm:cxn modelId="{D4918990-80AD-49C7-86D8-C503C106695D}" type="presParOf" srcId="{B61A670E-8849-464B-B887-F2F450969B24}" destId="{D69BC74F-2A55-471B-9003-E685B0E65A8E}" srcOrd="0" destOrd="0" presId="urn:microsoft.com/office/officeart/2005/8/layout/hProcess3"/>
    <dgm:cxn modelId="{8558F7E6-EE5E-42D3-82E9-AE8079EF83A0}" type="presParOf" srcId="{B61A670E-8849-464B-B887-F2F450969B24}" destId="{8404A7D4-FFBF-446D-8386-EDF69A09660B}" srcOrd="1" destOrd="0" presId="urn:microsoft.com/office/officeart/2005/8/layout/hProcess3"/>
    <dgm:cxn modelId="{17C79DE2-EA9D-4C85-A2EA-EABEFAB47E35}" type="presParOf" srcId="{B61A670E-8849-464B-B887-F2F450969B24}" destId="{CA28C79C-3081-4F37-9BF4-98AA8B2CBDDD}" srcOrd="2" destOrd="0" presId="urn:microsoft.com/office/officeart/2005/8/layout/hProcess3"/>
    <dgm:cxn modelId="{876827C3-66D2-4B95-9FAA-602F5F21AC31}" type="presParOf" srcId="{B61A670E-8849-464B-B887-F2F450969B24}" destId="{78D2B05E-D5FD-4CE9-9242-8F02FCEA3695}" srcOrd="3" destOrd="0" presId="urn:microsoft.com/office/officeart/2005/8/layout/hProcess3"/>
    <dgm:cxn modelId="{701FC1E7-B985-4BB9-9C0B-C0F7EADB7A81}" type="presParOf" srcId="{C5D18F27-3F4F-49E0-A9DB-1C6A9A981BE1}" destId="{4063599E-E5BA-4F0B-A9E5-D38BC04CE9B3}" srcOrd="4" destOrd="0" presId="urn:microsoft.com/office/officeart/2005/8/layout/hProcess3"/>
    <dgm:cxn modelId="{B8231DFA-BA1C-4FA2-A8B8-894963A14C9D}" type="presParOf" srcId="{C5D18F27-3F4F-49E0-A9DB-1C6A9A981BE1}" destId="{8FD6930C-F3CC-4E2B-AE02-6D6BF4D53C87}" srcOrd="5" destOrd="0" presId="urn:microsoft.com/office/officeart/2005/8/layout/hProcess3"/>
    <dgm:cxn modelId="{53CAE933-6920-44D7-A646-C8AA0015BB39}" type="presParOf" srcId="{8FD6930C-F3CC-4E2B-AE02-6D6BF4D53C87}" destId="{616E36A8-F94B-4EB4-90AB-548F322D1758}" srcOrd="0" destOrd="0" presId="urn:microsoft.com/office/officeart/2005/8/layout/hProcess3"/>
    <dgm:cxn modelId="{A0BBD941-0E22-4270-A5E1-7EE2EF0E3658}" type="presParOf" srcId="{8FD6930C-F3CC-4E2B-AE02-6D6BF4D53C87}" destId="{68C272D9-34DD-4A4E-9CD6-18E804CE27D7}" srcOrd="1" destOrd="0" presId="urn:microsoft.com/office/officeart/2005/8/layout/hProcess3"/>
    <dgm:cxn modelId="{1F90F1F7-74EA-4362-810D-A5DCBA14B171}" type="presParOf" srcId="{8FD6930C-F3CC-4E2B-AE02-6D6BF4D53C87}" destId="{A221E59D-836F-43DE-BA87-22145997034B}" srcOrd="2" destOrd="0" presId="urn:microsoft.com/office/officeart/2005/8/layout/hProcess3"/>
    <dgm:cxn modelId="{7795CDA7-BFCF-4A54-8CB6-382353AD189D}" type="presParOf" srcId="{8FD6930C-F3CC-4E2B-AE02-6D6BF4D53C87}" destId="{4C07A245-FDA6-45B9-BF00-CC5B8D135245}" srcOrd="3" destOrd="0" presId="urn:microsoft.com/office/officeart/2005/8/layout/hProcess3"/>
    <dgm:cxn modelId="{B83AD751-C4D9-4993-8A92-22BF2CF532FE}" type="presParOf" srcId="{C5D18F27-3F4F-49E0-A9DB-1C6A9A981BE1}" destId="{52FD0A70-00A9-42AB-8D82-0E09AB641EA1}" srcOrd="6" destOrd="0" presId="urn:microsoft.com/office/officeart/2005/8/layout/hProcess3"/>
    <dgm:cxn modelId="{C32C6007-B191-4CAF-901A-59F6D1A56FF4}" type="presParOf" srcId="{C5D18F27-3F4F-49E0-A9DB-1C6A9A981BE1}" destId="{882928B9-4B99-447F-ADB6-A96C7B8CF64D}" srcOrd="7" destOrd="0" presId="urn:microsoft.com/office/officeart/2005/8/layout/hProcess3"/>
    <dgm:cxn modelId="{4084BC78-2F87-41F0-A3FF-E451EE6DB1D4}" type="presParOf" srcId="{882928B9-4B99-447F-ADB6-A96C7B8CF64D}" destId="{DD32153F-D863-44BC-9C03-6DD5F35F8921}" srcOrd="0" destOrd="0" presId="urn:microsoft.com/office/officeart/2005/8/layout/hProcess3"/>
    <dgm:cxn modelId="{38F1B8B7-940A-40E7-8E97-49809E82D210}" type="presParOf" srcId="{882928B9-4B99-447F-ADB6-A96C7B8CF64D}" destId="{E9C3F2AD-8326-4E98-90C2-C1E3C2D86516}" srcOrd="1" destOrd="0" presId="urn:microsoft.com/office/officeart/2005/8/layout/hProcess3"/>
    <dgm:cxn modelId="{D578A393-BC84-4900-B093-511580411605}" type="presParOf" srcId="{882928B9-4B99-447F-ADB6-A96C7B8CF64D}" destId="{109467DA-A894-4065-A600-29D5C98DEC67}" srcOrd="2" destOrd="0" presId="urn:microsoft.com/office/officeart/2005/8/layout/hProcess3"/>
    <dgm:cxn modelId="{3D19B54A-F57C-4AB7-91DC-F0FA8F5FA8C4}" type="presParOf" srcId="{882928B9-4B99-447F-ADB6-A96C7B8CF64D}" destId="{4607F4D3-0495-4F74-9561-AF69E16657FB}" srcOrd="3" destOrd="0" presId="urn:microsoft.com/office/officeart/2005/8/layout/hProcess3"/>
    <dgm:cxn modelId="{005C39FD-815D-45FA-987B-F06EF4C4C7EF}" type="presParOf" srcId="{C5D18F27-3F4F-49E0-A9DB-1C6A9A981BE1}" destId="{408E8FBA-E64A-4A2B-AC94-389703628274}" srcOrd="8" destOrd="0" presId="urn:microsoft.com/office/officeart/2005/8/layout/hProcess3"/>
    <dgm:cxn modelId="{FADD4A1A-1D48-4AB5-BAE7-5D8A9BDEB9E5}" type="presParOf" srcId="{C5D18F27-3F4F-49E0-A9DB-1C6A9A981BE1}" destId="{52CA66F7-F4CB-4DF7-B085-D0B5EFAF7745}" srcOrd="9" destOrd="0" presId="urn:microsoft.com/office/officeart/2005/8/layout/hProcess3"/>
    <dgm:cxn modelId="{BBAFCDB2-90E8-448E-BF05-7DF024D6FE44}" type="presParOf" srcId="{52CA66F7-F4CB-4DF7-B085-D0B5EFAF7745}" destId="{3806589F-E5DB-4933-AEE4-9A6D1E7052BA}" srcOrd="0" destOrd="0" presId="urn:microsoft.com/office/officeart/2005/8/layout/hProcess3"/>
    <dgm:cxn modelId="{FE89C429-A7B3-4DCD-B912-33F2AD720A68}" type="presParOf" srcId="{52CA66F7-F4CB-4DF7-B085-D0B5EFAF7745}" destId="{9D93B501-8436-4620-95B7-207E89DCEA0C}" srcOrd="1" destOrd="0" presId="urn:microsoft.com/office/officeart/2005/8/layout/hProcess3"/>
    <dgm:cxn modelId="{19B8DA24-1802-43B5-BAA8-80B9EA035A7B}" type="presParOf" srcId="{52CA66F7-F4CB-4DF7-B085-D0B5EFAF7745}" destId="{D18251C4-625E-4569-AA11-0615ADB2B6C7}" srcOrd="2" destOrd="0" presId="urn:microsoft.com/office/officeart/2005/8/layout/hProcess3"/>
    <dgm:cxn modelId="{8E3B791D-56E0-4461-B0C4-DBF99D02EEC2}" type="presParOf" srcId="{52CA66F7-F4CB-4DF7-B085-D0B5EFAF7745}" destId="{9033C849-3D34-4937-869A-27DA9A02A000}" srcOrd="3" destOrd="0" presId="urn:microsoft.com/office/officeart/2005/8/layout/hProcess3"/>
    <dgm:cxn modelId="{75E66034-3D07-491D-915B-B3B2D37A861D}" type="presParOf" srcId="{C5D18F27-3F4F-49E0-A9DB-1C6A9A981BE1}" destId="{B850C9CA-9FEB-4547-8C51-421A451869B2}" srcOrd="10" destOrd="0" presId="urn:microsoft.com/office/officeart/2005/8/layout/hProcess3"/>
    <dgm:cxn modelId="{5FC5B9D1-279B-4F25-B7A9-00DA41CD257F}" type="presParOf" srcId="{C5D18F27-3F4F-49E0-A9DB-1C6A9A981BE1}" destId="{6BE1FCF6-3C65-4B08-8AA2-9352BBD04929}" srcOrd="11" destOrd="0" presId="urn:microsoft.com/office/officeart/2005/8/layout/hProcess3"/>
    <dgm:cxn modelId="{3D64A942-F949-4EDB-9531-406512B61871}" type="presParOf" srcId="{6BE1FCF6-3C65-4B08-8AA2-9352BBD04929}" destId="{C0182E7A-96F7-488D-B1BC-7909EED35E75}" srcOrd="0" destOrd="0" presId="urn:microsoft.com/office/officeart/2005/8/layout/hProcess3"/>
    <dgm:cxn modelId="{79FE30CA-9641-4DB5-83B8-59C9C697A997}" type="presParOf" srcId="{6BE1FCF6-3C65-4B08-8AA2-9352BBD04929}" destId="{85FA0F29-7D41-465F-B8D9-7AF621E9B156}" srcOrd="1" destOrd="0" presId="urn:microsoft.com/office/officeart/2005/8/layout/hProcess3"/>
    <dgm:cxn modelId="{5485D405-257A-402F-ABA2-C8E50F9DE759}" type="presParOf" srcId="{6BE1FCF6-3C65-4B08-8AA2-9352BBD04929}" destId="{5B5A19AE-885F-496C-8691-EC69A9BB7C14}" srcOrd="2" destOrd="0" presId="urn:microsoft.com/office/officeart/2005/8/layout/hProcess3"/>
    <dgm:cxn modelId="{747C8D0D-96DC-498B-9C39-260EC7EA4726}" type="presParOf" srcId="{6BE1FCF6-3C65-4B08-8AA2-9352BBD04929}" destId="{B3F2FBD0-36BA-46BB-AC59-05D44E52283D}" srcOrd="3" destOrd="0" presId="urn:microsoft.com/office/officeart/2005/8/layout/hProcess3"/>
    <dgm:cxn modelId="{3CBFCCEE-9A63-48C4-A54F-96C71A07FBAA}" type="presParOf" srcId="{C5D18F27-3F4F-49E0-A9DB-1C6A9A981BE1}" destId="{50E51251-2778-45D7-B7FA-F6F60103F40B}" srcOrd="12" destOrd="0" presId="urn:microsoft.com/office/officeart/2005/8/layout/hProcess3"/>
    <dgm:cxn modelId="{B4E744C1-82AB-4AD9-867E-8A79BA39AB19}" type="presParOf" srcId="{C5D18F27-3F4F-49E0-A9DB-1C6A9A981BE1}" destId="{926A1C84-09E5-4119-81E6-6115385C2778}" srcOrd="13" destOrd="0" presId="urn:microsoft.com/office/officeart/2005/8/layout/hProcess3"/>
    <dgm:cxn modelId="{F7467658-5D27-4CFA-8351-B9E6FB327A2B}" type="presParOf" srcId="{926A1C84-09E5-4119-81E6-6115385C2778}" destId="{B4B32C7F-F116-4B49-9A17-EE6E675B2F32}" srcOrd="0" destOrd="0" presId="urn:microsoft.com/office/officeart/2005/8/layout/hProcess3"/>
    <dgm:cxn modelId="{133D0D43-099F-431E-A2CE-FB64394B0C8A}" type="presParOf" srcId="{926A1C84-09E5-4119-81E6-6115385C2778}" destId="{E8F7B1AA-86E1-4DD6-8694-642ABE8F7708}" srcOrd="1" destOrd="0" presId="urn:microsoft.com/office/officeart/2005/8/layout/hProcess3"/>
    <dgm:cxn modelId="{48E96FA2-F76E-4B8B-B1F6-0B08E8884D2D}" type="presParOf" srcId="{926A1C84-09E5-4119-81E6-6115385C2778}" destId="{89427E83-422D-47AA-9E8D-267C8BE5B1B5}" srcOrd="2" destOrd="0" presId="urn:microsoft.com/office/officeart/2005/8/layout/hProcess3"/>
    <dgm:cxn modelId="{1464FD67-C43E-4780-8204-CFE0A371DF08}" type="presParOf" srcId="{926A1C84-09E5-4119-81E6-6115385C2778}" destId="{BB4AA40F-53BB-4801-BFDA-FA2AB90A2ED0}" srcOrd="3" destOrd="0" presId="urn:microsoft.com/office/officeart/2005/8/layout/hProcess3"/>
    <dgm:cxn modelId="{5B5474B8-B271-4ECC-B974-6F964199C1DB}" type="presParOf" srcId="{C5D18F27-3F4F-49E0-A9DB-1C6A9A981BE1}" destId="{716B109E-BE76-4891-9CF3-7AE43F5CFC36}" srcOrd="14" destOrd="0" presId="urn:microsoft.com/office/officeart/2005/8/layout/hProcess3"/>
    <dgm:cxn modelId="{D2FFC656-A846-499D-89C6-D465CA7FF97B}" type="presParOf" srcId="{C5D18F27-3F4F-49E0-A9DB-1C6A9A981BE1}" destId="{93E8CC1F-CF59-4065-A37B-65D955E0DDC3}" srcOrd="15" destOrd="0" presId="urn:microsoft.com/office/officeart/2005/8/layout/hProcess3"/>
    <dgm:cxn modelId="{4519904D-8EB5-4425-A41B-551CB8350894}" type="presParOf" srcId="{93E8CC1F-CF59-4065-A37B-65D955E0DDC3}" destId="{DA69C7F6-A92C-43BB-8292-2F2AF7996714}" srcOrd="0" destOrd="0" presId="urn:microsoft.com/office/officeart/2005/8/layout/hProcess3"/>
    <dgm:cxn modelId="{2E3C8B63-6CC4-40BE-96CA-A970D8BF484A}" type="presParOf" srcId="{93E8CC1F-CF59-4065-A37B-65D955E0DDC3}" destId="{66C95158-D0FA-48F2-B917-CB8FFC744441}" srcOrd="1" destOrd="0" presId="urn:microsoft.com/office/officeart/2005/8/layout/hProcess3"/>
    <dgm:cxn modelId="{2BC6F582-0256-4CB5-A2C1-574725F83A51}" type="presParOf" srcId="{93E8CC1F-CF59-4065-A37B-65D955E0DDC3}" destId="{E1B3C800-8FEF-44EF-9D0A-6A1342C4575B}" srcOrd="2" destOrd="0" presId="urn:microsoft.com/office/officeart/2005/8/layout/hProcess3"/>
    <dgm:cxn modelId="{6951D579-B56C-41CE-A122-6B3C83491E75}" type="presParOf" srcId="{93E8CC1F-CF59-4065-A37B-65D955E0DDC3}" destId="{3BB6E91E-1F9B-4A41-A73B-D4441F9AC85A}" srcOrd="3" destOrd="0" presId="urn:microsoft.com/office/officeart/2005/8/layout/hProcess3"/>
    <dgm:cxn modelId="{E4B84CCE-F159-4B75-811A-89E375C714B8}" type="presParOf" srcId="{C5D18F27-3F4F-49E0-A9DB-1C6A9A981BE1}" destId="{A8C27548-AA51-4671-8122-F992F526F537}" srcOrd="16" destOrd="0" presId="urn:microsoft.com/office/officeart/2005/8/layout/hProcess3"/>
    <dgm:cxn modelId="{073C5513-C147-4BDD-B4AD-1270F44D536D}" type="presParOf" srcId="{C5D18F27-3F4F-49E0-A9DB-1C6A9A981BE1}" destId="{82202E38-2555-4707-AAC9-E78A5FD4C505}" srcOrd="17" destOrd="0" presId="urn:microsoft.com/office/officeart/2005/8/layout/hProcess3"/>
    <dgm:cxn modelId="{18BDD089-7D3A-4914-A4E2-051E6E5B2383}" type="presParOf" srcId="{C5D18F27-3F4F-49E0-A9DB-1C6A9A981BE1}" destId="{BFD7FACC-C725-4EE5-A9F0-ABBAF175A1D3}" srcOrd="18" destOrd="0" presId="urn:microsoft.com/office/officeart/2005/8/layout/hProcess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DDB9C1-4F0C-421B-8B5E-34B2658441B4}" type="doc">
      <dgm:prSet loTypeId="urn:microsoft.com/office/officeart/2005/8/layout/bProcess2" loCatId="process" qsTypeId="urn:microsoft.com/office/officeart/2005/8/quickstyle/3d2" qsCatId="3D" csTypeId="urn:microsoft.com/office/officeart/2005/8/colors/colorful3" csCatId="colorful" phldr="1"/>
      <dgm:spPr/>
    </dgm:pt>
    <dgm:pt modelId="{9EB2AA44-4CC6-41D4-AA22-EF90712FA936}">
      <dgm:prSet phldrT="[Text]" custT="1"/>
      <dgm:spPr/>
      <dgm:t>
        <a:bodyPr/>
        <a:lstStyle/>
        <a:p>
          <a:pPr rtl="1"/>
          <a:r>
            <a:rPr lang="en-US" sz="1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Excavation cost</a:t>
          </a:r>
          <a:endParaRPr lang="ar-SA" sz="1800" b="1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CCC00FB-3395-44E8-9913-373F0D5DA8F9}" type="parTrans" cxnId="{8AAAC905-3C3B-4563-AB1A-523859E58DA8}">
      <dgm:prSet/>
      <dgm:spPr/>
      <dgm:t>
        <a:bodyPr/>
        <a:lstStyle/>
        <a:p>
          <a:pPr rtl="1"/>
          <a:endParaRPr lang="ar-SA"/>
        </a:p>
      </dgm:t>
    </dgm:pt>
    <dgm:pt modelId="{A9DE1D08-9308-47BA-B5B8-42BC6FFBDA03}" type="sibTrans" cxnId="{8AAAC905-3C3B-4563-AB1A-523859E58DA8}">
      <dgm:prSet/>
      <dgm:spPr/>
      <dgm:t>
        <a:bodyPr/>
        <a:lstStyle/>
        <a:p>
          <a:pPr rtl="1"/>
          <a:endParaRPr lang="ar-SA"/>
        </a:p>
      </dgm:t>
    </dgm:pt>
    <dgm:pt modelId="{94D54FB3-BAAA-4F75-BB2D-599D11CB4045}">
      <dgm:prSet phldrT="[Text]" custT="1"/>
      <dgm:spPr/>
      <dgm:t>
        <a:bodyPr/>
        <a:lstStyle/>
        <a:p>
          <a:pPr rtl="1"/>
          <a:r>
            <a:rPr lang="en-US" sz="1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Total cost of the network</a:t>
          </a:r>
          <a:endParaRPr lang="ar-SA" sz="1800" b="1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3209B4-C0E4-4E03-B632-843B406AC24A}" type="parTrans" cxnId="{BF3FD099-9820-4445-AD99-A34A742F235E}">
      <dgm:prSet/>
      <dgm:spPr/>
      <dgm:t>
        <a:bodyPr/>
        <a:lstStyle/>
        <a:p>
          <a:pPr rtl="1"/>
          <a:endParaRPr lang="ar-SA"/>
        </a:p>
      </dgm:t>
    </dgm:pt>
    <dgm:pt modelId="{0D08C794-A4B2-4773-A5BC-73DD5C71505F}" type="sibTrans" cxnId="{BF3FD099-9820-4445-AD99-A34A742F235E}">
      <dgm:prSet/>
      <dgm:spPr/>
      <dgm:t>
        <a:bodyPr/>
        <a:lstStyle/>
        <a:p>
          <a:pPr rtl="1"/>
          <a:endParaRPr lang="ar-SA"/>
        </a:p>
      </dgm:t>
    </dgm:pt>
    <dgm:pt modelId="{A26B9D7E-BFD0-4D79-94C3-9FF48EBF2055}">
      <dgm:prSet phldrT="[Text]" custT="1"/>
      <dgm:spPr/>
      <dgm:t>
        <a:bodyPr/>
        <a:lstStyle/>
        <a:p>
          <a:pPr rtl="1"/>
          <a:r>
            <a:rPr lang="en-US" sz="1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Cost of pipe</a:t>
          </a:r>
          <a:endParaRPr lang="ar-SA" sz="1800" b="1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CCBB50D-22F2-46A1-9362-F4B4A94EB24C}" type="parTrans" cxnId="{49AB3E11-3749-4A9A-AE67-F391F8AD4004}">
      <dgm:prSet/>
      <dgm:spPr/>
      <dgm:t>
        <a:bodyPr/>
        <a:lstStyle/>
        <a:p>
          <a:pPr rtl="1"/>
          <a:endParaRPr lang="ar-SA"/>
        </a:p>
      </dgm:t>
    </dgm:pt>
    <dgm:pt modelId="{239BBC67-93F7-4969-BF19-4367C07089DE}" type="sibTrans" cxnId="{49AB3E11-3749-4A9A-AE67-F391F8AD4004}">
      <dgm:prSet/>
      <dgm:spPr/>
      <dgm:t>
        <a:bodyPr/>
        <a:lstStyle/>
        <a:p>
          <a:pPr rtl="1"/>
          <a:endParaRPr lang="ar-SA"/>
        </a:p>
      </dgm:t>
    </dgm:pt>
    <dgm:pt modelId="{C69D128E-FEF2-4198-8709-E09622051936}">
      <dgm:prSet phldrT="[Text]" custT="1"/>
      <dgm:spPr/>
      <dgm:t>
        <a:bodyPr/>
        <a:lstStyle/>
        <a:p>
          <a:pPr rtl="1"/>
          <a:r>
            <a:rPr lang="en-US" sz="1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Cost of manhole</a:t>
          </a:r>
          <a:endParaRPr lang="ar-SA" sz="1800" b="1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2FB883B-A353-4780-8AC7-BB9C5ECDA77F}" type="parTrans" cxnId="{0022486A-203B-40F4-B29F-155A09A04CA3}">
      <dgm:prSet/>
      <dgm:spPr/>
      <dgm:t>
        <a:bodyPr/>
        <a:lstStyle/>
        <a:p>
          <a:pPr rtl="1"/>
          <a:endParaRPr lang="ar-SA"/>
        </a:p>
      </dgm:t>
    </dgm:pt>
    <dgm:pt modelId="{1CF93402-478A-4DC3-85BB-BFBB25E75590}" type="sibTrans" cxnId="{0022486A-203B-40F4-B29F-155A09A04CA3}">
      <dgm:prSet/>
      <dgm:spPr/>
      <dgm:t>
        <a:bodyPr/>
        <a:lstStyle/>
        <a:p>
          <a:pPr rtl="1"/>
          <a:endParaRPr lang="ar-SA"/>
        </a:p>
      </dgm:t>
    </dgm:pt>
    <dgm:pt modelId="{EBA1BA0E-D075-493C-9903-7F4F714DE8BB}">
      <dgm:prSet phldrT="[Text]" custT="1"/>
      <dgm:spPr/>
      <dgm:t>
        <a:bodyPr/>
        <a:lstStyle/>
        <a:p>
          <a:pPr rtl="1"/>
          <a:r>
            <a:rPr lang="en-US" sz="1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Cost of Re-paving</a:t>
          </a:r>
          <a:endParaRPr lang="ar-SA" sz="1800" b="1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2C67D7A-52CF-455A-8C64-08689140E4D3}" type="parTrans" cxnId="{34B76372-6E4D-4C47-8E3E-8EC5BABA6F9F}">
      <dgm:prSet/>
      <dgm:spPr/>
      <dgm:t>
        <a:bodyPr/>
        <a:lstStyle/>
        <a:p>
          <a:pPr rtl="1"/>
          <a:endParaRPr lang="ar-SA"/>
        </a:p>
      </dgm:t>
    </dgm:pt>
    <dgm:pt modelId="{2B7DDC16-9267-427D-A220-B2A0CA44E157}" type="sibTrans" cxnId="{34B76372-6E4D-4C47-8E3E-8EC5BABA6F9F}">
      <dgm:prSet/>
      <dgm:spPr/>
      <dgm:t>
        <a:bodyPr/>
        <a:lstStyle/>
        <a:p>
          <a:pPr rtl="1"/>
          <a:endParaRPr lang="ar-SA"/>
        </a:p>
      </dgm:t>
    </dgm:pt>
    <dgm:pt modelId="{FE6DB225-C436-488B-AE3F-B9AD8FAA58DD}" type="pres">
      <dgm:prSet presAssocID="{76DDB9C1-4F0C-421B-8B5E-34B2658441B4}" presName="diagram" presStyleCnt="0">
        <dgm:presLayoutVars>
          <dgm:dir/>
          <dgm:resizeHandles/>
        </dgm:presLayoutVars>
      </dgm:prSet>
      <dgm:spPr/>
    </dgm:pt>
    <dgm:pt modelId="{8A668324-8A02-41C3-BB41-A40CC5E6CE55}" type="pres">
      <dgm:prSet presAssocID="{9EB2AA44-4CC6-41D4-AA22-EF90712FA936}" presName="firstNode" presStyleLbl="node1" presStyleIdx="0" presStyleCnt="5">
        <dgm:presLayoutVars>
          <dgm:bulletEnabled val="1"/>
        </dgm:presLayoutVars>
      </dgm:prSet>
      <dgm:spPr/>
    </dgm:pt>
    <dgm:pt modelId="{D994962F-A2F9-4552-9414-74C52A3CFB78}" type="pres">
      <dgm:prSet presAssocID="{A9DE1D08-9308-47BA-B5B8-42BC6FFBDA03}" presName="sibTrans" presStyleLbl="sibTrans2D1" presStyleIdx="0" presStyleCnt="4"/>
      <dgm:spPr/>
    </dgm:pt>
    <dgm:pt modelId="{44D01CBA-9C43-43CE-A2FF-EBF39745ED34}" type="pres">
      <dgm:prSet presAssocID="{A26B9D7E-BFD0-4D79-94C3-9FF48EBF2055}" presName="middleNode" presStyleCnt="0"/>
      <dgm:spPr/>
    </dgm:pt>
    <dgm:pt modelId="{2C2E06C3-7E8C-44C2-BAD5-C45AAA6AF8FC}" type="pres">
      <dgm:prSet presAssocID="{A26B9D7E-BFD0-4D79-94C3-9FF48EBF2055}" presName="padding" presStyleLbl="node1" presStyleIdx="0" presStyleCnt="5"/>
      <dgm:spPr/>
    </dgm:pt>
    <dgm:pt modelId="{53B9177E-CAEB-40A6-B7CD-B530E539DEA0}" type="pres">
      <dgm:prSet presAssocID="{A26B9D7E-BFD0-4D79-94C3-9FF48EBF2055}" presName="shape" presStyleLbl="node1" presStyleIdx="1" presStyleCnt="5">
        <dgm:presLayoutVars>
          <dgm:bulletEnabled val="1"/>
        </dgm:presLayoutVars>
      </dgm:prSet>
      <dgm:spPr/>
    </dgm:pt>
    <dgm:pt modelId="{CAD960F9-223B-4399-AE61-0467B3BDB0E2}" type="pres">
      <dgm:prSet presAssocID="{239BBC67-93F7-4969-BF19-4367C07089DE}" presName="sibTrans" presStyleLbl="sibTrans2D1" presStyleIdx="1" presStyleCnt="4"/>
      <dgm:spPr/>
    </dgm:pt>
    <dgm:pt modelId="{ABD7F4B1-8305-496A-87C5-EF94E6CE9659}" type="pres">
      <dgm:prSet presAssocID="{C69D128E-FEF2-4198-8709-E09622051936}" presName="middleNode" presStyleCnt="0"/>
      <dgm:spPr/>
    </dgm:pt>
    <dgm:pt modelId="{CCCC70A8-DCDB-4ABC-AB34-E786C32E4A96}" type="pres">
      <dgm:prSet presAssocID="{C69D128E-FEF2-4198-8709-E09622051936}" presName="padding" presStyleLbl="node1" presStyleIdx="1" presStyleCnt="5"/>
      <dgm:spPr/>
    </dgm:pt>
    <dgm:pt modelId="{71735868-ACE4-4214-B2E0-A1BC8D438F5E}" type="pres">
      <dgm:prSet presAssocID="{C69D128E-FEF2-4198-8709-E09622051936}" presName="shape" presStyleLbl="node1" presStyleIdx="2" presStyleCnt="5">
        <dgm:presLayoutVars>
          <dgm:bulletEnabled val="1"/>
        </dgm:presLayoutVars>
      </dgm:prSet>
      <dgm:spPr/>
    </dgm:pt>
    <dgm:pt modelId="{3BD41C3C-6CC5-443E-906E-245B24CD7FB5}" type="pres">
      <dgm:prSet presAssocID="{1CF93402-478A-4DC3-85BB-BFBB25E75590}" presName="sibTrans" presStyleLbl="sibTrans2D1" presStyleIdx="2" presStyleCnt="4"/>
      <dgm:spPr/>
    </dgm:pt>
    <dgm:pt modelId="{70AC37B8-6846-47FF-8AA5-1EF9231A1945}" type="pres">
      <dgm:prSet presAssocID="{EBA1BA0E-D075-493C-9903-7F4F714DE8BB}" presName="middleNode" presStyleCnt="0"/>
      <dgm:spPr/>
    </dgm:pt>
    <dgm:pt modelId="{11629DB1-2388-4FEF-81F5-0C5AA84F5E67}" type="pres">
      <dgm:prSet presAssocID="{EBA1BA0E-D075-493C-9903-7F4F714DE8BB}" presName="padding" presStyleLbl="node1" presStyleIdx="2" presStyleCnt="5"/>
      <dgm:spPr/>
    </dgm:pt>
    <dgm:pt modelId="{49E6C7AF-BC0C-41CF-ABCD-B071ED34198F}" type="pres">
      <dgm:prSet presAssocID="{EBA1BA0E-D075-493C-9903-7F4F714DE8BB}" presName="shape" presStyleLbl="node1" presStyleIdx="3" presStyleCnt="5">
        <dgm:presLayoutVars>
          <dgm:bulletEnabled val="1"/>
        </dgm:presLayoutVars>
      </dgm:prSet>
      <dgm:spPr/>
    </dgm:pt>
    <dgm:pt modelId="{D310DE7E-4F09-4EDD-9F9C-790CB1CDC3A5}" type="pres">
      <dgm:prSet presAssocID="{2B7DDC16-9267-427D-A220-B2A0CA44E157}" presName="sibTrans" presStyleLbl="sibTrans2D1" presStyleIdx="3" presStyleCnt="4"/>
      <dgm:spPr/>
    </dgm:pt>
    <dgm:pt modelId="{2DB54D24-6BFA-4A54-B058-C615709D6CE7}" type="pres">
      <dgm:prSet presAssocID="{94D54FB3-BAAA-4F75-BB2D-599D11CB4045}" presName="lastNode" presStyleLbl="node1" presStyleIdx="4" presStyleCnt="5">
        <dgm:presLayoutVars>
          <dgm:bulletEnabled val="1"/>
        </dgm:presLayoutVars>
      </dgm:prSet>
      <dgm:spPr/>
    </dgm:pt>
  </dgm:ptLst>
  <dgm:cxnLst>
    <dgm:cxn modelId="{8AAAC905-3C3B-4563-AB1A-523859E58DA8}" srcId="{76DDB9C1-4F0C-421B-8B5E-34B2658441B4}" destId="{9EB2AA44-4CC6-41D4-AA22-EF90712FA936}" srcOrd="0" destOrd="0" parTransId="{9CCC00FB-3395-44E8-9913-373F0D5DA8F9}" sibTransId="{A9DE1D08-9308-47BA-B5B8-42BC6FFBDA03}"/>
    <dgm:cxn modelId="{49AB3E11-3749-4A9A-AE67-F391F8AD4004}" srcId="{76DDB9C1-4F0C-421B-8B5E-34B2658441B4}" destId="{A26B9D7E-BFD0-4D79-94C3-9FF48EBF2055}" srcOrd="1" destOrd="0" parTransId="{ECCBB50D-22F2-46A1-9362-F4B4A94EB24C}" sibTransId="{239BBC67-93F7-4969-BF19-4367C07089DE}"/>
    <dgm:cxn modelId="{D0CE5E19-9C83-4D0C-882E-91AE06E3506C}" type="presOf" srcId="{A9DE1D08-9308-47BA-B5B8-42BC6FFBDA03}" destId="{D994962F-A2F9-4552-9414-74C52A3CFB78}" srcOrd="0" destOrd="0" presId="urn:microsoft.com/office/officeart/2005/8/layout/bProcess2"/>
    <dgm:cxn modelId="{AD8FCB2D-84F6-43F2-B091-9185794D6199}" type="presOf" srcId="{9EB2AA44-4CC6-41D4-AA22-EF90712FA936}" destId="{8A668324-8A02-41C3-BB41-A40CC5E6CE55}" srcOrd="0" destOrd="0" presId="urn:microsoft.com/office/officeart/2005/8/layout/bProcess2"/>
    <dgm:cxn modelId="{224C0734-FF33-433A-B55A-8FEAE71B543F}" type="presOf" srcId="{1CF93402-478A-4DC3-85BB-BFBB25E75590}" destId="{3BD41C3C-6CC5-443E-906E-245B24CD7FB5}" srcOrd="0" destOrd="0" presId="urn:microsoft.com/office/officeart/2005/8/layout/bProcess2"/>
    <dgm:cxn modelId="{B5084365-4065-4D58-8972-CE41FA946740}" type="presOf" srcId="{2B7DDC16-9267-427D-A220-B2A0CA44E157}" destId="{D310DE7E-4F09-4EDD-9F9C-790CB1CDC3A5}" srcOrd="0" destOrd="0" presId="urn:microsoft.com/office/officeart/2005/8/layout/bProcess2"/>
    <dgm:cxn modelId="{0022486A-203B-40F4-B29F-155A09A04CA3}" srcId="{76DDB9C1-4F0C-421B-8B5E-34B2658441B4}" destId="{C69D128E-FEF2-4198-8709-E09622051936}" srcOrd="2" destOrd="0" parTransId="{22FB883B-A353-4780-8AC7-BB9C5ECDA77F}" sibTransId="{1CF93402-478A-4DC3-85BB-BFBB25E75590}"/>
    <dgm:cxn modelId="{34B76372-6E4D-4C47-8E3E-8EC5BABA6F9F}" srcId="{76DDB9C1-4F0C-421B-8B5E-34B2658441B4}" destId="{EBA1BA0E-D075-493C-9903-7F4F714DE8BB}" srcOrd="3" destOrd="0" parTransId="{82C67D7A-52CF-455A-8C64-08689140E4D3}" sibTransId="{2B7DDC16-9267-427D-A220-B2A0CA44E157}"/>
    <dgm:cxn modelId="{3A2AFB82-7EA3-4BE9-999A-1E734C32D265}" type="presOf" srcId="{94D54FB3-BAAA-4F75-BB2D-599D11CB4045}" destId="{2DB54D24-6BFA-4A54-B058-C615709D6CE7}" srcOrd="0" destOrd="0" presId="urn:microsoft.com/office/officeart/2005/8/layout/bProcess2"/>
    <dgm:cxn modelId="{BF3FD099-9820-4445-AD99-A34A742F235E}" srcId="{76DDB9C1-4F0C-421B-8B5E-34B2658441B4}" destId="{94D54FB3-BAAA-4F75-BB2D-599D11CB4045}" srcOrd="4" destOrd="0" parTransId="{753209B4-C0E4-4E03-B632-843B406AC24A}" sibTransId="{0D08C794-A4B2-4773-A5BC-73DD5C71505F}"/>
    <dgm:cxn modelId="{107126B2-AD6D-48D7-A0C6-9836EFA37086}" type="presOf" srcId="{C69D128E-FEF2-4198-8709-E09622051936}" destId="{71735868-ACE4-4214-B2E0-A1BC8D438F5E}" srcOrd="0" destOrd="0" presId="urn:microsoft.com/office/officeart/2005/8/layout/bProcess2"/>
    <dgm:cxn modelId="{AEBDC6B9-7988-4EB6-B8CC-4555120C7627}" type="presOf" srcId="{EBA1BA0E-D075-493C-9903-7F4F714DE8BB}" destId="{49E6C7AF-BC0C-41CF-ABCD-B071ED34198F}" srcOrd="0" destOrd="0" presId="urn:microsoft.com/office/officeart/2005/8/layout/bProcess2"/>
    <dgm:cxn modelId="{95549FD6-901F-4AF1-AF84-B97C2E82A074}" type="presOf" srcId="{239BBC67-93F7-4969-BF19-4367C07089DE}" destId="{CAD960F9-223B-4399-AE61-0467B3BDB0E2}" srcOrd="0" destOrd="0" presId="urn:microsoft.com/office/officeart/2005/8/layout/bProcess2"/>
    <dgm:cxn modelId="{36B91BE6-EE0A-4F35-906E-B04AB9D42621}" type="presOf" srcId="{76DDB9C1-4F0C-421B-8B5E-34B2658441B4}" destId="{FE6DB225-C436-488B-AE3F-B9AD8FAA58DD}" srcOrd="0" destOrd="0" presId="urn:microsoft.com/office/officeart/2005/8/layout/bProcess2"/>
    <dgm:cxn modelId="{268A14EF-9A1F-40B4-B93D-B350D6677023}" type="presOf" srcId="{A26B9D7E-BFD0-4D79-94C3-9FF48EBF2055}" destId="{53B9177E-CAEB-40A6-B7CD-B530E539DEA0}" srcOrd="0" destOrd="0" presId="urn:microsoft.com/office/officeart/2005/8/layout/bProcess2"/>
    <dgm:cxn modelId="{214A8E0A-E87D-4697-AF64-72236DD4D10D}" type="presParOf" srcId="{FE6DB225-C436-488B-AE3F-B9AD8FAA58DD}" destId="{8A668324-8A02-41C3-BB41-A40CC5E6CE55}" srcOrd="0" destOrd="0" presId="urn:microsoft.com/office/officeart/2005/8/layout/bProcess2"/>
    <dgm:cxn modelId="{04D3D3DB-BBA9-4B39-8BD0-70AD3C034101}" type="presParOf" srcId="{FE6DB225-C436-488B-AE3F-B9AD8FAA58DD}" destId="{D994962F-A2F9-4552-9414-74C52A3CFB78}" srcOrd="1" destOrd="0" presId="urn:microsoft.com/office/officeart/2005/8/layout/bProcess2"/>
    <dgm:cxn modelId="{AA915D51-1612-46A9-AE78-6C7674A67EAC}" type="presParOf" srcId="{FE6DB225-C436-488B-AE3F-B9AD8FAA58DD}" destId="{44D01CBA-9C43-43CE-A2FF-EBF39745ED34}" srcOrd="2" destOrd="0" presId="urn:microsoft.com/office/officeart/2005/8/layout/bProcess2"/>
    <dgm:cxn modelId="{46844872-704D-4C69-9B3C-A8F4BDBF595E}" type="presParOf" srcId="{44D01CBA-9C43-43CE-A2FF-EBF39745ED34}" destId="{2C2E06C3-7E8C-44C2-BAD5-C45AAA6AF8FC}" srcOrd="0" destOrd="0" presId="urn:microsoft.com/office/officeart/2005/8/layout/bProcess2"/>
    <dgm:cxn modelId="{1D16424B-0684-4630-866B-C2566656C45A}" type="presParOf" srcId="{44D01CBA-9C43-43CE-A2FF-EBF39745ED34}" destId="{53B9177E-CAEB-40A6-B7CD-B530E539DEA0}" srcOrd="1" destOrd="0" presId="urn:microsoft.com/office/officeart/2005/8/layout/bProcess2"/>
    <dgm:cxn modelId="{13CB3438-C8AC-4322-8A66-B638A835A4C9}" type="presParOf" srcId="{FE6DB225-C436-488B-AE3F-B9AD8FAA58DD}" destId="{CAD960F9-223B-4399-AE61-0467B3BDB0E2}" srcOrd="3" destOrd="0" presId="urn:microsoft.com/office/officeart/2005/8/layout/bProcess2"/>
    <dgm:cxn modelId="{0F1BE9D0-43B2-42B9-933B-DD37C1D5586D}" type="presParOf" srcId="{FE6DB225-C436-488B-AE3F-B9AD8FAA58DD}" destId="{ABD7F4B1-8305-496A-87C5-EF94E6CE9659}" srcOrd="4" destOrd="0" presId="urn:microsoft.com/office/officeart/2005/8/layout/bProcess2"/>
    <dgm:cxn modelId="{C9C331EE-B389-42AC-A0F6-02CBB13C6964}" type="presParOf" srcId="{ABD7F4B1-8305-496A-87C5-EF94E6CE9659}" destId="{CCCC70A8-DCDB-4ABC-AB34-E786C32E4A96}" srcOrd="0" destOrd="0" presId="urn:microsoft.com/office/officeart/2005/8/layout/bProcess2"/>
    <dgm:cxn modelId="{A0B70A69-1898-4227-BD44-4D71650F3A7C}" type="presParOf" srcId="{ABD7F4B1-8305-496A-87C5-EF94E6CE9659}" destId="{71735868-ACE4-4214-B2E0-A1BC8D438F5E}" srcOrd="1" destOrd="0" presId="urn:microsoft.com/office/officeart/2005/8/layout/bProcess2"/>
    <dgm:cxn modelId="{298CBB8C-526D-481F-8C9B-807DC7E7DDED}" type="presParOf" srcId="{FE6DB225-C436-488B-AE3F-B9AD8FAA58DD}" destId="{3BD41C3C-6CC5-443E-906E-245B24CD7FB5}" srcOrd="5" destOrd="0" presId="urn:microsoft.com/office/officeart/2005/8/layout/bProcess2"/>
    <dgm:cxn modelId="{7C312D3C-ED4C-4502-A456-73A2A1ADC5A2}" type="presParOf" srcId="{FE6DB225-C436-488B-AE3F-B9AD8FAA58DD}" destId="{70AC37B8-6846-47FF-8AA5-1EF9231A1945}" srcOrd="6" destOrd="0" presId="urn:microsoft.com/office/officeart/2005/8/layout/bProcess2"/>
    <dgm:cxn modelId="{49A3694A-95DB-4A54-86BE-EE8DDBC79EE6}" type="presParOf" srcId="{70AC37B8-6846-47FF-8AA5-1EF9231A1945}" destId="{11629DB1-2388-4FEF-81F5-0C5AA84F5E67}" srcOrd="0" destOrd="0" presId="urn:microsoft.com/office/officeart/2005/8/layout/bProcess2"/>
    <dgm:cxn modelId="{97AF0D40-28FB-4D3D-A5C9-8C8B7571D267}" type="presParOf" srcId="{70AC37B8-6846-47FF-8AA5-1EF9231A1945}" destId="{49E6C7AF-BC0C-41CF-ABCD-B071ED34198F}" srcOrd="1" destOrd="0" presId="urn:microsoft.com/office/officeart/2005/8/layout/bProcess2"/>
    <dgm:cxn modelId="{2724C74B-E37C-4A9A-83F2-4A1071F70947}" type="presParOf" srcId="{FE6DB225-C436-488B-AE3F-B9AD8FAA58DD}" destId="{D310DE7E-4F09-4EDD-9F9C-790CB1CDC3A5}" srcOrd="7" destOrd="0" presId="urn:microsoft.com/office/officeart/2005/8/layout/bProcess2"/>
    <dgm:cxn modelId="{557F4A64-52FD-4980-A6E5-3FFA422DA994}" type="presParOf" srcId="{FE6DB225-C436-488B-AE3F-B9AD8FAA58DD}" destId="{2DB54D24-6BFA-4A54-B058-C615709D6CE7}" srcOrd="8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3009B-A00C-473D-8770-6EFE3C55CB0A}">
      <dsp:nvSpPr>
        <dsp:cNvPr id="0" name=""/>
        <dsp:cNvSpPr/>
      </dsp:nvSpPr>
      <dsp:spPr>
        <a:xfrm>
          <a:off x="2209020" y="1283888"/>
          <a:ext cx="4774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7414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/>
        </a:p>
      </dsp:txBody>
      <dsp:txXfrm>
        <a:off x="2435027" y="1327068"/>
        <a:ext cx="25400" cy="5080"/>
      </dsp:txXfrm>
    </dsp:sp>
    <dsp:sp modelId="{E013333D-93C4-44C5-A3DE-B1FAE287B018}">
      <dsp:nvSpPr>
        <dsp:cNvPr id="0" name=""/>
        <dsp:cNvSpPr/>
      </dsp:nvSpPr>
      <dsp:spPr>
        <a:xfrm>
          <a:off x="2062" y="666980"/>
          <a:ext cx="2208758" cy="13252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Introduction</a:t>
          </a:r>
          <a:endParaRPr lang="ar-SA" sz="19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062" y="666980"/>
        <a:ext cx="2208758" cy="1325254"/>
      </dsp:txXfrm>
    </dsp:sp>
    <dsp:sp modelId="{A243D591-6ECF-42D4-902C-B696CF8ACDAD}">
      <dsp:nvSpPr>
        <dsp:cNvPr id="0" name=""/>
        <dsp:cNvSpPr/>
      </dsp:nvSpPr>
      <dsp:spPr>
        <a:xfrm>
          <a:off x="4925792" y="1283888"/>
          <a:ext cx="4774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7414" y="45720"/>
              </a:lnTo>
            </a:path>
          </a:pathLst>
        </a:custGeom>
        <a:noFill/>
        <a:ln w="9525" cap="flat" cmpd="sng" algn="ctr">
          <a:solidFill>
            <a:schemeClr val="accent2">
              <a:hueOff val="-874839"/>
              <a:satOff val="-1684"/>
              <a:lumOff val="11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/>
        </a:p>
      </dsp:txBody>
      <dsp:txXfrm>
        <a:off x="5151799" y="1327068"/>
        <a:ext cx="25400" cy="5080"/>
      </dsp:txXfrm>
    </dsp:sp>
    <dsp:sp modelId="{24693865-BD4C-425C-B0A2-77E587F55D73}">
      <dsp:nvSpPr>
        <dsp:cNvPr id="0" name=""/>
        <dsp:cNvSpPr/>
      </dsp:nvSpPr>
      <dsp:spPr>
        <a:xfrm>
          <a:off x="2718834" y="666980"/>
          <a:ext cx="2208758" cy="1325254"/>
        </a:xfrm>
        <a:prstGeom prst="rect">
          <a:avLst/>
        </a:prstGeom>
        <a:gradFill rotWithShape="0">
          <a:gsLst>
            <a:gs pos="0">
              <a:schemeClr val="accent2">
                <a:hueOff val="-729032"/>
                <a:satOff val="-1403"/>
                <a:lumOff val="9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729032"/>
                <a:satOff val="-1403"/>
                <a:lumOff val="9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729032"/>
                <a:satOff val="-1403"/>
                <a:lumOff val="9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Objectives</a:t>
          </a:r>
          <a:endParaRPr lang="ar-SA" sz="19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718834" y="666980"/>
        <a:ext cx="2208758" cy="1325254"/>
      </dsp:txXfrm>
    </dsp:sp>
    <dsp:sp modelId="{8EF6C0A9-B566-4909-983A-A79C34FD78CC}">
      <dsp:nvSpPr>
        <dsp:cNvPr id="0" name=""/>
        <dsp:cNvSpPr/>
      </dsp:nvSpPr>
      <dsp:spPr>
        <a:xfrm>
          <a:off x="7642565" y="1283888"/>
          <a:ext cx="4774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7414" y="45720"/>
              </a:lnTo>
            </a:path>
          </a:pathLst>
        </a:custGeom>
        <a:noFill/>
        <a:ln w="9525" cap="flat" cmpd="sng" algn="ctr">
          <a:solidFill>
            <a:schemeClr val="accent2">
              <a:hueOff val="-1749677"/>
              <a:satOff val="-3368"/>
              <a:lumOff val="235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/>
        </a:p>
      </dsp:txBody>
      <dsp:txXfrm>
        <a:off x="7868572" y="1327068"/>
        <a:ext cx="25400" cy="5080"/>
      </dsp:txXfrm>
    </dsp:sp>
    <dsp:sp modelId="{62E99899-F41A-47DB-B910-E5F24052A465}">
      <dsp:nvSpPr>
        <dsp:cNvPr id="0" name=""/>
        <dsp:cNvSpPr/>
      </dsp:nvSpPr>
      <dsp:spPr>
        <a:xfrm>
          <a:off x="5435607" y="666980"/>
          <a:ext cx="2208758" cy="1325254"/>
        </a:xfrm>
        <a:prstGeom prst="rect">
          <a:avLst/>
        </a:prstGeom>
        <a:gradFill rotWithShape="0">
          <a:gsLst>
            <a:gs pos="0">
              <a:schemeClr val="accent2">
                <a:hueOff val="-1458064"/>
                <a:satOff val="-2807"/>
                <a:lumOff val="196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1458064"/>
                <a:satOff val="-2807"/>
                <a:lumOff val="196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1458064"/>
                <a:satOff val="-2807"/>
                <a:lumOff val="196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Study Area</a:t>
          </a:r>
          <a:endParaRPr lang="ar-SA" sz="19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35607" y="666980"/>
        <a:ext cx="2208758" cy="1325254"/>
      </dsp:txXfrm>
    </dsp:sp>
    <dsp:sp modelId="{65A44215-F4EF-4491-8CBC-6EE85A18E6FE}">
      <dsp:nvSpPr>
        <dsp:cNvPr id="0" name=""/>
        <dsp:cNvSpPr/>
      </dsp:nvSpPr>
      <dsp:spPr>
        <a:xfrm>
          <a:off x="1106441" y="1990435"/>
          <a:ext cx="8150317" cy="477414"/>
        </a:xfrm>
        <a:custGeom>
          <a:avLst/>
          <a:gdLst/>
          <a:ahLst/>
          <a:cxnLst/>
          <a:rect l="0" t="0" r="0" b="0"/>
          <a:pathLst>
            <a:path>
              <a:moveTo>
                <a:pt x="8150317" y="0"/>
              </a:moveTo>
              <a:lnTo>
                <a:pt x="8150317" y="255807"/>
              </a:lnTo>
              <a:lnTo>
                <a:pt x="0" y="255807"/>
              </a:lnTo>
              <a:lnTo>
                <a:pt x="0" y="477414"/>
              </a:lnTo>
            </a:path>
          </a:pathLst>
        </a:custGeom>
        <a:noFill/>
        <a:ln w="9525" cap="flat" cmpd="sng" algn="ctr">
          <a:solidFill>
            <a:schemeClr val="accent2">
              <a:hueOff val="-2624515"/>
              <a:satOff val="-5052"/>
              <a:lumOff val="353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/>
        </a:p>
      </dsp:txBody>
      <dsp:txXfrm>
        <a:off x="4977446" y="2226602"/>
        <a:ext cx="408306" cy="5080"/>
      </dsp:txXfrm>
    </dsp:sp>
    <dsp:sp modelId="{9536A8F8-7BDD-40D2-90B5-5ECCBFC9C466}">
      <dsp:nvSpPr>
        <dsp:cNvPr id="0" name=""/>
        <dsp:cNvSpPr/>
      </dsp:nvSpPr>
      <dsp:spPr>
        <a:xfrm>
          <a:off x="8152379" y="666980"/>
          <a:ext cx="2208758" cy="1325254"/>
        </a:xfrm>
        <a:prstGeom prst="rect">
          <a:avLst/>
        </a:prstGeom>
        <a:gradFill rotWithShape="0">
          <a:gsLst>
            <a:gs pos="0">
              <a:schemeClr val="accent2">
                <a:hueOff val="-2187096"/>
                <a:satOff val="-4210"/>
                <a:lumOff val="29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2187096"/>
                <a:satOff val="-4210"/>
                <a:lumOff val="29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2187096"/>
                <a:satOff val="-4210"/>
                <a:lumOff val="29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Methodology</a:t>
          </a:r>
          <a:endParaRPr lang="ar-SA" sz="19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152379" y="666980"/>
        <a:ext cx="2208758" cy="1325254"/>
      </dsp:txXfrm>
    </dsp:sp>
    <dsp:sp modelId="{B9773C10-D826-49BC-BFC6-B226059F2A66}">
      <dsp:nvSpPr>
        <dsp:cNvPr id="0" name=""/>
        <dsp:cNvSpPr/>
      </dsp:nvSpPr>
      <dsp:spPr>
        <a:xfrm>
          <a:off x="2209020" y="3117157"/>
          <a:ext cx="4774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7414" y="45720"/>
              </a:lnTo>
            </a:path>
          </a:pathLst>
        </a:custGeom>
        <a:noFill/>
        <a:ln w="9525" cap="flat" cmpd="sng" algn="ctr">
          <a:solidFill>
            <a:schemeClr val="accent2">
              <a:hueOff val="-3499354"/>
              <a:satOff val="-6736"/>
              <a:lumOff val="47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/>
        </a:p>
      </dsp:txBody>
      <dsp:txXfrm>
        <a:off x="2435027" y="3160337"/>
        <a:ext cx="25400" cy="5080"/>
      </dsp:txXfrm>
    </dsp:sp>
    <dsp:sp modelId="{8AB92917-EA4D-4651-B714-BBAE622EF408}">
      <dsp:nvSpPr>
        <dsp:cNvPr id="0" name=""/>
        <dsp:cNvSpPr/>
      </dsp:nvSpPr>
      <dsp:spPr>
        <a:xfrm>
          <a:off x="2062" y="2500250"/>
          <a:ext cx="2208758" cy="1325254"/>
        </a:xfrm>
        <a:prstGeom prst="rect">
          <a:avLst/>
        </a:prstGeom>
        <a:gradFill rotWithShape="0">
          <a:gsLst>
            <a:gs pos="0">
              <a:schemeClr val="accent2">
                <a:hueOff val="-2916128"/>
                <a:satOff val="-5613"/>
                <a:lumOff val="39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2916128"/>
                <a:satOff val="-5613"/>
                <a:lumOff val="39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2916128"/>
                <a:satOff val="-5613"/>
                <a:lumOff val="39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Modeling and Design</a:t>
          </a:r>
          <a:endParaRPr lang="ar-SA" sz="19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062" y="2500250"/>
        <a:ext cx="2208758" cy="1325254"/>
      </dsp:txXfrm>
    </dsp:sp>
    <dsp:sp modelId="{6C688DE9-6F63-490A-BE8F-24E8EC92016B}">
      <dsp:nvSpPr>
        <dsp:cNvPr id="0" name=""/>
        <dsp:cNvSpPr/>
      </dsp:nvSpPr>
      <dsp:spPr>
        <a:xfrm>
          <a:off x="4925792" y="3117157"/>
          <a:ext cx="4774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7414" y="45720"/>
              </a:lnTo>
            </a:path>
          </a:pathLst>
        </a:custGeom>
        <a:noFill/>
        <a:ln w="9525" cap="flat" cmpd="sng" algn="ctr">
          <a:solidFill>
            <a:schemeClr val="accent2">
              <a:hueOff val="-4374192"/>
              <a:satOff val="-8420"/>
              <a:lumOff val="58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/>
        </a:p>
      </dsp:txBody>
      <dsp:txXfrm>
        <a:off x="5151799" y="3160337"/>
        <a:ext cx="25400" cy="5080"/>
      </dsp:txXfrm>
    </dsp:sp>
    <dsp:sp modelId="{D3A14490-04D5-4323-8472-42B7E0E17A76}">
      <dsp:nvSpPr>
        <dsp:cNvPr id="0" name=""/>
        <dsp:cNvSpPr/>
      </dsp:nvSpPr>
      <dsp:spPr>
        <a:xfrm>
          <a:off x="2718834" y="2500250"/>
          <a:ext cx="2208758" cy="1325254"/>
        </a:xfrm>
        <a:prstGeom prst="rect">
          <a:avLst/>
        </a:prstGeom>
        <a:gradFill rotWithShape="0">
          <a:gsLst>
            <a:gs pos="0">
              <a:schemeClr val="accent2">
                <a:hueOff val="-3645160"/>
                <a:satOff val="-7017"/>
                <a:lumOff val="49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3645160"/>
                <a:satOff val="-7017"/>
                <a:lumOff val="49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3645160"/>
                <a:satOff val="-7017"/>
                <a:lumOff val="49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Results</a:t>
          </a:r>
          <a:endParaRPr lang="ar-SA" sz="19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718834" y="2500250"/>
        <a:ext cx="2208758" cy="1325254"/>
      </dsp:txXfrm>
    </dsp:sp>
    <dsp:sp modelId="{8892EA07-C9C9-4DDC-854B-979F77140BC3}">
      <dsp:nvSpPr>
        <dsp:cNvPr id="0" name=""/>
        <dsp:cNvSpPr/>
      </dsp:nvSpPr>
      <dsp:spPr>
        <a:xfrm>
          <a:off x="5435607" y="2500250"/>
          <a:ext cx="2208758" cy="1325254"/>
        </a:xfrm>
        <a:prstGeom prst="rect">
          <a:avLst/>
        </a:prstGeom>
        <a:gradFill rotWithShape="0">
          <a:gsLst>
            <a:gs pos="0">
              <a:schemeClr val="accent2">
                <a:hueOff val="-4374192"/>
                <a:satOff val="-8420"/>
                <a:lumOff val="58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4374192"/>
                <a:satOff val="-8420"/>
                <a:lumOff val="58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4374192"/>
                <a:satOff val="-8420"/>
                <a:lumOff val="58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Recommendations and Conclusions</a:t>
          </a:r>
          <a:endParaRPr lang="ar-SA" sz="19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35607" y="2500250"/>
        <a:ext cx="2208758" cy="13252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EC89AE-6CA0-47A8-8B79-5061623D206F}">
      <dsp:nvSpPr>
        <dsp:cNvPr id="0" name=""/>
        <dsp:cNvSpPr/>
      </dsp:nvSpPr>
      <dsp:spPr>
        <a:xfrm>
          <a:off x="-3843500" y="-594368"/>
          <a:ext cx="4612974" cy="4612974"/>
        </a:xfrm>
        <a:prstGeom prst="blockArc">
          <a:avLst>
            <a:gd name="adj1" fmla="val 18900000"/>
            <a:gd name="adj2" fmla="val 2700000"/>
            <a:gd name="adj3" fmla="val 468"/>
          </a:avLst>
        </a:pr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B8D73-250A-4851-9008-32F684807442}">
      <dsp:nvSpPr>
        <dsp:cNvPr id="0" name=""/>
        <dsp:cNvSpPr/>
      </dsp:nvSpPr>
      <dsp:spPr>
        <a:xfrm>
          <a:off x="629460" y="489186"/>
          <a:ext cx="9715676" cy="9782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76475" tIns="55880" rIns="55880" bIns="55880" numCol="1" spcCol="1270" anchor="ctr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Design a wastewater collection network for the southern part of Tubas using Sewer CAD</a:t>
          </a:r>
          <a:endParaRPr lang="ar-SA" sz="22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29460" y="489186"/>
        <a:ext cx="9715676" cy="978236"/>
      </dsp:txXfrm>
    </dsp:sp>
    <dsp:sp modelId="{0357659D-9B3A-4FF8-9E34-D100E73FC17A}">
      <dsp:nvSpPr>
        <dsp:cNvPr id="0" name=""/>
        <dsp:cNvSpPr/>
      </dsp:nvSpPr>
      <dsp:spPr>
        <a:xfrm>
          <a:off x="18062" y="366906"/>
          <a:ext cx="1222795" cy="12227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B06DD7E-69F2-4E75-B7D5-B14062F1ED82}">
      <dsp:nvSpPr>
        <dsp:cNvPr id="0" name=""/>
        <dsp:cNvSpPr/>
      </dsp:nvSpPr>
      <dsp:spPr>
        <a:xfrm>
          <a:off x="629460" y="1956814"/>
          <a:ext cx="9715676" cy="978236"/>
        </a:xfrm>
        <a:prstGeom prst="rect">
          <a:avLst/>
        </a:prstGeom>
        <a:gradFill rotWithShape="0">
          <a:gsLst>
            <a:gs pos="0">
              <a:schemeClr val="accent2">
                <a:hueOff val="-4374192"/>
                <a:satOff val="-8420"/>
                <a:lumOff val="58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-4374192"/>
                <a:satOff val="-8420"/>
                <a:lumOff val="58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-4374192"/>
                <a:satOff val="-8420"/>
                <a:lumOff val="58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76475" tIns="55880" rIns="55880" bIns="55880" numCol="1" spcCol="1270" anchor="ctr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Estimating the total cost of the network</a:t>
          </a:r>
          <a:endParaRPr lang="ar-SA" sz="22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29460" y="1956814"/>
        <a:ext cx="9715676" cy="978236"/>
      </dsp:txXfrm>
    </dsp:sp>
    <dsp:sp modelId="{D43CFFDA-4FC8-4F68-8433-80FF74AFCED8}">
      <dsp:nvSpPr>
        <dsp:cNvPr id="0" name=""/>
        <dsp:cNvSpPr/>
      </dsp:nvSpPr>
      <dsp:spPr>
        <a:xfrm>
          <a:off x="18062" y="1834534"/>
          <a:ext cx="1222795" cy="12227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374192"/>
              <a:satOff val="-8420"/>
              <a:lumOff val="588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CB88BF-A1B6-4391-8F5B-3FD206927C60}">
      <dsp:nvSpPr>
        <dsp:cNvPr id="0" name=""/>
        <dsp:cNvSpPr/>
      </dsp:nvSpPr>
      <dsp:spPr>
        <a:xfrm>
          <a:off x="4526278" y="1975785"/>
          <a:ext cx="1195267" cy="103748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rPr>
            <a:t>Tubas</a:t>
          </a:r>
          <a:endParaRPr lang="ar-SA" sz="2500" b="1" kern="1200" dirty="0">
            <a:solidFill>
              <a:srgbClr val="00206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701321" y="2127721"/>
        <a:ext cx="845181" cy="733614"/>
      </dsp:txXfrm>
    </dsp:sp>
    <dsp:sp modelId="{22E77F1E-5811-45E4-AD2C-CF3A10CDF150}">
      <dsp:nvSpPr>
        <dsp:cNvPr id="0" name=""/>
        <dsp:cNvSpPr/>
      </dsp:nvSpPr>
      <dsp:spPr>
        <a:xfrm rot="16200000">
          <a:off x="4946462" y="1428220"/>
          <a:ext cx="354899" cy="4455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000" kern="1200"/>
        </a:p>
      </dsp:txBody>
      <dsp:txXfrm>
        <a:off x="4999697" y="1570574"/>
        <a:ext cx="248429" cy="267359"/>
      </dsp:txXfrm>
    </dsp:sp>
    <dsp:sp modelId="{8D909082-001E-4414-B31A-9ECC0AADA467}">
      <dsp:nvSpPr>
        <dsp:cNvPr id="0" name=""/>
        <dsp:cNvSpPr/>
      </dsp:nvSpPr>
      <dsp:spPr>
        <a:xfrm>
          <a:off x="4429665" y="9305"/>
          <a:ext cx="1388494" cy="129685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Location</a:t>
          </a:r>
          <a:endParaRPr lang="ar-SA" sz="18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633005" y="199225"/>
        <a:ext cx="981814" cy="917018"/>
      </dsp:txXfrm>
    </dsp:sp>
    <dsp:sp modelId="{A0A059B1-BD5C-452D-92F9-1C1E5A4E37C8}">
      <dsp:nvSpPr>
        <dsp:cNvPr id="0" name=""/>
        <dsp:cNvSpPr/>
      </dsp:nvSpPr>
      <dsp:spPr>
        <a:xfrm rot="20520000">
          <a:off x="5781401" y="2015199"/>
          <a:ext cx="264063" cy="4455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857445"/>
            <a:satOff val="5217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000" kern="1200"/>
        </a:p>
      </dsp:txBody>
      <dsp:txXfrm>
        <a:off x="5783340" y="2116558"/>
        <a:ext cx="184844" cy="267359"/>
      </dsp:txXfrm>
    </dsp:sp>
    <dsp:sp modelId="{BDEE5106-BC22-4D2B-AC97-26C9F5EC3DDE}">
      <dsp:nvSpPr>
        <dsp:cNvPr id="0" name=""/>
        <dsp:cNvSpPr/>
      </dsp:nvSpPr>
      <dsp:spPr>
        <a:xfrm>
          <a:off x="6107002" y="1278498"/>
          <a:ext cx="1527608" cy="1296858"/>
        </a:xfrm>
        <a:prstGeom prst="ellipse">
          <a:avLst/>
        </a:prstGeom>
        <a:gradFill rotWithShape="0">
          <a:gsLst>
            <a:gs pos="0">
              <a:schemeClr val="accent3">
                <a:hueOff val="-857445"/>
                <a:satOff val="5217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-857445"/>
                <a:satOff val="5217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-857445"/>
                <a:satOff val="5217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Topography</a:t>
          </a:r>
          <a:endParaRPr lang="ar-SA" sz="16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330715" y="1468418"/>
        <a:ext cx="1080182" cy="917018"/>
      </dsp:txXfrm>
    </dsp:sp>
    <dsp:sp modelId="{D4572FEC-737D-4C99-AE9D-7A51DA1A7F5C}">
      <dsp:nvSpPr>
        <dsp:cNvPr id="0" name=""/>
        <dsp:cNvSpPr/>
      </dsp:nvSpPr>
      <dsp:spPr>
        <a:xfrm rot="3240000">
          <a:off x="5455720" y="2964913"/>
          <a:ext cx="343638" cy="4455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1714891"/>
            <a:satOff val="10435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000" kern="1200"/>
        </a:p>
      </dsp:txBody>
      <dsp:txXfrm>
        <a:off x="5476968" y="3012331"/>
        <a:ext cx="240547" cy="267359"/>
      </dsp:txXfrm>
    </dsp:sp>
    <dsp:sp modelId="{21B17928-3BB9-4DEE-8DD0-A6A163934211}">
      <dsp:nvSpPr>
        <dsp:cNvPr id="0" name=""/>
        <dsp:cNvSpPr/>
      </dsp:nvSpPr>
      <dsp:spPr>
        <a:xfrm>
          <a:off x="5561912" y="3332096"/>
          <a:ext cx="1283280" cy="1296858"/>
        </a:xfrm>
        <a:prstGeom prst="ellipse">
          <a:avLst/>
        </a:prstGeom>
        <a:gradFill rotWithShape="0">
          <a:gsLst>
            <a:gs pos="0">
              <a:schemeClr val="accent3">
                <a:hueOff val="-1714891"/>
                <a:satOff val="10435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-1714891"/>
                <a:satOff val="10435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-1714891"/>
                <a:satOff val="10435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Population</a:t>
          </a:r>
          <a:endParaRPr lang="ar-SA" sz="15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749844" y="3522016"/>
        <a:ext cx="907416" cy="917018"/>
      </dsp:txXfrm>
    </dsp:sp>
    <dsp:sp modelId="{D8BEDE3D-83E0-4F3E-8DD0-8B284F423A81}">
      <dsp:nvSpPr>
        <dsp:cNvPr id="0" name=""/>
        <dsp:cNvSpPr/>
      </dsp:nvSpPr>
      <dsp:spPr>
        <a:xfrm rot="7560000">
          <a:off x="4449769" y="2963983"/>
          <a:ext cx="342382" cy="4455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2572336"/>
            <a:satOff val="15652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000" kern="1200"/>
        </a:p>
      </dsp:txBody>
      <dsp:txXfrm rot="10800000">
        <a:off x="4531314" y="3011553"/>
        <a:ext cx="239667" cy="267359"/>
      </dsp:txXfrm>
    </dsp:sp>
    <dsp:sp modelId="{548B34A2-88B8-4251-B2D7-B2CD87328A1B}">
      <dsp:nvSpPr>
        <dsp:cNvPr id="0" name=""/>
        <dsp:cNvSpPr/>
      </dsp:nvSpPr>
      <dsp:spPr>
        <a:xfrm>
          <a:off x="3395842" y="3332096"/>
          <a:ext cx="1296858" cy="1296858"/>
        </a:xfrm>
        <a:prstGeom prst="ellipse">
          <a:avLst/>
        </a:prstGeom>
        <a:gradFill rotWithShape="0">
          <a:gsLst>
            <a:gs pos="0">
              <a:schemeClr val="accent3">
                <a:hueOff val="-2572336"/>
                <a:satOff val="15652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-2572336"/>
                <a:satOff val="15652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-2572336"/>
                <a:satOff val="15652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Climate</a:t>
          </a:r>
          <a:endParaRPr lang="ar-SA" sz="18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585762" y="3522016"/>
        <a:ext cx="917018" cy="917018"/>
      </dsp:txXfrm>
    </dsp:sp>
    <dsp:sp modelId="{1D620204-CCC4-4095-9979-ED5B97FB7697}">
      <dsp:nvSpPr>
        <dsp:cNvPr id="0" name=""/>
        <dsp:cNvSpPr/>
      </dsp:nvSpPr>
      <dsp:spPr>
        <a:xfrm rot="11880000">
          <a:off x="4128554" y="1999968"/>
          <a:ext cx="317923" cy="4455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3429781"/>
            <a:satOff val="20869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000" kern="1200"/>
        </a:p>
      </dsp:txBody>
      <dsp:txXfrm rot="10800000">
        <a:off x="4221597" y="2103824"/>
        <a:ext cx="222546" cy="267359"/>
      </dsp:txXfrm>
    </dsp:sp>
    <dsp:sp modelId="{8F276EC8-0D56-45FA-AE97-58F456B64136}">
      <dsp:nvSpPr>
        <dsp:cNvPr id="0" name=""/>
        <dsp:cNvSpPr/>
      </dsp:nvSpPr>
      <dsp:spPr>
        <a:xfrm>
          <a:off x="2728588" y="1278498"/>
          <a:ext cx="1296858" cy="1296858"/>
        </a:xfrm>
        <a:prstGeom prst="ellipse">
          <a:avLst/>
        </a:prstGeom>
        <a:gradFill rotWithShape="0">
          <a:gsLst>
            <a:gs pos="0">
              <a:schemeClr val="accent3">
                <a:hueOff val="-3429781"/>
                <a:satOff val="20869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-3429781"/>
                <a:satOff val="20869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-3429781"/>
                <a:satOff val="20869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Water situation</a:t>
          </a:r>
          <a:endParaRPr lang="ar-SA" sz="18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918508" y="1468418"/>
        <a:ext cx="917018" cy="9170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7FACC-C725-4EE5-A9F0-ABBAF175A1D3}">
      <dsp:nvSpPr>
        <dsp:cNvPr id="0" name=""/>
        <dsp:cNvSpPr/>
      </dsp:nvSpPr>
      <dsp:spPr>
        <a:xfrm>
          <a:off x="0" y="56848"/>
          <a:ext cx="10575861" cy="4392000"/>
        </a:xfrm>
        <a:prstGeom prst="rightArrow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C95158-D0FA-48F2-B917-CB8FFC744441}">
      <dsp:nvSpPr>
        <dsp:cNvPr id="0" name=""/>
        <dsp:cNvSpPr/>
      </dsp:nvSpPr>
      <dsp:spPr>
        <a:xfrm>
          <a:off x="8926336" y="1122084"/>
          <a:ext cx="880816" cy="219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 rtl="1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Calibri" panose="020F0502020204030204" pitchFamily="34" charset="0"/>
              <a:cs typeface="Calibri" panose="020F0502020204030204" pitchFamily="34" charset="0"/>
            </a:rPr>
            <a:t>Estimation of cost</a:t>
          </a:r>
          <a:endParaRPr lang="ar-SA" sz="15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926336" y="1122084"/>
        <a:ext cx="880816" cy="2196000"/>
      </dsp:txXfrm>
    </dsp:sp>
    <dsp:sp modelId="{E8F7B1AA-86E1-4DD6-8694-642ABE8F7708}">
      <dsp:nvSpPr>
        <dsp:cNvPr id="0" name=""/>
        <dsp:cNvSpPr/>
      </dsp:nvSpPr>
      <dsp:spPr>
        <a:xfrm>
          <a:off x="7652436" y="1171779"/>
          <a:ext cx="1019687" cy="219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 rtl="1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Calibri" panose="020F0502020204030204" pitchFamily="34" charset="0"/>
              <a:cs typeface="Calibri" panose="020F0502020204030204" pitchFamily="34" charset="0"/>
            </a:rPr>
            <a:t>Presentation the result</a:t>
          </a:r>
          <a:endParaRPr lang="ar-SA" sz="15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652436" y="1171779"/>
        <a:ext cx="1019687" cy="2196000"/>
      </dsp:txXfrm>
    </dsp:sp>
    <dsp:sp modelId="{85FA0F29-7D41-465F-B8D9-7AF621E9B156}">
      <dsp:nvSpPr>
        <dsp:cNvPr id="0" name=""/>
        <dsp:cNvSpPr/>
      </dsp:nvSpPr>
      <dsp:spPr>
        <a:xfrm>
          <a:off x="6681910" y="1128365"/>
          <a:ext cx="708127" cy="219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 rtl="1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Calibri" panose="020F0502020204030204" pitchFamily="34" charset="0"/>
              <a:cs typeface="Calibri" panose="020F0502020204030204" pitchFamily="34" charset="0"/>
            </a:rPr>
            <a:t>Design of the network</a:t>
          </a:r>
          <a:endParaRPr lang="ar-SA" sz="15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681910" y="1128365"/>
        <a:ext cx="708127" cy="2196000"/>
      </dsp:txXfrm>
    </dsp:sp>
    <dsp:sp modelId="{9D93B501-8436-4620-95B7-207E89DCEA0C}">
      <dsp:nvSpPr>
        <dsp:cNvPr id="0" name=""/>
        <dsp:cNvSpPr/>
      </dsp:nvSpPr>
      <dsp:spPr>
        <a:xfrm>
          <a:off x="5284153" y="1122084"/>
          <a:ext cx="1156611" cy="219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 rtl="1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Calibri" panose="020F0502020204030204" pitchFamily="34" charset="0"/>
              <a:cs typeface="Calibri" panose="020F0502020204030204" pitchFamily="34" charset="0"/>
            </a:rPr>
            <a:t>Construction of the network</a:t>
          </a:r>
          <a:endParaRPr lang="ar-SA" sz="15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284153" y="1122084"/>
        <a:ext cx="1156611" cy="2196000"/>
      </dsp:txXfrm>
    </dsp:sp>
    <dsp:sp modelId="{E9C3F2AD-8326-4E98-90C2-C1E3C2D86516}">
      <dsp:nvSpPr>
        <dsp:cNvPr id="0" name=""/>
        <dsp:cNvSpPr/>
      </dsp:nvSpPr>
      <dsp:spPr>
        <a:xfrm>
          <a:off x="3980551" y="1122084"/>
          <a:ext cx="1169433" cy="219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 rtl="1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Calibri" panose="020F0502020204030204" pitchFamily="34" charset="0"/>
              <a:cs typeface="Calibri" panose="020F0502020204030204" pitchFamily="34" charset="0"/>
            </a:rPr>
            <a:t>Determination of the manhole location</a:t>
          </a:r>
          <a:endParaRPr lang="ar-SA" sz="15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980551" y="1122084"/>
        <a:ext cx="1169433" cy="2196000"/>
      </dsp:txXfrm>
    </dsp:sp>
    <dsp:sp modelId="{68C272D9-34DD-4A4E-9CD6-18E804CE27D7}">
      <dsp:nvSpPr>
        <dsp:cNvPr id="0" name=""/>
        <dsp:cNvSpPr/>
      </dsp:nvSpPr>
      <dsp:spPr>
        <a:xfrm>
          <a:off x="2963312" y="1122084"/>
          <a:ext cx="827783" cy="219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 rtl="1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Calibri" panose="020F0502020204030204" pitchFamily="34" charset="0"/>
              <a:cs typeface="Calibri" panose="020F0502020204030204" pitchFamily="34" charset="0"/>
            </a:rPr>
            <a:t>Estimation of the wastewater load</a:t>
          </a:r>
          <a:endParaRPr lang="ar-SA" sz="15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963312" y="1122084"/>
        <a:ext cx="827783" cy="2196000"/>
      </dsp:txXfrm>
    </dsp:sp>
    <dsp:sp modelId="{8404A7D4-FFBF-446D-8386-EDF69A09660B}">
      <dsp:nvSpPr>
        <dsp:cNvPr id="0" name=""/>
        <dsp:cNvSpPr/>
      </dsp:nvSpPr>
      <dsp:spPr>
        <a:xfrm>
          <a:off x="2006762" y="1122084"/>
          <a:ext cx="760101" cy="219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 rtl="1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Calibri" panose="020F0502020204030204" pitchFamily="34" charset="0"/>
              <a:cs typeface="Calibri" panose="020F0502020204030204" pitchFamily="34" charset="0"/>
            </a:rPr>
            <a:t>Collection of Data</a:t>
          </a:r>
          <a:endParaRPr lang="ar-SA" sz="15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006762" y="1122084"/>
        <a:ext cx="760101" cy="2196000"/>
      </dsp:txXfrm>
    </dsp:sp>
    <dsp:sp modelId="{6601C7A9-DE36-47FB-8492-D2DF44CC33EB}">
      <dsp:nvSpPr>
        <dsp:cNvPr id="0" name=""/>
        <dsp:cNvSpPr/>
      </dsp:nvSpPr>
      <dsp:spPr>
        <a:xfrm>
          <a:off x="359245" y="1122084"/>
          <a:ext cx="1351043" cy="219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 rtl="1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Calibri" panose="020F0502020204030204" pitchFamily="34" charset="0"/>
              <a:cs typeface="Calibri" panose="020F0502020204030204" pitchFamily="34" charset="0"/>
            </a:rPr>
            <a:t>Determination of the topic</a:t>
          </a:r>
          <a:endParaRPr lang="ar-SA" sz="15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59245" y="1122084"/>
        <a:ext cx="1351043" cy="2196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68324-8A02-41C3-BB41-A40CC5E6CE55}">
      <dsp:nvSpPr>
        <dsp:cNvPr id="0" name=""/>
        <dsp:cNvSpPr/>
      </dsp:nvSpPr>
      <dsp:spPr>
        <a:xfrm>
          <a:off x="19843" y="1398"/>
          <a:ext cx="2022078" cy="202207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Excavation cost</a:t>
          </a:r>
          <a:endParaRPr lang="ar-SA" sz="1800" b="1" kern="120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15969" y="297524"/>
        <a:ext cx="1429826" cy="1429826"/>
      </dsp:txXfrm>
    </dsp:sp>
    <dsp:sp modelId="{D994962F-A2F9-4552-9414-74C52A3CFB78}">
      <dsp:nvSpPr>
        <dsp:cNvPr id="0" name=""/>
        <dsp:cNvSpPr/>
      </dsp:nvSpPr>
      <dsp:spPr>
        <a:xfrm rot="10800000">
          <a:off x="677019" y="2284577"/>
          <a:ext cx="707727" cy="553533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B9177E-CAEB-40A6-B7CD-B530E539DEA0}">
      <dsp:nvSpPr>
        <dsp:cNvPr id="0" name=""/>
        <dsp:cNvSpPr/>
      </dsp:nvSpPr>
      <dsp:spPr>
        <a:xfrm>
          <a:off x="356519" y="3067879"/>
          <a:ext cx="1348726" cy="1348726"/>
        </a:xfrm>
        <a:prstGeom prst="ellipse">
          <a:avLst/>
        </a:prstGeom>
        <a:gradFill rotWithShape="0">
          <a:gsLst>
            <a:gs pos="0">
              <a:schemeClr val="accent3">
                <a:hueOff val="-857445"/>
                <a:satOff val="5217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-857445"/>
                <a:satOff val="5217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-857445"/>
                <a:satOff val="5217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Cost of pipe</a:t>
          </a:r>
          <a:endParaRPr lang="ar-SA" sz="1800" b="1" kern="120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54035" y="3265395"/>
        <a:ext cx="953694" cy="953694"/>
      </dsp:txXfrm>
    </dsp:sp>
    <dsp:sp modelId="{CAD960F9-223B-4399-AE61-0467B3BDB0E2}">
      <dsp:nvSpPr>
        <dsp:cNvPr id="0" name=""/>
        <dsp:cNvSpPr/>
      </dsp:nvSpPr>
      <dsp:spPr>
        <a:xfrm rot="5400000">
          <a:off x="2209243" y="3465475"/>
          <a:ext cx="707727" cy="553533"/>
        </a:xfrm>
        <a:prstGeom prst="triangle">
          <a:avLst/>
        </a:prstGeom>
        <a:solidFill>
          <a:schemeClr val="accent3">
            <a:hueOff val="-1143260"/>
            <a:satOff val="6956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735868-ACE4-4214-B2E0-A1BC8D438F5E}">
      <dsp:nvSpPr>
        <dsp:cNvPr id="0" name=""/>
        <dsp:cNvSpPr/>
      </dsp:nvSpPr>
      <dsp:spPr>
        <a:xfrm>
          <a:off x="3389636" y="3067879"/>
          <a:ext cx="1348726" cy="1348726"/>
        </a:xfrm>
        <a:prstGeom prst="ellipse">
          <a:avLst/>
        </a:prstGeom>
        <a:gradFill rotWithShape="0">
          <a:gsLst>
            <a:gs pos="0">
              <a:schemeClr val="accent3">
                <a:hueOff val="-1714891"/>
                <a:satOff val="10435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-1714891"/>
                <a:satOff val="10435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-1714891"/>
                <a:satOff val="10435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Cost of manhole</a:t>
          </a:r>
          <a:endParaRPr lang="ar-SA" sz="1800" b="1" kern="120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587152" y="3265395"/>
        <a:ext cx="953694" cy="953694"/>
      </dsp:txXfrm>
    </dsp:sp>
    <dsp:sp modelId="{3BD41C3C-6CC5-443E-906E-245B24CD7FB5}">
      <dsp:nvSpPr>
        <dsp:cNvPr id="0" name=""/>
        <dsp:cNvSpPr/>
      </dsp:nvSpPr>
      <dsp:spPr>
        <a:xfrm>
          <a:off x="3710136" y="2084907"/>
          <a:ext cx="707727" cy="553533"/>
        </a:xfrm>
        <a:prstGeom prst="triangle">
          <a:avLst/>
        </a:prstGeom>
        <a:solidFill>
          <a:schemeClr val="accent3">
            <a:hueOff val="-2286521"/>
            <a:satOff val="13913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E6C7AF-BC0C-41CF-ABCD-B071ED34198F}">
      <dsp:nvSpPr>
        <dsp:cNvPr id="0" name=""/>
        <dsp:cNvSpPr/>
      </dsp:nvSpPr>
      <dsp:spPr>
        <a:xfrm>
          <a:off x="3389636" y="338074"/>
          <a:ext cx="1348726" cy="1348726"/>
        </a:xfrm>
        <a:prstGeom prst="ellipse">
          <a:avLst/>
        </a:prstGeom>
        <a:gradFill rotWithShape="0">
          <a:gsLst>
            <a:gs pos="0">
              <a:schemeClr val="accent3">
                <a:hueOff val="-2572336"/>
                <a:satOff val="15652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-2572336"/>
                <a:satOff val="15652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-2572336"/>
                <a:satOff val="15652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Cost of Re-paving</a:t>
          </a:r>
          <a:endParaRPr lang="ar-SA" sz="1800" b="1" kern="120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587152" y="535590"/>
        <a:ext cx="953694" cy="953694"/>
      </dsp:txXfrm>
    </dsp:sp>
    <dsp:sp modelId="{D310DE7E-4F09-4EDD-9F9C-790CB1CDC3A5}">
      <dsp:nvSpPr>
        <dsp:cNvPr id="0" name=""/>
        <dsp:cNvSpPr/>
      </dsp:nvSpPr>
      <dsp:spPr>
        <a:xfrm rot="5400000">
          <a:off x="5074022" y="735670"/>
          <a:ext cx="707727" cy="553533"/>
        </a:xfrm>
        <a:prstGeom prst="triangle">
          <a:avLst/>
        </a:prstGeom>
        <a:solidFill>
          <a:schemeClr val="accent3">
            <a:hueOff val="-3429781"/>
            <a:satOff val="20869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B54D24-6BFA-4A54-B058-C615709D6CE7}">
      <dsp:nvSpPr>
        <dsp:cNvPr id="0" name=""/>
        <dsp:cNvSpPr/>
      </dsp:nvSpPr>
      <dsp:spPr>
        <a:xfrm>
          <a:off x="6086078" y="1398"/>
          <a:ext cx="2022078" cy="2022078"/>
        </a:xfrm>
        <a:prstGeom prst="ellipse">
          <a:avLst/>
        </a:prstGeom>
        <a:gradFill rotWithShape="0">
          <a:gsLst>
            <a:gs pos="0">
              <a:schemeClr val="accent3">
                <a:hueOff val="-3429781"/>
                <a:satOff val="20869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-3429781"/>
                <a:satOff val="20869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-3429781"/>
                <a:satOff val="20869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Total cost of the network</a:t>
          </a:r>
          <a:endParaRPr lang="ar-SA" sz="1800" b="1" kern="120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382204" y="297524"/>
        <a:ext cx="1429826" cy="14298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203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6296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6911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2993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3424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0625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6340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3996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09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7725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7896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749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4287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8619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3444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924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274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15BCFDE-01DE-4D35-833A-34F15389865F}" type="datetimeFigureOut">
              <a:rPr lang="ar-SA" smtClean="0"/>
              <a:t>10/26/1442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E85757E-BD3C-4F99-BF0A-1B44A23A42A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79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crdownload"/><Relationship Id="rId13" Type="http://schemas.openxmlformats.org/officeDocument/2006/relationships/image" Target="../media/image19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4.jpeg"/><Relationship Id="rId12" Type="http://schemas.openxmlformats.org/officeDocument/2006/relationships/image" Target="../media/image1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image" Target="../media/image17.png"/><Relationship Id="rId5" Type="http://schemas.openxmlformats.org/officeDocument/2006/relationships/diagramColors" Target="../diagrams/colors4.xml"/><Relationship Id="rId10" Type="http://schemas.openxmlformats.org/officeDocument/2006/relationships/hyperlink" Target="file:///G:\&#1588;&#1588;\&#1576;&#1608;&#1585;&#1576;&#1608;&#1610;&#1606;&#1578;%20&#1576;&#1585;&#1586;&#1606;&#1578;&#1610;&#1588;&#1606;\&#1589;&#1608;&#1585;&#1577;7.JPG" TargetMode="Externa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crdownload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crdownload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91BDF-49DF-41AA-8388-5968E09E51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91059"/>
            <a:ext cx="9144000" cy="2387600"/>
          </a:xfrm>
        </p:spPr>
        <p:txBody>
          <a:bodyPr>
            <a:normAutofit/>
          </a:bodyPr>
          <a:lstStyle/>
          <a:p>
            <a:r>
              <a:rPr lang="en-US" sz="3000" b="1" dirty="0">
                <a:effectLst/>
                <a:latin typeface="+mn-lt"/>
                <a:ea typeface="Times New Roman" panose="02020603050405020304" pitchFamily="18" charset="0"/>
              </a:rPr>
              <a:t>Design of a wastewater collection network for the southern part of Tubas</a:t>
            </a:r>
            <a:br>
              <a:rPr lang="en-US" sz="3000" dirty="0">
                <a:effectLst/>
                <a:latin typeface="+mn-lt"/>
                <a:ea typeface="Times New Roman" panose="02020603050405020304" pitchFamily="18" charset="0"/>
              </a:rPr>
            </a:br>
            <a:endParaRPr lang="ar-SA" sz="3000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5CEA8A-891E-4485-B1F9-266102FB24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12" y="3899452"/>
            <a:ext cx="8689976" cy="1371599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Prepared by: Sarah Mansour </a:t>
            </a:r>
          </a:p>
          <a:p>
            <a:r>
              <a:rPr lang="en-US" sz="20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Under</a:t>
            </a:r>
            <a:r>
              <a:rPr lang="en-US" sz="2000" b="1" spc="-25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supervision</a:t>
            </a:r>
            <a:r>
              <a:rPr lang="en-US" sz="2000" b="1" spc="-1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of:</a:t>
            </a:r>
            <a:r>
              <a:rPr lang="en-US" sz="2000" b="1" spc="33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Dr.</a:t>
            </a:r>
            <a:r>
              <a:rPr lang="en-US" sz="2000" b="1" spc="-15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Mohammad</a:t>
            </a:r>
            <a:r>
              <a:rPr lang="en-US" sz="2000" b="1" spc="-2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N.</a:t>
            </a:r>
            <a:r>
              <a:rPr lang="en-US" sz="2000" b="1" spc="-15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Al-</a:t>
            </a:r>
            <a:r>
              <a:rPr lang="en-US" sz="20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Masri</a:t>
            </a:r>
            <a:endParaRPr lang="en-US" sz="2000" b="1" dirty="0"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endParaRPr lang="en-US" sz="2000" b="1" dirty="0"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endParaRPr lang="en-US" sz="2000" b="1" dirty="0"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endParaRPr lang="en-US" sz="2000" b="1" dirty="0"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Fall 2021</a:t>
            </a:r>
          </a:p>
          <a:p>
            <a:endParaRPr lang="ar-SA" sz="200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FAE92E-E460-4FEB-A633-7AE6811EF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3192"/>
            <a:ext cx="2599290" cy="285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470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2F6BB-E088-479A-A9C5-18DCC5E7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845" y="406483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Water Situation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CE5889-5A42-4CA6-A1BB-217416D7B71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190" y="1532076"/>
            <a:ext cx="6087532" cy="357001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B2DC17-970A-48A0-94A7-4E9891DC6131}"/>
              </a:ext>
            </a:extLst>
          </p:cNvPr>
          <p:cNvSpPr txBox="1"/>
          <p:nvPr/>
        </p:nvSpPr>
        <p:spPr>
          <a:xfrm>
            <a:off x="949923" y="1844214"/>
            <a:ext cx="4545496" cy="46180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main sources for water in Tubas are </a:t>
            </a:r>
            <a:r>
              <a:rPr lang="en-US" sz="1800" b="1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Tamun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Tubas wells. The first one; covers part of </a:t>
            </a:r>
            <a:r>
              <a:rPr lang="en-US" sz="1800" b="1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Tuabs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city and </a:t>
            </a:r>
            <a:r>
              <a:rPr lang="en-US" sz="1800" b="1" dirty="0" err="1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Tamun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city, but the second one covers the second part of Tubas city. </a:t>
            </a:r>
          </a:p>
          <a:p>
            <a:pPr algn="just"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addition, the city also has a water reservoir with a capacity of 900 m</a:t>
            </a:r>
            <a:r>
              <a:rPr lang="en-US" sz="1800" b="1" baseline="30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it has another one with a 1000m³ capacity. This is primarily used to provide water to the city for 7/24 that means for 24hr all the day of the week.</a:t>
            </a:r>
            <a:endParaRPr lang="ar-SA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38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97314-AF38-4E4C-A669-B8AB10361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810" y="379978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Methodology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5F0D1C8-0AC9-4FD3-8763-03823CD01E32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02849757"/>
              </p:ext>
            </p:extLst>
          </p:nvPr>
        </p:nvGraphicFramePr>
        <p:xfrm>
          <a:off x="914399" y="1563757"/>
          <a:ext cx="10575861" cy="4452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صورة 17" descr="Figure-Sitting-With-Question-Mark.jpg">
            <a:extLst>
              <a:ext uri="{FF2B5EF4-FFF2-40B4-BE49-F238E27FC236}">
                <a16:creationId xmlns:a16="http://schemas.microsoft.com/office/drawing/2014/main" id="{CA2A1D6F-8AB7-4B3C-854D-51C4561BBE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81" y="4260996"/>
            <a:ext cx="609600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A5321F-C3CD-41D8-B8F9-CBB044E966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405" y="4260995"/>
            <a:ext cx="609600" cy="541337"/>
          </a:xfrm>
          <a:prstGeom prst="rect">
            <a:avLst/>
          </a:prstGeom>
        </p:spPr>
      </p:pic>
      <p:pic>
        <p:nvPicPr>
          <p:cNvPr id="8" name="صورة 17" descr="w.PNG">
            <a:extLst>
              <a:ext uri="{FF2B5EF4-FFF2-40B4-BE49-F238E27FC236}">
                <a16:creationId xmlns:a16="http://schemas.microsoft.com/office/drawing/2014/main" id="{5E921CDB-0EBA-4D04-B025-0FACAAEBC22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931" y="4268932"/>
            <a:ext cx="5984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232">
            <a:hlinkClick r:id="rId10" action="ppaction://hlinkfile"/>
            <a:extLst>
              <a:ext uri="{FF2B5EF4-FFF2-40B4-BE49-F238E27FC236}">
                <a16:creationId xmlns:a16="http://schemas.microsoft.com/office/drawing/2014/main" id="{783B687E-FDBB-49B9-9017-4639B1292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568" y="4260995"/>
            <a:ext cx="627062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صورة 18" descr="groundelev.jpg">
            <a:extLst>
              <a:ext uri="{FF2B5EF4-FFF2-40B4-BE49-F238E27FC236}">
                <a16:creationId xmlns:a16="http://schemas.microsoft.com/office/drawing/2014/main" id="{D9C96650-24E6-43D3-9C6D-BDCC1669FB0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554" y="4260415"/>
            <a:ext cx="655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BD40D5-122F-4D6C-8B1A-173C46CA8BC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8970" y="4268932"/>
            <a:ext cx="777996" cy="50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11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B2B9-5AB8-433F-8A40-A1392D4AC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818" y="268712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Data collection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EBBDFE-1F8E-4655-9402-A0D60F539A3C}"/>
              </a:ext>
            </a:extLst>
          </p:cNvPr>
          <p:cNvSpPr txBox="1"/>
          <p:nvPr/>
        </p:nvSpPr>
        <p:spPr>
          <a:xfrm>
            <a:off x="1178818" y="1586153"/>
            <a:ext cx="9978887" cy="253402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By: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V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isiting the Municipality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Using Auto CAD files and Contouring Map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aking interviews and  phone calls with a specialist's engineers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nded in visited the site</a:t>
            </a:r>
            <a:r>
              <a:rPr lang="en-US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ar-SA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170C24-104E-457F-9FD6-72AE3B7CB2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5" t="22946" r="7637" b="6760"/>
          <a:stretch/>
        </p:blipFill>
        <p:spPr>
          <a:xfrm>
            <a:off x="8336243" y="1586153"/>
            <a:ext cx="3207026" cy="26636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05B565-1C1F-4C7A-91CC-A09D3A80F9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40" y="3971107"/>
            <a:ext cx="3458818" cy="26636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520813A-B9DE-472F-89D0-22F88831C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243" y="4425789"/>
            <a:ext cx="1643895" cy="18557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181501A-4908-4940-B64F-2AC7E229D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067" y="3971107"/>
            <a:ext cx="2967324" cy="266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054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4A41C-E449-469C-B1B2-B4ED4ADC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367" y="0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Study area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74680A7-7369-4BC4-BA59-DF2E6637D23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530" y="1020417"/>
            <a:ext cx="8666921" cy="5837583"/>
          </a:xfrm>
        </p:spPr>
      </p:pic>
    </p:spTree>
    <p:extLst>
      <p:ext uri="{BB962C8B-B14F-4D97-AF65-F5344CB8AC3E}">
        <p14:creationId xmlns:p14="http://schemas.microsoft.com/office/powerpoint/2010/main" val="223832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72F4C-4BAE-4E70-AD51-E43657386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088" y="0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Network plan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AF7082B-5FA1-4514-AFFF-F0CF31D91F5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70" y="993913"/>
            <a:ext cx="9395791" cy="58640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373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66E6F-A5DD-42D5-8382-5625D4812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062" y="268712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Unit load estimation 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B398DCC-CA72-4582-B8A1-77730EE1DF62}"/>
                  </a:ext>
                </a:extLst>
              </p:cNvPr>
              <p:cNvSpPr txBox="1"/>
              <p:nvPr/>
            </p:nvSpPr>
            <p:spPr>
              <a:xfrm>
                <a:off x="1007166" y="1401063"/>
                <a:ext cx="9568070" cy="58577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 need to estimate the future population after 30years;</a:t>
                </a:r>
                <a:b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US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r>
                  <a:rPr lang="fr-FR" sz="1800" b="1" u="sng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P(t)=Po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1" i="1" u="sng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fr-FR" sz="1800" b="1" i="1" u="sng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fr-FR" sz="1800" b="1" i="1" u="sng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fr-FR" sz="1800" b="1" i="1" u="sng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800" b="1" i="1" u="sng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𝒓</m:t>
                        </m:r>
                        <m:r>
                          <a:rPr lang="fr-FR" sz="1800" b="1" i="1" u="sng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800" b="1" i="1" u="sng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𝒏</m:t>
                        </m:r>
                      </m:sup>
                    </m:sSup>
                  </m:oMath>
                </a14:m>
                <a:endParaRPr lang="en-US" b="1" u="sng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fr-F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 (2017) =P (2007) </a:t>
                </a:r>
                <a14:m>
                  <m:oMath xmlns:m="http://schemas.openxmlformats.org/officeDocument/2006/math">
                    <m:r>
                      <a:rPr lang="fr-FR" sz="18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(</m:t>
                    </m:r>
                    <m:r>
                      <a:rPr lang="fr-FR" sz="18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𝟏</m:t>
                    </m:r>
                    <m:r>
                      <a:rPr lang="fr-FR" sz="18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r>
                      <a:rPr lang="en-US" sz="18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𝒓</m:t>
                    </m:r>
                    <m:sSup>
                      <m:sSupPr>
                        <m:ctrlP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fr-FR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)</m:t>
                        </m:r>
                      </m:e>
                      <m:sup>
                        <m:r>
                          <a:rPr lang="fr-FR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𝟏𝟎</m:t>
                        </m:r>
                      </m:sup>
                    </m:sSup>
                  </m:oMath>
                </a14:m>
                <a:endParaRPr lang="en-US" sz="1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fr-FR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lang="fr-F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21431=16154*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fr-FR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(</m:t>
                        </m:r>
                        <m:r>
                          <a:rPr lang="fr-FR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𝟏</m:t>
                        </m:r>
                        <m:r>
                          <a:rPr lang="fr-FR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+</m:t>
                        </m:r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𝒓</m:t>
                        </m:r>
                        <m:r>
                          <a:rPr lang="fr-FR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)</m:t>
                        </m:r>
                      </m:e>
                      <m:sup>
                        <m:r>
                          <a:rPr lang="fr-FR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𝟏𝟎</m:t>
                        </m:r>
                      </m:sup>
                    </m:sSup>
                  </m:oMath>
                </a14:m>
                <a:endParaRPr lang="en-US" sz="1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From this equation r =2.508%</a:t>
                </a:r>
                <a:b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population after 30 year's:</a:t>
                </a:r>
                <a:b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 (2051) =P (2017)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(</m:t>
                        </m:r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𝟏</m:t>
                        </m:r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+</m:t>
                        </m:r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𝟎</m:t>
                        </m:r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.</m:t>
                        </m:r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𝟎𝟐𝟓</m:t>
                        </m:r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)</m:t>
                        </m:r>
                      </m:e>
                      <m:sup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𝟑𝟎</m:t>
                        </m:r>
                      </m:sup>
                    </m:sSup>
                  </m:oMath>
                </a14:m>
                <a:b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 (2051) =49752 persons. </a:t>
                </a:r>
              </a:p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By using ARC Map I could know the following: </a:t>
                </a:r>
              </a:p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Number of houses in the city = 4592</a:t>
                </a:r>
              </a:p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Number of person for each house = P(2017)/Number of houses in the city = 21431/4592=4.667 so approximate = 5 persons for each house.</a:t>
                </a:r>
              </a:p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Number of houses in southern part of Tubas =2161</a:t>
                </a:r>
              </a:p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So number of population in southern part = 5*2161= 10805 </a:t>
                </a:r>
                <a:br>
                  <a:rPr lang="en-US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future P(2051) of the southern part =25084 Capita</a:t>
                </a:r>
              </a:p>
              <a:p>
                <a:endParaRPr lang="ar-SA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B398DCC-CA72-4582-B8A1-77730EE1DF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166" y="1401063"/>
                <a:ext cx="9568070" cy="5857757"/>
              </a:xfrm>
              <a:prstGeom prst="rect">
                <a:avLst/>
              </a:prstGeom>
              <a:blipFill>
                <a:blip r:embed="rId2"/>
                <a:stretch>
                  <a:fillRect l="-510" t="-62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4576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F7E4DE-D60A-4F2F-96A1-45E308209E0F}"/>
              </a:ext>
            </a:extLst>
          </p:cNvPr>
          <p:cNvSpPr txBox="1"/>
          <p:nvPr/>
        </p:nvSpPr>
        <p:spPr>
          <a:xfrm>
            <a:off x="967408" y="702365"/>
            <a:ext cx="9594574" cy="63327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Water demand = 120 L/C-day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W to WW% = 80%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Maximum hourly factor = 4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Infiltration rate = 5%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Number of manholes = 459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Population for one manhole = total population/total number of manhole = 25084/459=54.649 approximately its = 55 capita/one manhole </a:t>
            </a:r>
          </a:p>
          <a:p>
            <a:pPr>
              <a:lnSpc>
                <a:spcPct val="150000"/>
              </a:lnSpc>
            </a:pP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SA" sz="16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load of each manhole can be computed by Excel using the following equation</a:t>
            </a:r>
            <a:r>
              <a:rPr lang="en-US" altLang="ar-SA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ar-SA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S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Load per manhole=population per manhole x (water demand x W to WW% x PHF + infiltration x water demand x W to WW%) 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ar-SA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SA" sz="1600" b="1" dirty="0">
                <a:latin typeface="Calibri" panose="020F0502020204030204" pitchFamily="34" charset="0"/>
                <a:cs typeface="Calibri" panose="020F0502020204030204" pitchFamily="34" charset="0"/>
              </a:rPr>
              <a:t>= 54.549 * ( (120*80%*4)+(5%*120*80%)) = 21247.6235 L/day-manhole =21.25cm/d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SA" sz="1600" b="1" dirty="0">
                <a:latin typeface="Calibri" panose="020F0502020204030204" pitchFamily="34" charset="0"/>
                <a:cs typeface="Calibri" panose="020F0502020204030204" pitchFamily="34" charset="0"/>
              </a:rPr>
              <a:t>Unit load = (120*80%*4)+(5%*120*80%) = 388.8 L/c-day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SA" sz="1600" b="1" dirty="0">
                <a:latin typeface="Calibri" panose="020F0502020204030204" pitchFamily="34" charset="0"/>
                <a:cs typeface="Calibri" panose="020F0502020204030204" pitchFamily="34" charset="0"/>
              </a:rPr>
              <a:t>Total load for the southern part = 25084 * ((120*80%*4)+(5%*120*80%)) = 9752659.2 L/d = 9752.66 cm/d</a:t>
            </a:r>
          </a:p>
          <a:p>
            <a:pPr>
              <a:lnSpc>
                <a:spcPct val="150000"/>
              </a:lnSpc>
            </a:pPr>
            <a:endParaRPr lang="ar-SA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03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5ED4E0-E05F-4A5F-9AEC-B5E151C53D02}"/>
              </a:ext>
            </a:extLst>
          </p:cNvPr>
          <p:cNvSpPr txBox="1"/>
          <p:nvPr/>
        </p:nvSpPr>
        <p:spPr>
          <a:xfrm>
            <a:off x="357809" y="2156792"/>
            <a:ext cx="4028573" cy="8803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 I defined the load as unit sanitary load based on population </a:t>
            </a:r>
            <a:endParaRPr lang="ar-SA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22C89A-A005-4201-B06E-2677E8751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965" y="1378226"/>
            <a:ext cx="7182852" cy="37631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ACB9DF-90B2-4A9C-848E-038751C9D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19" y="5329967"/>
            <a:ext cx="6506483" cy="141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672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342DB-103E-4C17-834C-8817B3564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7601" y="268712"/>
            <a:ext cx="10364451" cy="1596177"/>
          </a:xfrm>
        </p:spPr>
        <p:txBody>
          <a:bodyPr>
            <a:normAutofit/>
          </a:bodyPr>
          <a:lstStyle/>
          <a:p>
            <a:pPr algn="just" rtl="0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Deign constrains 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0A356B4-161F-496F-8BD8-6CFAD6B5BBD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636" y="1600226"/>
            <a:ext cx="4195774" cy="18287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86A32FE-8E88-494B-A1DF-A53554672F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97" y="2515988"/>
            <a:ext cx="4053303" cy="1596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20D8B48-10E5-4EC6-8E77-3422C5DB66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930" y="4195023"/>
            <a:ext cx="4375314" cy="1596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A39F0D-827D-4F69-B23B-BD20E68D4D62}"/>
              </a:ext>
            </a:extLst>
          </p:cNvPr>
          <p:cNvSpPr txBox="1"/>
          <p:nvPr/>
        </p:nvSpPr>
        <p:spPr>
          <a:xfrm>
            <a:off x="518697" y="2093843"/>
            <a:ext cx="177579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Slope</a:t>
            </a:r>
            <a:endParaRPr lang="ar-SA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3D88A9-FB06-4BA7-9A20-0AEEC05B1E7E}"/>
              </a:ext>
            </a:extLst>
          </p:cNvPr>
          <p:cNvSpPr txBox="1"/>
          <p:nvPr/>
        </p:nvSpPr>
        <p:spPr>
          <a:xfrm>
            <a:off x="6877881" y="1186606"/>
            <a:ext cx="166977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Cover</a:t>
            </a:r>
            <a:endParaRPr lang="ar-SA" b="1" u="sng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01B392-653A-4D37-BA6C-C33195BC38B7}"/>
              </a:ext>
            </a:extLst>
          </p:cNvPr>
          <p:cNvSpPr txBox="1"/>
          <p:nvPr/>
        </p:nvSpPr>
        <p:spPr>
          <a:xfrm>
            <a:off x="5671930" y="3750365"/>
            <a:ext cx="155050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Velocity</a:t>
            </a:r>
            <a:endParaRPr lang="ar-SA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207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5771B-CAD6-40FB-81B0-8B36EA381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575" y="268712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C61764-614F-4ED9-931A-028B425189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123" y="1348385"/>
            <a:ext cx="4744904" cy="37404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20D975-DBFF-41DD-A7F4-EAA24DAD01FA}"/>
              </a:ext>
            </a:extLst>
          </p:cNvPr>
          <p:cNvSpPr txBox="1"/>
          <p:nvPr/>
        </p:nvSpPr>
        <p:spPr>
          <a:xfrm>
            <a:off x="1218574" y="1864889"/>
            <a:ext cx="5473148" cy="42043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manholes= 459 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outfalls = 1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Diameters : 8, 10, 12-inches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length of the network= 10876.4 m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approximately = 10.8764 km = 11km </a:t>
            </a:r>
          </a:p>
          <a:p>
            <a:pPr>
              <a:lnSpc>
                <a:spcPct val="150000"/>
              </a:lnSpc>
            </a:pPr>
            <a:endParaRPr lang="ar-SA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76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08EF6-98DB-4080-8660-79B49D332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063" y="573510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A62922C-BA00-48A4-B6F9-763C5D37898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52736348"/>
              </p:ext>
            </p:extLst>
          </p:nvPr>
        </p:nvGraphicFramePr>
        <p:xfrm>
          <a:off x="914400" y="1537253"/>
          <a:ext cx="10363200" cy="4492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775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83AAD8-358E-4C73-B870-42051C412D7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513" y="1209261"/>
            <a:ext cx="8222973" cy="443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43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A93DCD-75B0-41E2-8CBB-BD9006A5A83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156252"/>
            <a:ext cx="7924800" cy="45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9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DDA1BC-7003-47D6-BA1E-973DCC6FEF9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35" y="1136374"/>
            <a:ext cx="7881730" cy="458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31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FEE9C-A138-42D4-B93D-B14BB193A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817" y="287212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Hydraulic and Energy Grade Line</a:t>
            </a:r>
            <a:endParaRPr lang="ar-SA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2DED6B-3C40-4844-A2F4-ED0D9C3E2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948" y="1883389"/>
            <a:ext cx="6732104" cy="377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642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C83E71-06F2-4751-8E84-867E4AEA1A5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896" y="1169504"/>
            <a:ext cx="7368208" cy="451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4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BF4657-0C7A-4FDD-A7D3-8210885B1CC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561" y="1182756"/>
            <a:ext cx="6918877" cy="449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5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ACDBF2-3960-4485-8A6B-FA6AE26DD3E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909" y="1215887"/>
            <a:ext cx="7250182" cy="442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3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A5CE-70C9-4166-9AD3-B16EB7EC0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419734"/>
            <a:ext cx="10364451" cy="1596177"/>
          </a:xfrm>
        </p:spPr>
        <p:txBody>
          <a:bodyPr>
            <a:normAutofit/>
          </a:bodyPr>
          <a:lstStyle/>
          <a:p>
            <a:pPr algn="just" rtl="0"/>
            <a:r>
              <a:rPr lang="en-US" sz="3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Cost Estimation of the wastewater collection network 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CDD2E14-EAA8-4C8B-96DE-C22FBF661E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00380"/>
              </p:ext>
            </p:extLst>
          </p:nvPr>
        </p:nvGraphicFramePr>
        <p:xfrm>
          <a:off x="2363303" y="1881809"/>
          <a:ext cx="8128000" cy="4754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476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D6982-B31B-44EA-8A59-9E08031AC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575" y="770915"/>
            <a:ext cx="10364451" cy="1596177"/>
          </a:xfrm>
        </p:spPr>
        <p:txBody>
          <a:bodyPr>
            <a:normAutofit/>
          </a:bodyPr>
          <a:lstStyle/>
          <a:p>
            <a:pPr lvl="0" algn="l" rtl="1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Excavation cost</a:t>
            </a:r>
            <a:br>
              <a:rPr lang="ar-SA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ar-SA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ar-S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11660D-615B-40E5-930D-14FBAA1C0E2E}"/>
              </a:ext>
            </a:extLst>
          </p:cNvPr>
          <p:cNvSpPr txBox="1"/>
          <p:nvPr/>
        </p:nvSpPr>
        <p:spPr>
          <a:xfrm>
            <a:off x="1218575" y="1674674"/>
            <a:ext cx="10364451" cy="25423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Excavation cost is calculated in (linear meter), and it depends on the length, depth of excavation and diameters of conduits.</a:t>
            </a:r>
            <a:endParaRPr lang="ar-SA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ar-SA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ar-SA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ar-SA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ar-SA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EEEAC54-2DDE-47D6-A971-48FFEB4328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177478"/>
              </p:ext>
            </p:extLst>
          </p:nvPr>
        </p:nvGraphicFramePr>
        <p:xfrm>
          <a:off x="3438939" y="2367092"/>
          <a:ext cx="5314122" cy="351121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38081">
                  <a:extLst>
                    <a:ext uri="{9D8B030D-6E8A-4147-A177-3AD203B41FA5}">
                      <a16:colId xmlns:a16="http://schemas.microsoft.com/office/drawing/2014/main" val="1890174089"/>
                    </a:ext>
                  </a:extLst>
                </a:gridCol>
                <a:gridCol w="2176041">
                  <a:extLst>
                    <a:ext uri="{9D8B030D-6E8A-4147-A177-3AD203B41FA5}">
                      <a16:colId xmlns:a16="http://schemas.microsoft.com/office/drawing/2014/main" val="3857170055"/>
                    </a:ext>
                  </a:extLst>
                </a:gridCol>
              </a:tblGrid>
              <a:tr h="585202">
                <a:tc>
                  <a:txBody>
                    <a:bodyPr/>
                    <a:lstStyle/>
                    <a:p>
                      <a:pPr algn="ctr"/>
                      <a:r>
                        <a:rPr lang="en-US" sz="1600" b="1" u="sng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Intervals (m)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sng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 Price ($/m)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5434582"/>
                  </a:ext>
                </a:extLst>
              </a:tr>
              <a:tr h="58520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up to 2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0563824"/>
                  </a:ext>
                </a:extLst>
              </a:tr>
              <a:tr h="58520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up to 3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7657230"/>
                  </a:ext>
                </a:extLst>
              </a:tr>
              <a:tr h="585202"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up to 4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5188030"/>
                  </a:ext>
                </a:extLst>
              </a:tr>
              <a:tr h="585202"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up to 5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95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4520721"/>
                  </a:ext>
                </a:extLst>
              </a:tr>
              <a:tr h="58520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up to 6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125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5563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141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C7A4A7-4887-4AC5-B416-0F60CB39B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416" y="2166379"/>
            <a:ext cx="2107722" cy="25252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F7E899-7598-4709-A1C8-2C3E163776D5}"/>
              </a:ext>
            </a:extLst>
          </p:cNvPr>
          <p:cNvSpPr txBox="1"/>
          <p:nvPr/>
        </p:nvSpPr>
        <p:spPr>
          <a:xfrm>
            <a:off x="1060801" y="1095739"/>
            <a:ext cx="8521148" cy="62818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Depth of excavation = Average conduit cover (m) + Diameter of the pipe (m) + Depth of sand under the pipe (0.15 m).</a:t>
            </a:r>
          </a:p>
          <a:p>
            <a:pPr>
              <a:lnSpc>
                <a:spcPct val="150000"/>
              </a:lnSpc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Cost/excavation's depth ($/m)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length(m) * Unit price for specific depth($/m) </a:t>
            </a:r>
          </a:p>
          <a:p>
            <a:pPr>
              <a:lnSpc>
                <a:spcPct val="150000"/>
              </a:lnSpc>
            </a:pPr>
            <a:endParaRPr lang="en-US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Example: for CO-1 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Depth of excavation= 0.15+0.2+1= 1.35m </a:t>
            </a:r>
          </a:p>
          <a:p>
            <a:pPr>
              <a:lnSpc>
                <a:spcPct val="150000"/>
              </a:lnSpc>
            </a:pPr>
            <a:endParaRPr lang="en-US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Cost/excavation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’s depth= 30*35= 1050$</a:t>
            </a:r>
          </a:p>
          <a:p>
            <a:pPr>
              <a:lnSpc>
                <a:spcPct val="150000"/>
              </a:lnSpc>
            </a:pP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ar-SA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44DA04-07E9-4224-849B-D5F5DDC0FB15}"/>
              </a:ext>
            </a:extLst>
          </p:cNvPr>
          <p:cNvSpPr txBox="1"/>
          <p:nvPr/>
        </p:nvSpPr>
        <p:spPr>
          <a:xfrm>
            <a:off x="1802923" y="5587654"/>
            <a:ext cx="70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800" b="1" dirty="0">
                <a:effectLst/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The total cost of excavation = 479,244.5$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ar-SA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74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9B626-8219-4A1D-B6F1-0B5AF9B6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540" y="512500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Introduction 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F19636F-F7C9-4F9C-83EE-4DDC0639BF3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8" y="1921567"/>
            <a:ext cx="6069496" cy="384313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933CB5-1941-48EF-837B-609E9F06F8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0" r="13441"/>
          <a:stretch/>
        </p:blipFill>
        <p:spPr>
          <a:xfrm>
            <a:off x="7076036" y="1921568"/>
            <a:ext cx="4294955" cy="384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74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0816F-A52F-458B-9B94-A524BCA2D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070" y="268712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Cost of pipes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38202D-7376-4A5D-A33A-16903CA9BEA9}"/>
              </a:ext>
            </a:extLst>
          </p:cNvPr>
          <p:cNvSpPr txBox="1"/>
          <p:nvPr/>
        </p:nvSpPr>
        <p:spPr>
          <a:xfrm>
            <a:off x="1192070" y="1286093"/>
            <a:ext cx="9436173" cy="37805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cost of pipes calculated in (linear meter), it depends on the length, diameter and material of pipe. 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material used is PVC[Poly vinyl chloride]</a:t>
            </a:r>
          </a:p>
          <a:p>
            <a:pPr>
              <a:lnSpc>
                <a:spcPct val="150000"/>
              </a:lnSpc>
            </a:pP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network has an 8'', 10'' and 12-inch diameter pipes. </a:t>
            </a:r>
            <a:b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Then the total cost of pipes= sum of total length of pipes multiplied by cost per linear meter according to its diameter. </a:t>
            </a:r>
          </a:p>
          <a:p>
            <a:pPr>
              <a:lnSpc>
                <a:spcPct val="150000"/>
              </a:lnSpc>
            </a:pPr>
            <a:endParaRPr lang="ar-SA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FF65613-8EF8-4DF5-8468-5255C85EA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168071"/>
              </p:ext>
            </p:extLst>
          </p:nvPr>
        </p:nvGraphicFramePr>
        <p:xfrm>
          <a:off x="2132974" y="4676159"/>
          <a:ext cx="6506817" cy="15296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10257">
                  <a:extLst>
                    <a:ext uri="{9D8B030D-6E8A-4147-A177-3AD203B41FA5}">
                      <a16:colId xmlns:a16="http://schemas.microsoft.com/office/drawing/2014/main" val="590069282"/>
                    </a:ext>
                  </a:extLst>
                </a:gridCol>
                <a:gridCol w="2896560">
                  <a:extLst>
                    <a:ext uri="{9D8B030D-6E8A-4147-A177-3AD203B41FA5}">
                      <a16:colId xmlns:a16="http://schemas.microsoft.com/office/drawing/2014/main" val="3932888681"/>
                    </a:ext>
                  </a:extLst>
                </a:gridCol>
              </a:tblGrid>
              <a:tr h="367719">
                <a:tc>
                  <a:txBody>
                    <a:bodyPr/>
                    <a:lstStyle/>
                    <a:p>
                      <a:pPr algn="ctr">
                        <a:spcAft>
                          <a:spcPts val="1275"/>
                        </a:spcAft>
                      </a:pPr>
                      <a:r>
                        <a:rPr lang="en-US" sz="1600" b="1" dirty="0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Diameter (in)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 price ($/m)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239564"/>
                  </a:ext>
                </a:extLst>
              </a:tr>
              <a:tr h="37811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0907279"/>
                  </a:ext>
                </a:extLst>
              </a:tr>
              <a:tr h="40573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4988987"/>
                  </a:ext>
                </a:extLst>
              </a:tr>
              <a:tr h="37811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84811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718A193-5BCA-4310-B16F-DA48A32097EA}"/>
              </a:ext>
            </a:extLst>
          </p:cNvPr>
          <p:cNvSpPr txBox="1"/>
          <p:nvPr/>
        </p:nvSpPr>
        <p:spPr>
          <a:xfrm>
            <a:off x="768626" y="6205842"/>
            <a:ext cx="6069496" cy="10452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The total cost of sewer = 172632.4 $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158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448D6-205A-458E-8B51-F4EFEAAC2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9" y="268712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Cost of Manhole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F461B5-E459-4AA3-9B48-A156A727A02B}"/>
              </a:ext>
            </a:extLst>
          </p:cNvPr>
          <p:cNvSpPr txBox="1"/>
          <p:nvPr/>
        </p:nvSpPr>
        <p:spPr>
          <a:xfrm>
            <a:off x="1245079" y="1666106"/>
            <a:ext cx="8534400" cy="25423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 rtl="0">
              <a:lnSpc>
                <a:spcPct val="150000"/>
              </a:lnSpc>
              <a:buFont typeface="Wingdings" panose="05000000000000000000" pitchFamily="2" charset="2"/>
              <a:buChar char=""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 of manholes calculated in linear meter.</a:t>
            </a: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"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Diameter of all manholes in the project is 1m. </a:t>
            </a: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"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Depth of manholes equal = ground elevation – invert elevation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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used intervals to calculate the cost of each components </a:t>
            </a: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927100" indent="-229235"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ar-SA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52370CB-692E-46EE-A496-E22082176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48045"/>
              </p:ext>
            </p:extLst>
          </p:nvPr>
        </p:nvGraphicFramePr>
        <p:xfrm>
          <a:off x="3087756" y="3429000"/>
          <a:ext cx="6016487" cy="299499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80824">
                  <a:extLst>
                    <a:ext uri="{9D8B030D-6E8A-4147-A177-3AD203B41FA5}">
                      <a16:colId xmlns:a16="http://schemas.microsoft.com/office/drawing/2014/main" val="1029095626"/>
                    </a:ext>
                  </a:extLst>
                </a:gridCol>
                <a:gridCol w="2480824">
                  <a:extLst>
                    <a:ext uri="{9D8B030D-6E8A-4147-A177-3AD203B41FA5}">
                      <a16:colId xmlns:a16="http://schemas.microsoft.com/office/drawing/2014/main" val="858940064"/>
                    </a:ext>
                  </a:extLst>
                </a:gridCol>
                <a:gridCol w="1054839">
                  <a:extLst>
                    <a:ext uri="{9D8B030D-6E8A-4147-A177-3AD203B41FA5}">
                      <a16:colId xmlns:a16="http://schemas.microsoft.com/office/drawing/2014/main" val="2304404953"/>
                    </a:ext>
                  </a:extLst>
                </a:gridCol>
              </a:tblGrid>
              <a:tr h="37437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MH element</a:t>
                      </a:r>
                      <a:endParaRPr lang="en-US" sz="1800" b="1" dirty="0">
                        <a:effectLst/>
                        <a:highlight>
                          <a:srgbClr val="00FFFF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Dimensions</a:t>
                      </a:r>
                      <a:endParaRPr lang="en-US" sz="1800" b="1" dirty="0">
                        <a:effectLst/>
                        <a:highlight>
                          <a:srgbClr val="00FFFF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Cost</a:t>
                      </a:r>
                      <a:endParaRPr lang="en-US" sz="1800" b="1" dirty="0">
                        <a:effectLst/>
                        <a:highlight>
                          <a:srgbClr val="00FFFF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809924"/>
                  </a:ext>
                </a:extLst>
              </a:tr>
              <a:tr h="37437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Cone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100x75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105$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93281145"/>
                  </a:ext>
                </a:extLst>
              </a:tr>
              <a:tr h="37437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Cover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100x20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70$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4049980"/>
                  </a:ext>
                </a:extLst>
              </a:tr>
              <a:tr h="374374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100x60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105$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5710892"/>
                  </a:ext>
                </a:extLst>
              </a:tr>
              <a:tr h="37437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100x80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120$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1762946"/>
                  </a:ext>
                </a:extLst>
              </a:tr>
              <a:tr h="374374">
                <a:tc rowSpan="3"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Ring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100x30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57$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6822026"/>
                  </a:ext>
                </a:extLst>
              </a:tr>
              <a:tr h="37437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100x40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61$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76010356"/>
                  </a:ext>
                </a:extLst>
              </a:tr>
              <a:tr h="37437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100x50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61$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91227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42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F7DA57-3F93-4C44-A3D0-9CACF8BE7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2209" y="2117034"/>
            <a:ext cx="2743200" cy="2623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8CA10B-CD1D-4047-81E7-29A74EA3BECF}"/>
              </a:ext>
            </a:extLst>
          </p:cNvPr>
          <p:cNvSpPr txBox="1"/>
          <p:nvPr/>
        </p:nvSpPr>
        <p:spPr>
          <a:xfrm>
            <a:off x="1172818" y="1295400"/>
            <a:ext cx="7394713" cy="46198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Number of manholes = 459 manhole </a:t>
            </a:r>
          </a:p>
          <a:p>
            <a:pPr>
              <a:lnSpc>
                <a:spcPct val="150000"/>
              </a:lnSpc>
            </a:pP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Cost of Cover = 32,270$</a:t>
            </a:r>
          </a:p>
          <a:p>
            <a:pPr>
              <a:lnSpc>
                <a:spcPct val="150000"/>
              </a:lnSpc>
            </a:pP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Cost of Cone = 48,405$</a:t>
            </a:r>
          </a:p>
          <a:p>
            <a:pPr>
              <a:lnSpc>
                <a:spcPct val="150000"/>
              </a:lnSpc>
            </a:pP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Cost of Base = 36,965$</a:t>
            </a:r>
          </a:p>
          <a:p>
            <a:pPr>
              <a:lnSpc>
                <a:spcPct val="150000"/>
              </a:lnSpc>
            </a:pP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Cost of Ring = 23,897$</a:t>
            </a:r>
          </a:p>
          <a:p>
            <a:pPr>
              <a:lnSpc>
                <a:spcPct val="150000"/>
              </a:lnSpc>
            </a:pP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effectLst/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Cost of manholes = Sum. of all the previous cost = 141,537$</a:t>
            </a: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9898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7866C-BABF-4013-BD1D-2891D0D2C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844" y="379978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Cost of Re-paving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A24CF1-675F-49EE-865E-021BB7FE5635}"/>
                  </a:ext>
                </a:extLst>
              </p:cNvPr>
              <p:cNvSpPr txBox="1"/>
              <p:nvPr/>
            </p:nvSpPr>
            <p:spPr>
              <a:xfrm>
                <a:off x="1337844" y="1591842"/>
                <a:ext cx="9568070" cy="441056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800" b="1" dirty="0"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Asphalt calculated in </a:t>
                </a:r>
                <a:r>
                  <a:rPr lang="en-US" b="1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linear</a:t>
                </a:r>
                <a:r>
                  <a:rPr lang="en-US" sz="1800" b="1" dirty="0"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meter.</a:t>
                </a:r>
                <a:b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</a:br>
                <a:endParaRPr lang="en-US" sz="18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50000"/>
                  </a:lnSpc>
                  <a:spcAft>
                    <a:spcPts val="800"/>
                  </a:spcAft>
                  <a:buFont typeface="Wingdings" panose="05000000000000000000" pitchFamily="2" charset="2"/>
                  <a:buChar char=""/>
                </a:pP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The length of asphalt layer equal to the length of the network which equals 10876.4m.</a:t>
                </a:r>
                <a:b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</a:br>
                <a:endParaRPr lang="en-US" sz="18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50000"/>
                  </a:lnSpc>
                  <a:buFont typeface="Wingdings" panose="05000000000000000000" pitchFamily="2" charset="2"/>
                  <a:buChar char=""/>
                </a:pP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The cost per 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𝐦</m:t>
                        </m:r>
                      </m:e>
                      <m:sup>
                        <m:r>
                          <a:rPr lang="en-US" sz="1800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800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equals to 18 $.</a:t>
                </a:r>
                <a:br>
                  <a:rPr lang="en-US" sz="1800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</a:br>
                <a:endParaRPr lang="en-US" sz="18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50000"/>
                  </a:lnSpc>
                  <a:buFont typeface="Wingdings" panose="05000000000000000000" pitchFamily="2" charset="2"/>
                  <a:buChar char=""/>
                </a:pPr>
                <a:r>
                  <a:rPr lang="en-US" sz="1800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The width of asphalt layer equal 0.6 m</a:t>
                </a:r>
                <a:br>
                  <a:rPr lang="en-US" sz="1800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</a:br>
                <a:endParaRPr lang="en-US" sz="18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800" b="1" dirty="0">
                    <a:effectLst/>
                    <a:highlight>
                      <a:srgbClr val="FF0000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</a:rPr>
                  <a:t>The total cost of the asphalt= 10876.4*18*0.6 = 117,465.12 $</a:t>
                </a:r>
                <a:endParaRPr lang="en-US" sz="18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ar-SA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A24CF1-675F-49EE-865E-021BB7FE5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7844" y="1591842"/>
                <a:ext cx="9568070" cy="4410566"/>
              </a:xfrm>
              <a:prstGeom prst="rect">
                <a:avLst/>
              </a:prstGeom>
              <a:blipFill>
                <a:blip r:embed="rId2"/>
                <a:stretch>
                  <a:fillRect l="-51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7C2ECAC-C0BB-41FF-9ADF-FB8C13794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3745" y="3009527"/>
            <a:ext cx="3638550" cy="186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9686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B278F-DF10-4377-915C-4F1D3DACC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41" y="154691"/>
            <a:ext cx="10364451" cy="1596177"/>
          </a:xfrm>
        </p:spPr>
        <p:txBody>
          <a:bodyPr>
            <a:normAutofit/>
          </a:bodyPr>
          <a:lstStyle/>
          <a:p>
            <a:pPr algn="l"/>
            <a:b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The total cost of the wastewater network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5EC86F0-2C25-4124-A90C-98D9DF0265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937031"/>
              </p:ext>
            </p:extLst>
          </p:nvPr>
        </p:nvGraphicFramePr>
        <p:xfrm>
          <a:off x="1842051" y="2027583"/>
          <a:ext cx="8759687" cy="372386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808509">
                  <a:extLst>
                    <a:ext uri="{9D8B030D-6E8A-4147-A177-3AD203B41FA5}">
                      <a16:colId xmlns:a16="http://schemas.microsoft.com/office/drawing/2014/main" val="3058289913"/>
                    </a:ext>
                  </a:extLst>
                </a:gridCol>
                <a:gridCol w="3951178">
                  <a:extLst>
                    <a:ext uri="{9D8B030D-6E8A-4147-A177-3AD203B41FA5}">
                      <a16:colId xmlns:a16="http://schemas.microsoft.com/office/drawing/2014/main" val="53491090"/>
                    </a:ext>
                  </a:extLst>
                </a:gridCol>
              </a:tblGrid>
              <a:tr h="616226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Item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Cost $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5035119"/>
                  </a:ext>
                </a:extLst>
              </a:tr>
              <a:tr h="464127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Excavation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479244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0330621"/>
                  </a:ext>
                </a:extLst>
              </a:tr>
              <a:tr h="443948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Sewer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172632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1915065"/>
                  </a:ext>
                </a:extLst>
              </a:tr>
              <a:tr h="443948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Manholes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141537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6727259"/>
                  </a:ext>
                </a:extLst>
              </a:tr>
              <a:tr h="44394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Asphalt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117465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5059438"/>
                  </a:ext>
                </a:extLst>
              </a:tr>
              <a:tr h="443948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Cost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910,869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9425961"/>
                  </a:ext>
                </a:extLst>
              </a:tr>
              <a:tr h="443948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Cost/m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6223283"/>
                  </a:ext>
                </a:extLst>
              </a:tr>
              <a:tr h="423769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Cost/Person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85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8153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5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0B95A9E-AF58-4DF4-8F03-86504E117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CE4C84-4053-4517-8AFF-B43B475EE941}"/>
              </a:ext>
            </a:extLst>
          </p:cNvPr>
          <p:cNvSpPr txBox="1"/>
          <p:nvPr/>
        </p:nvSpPr>
        <p:spPr>
          <a:xfrm>
            <a:off x="5980045" y="1203194"/>
            <a:ext cx="6142382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rtl="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There's a need for representative data</a:t>
            </a:r>
            <a:b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en-US" sz="1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There must be a detailed survey of the country </a:t>
            </a:r>
            <a:b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en-US" sz="1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Check the number of houses that are not connected or expected to be connected </a:t>
            </a:r>
            <a:b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en-US" sz="1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1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There's a lot of problem that I have had in this design, so for anyone who wants to study this project in the future there is a very likely possibility of use a pump so that led to decrease the depth of the cover. </a:t>
            </a:r>
          </a:p>
          <a:p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C43A1D-B25F-49B9-AE75-DF62E8ACDCFF}"/>
              </a:ext>
            </a:extLst>
          </p:cNvPr>
          <p:cNvSpPr txBox="1"/>
          <p:nvPr/>
        </p:nvSpPr>
        <p:spPr>
          <a:xfrm>
            <a:off x="0" y="4693518"/>
            <a:ext cx="618876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Recommendations</a:t>
            </a:r>
            <a:endParaRPr lang="ar-SA" sz="3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9859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98A71C0-C941-433D-A551-94007A537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547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32EFC-60D1-4864-A9F3-C6C05374F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305" y="432986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objectives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C60222A-E095-4D33-86FD-078B1609FE4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61223892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598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04590-D8D7-415F-BB57-A7702F3A3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305" y="432987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Study area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43AE274-58B0-404A-8BCB-641E4FE65F75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86522422"/>
              </p:ext>
            </p:extLst>
          </p:nvPr>
        </p:nvGraphicFramePr>
        <p:xfrm>
          <a:off x="914400" y="1431234"/>
          <a:ext cx="10363200" cy="4638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156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058F3-EE14-44CA-B812-B27DC0E6E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314" y="406482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Location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8B174F8-8597-47EA-8C84-B2BC1B76428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43821" y="1333294"/>
            <a:ext cx="3303622" cy="372903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7FE296-F450-43CB-B04C-4DA0D0C58306}"/>
              </a:ext>
            </a:extLst>
          </p:cNvPr>
          <p:cNvSpPr txBox="1"/>
          <p:nvPr/>
        </p:nvSpPr>
        <p:spPr>
          <a:xfrm>
            <a:off x="902492" y="1563372"/>
            <a:ext cx="6758609" cy="8785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Tubas is a Palestinian city in the northeastern West Bank, located northeast of Nablus west of the Jordan Valley.</a:t>
            </a:r>
            <a:endParaRPr lang="ar-SA" b="1" dirty="0">
              <a:solidFill>
                <a:srgbClr val="00B05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F15A3B-133F-4E8A-9B29-FADF9A60953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57" y="2408870"/>
            <a:ext cx="3771900" cy="431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27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8BECB-C42E-4335-B4EB-97E60F4DE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5566" y="446238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Topography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5FBEAB-C08D-45B0-9A48-0C48C35998B5}"/>
              </a:ext>
            </a:extLst>
          </p:cNvPr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522" y="1152940"/>
            <a:ext cx="4147930" cy="39756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04FC77-75C9-4C4B-AF65-357530E00CB0}"/>
              </a:ext>
            </a:extLst>
          </p:cNvPr>
          <p:cNvSpPr txBox="1"/>
          <p:nvPr/>
        </p:nvSpPr>
        <p:spPr>
          <a:xfrm>
            <a:off x="795131" y="2042415"/>
            <a:ext cx="6003234" cy="8785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Tubas located in the hills of the West Bank at the moderate elevation of 362 m above sea level. </a:t>
            </a:r>
            <a:endParaRPr lang="ar-SA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94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A4F94-5927-49EB-B547-8406164EC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323" y="406482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Population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9CCDCF-3947-4B8C-8324-F90F8E36A56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323" y="2725431"/>
            <a:ext cx="10031896" cy="1407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773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92AA2-162D-4959-B6D5-50111DD7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323" y="393230"/>
            <a:ext cx="10364451" cy="1596177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Climate</a:t>
            </a:r>
            <a:endParaRPr lang="ar-SA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39FB8C-99E2-4B0D-A819-FBA74321A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530" y="1440760"/>
            <a:ext cx="5506279" cy="35950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D3A08D-22E8-4510-BF60-EA52691B9920}"/>
              </a:ext>
            </a:extLst>
          </p:cNvPr>
          <p:cNvSpPr txBox="1"/>
          <p:nvPr/>
        </p:nvSpPr>
        <p:spPr>
          <a:xfrm>
            <a:off x="622227" y="1989407"/>
            <a:ext cx="5441268" cy="25423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Tubas has a moderate climate; the summer is hot and dry, and the winter is cold and wet, the average annual temperature 21ᵒᶜ (70 ᵒF), and the average annual humidity rate is 56%. And the average annual rainfall is 329 mm. </a:t>
            </a:r>
            <a:endParaRPr lang="en-US" sz="18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205920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1096</TotalTime>
  <Words>1239</Words>
  <Application>Microsoft Office PowerPoint</Application>
  <PresentationFormat>Widescreen</PresentationFormat>
  <Paragraphs>211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Cambria Math</vt:lpstr>
      <vt:lpstr>Times New Roman</vt:lpstr>
      <vt:lpstr>Tw Cen MT</vt:lpstr>
      <vt:lpstr>Wingdings</vt:lpstr>
      <vt:lpstr>Droplet</vt:lpstr>
      <vt:lpstr>Design of a wastewater collection network for the southern part of Tubas </vt:lpstr>
      <vt:lpstr>OUTLINE</vt:lpstr>
      <vt:lpstr>Introduction </vt:lpstr>
      <vt:lpstr>objectives</vt:lpstr>
      <vt:lpstr>Study area</vt:lpstr>
      <vt:lpstr>Location</vt:lpstr>
      <vt:lpstr>Topography</vt:lpstr>
      <vt:lpstr>Population</vt:lpstr>
      <vt:lpstr>Climate</vt:lpstr>
      <vt:lpstr>Water Situation</vt:lpstr>
      <vt:lpstr>Methodology</vt:lpstr>
      <vt:lpstr>Data collection</vt:lpstr>
      <vt:lpstr>Study area</vt:lpstr>
      <vt:lpstr>Network plan</vt:lpstr>
      <vt:lpstr>Unit load estimation </vt:lpstr>
      <vt:lpstr>PowerPoint Presentation</vt:lpstr>
      <vt:lpstr>PowerPoint Presentation</vt:lpstr>
      <vt:lpstr>Deign constrains </vt:lpstr>
      <vt:lpstr>Results</vt:lpstr>
      <vt:lpstr>PowerPoint Presentation</vt:lpstr>
      <vt:lpstr>PowerPoint Presentation</vt:lpstr>
      <vt:lpstr>PowerPoint Presentation</vt:lpstr>
      <vt:lpstr>Hydraulic and Energy Grade Line</vt:lpstr>
      <vt:lpstr>PowerPoint Presentation</vt:lpstr>
      <vt:lpstr>PowerPoint Presentation</vt:lpstr>
      <vt:lpstr>PowerPoint Presentation</vt:lpstr>
      <vt:lpstr> Cost Estimation of the wastewater collection network </vt:lpstr>
      <vt:lpstr>Excavation cost  </vt:lpstr>
      <vt:lpstr>PowerPoint Presentation</vt:lpstr>
      <vt:lpstr>Cost of pipes</vt:lpstr>
      <vt:lpstr>Cost of Manhole</vt:lpstr>
      <vt:lpstr>PowerPoint Presentation</vt:lpstr>
      <vt:lpstr>Cost of Re-paving</vt:lpstr>
      <vt:lpstr> The total cost of the wastewater network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a wastewater collection network for the southern part of Tubas</dc:title>
  <dc:creator>sarah manosur</dc:creator>
  <cp:lastModifiedBy>sarah manosur</cp:lastModifiedBy>
  <cp:revision>61</cp:revision>
  <dcterms:created xsi:type="dcterms:W3CDTF">2021-06-01T15:24:35Z</dcterms:created>
  <dcterms:modified xsi:type="dcterms:W3CDTF">2021-06-06T09:52:25Z</dcterms:modified>
</cp:coreProperties>
</file>