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media/image7.jpg" ContentType="image/unknown"/>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handoutMasterIdLst>
    <p:handoutMasterId r:id="rId35"/>
  </p:handoutMasterIdLst>
  <p:sldIdLst>
    <p:sldId id="267" r:id="rId2"/>
    <p:sldId id="263" r:id="rId3"/>
    <p:sldId id="296" r:id="rId4"/>
    <p:sldId id="258" r:id="rId5"/>
    <p:sldId id="259" r:id="rId6"/>
    <p:sldId id="264" r:id="rId7"/>
    <p:sldId id="265" r:id="rId8"/>
    <p:sldId id="271" r:id="rId9"/>
    <p:sldId id="266" r:id="rId10"/>
    <p:sldId id="272" r:id="rId11"/>
    <p:sldId id="269" r:id="rId12"/>
    <p:sldId id="261" r:id="rId13"/>
    <p:sldId id="276" r:id="rId14"/>
    <p:sldId id="282" r:id="rId15"/>
    <p:sldId id="283" r:id="rId16"/>
    <p:sldId id="270" r:id="rId17"/>
    <p:sldId id="260" r:id="rId18"/>
    <p:sldId id="273" r:id="rId19"/>
    <p:sldId id="293" r:id="rId20"/>
    <p:sldId id="275" r:id="rId21"/>
    <p:sldId id="295" r:id="rId22"/>
    <p:sldId id="280" r:id="rId23"/>
    <p:sldId id="281" r:id="rId24"/>
    <p:sldId id="287" r:id="rId25"/>
    <p:sldId id="284" r:id="rId26"/>
    <p:sldId id="288" r:id="rId27"/>
    <p:sldId id="274" r:id="rId28"/>
    <p:sldId id="289" r:id="rId29"/>
    <p:sldId id="291" r:id="rId30"/>
    <p:sldId id="292" r:id="rId31"/>
    <p:sldId id="294" r:id="rId32"/>
    <p:sldId id="27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2260"/>
    <a:srgbClr val="2EC3C8"/>
    <a:srgbClr val="D5FBF8"/>
    <a:srgbClr val="4472C4"/>
    <a:srgbClr val="F0F0F0"/>
    <a:srgbClr val="ABF7F2"/>
    <a:srgbClr val="9F9DED"/>
    <a:srgbClr val="1D8F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57" d="100"/>
          <a:sy n="57" d="100"/>
        </p:scale>
        <p:origin x="1260" y="30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24B83D-6D5C-41A7-93E1-B36CF07C84E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70BA627-1ABF-40DF-BC3A-CD70403EC6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B0D3766-D5ED-4912-ABD0-E0810E7AF5CD}" type="datetimeFigureOut">
              <a:rPr lang="en-US" smtClean="0"/>
              <a:t>5/23/2022</a:t>
            </a:fld>
            <a:endParaRPr lang="en-US"/>
          </a:p>
        </p:txBody>
      </p:sp>
      <p:sp>
        <p:nvSpPr>
          <p:cNvPr id="4" name="Footer Placeholder 3">
            <a:extLst>
              <a:ext uri="{FF2B5EF4-FFF2-40B4-BE49-F238E27FC236}">
                <a16:creationId xmlns:a16="http://schemas.microsoft.com/office/drawing/2014/main" id="{D2CCF42A-534F-448D-9299-831513F3C9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8A7AD5F-8D22-427E-84DB-E5F3EF13EC5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1D480E6-3552-4F90-8311-39D296787667}" type="slidenum">
              <a:rPr lang="en-US" smtClean="0"/>
              <a:t>‹#›</a:t>
            </a:fld>
            <a:endParaRPr lang="en-US"/>
          </a:p>
        </p:txBody>
      </p:sp>
    </p:spTree>
    <p:extLst>
      <p:ext uri="{BB962C8B-B14F-4D97-AF65-F5344CB8AC3E}">
        <p14:creationId xmlns:p14="http://schemas.microsoft.com/office/powerpoint/2010/main" val="14488070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369F9F-31DE-4F8F-8428-9113E5588F5C}" type="datetimeFigureOut">
              <a:rPr lang="en-US" smtClean="0"/>
              <a:t>5/23/2022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661DFA-2437-4695-8B79-2B0B4A2BCA9E}" type="slidenum">
              <a:rPr lang="en-US" smtClean="0"/>
              <a:t>‹#›</a:t>
            </a:fld>
            <a:endParaRPr lang="en-US"/>
          </a:p>
        </p:txBody>
      </p:sp>
    </p:spTree>
    <p:extLst>
      <p:ext uri="{BB962C8B-B14F-4D97-AF65-F5344CB8AC3E}">
        <p14:creationId xmlns:p14="http://schemas.microsoft.com/office/powerpoint/2010/main" val="347643821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93987-B47C-457B-9891-2F71682534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A2B6D31-B06E-4D5D-BACF-453DFC72AD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7A78DD2-39A2-4CBE-85E1-2BDF21528AAA}"/>
              </a:ext>
            </a:extLst>
          </p:cNvPr>
          <p:cNvSpPr>
            <a:spLocks noGrp="1"/>
          </p:cNvSpPr>
          <p:nvPr>
            <p:ph type="dt" sz="half" idx="10"/>
          </p:nvPr>
        </p:nvSpPr>
        <p:spPr/>
        <p:txBody>
          <a:bodyPr/>
          <a:lstStyle/>
          <a:p>
            <a:fld id="{65C9698F-1476-4302-BADB-F59383DF8BC5}" type="datetime1">
              <a:rPr lang="en-US" smtClean="0"/>
              <a:t>5/23/2022</a:t>
            </a:fld>
            <a:endParaRPr lang="en-US"/>
          </a:p>
        </p:txBody>
      </p:sp>
      <p:sp>
        <p:nvSpPr>
          <p:cNvPr id="5" name="Footer Placeholder 4">
            <a:extLst>
              <a:ext uri="{FF2B5EF4-FFF2-40B4-BE49-F238E27FC236}">
                <a16:creationId xmlns:a16="http://schemas.microsoft.com/office/drawing/2014/main" id="{30B85ADC-BBBB-4D00-8BFC-780D0EC95A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CC8509-F44E-426B-A31C-71186A39696F}"/>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2956997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BAA2B-5F84-4A1E-B662-F5903A4FCAC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3A3AA76-EFF0-4645-9D92-3A1E9DAEC2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C41CB1-7B19-428D-998F-EF9D10D34411}"/>
              </a:ext>
            </a:extLst>
          </p:cNvPr>
          <p:cNvSpPr>
            <a:spLocks noGrp="1"/>
          </p:cNvSpPr>
          <p:nvPr>
            <p:ph type="dt" sz="half" idx="10"/>
          </p:nvPr>
        </p:nvSpPr>
        <p:spPr/>
        <p:txBody>
          <a:bodyPr/>
          <a:lstStyle/>
          <a:p>
            <a:fld id="{AF0454A1-170A-47CD-B178-5EFCCBF16876}" type="datetime1">
              <a:rPr lang="en-US" smtClean="0"/>
              <a:t>5/23/2022</a:t>
            </a:fld>
            <a:endParaRPr lang="en-US"/>
          </a:p>
        </p:txBody>
      </p:sp>
      <p:sp>
        <p:nvSpPr>
          <p:cNvPr id="5" name="Footer Placeholder 4">
            <a:extLst>
              <a:ext uri="{FF2B5EF4-FFF2-40B4-BE49-F238E27FC236}">
                <a16:creationId xmlns:a16="http://schemas.microsoft.com/office/drawing/2014/main" id="{4FC865E8-CAF2-496C-B8FC-3FF662DC87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2BB8CB-5E91-460C-8867-047D2F555B33}"/>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2669343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E04950-0D51-4B3E-BD51-30E51AB1BDB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C5B14A-89A9-4812-95EE-948DB84A621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A5CE93-5464-41F1-82CC-E3C1DA241E84}"/>
              </a:ext>
            </a:extLst>
          </p:cNvPr>
          <p:cNvSpPr>
            <a:spLocks noGrp="1"/>
          </p:cNvSpPr>
          <p:nvPr>
            <p:ph type="dt" sz="half" idx="10"/>
          </p:nvPr>
        </p:nvSpPr>
        <p:spPr/>
        <p:txBody>
          <a:bodyPr/>
          <a:lstStyle/>
          <a:p>
            <a:fld id="{B4C43C29-D70D-4B3D-9584-F552884F1908}" type="datetime1">
              <a:rPr lang="en-US" smtClean="0"/>
              <a:t>5/23/2022</a:t>
            </a:fld>
            <a:endParaRPr lang="en-US"/>
          </a:p>
        </p:txBody>
      </p:sp>
      <p:sp>
        <p:nvSpPr>
          <p:cNvPr id="5" name="Footer Placeholder 4">
            <a:extLst>
              <a:ext uri="{FF2B5EF4-FFF2-40B4-BE49-F238E27FC236}">
                <a16:creationId xmlns:a16="http://schemas.microsoft.com/office/drawing/2014/main" id="{9AB00B4C-14DF-44B4-8EC1-6BAFD2A847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818760-752C-4A48-B7D6-CFF5D248D668}"/>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859244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65632-F0C7-42F9-A430-1B1851D971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2B1D0B-0B3D-41B5-9A85-CE2C432BD4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609267-1DCF-455F-8198-C0AC2731E54A}"/>
              </a:ext>
            </a:extLst>
          </p:cNvPr>
          <p:cNvSpPr>
            <a:spLocks noGrp="1"/>
          </p:cNvSpPr>
          <p:nvPr>
            <p:ph type="dt" sz="half" idx="10"/>
          </p:nvPr>
        </p:nvSpPr>
        <p:spPr/>
        <p:txBody>
          <a:bodyPr/>
          <a:lstStyle/>
          <a:p>
            <a:fld id="{7EC6133F-4432-4C36-9346-0EC1B1AC89BB}" type="datetime1">
              <a:rPr lang="en-US" smtClean="0"/>
              <a:t>5/23/2022</a:t>
            </a:fld>
            <a:endParaRPr lang="en-US"/>
          </a:p>
        </p:txBody>
      </p:sp>
      <p:sp>
        <p:nvSpPr>
          <p:cNvPr id="5" name="Footer Placeholder 4">
            <a:extLst>
              <a:ext uri="{FF2B5EF4-FFF2-40B4-BE49-F238E27FC236}">
                <a16:creationId xmlns:a16="http://schemas.microsoft.com/office/drawing/2014/main" id="{AFF7131F-AB3B-487B-B65A-1705D5F0FF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085625-5D8F-4A4D-9D95-48DB83E72841}"/>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250339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24267-CE74-4DC7-B07D-F25FC82A0E3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8ADB1C1-E168-4804-87BF-5B1E16E11E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F6026D-2343-4E74-98FE-D05DE828AF1A}"/>
              </a:ext>
            </a:extLst>
          </p:cNvPr>
          <p:cNvSpPr>
            <a:spLocks noGrp="1"/>
          </p:cNvSpPr>
          <p:nvPr>
            <p:ph type="dt" sz="half" idx="10"/>
          </p:nvPr>
        </p:nvSpPr>
        <p:spPr/>
        <p:txBody>
          <a:bodyPr/>
          <a:lstStyle/>
          <a:p>
            <a:fld id="{C363CB25-F465-48CF-995A-5EADBE06DAD0}" type="datetime1">
              <a:rPr lang="en-US" smtClean="0"/>
              <a:t>5/23/2022</a:t>
            </a:fld>
            <a:endParaRPr lang="en-US"/>
          </a:p>
        </p:txBody>
      </p:sp>
      <p:sp>
        <p:nvSpPr>
          <p:cNvPr id="5" name="Footer Placeholder 4">
            <a:extLst>
              <a:ext uri="{FF2B5EF4-FFF2-40B4-BE49-F238E27FC236}">
                <a16:creationId xmlns:a16="http://schemas.microsoft.com/office/drawing/2014/main" id="{BABC5266-E5A0-4633-87F0-EAA43C2BB4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D10E43-6189-4E76-B7B1-CCD7ECC48260}"/>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2435171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8C059-6E38-4178-8484-B369FF10E4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48BA87-352A-4C23-9301-0AF655DE1A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DDBE8ED-14F8-4069-9923-EE27A45BF27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023D6C2-B949-4AAE-81F7-3976DBE36C56}"/>
              </a:ext>
            </a:extLst>
          </p:cNvPr>
          <p:cNvSpPr>
            <a:spLocks noGrp="1"/>
          </p:cNvSpPr>
          <p:nvPr>
            <p:ph type="dt" sz="half" idx="10"/>
          </p:nvPr>
        </p:nvSpPr>
        <p:spPr/>
        <p:txBody>
          <a:bodyPr/>
          <a:lstStyle/>
          <a:p>
            <a:fld id="{CA5E96C6-1DC4-4B57-8103-F764D6A292A9}" type="datetime1">
              <a:rPr lang="en-US" smtClean="0"/>
              <a:t>5/23/2022</a:t>
            </a:fld>
            <a:endParaRPr lang="en-US"/>
          </a:p>
        </p:txBody>
      </p:sp>
      <p:sp>
        <p:nvSpPr>
          <p:cNvPr id="6" name="Footer Placeholder 5">
            <a:extLst>
              <a:ext uri="{FF2B5EF4-FFF2-40B4-BE49-F238E27FC236}">
                <a16:creationId xmlns:a16="http://schemas.microsoft.com/office/drawing/2014/main" id="{24C0A7E1-923B-4F98-AE15-7DDC4B6543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393B5F-CF5B-417A-AC37-70A6F521100A}"/>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4168335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A5C68-10F7-4633-94D1-0BF1B644F35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8DD03BB-C87D-42ED-B436-6174C83BF2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23E3CD-9BEC-4E52-9385-40D286404B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E7444F8-875F-460D-80A7-7A987606D4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4E5642-79F1-4D1F-AE99-1496AE9507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6C9CFC-105B-455E-9E56-5F155A5EBDCB}"/>
              </a:ext>
            </a:extLst>
          </p:cNvPr>
          <p:cNvSpPr>
            <a:spLocks noGrp="1"/>
          </p:cNvSpPr>
          <p:nvPr>
            <p:ph type="dt" sz="half" idx="10"/>
          </p:nvPr>
        </p:nvSpPr>
        <p:spPr/>
        <p:txBody>
          <a:bodyPr/>
          <a:lstStyle/>
          <a:p>
            <a:fld id="{BC8DA322-5031-4116-8C07-E5E463B22FEF}" type="datetime1">
              <a:rPr lang="en-US" smtClean="0"/>
              <a:t>5/23/2022</a:t>
            </a:fld>
            <a:endParaRPr lang="en-US"/>
          </a:p>
        </p:txBody>
      </p:sp>
      <p:sp>
        <p:nvSpPr>
          <p:cNvPr id="8" name="Footer Placeholder 7">
            <a:extLst>
              <a:ext uri="{FF2B5EF4-FFF2-40B4-BE49-F238E27FC236}">
                <a16:creationId xmlns:a16="http://schemas.microsoft.com/office/drawing/2014/main" id="{6C9FE5DF-4A4D-4613-8C78-4C49B2F9EB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AC4F76B-5BD7-4DE8-96AD-EEECD5E4C9DA}"/>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3060340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D8D61-DB12-44F7-8AE5-ACDAC81AB75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91B6082-1F0A-4ED0-B25B-3E5F1881AE0B}"/>
              </a:ext>
            </a:extLst>
          </p:cNvPr>
          <p:cNvSpPr>
            <a:spLocks noGrp="1"/>
          </p:cNvSpPr>
          <p:nvPr>
            <p:ph type="dt" sz="half" idx="10"/>
          </p:nvPr>
        </p:nvSpPr>
        <p:spPr/>
        <p:txBody>
          <a:bodyPr/>
          <a:lstStyle/>
          <a:p>
            <a:fld id="{58AA0DF9-BBEE-496A-A4C8-7E04A394476B}" type="datetime1">
              <a:rPr lang="en-US" smtClean="0"/>
              <a:t>5/23/2022</a:t>
            </a:fld>
            <a:endParaRPr lang="en-US"/>
          </a:p>
        </p:txBody>
      </p:sp>
      <p:sp>
        <p:nvSpPr>
          <p:cNvPr id="4" name="Footer Placeholder 3">
            <a:extLst>
              <a:ext uri="{FF2B5EF4-FFF2-40B4-BE49-F238E27FC236}">
                <a16:creationId xmlns:a16="http://schemas.microsoft.com/office/drawing/2014/main" id="{F6D96FD7-CC5C-4F2C-B2F8-7B1C1FBE6FF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FFF8BCA-FBBF-403F-B3C8-8E675ACCE14F}"/>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3309488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10591F-A409-4861-96A0-EA648B2F8DF5}"/>
              </a:ext>
            </a:extLst>
          </p:cNvPr>
          <p:cNvSpPr>
            <a:spLocks noGrp="1"/>
          </p:cNvSpPr>
          <p:nvPr>
            <p:ph type="dt" sz="half" idx="10"/>
          </p:nvPr>
        </p:nvSpPr>
        <p:spPr/>
        <p:txBody>
          <a:bodyPr/>
          <a:lstStyle/>
          <a:p>
            <a:fld id="{BE0EA6AC-0B79-4FFA-8F86-5B87BE556A64}" type="datetime1">
              <a:rPr lang="en-US" smtClean="0"/>
              <a:t>5/23/2022</a:t>
            </a:fld>
            <a:endParaRPr lang="en-US"/>
          </a:p>
        </p:txBody>
      </p:sp>
      <p:sp>
        <p:nvSpPr>
          <p:cNvPr id="3" name="Footer Placeholder 2">
            <a:extLst>
              <a:ext uri="{FF2B5EF4-FFF2-40B4-BE49-F238E27FC236}">
                <a16:creationId xmlns:a16="http://schemas.microsoft.com/office/drawing/2014/main" id="{5B162FCF-C400-4A95-8131-BC251D6D85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E2D939-6B83-4677-9773-C784CDD82E09}"/>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1243886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0800F-D5ED-44E3-9B0D-6769D0AE3D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2AC163F-9DD3-4EF2-966C-CE91AB030F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56F594-9474-4AFA-BDD1-712638FECB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8EEE25-DD13-4C7E-BC2E-E29347ED591C}"/>
              </a:ext>
            </a:extLst>
          </p:cNvPr>
          <p:cNvSpPr>
            <a:spLocks noGrp="1"/>
          </p:cNvSpPr>
          <p:nvPr>
            <p:ph type="dt" sz="half" idx="10"/>
          </p:nvPr>
        </p:nvSpPr>
        <p:spPr/>
        <p:txBody>
          <a:bodyPr/>
          <a:lstStyle/>
          <a:p>
            <a:fld id="{DBA0D0E8-DE16-498F-BBB7-B610DC55163E}" type="datetime1">
              <a:rPr lang="en-US" smtClean="0"/>
              <a:t>5/23/2022</a:t>
            </a:fld>
            <a:endParaRPr lang="en-US"/>
          </a:p>
        </p:txBody>
      </p:sp>
      <p:sp>
        <p:nvSpPr>
          <p:cNvPr id="6" name="Footer Placeholder 5">
            <a:extLst>
              <a:ext uri="{FF2B5EF4-FFF2-40B4-BE49-F238E27FC236}">
                <a16:creationId xmlns:a16="http://schemas.microsoft.com/office/drawing/2014/main" id="{8F694E55-A27A-4075-BDAC-AF10A6B155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D706B7-53E1-4692-9AF4-25F5EAB5260A}"/>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2727501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E265F-7175-45F0-9AFA-0AACFE6B98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C679DFE-8D49-4414-96F9-3DDD55757D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5BB7C89-6FC4-47D4-AF70-E6226F6AAC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8FF800-5793-4A02-ACDF-8C8AE3DC0649}"/>
              </a:ext>
            </a:extLst>
          </p:cNvPr>
          <p:cNvSpPr>
            <a:spLocks noGrp="1"/>
          </p:cNvSpPr>
          <p:nvPr>
            <p:ph type="dt" sz="half" idx="10"/>
          </p:nvPr>
        </p:nvSpPr>
        <p:spPr/>
        <p:txBody>
          <a:bodyPr/>
          <a:lstStyle/>
          <a:p>
            <a:fld id="{8FEF7E38-B9C8-42B7-AE83-78D845ED3CE7}" type="datetime1">
              <a:rPr lang="en-US" smtClean="0"/>
              <a:t>5/23/2022</a:t>
            </a:fld>
            <a:endParaRPr lang="en-US"/>
          </a:p>
        </p:txBody>
      </p:sp>
      <p:sp>
        <p:nvSpPr>
          <p:cNvPr id="6" name="Footer Placeholder 5">
            <a:extLst>
              <a:ext uri="{FF2B5EF4-FFF2-40B4-BE49-F238E27FC236}">
                <a16:creationId xmlns:a16="http://schemas.microsoft.com/office/drawing/2014/main" id="{46940372-6153-4323-92B8-3F8106CB85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6E8B2A-337C-4DEB-8009-6672CA03B0FE}"/>
              </a:ext>
            </a:extLst>
          </p:cNvPr>
          <p:cNvSpPr>
            <a:spLocks noGrp="1"/>
          </p:cNvSpPr>
          <p:nvPr>
            <p:ph type="sldNum" sz="quarter" idx="12"/>
          </p:nvPr>
        </p:nvSpPr>
        <p:spPr/>
        <p:txBody>
          <a:bodyPr/>
          <a:lstStyle/>
          <a:p>
            <a:fld id="{902DE6EE-8502-4327-A89B-4FE566ADE227}" type="slidenum">
              <a:rPr lang="en-US" smtClean="0"/>
              <a:t>‹#›</a:t>
            </a:fld>
            <a:endParaRPr lang="en-US"/>
          </a:p>
        </p:txBody>
      </p:sp>
    </p:spTree>
    <p:extLst>
      <p:ext uri="{BB962C8B-B14F-4D97-AF65-F5344CB8AC3E}">
        <p14:creationId xmlns:p14="http://schemas.microsoft.com/office/powerpoint/2010/main" val="3687019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BE3DE3-FDB8-47D1-AE11-D3A7D3C3D2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9121C11-8BDD-44D2-82B2-D1BF39C137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099B7D-DF46-43B5-AC88-A8808D3373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C5A34D-DC82-4525-B16E-29AD199AB891}" type="datetime1">
              <a:rPr lang="en-US" smtClean="0"/>
              <a:t>5/23/2022</a:t>
            </a:fld>
            <a:endParaRPr lang="en-US"/>
          </a:p>
        </p:txBody>
      </p:sp>
      <p:sp>
        <p:nvSpPr>
          <p:cNvPr id="5" name="Footer Placeholder 4">
            <a:extLst>
              <a:ext uri="{FF2B5EF4-FFF2-40B4-BE49-F238E27FC236}">
                <a16:creationId xmlns:a16="http://schemas.microsoft.com/office/drawing/2014/main" id="{835D5846-986D-4004-A20C-A963538940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0DA888E-1643-4635-8C9E-3E56C47E20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2DE6EE-8502-4327-A89B-4FE566ADE227}" type="slidenum">
              <a:rPr lang="en-US" smtClean="0"/>
              <a:t>‹#›</a:t>
            </a:fld>
            <a:endParaRPr lang="en-US"/>
          </a:p>
        </p:txBody>
      </p:sp>
    </p:spTree>
    <p:extLst>
      <p:ext uri="{BB962C8B-B14F-4D97-AF65-F5344CB8AC3E}">
        <p14:creationId xmlns:p14="http://schemas.microsoft.com/office/powerpoint/2010/main" val="26450723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11.wdp"/><Relationship Id="rId5" Type="http://schemas.openxmlformats.org/officeDocument/2006/relationships/image" Target="../media/image21.png"/><Relationship Id="rId4" Type="http://schemas.microsoft.com/office/2007/relationships/hdphoto" Target="../media/hdphoto10.wdp"/></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 Id="rId4" Type="http://schemas.microsoft.com/office/2007/relationships/hdphoto" Target="../media/hdphoto9.wdp"/></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11.wdp"/><Relationship Id="rId5" Type="http://schemas.openxmlformats.org/officeDocument/2006/relationships/image" Target="../media/image21.png"/><Relationship Id="rId4" Type="http://schemas.microsoft.com/office/2007/relationships/hdphoto" Target="../media/hdphoto10.wdp"/></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image" Target="../media/image31.png"/><Relationship Id="rId13" Type="http://schemas.microsoft.com/office/2007/relationships/hdphoto" Target="../media/hdphoto16.wdp"/><Relationship Id="rId3" Type="http://schemas.openxmlformats.org/officeDocument/2006/relationships/image" Target="../media/image27.png"/><Relationship Id="rId7" Type="http://schemas.microsoft.com/office/2007/relationships/hdphoto" Target="../media/hdphoto13.wdp"/><Relationship Id="rId12"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0.png"/><Relationship Id="rId11" Type="http://schemas.microsoft.com/office/2007/relationships/hdphoto" Target="../media/hdphoto15.wdp"/><Relationship Id="rId5" Type="http://schemas.openxmlformats.org/officeDocument/2006/relationships/image" Target="../media/image29.png"/><Relationship Id="rId15" Type="http://schemas.microsoft.com/office/2007/relationships/hdphoto" Target="../media/hdphoto17.wdp"/><Relationship Id="rId10" Type="http://schemas.openxmlformats.org/officeDocument/2006/relationships/image" Target="../media/image32.png"/><Relationship Id="rId4" Type="http://schemas.openxmlformats.org/officeDocument/2006/relationships/image" Target="../media/image28.png"/><Relationship Id="rId9" Type="http://schemas.microsoft.com/office/2007/relationships/hdphoto" Target="../media/hdphoto14.wdp"/><Relationship Id="rId1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11.wdp"/><Relationship Id="rId5" Type="http://schemas.openxmlformats.org/officeDocument/2006/relationships/image" Target="../media/image21.png"/><Relationship Id="rId4" Type="http://schemas.microsoft.com/office/2007/relationships/hdphoto" Target="../media/hdphoto10.wdp"/></Relationships>
</file>

<file path=ppt/slides/_rels/slide17.xml.rels><?xml version="1.0" encoding="UTF-8" standalone="yes"?>
<Relationships xmlns="http://schemas.openxmlformats.org/package/2006/relationships"><Relationship Id="rId8" Type="http://schemas.microsoft.com/office/2007/relationships/hdphoto" Target="../media/hdphoto19.wdp"/><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18.wdp"/><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6.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8.png"/><Relationship Id="rId7" Type="http://schemas.microsoft.com/office/2007/relationships/hdphoto" Target="../media/hdphoto21.wdp"/><Relationship Id="rId12" Type="http://schemas.microsoft.com/office/2007/relationships/hdphoto" Target="../media/hdphoto23.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53.png"/><Relationship Id="rId5" Type="http://schemas.microsoft.com/office/2007/relationships/hdphoto" Target="../media/hdphoto20.wdp"/><Relationship Id="rId10" Type="http://schemas.microsoft.com/office/2007/relationships/hdphoto" Target="../media/hdphoto22.wdp"/><Relationship Id="rId4" Type="http://schemas.openxmlformats.org/officeDocument/2006/relationships/image" Target="../media/image49.png"/><Relationship Id="rId9" Type="http://schemas.openxmlformats.org/officeDocument/2006/relationships/image" Target="../media/image52.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3" Type="http://schemas.openxmlformats.org/officeDocument/2006/relationships/image" Target="../media/image581.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590.PNG"/><Relationship Id="rId5" Type="http://schemas.openxmlformats.org/officeDocument/2006/relationships/image" Target="../media/image580.png"/><Relationship Id="rId4" Type="http://schemas.openxmlformats.org/officeDocument/2006/relationships/image" Target="../media/image570.PNG"/></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7" Type="http://schemas.microsoft.com/office/2007/relationships/hdphoto" Target="../media/hdphoto4.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microsoft.com/office/2007/relationships/hdphoto" Target="../media/hdphoto3.wdp"/><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8" Type="http://schemas.microsoft.com/office/2007/relationships/hdphoto" Target="../media/hdphoto8.wdp"/><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7.wdp"/><Relationship Id="rId5" Type="http://schemas.openxmlformats.org/officeDocument/2006/relationships/image" Target="../media/image17.png"/><Relationship Id="rId10" Type="http://schemas.microsoft.com/office/2007/relationships/hdphoto" Target="../media/hdphoto9.wdp"/><Relationship Id="rId4" Type="http://schemas.microsoft.com/office/2007/relationships/hdphoto" Target="../media/hdphoto6.wdp"/><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11.wdp"/><Relationship Id="rId5" Type="http://schemas.openxmlformats.org/officeDocument/2006/relationships/image" Target="../media/image21.png"/><Relationship Id="rId4" Type="http://schemas.microsoft.com/office/2007/relationships/hdphoto" Target="../media/hdphoto10.wdp"/></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5" Type="http://schemas.microsoft.com/office/2007/relationships/hdphoto" Target="../media/hdphoto12.wdp"/><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0337814-71FF-4466-8A67-D6BE5FB411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636"/>
            <a:ext cx="12192000" cy="6949324"/>
          </a:xfrm>
          <a:prstGeom prst="rect">
            <a:avLst/>
          </a:prstGeom>
        </p:spPr>
      </p:pic>
      <p:pic>
        <p:nvPicPr>
          <p:cNvPr id="9" name="Picture 8">
            <a:extLst>
              <a:ext uri="{FF2B5EF4-FFF2-40B4-BE49-F238E27FC236}">
                <a16:creationId xmlns:a16="http://schemas.microsoft.com/office/drawing/2014/main" id="{73547F5B-0D0D-4171-9737-370D471302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6252" y="1069260"/>
            <a:ext cx="4341201" cy="4310492"/>
          </a:xfrm>
          <a:prstGeom prst="ellipse">
            <a:avLst/>
          </a:prstGeom>
          <a:ln>
            <a:noFill/>
          </a:ln>
          <a:effectLst>
            <a:softEdge rad="112500"/>
          </a:effectLst>
        </p:spPr>
      </p:pic>
      <p:sp>
        <p:nvSpPr>
          <p:cNvPr id="11" name="TextBox 10">
            <a:extLst>
              <a:ext uri="{FF2B5EF4-FFF2-40B4-BE49-F238E27FC236}">
                <a16:creationId xmlns:a16="http://schemas.microsoft.com/office/drawing/2014/main" id="{50EC7607-B0D7-4F80-9270-16A855B5DF86}"/>
              </a:ext>
            </a:extLst>
          </p:cNvPr>
          <p:cNvSpPr txBox="1"/>
          <p:nvPr/>
        </p:nvSpPr>
        <p:spPr>
          <a:xfrm>
            <a:off x="807528" y="2037609"/>
            <a:ext cx="5138750" cy="1446550"/>
          </a:xfrm>
          <a:prstGeom prst="rect">
            <a:avLst/>
          </a:prstGeom>
          <a:noFill/>
        </p:spPr>
        <p:txBody>
          <a:bodyPr wrap="square" rtlCol="0">
            <a:spAutoFit/>
          </a:bodyPr>
          <a:lstStyle/>
          <a:p>
            <a:r>
              <a:rPr lang="en-US" sz="4400"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Graduation Project </a:t>
            </a:r>
          </a:p>
          <a:p>
            <a:endParaRPr lang="en-US" sz="4400"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endParaRPr>
          </a:p>
        </p:txBody>
      </p:sp>
      <p:sp>
        <p:nvSpPr>
          <p:cNvPr id="6" name="TextBox 5">
            <a:extLst>
              <a:ext uri="{FF2B5EF4-FFF2-40B4-BE49-F238E27FC236}">
                <a16:creationId xmlns:a16="http://schemas.microsoft.com/office/drawing/2014/main" id="{B2B7C9D9-6A6E-40A8-9384-B58330391FA4}"/>
              </a:ext>
            </a:extLst>
          </p:cNvPr>
          <p:cNvSpPr txBox="1"/>
          <p:nvPr/>
        </p:nvSpPr>
        <p:spPr>
          <a:xfrm>
            <a:off x="545495" y="3113193"/>
            <a:ext cx="5147612" cy="1938992"/>
          </a:xfrm>
          <a:prstGeom prst="rect">
            <a:avLst/>
          </a:prstGeom>
          <a:noFill/>
        </p:spPr>
        <p:txBody>
          <a:bodyPr wrap="square" rtlCol="0">
            <a:spAutoFit/>
          </a:bodyPr>
          <a:lstStyle/>
          <a:p>
            <a:pPr algn="ctr"/>
            <a:r>
              <a:rPr lang="en-US" sz="3000" b="1" dirty="0">
                <a:solidFill>
                  <a:srgbClr val="142260"/>
                </a:solidFill>
                <a:latin typeface="Sitka Heading Semibold"/>
              </a:rPr>
              <a:t>Applying data mining algorithm on Al-hakim CBC data to prepare for a disease’s prediction application</a:t>
            </a:r>
            <a:endParaRPr lang="en-US" sz="3000" dirty="0">
              <a:solidFill>
                <a:srgbClr val="142260"/>
              </a:solidFill>
              <a:latin typeface="Sitka Heading Semibold"/>
            </a:endParaRPr>
          </a:p>
        </p:txBody>
      </p:sp>
      <p:pic>
        <p:nvPicPr>
          <p:cNvPr id="7" name="Picture 6">
            <a:extLst>
              <a:ext uri="{FF2B5EF4-FFF2-40B4-BE49-F238E27FC236}">
                <a16:creationId xmlns:a16="http://schemas.microsoft.com/office/drawing/2014/main" id="{79D3DA55-A9BF-42BB-A587-D232882DA002}"/>
              </a:ext>
            </a:extLst>
          </p:cNvPr>
          <p:cNvPicPr/>
          <p:nvPr/>
        </p:nvPicPr>
        <p:blipFill rotWithShape="1">
          <a:blip r:embed="rId4" cstate="print">
            <a:extLst>
              <a:ext uri="{28A0092B-C50C-407E-A947-70E740481C1C}">
                <a14:useLocalDpi xmlns:a14="http://schemas.microsoft.com/office/drawing/2010/main" val="0"/>
              </a:ext>
            </a:extLst>
          </a:blip>
          <a:srcRect b="5702"/>
          <a:stretch/>
        </p:blipFill>
        <p:spPr bwMode="auto">
          <a:xfrm>
            <a:off x="431918" y="-25637"/>
            <a:ext cx="1813560" cy="1684020"/>
          </a:xfrm>
          <a:prstGeom prst="ellipse">
            <a:avLst/>
          </a:prstGeom>
          <a:ln>
            <a:noFill/>
          </a:ln>
          <a:effectLst>
            <a:softEdge rad="112500"/>
          </a:effectLst>
          <a:extLst>
            <a:ext uri="{53640926-AAD7-44D8-BBD7-CCE9431645EC}">
              <a14:shadowObscured xmlns:a14="http://schemas.microsoft.com/office/drawing/2010/main"/>
            </a:ext>
          </a:extLst>
        </p:spPr>
      </p:pic>
      <p:sp>
        <p:nvSpPr>
          <p:cNvPr id="2" name="Oval 1">
            <a:extLst>
              <a:ext uri="{FF2B5EF4-FFF2-40B4-BE49-F238E27FC236}">
                <a16:creationId xmlns:a16="http://schemas.microsoft.com/office/drawing/2014/main" id="{F1034719-F317-4583-8B22-26EE35F1AFCF}"/>
              </a:ext>
            </a:extLst>
          </p:cNvPr>
          <p:cNvSpPr/>
          <p:nvPr/>
        </p:nvSpPr>
        <p:spPr>
          <a:xfrm>
            <a:off x="2490938" y="115074"/>
            <a:ext cx="1463040" cy="1446550"/>
          </a:xfrm>
          <a:prstGeom prst="ellips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Sitka Heading Semibold" pitchFamily="2" charset="0"/>
                <a:cs typeface="Aharoni" panose="02010803020104030203" pitchFamily="2" charset="-79"/>
              </a:rPr>
              <a:t>MIS</a:t>
            </a:r>
          </a:p>
        </p:txBody>
      </p:sp>
      <p:sp>
        <p:nvSpPr>
          <p:cNvPr id="8" name="Oval 7">
            <a:extLst>
              <a:ext uri="{FF2B5EF4-FFF2-40B4-BE49-F238E27FC236}">
                <a16:creationId xmlns:a16="http://schemas.microsoft.com/office/drawing/2014/main" id="{FAF52186-1271-4D94-825C-95C501865905}"/>
              </a:ext>
            </a:extLst>
          </p:cNvPr>
          <p:cNvSpPr/>
          <p:nvPr/>
        </p:nvSpPr>
        <p:spPr>
          <a:xfrm>
            <a:off x="4267056" y="115074"/>
            <a:ext cx="1463040" cy="1446550"/>
          </a:xfrm>
          <a:prstGeom prst="ellipse">
            <a:avLst/>
          </a:prstGeom>
          <a:solidFill>
            <a:srgbClr val="142260"/>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Perpetua Titling MT" panose="02020502060505020804" pitchFamily="18" charset="0"/>
                <a:cs typeface="Aharoni" panose="02010803020104030203" pitchFamily="2" charset="-79"/>
              </a:rPr>
              <a:t>2022</a:t>
            </a:r>
          </a:p>
        </p:txBody>
      </p:sp>
      <p:grpSp>
        <p:nvGrpSpPr>
          <p:cNvPr id="10" name="Google Shape;8641;p56">
            <a:extLst>
              <a:ext uri="{FF2B5EF4-FFF2-40B4-BE49-F238E27FC236}">
                <a16:creationId xmlns:a16="http://schemas.microsoft.com/office/drawing/2014/main" id="{8C665A47-3B94-4A63-97F9-32A15CC3A7C2}"/>
              </a:ext>
            </a:extLst>
          </p:cNvPr>
          <p:cNvGrpSpPr/>
          <p:nvPr/>
        </p:nvGrpSpPr>
        <p:grpSpPr>
          <a:xfrm>
            <a:off x="10339284" y="296516"/>
            <a:ext cx="642423" cy="3043826"/>
            <a:chOff x="5421175" y="-2502630"/>
            <a:chExt cx="642423" cy="3706380"/>
          </a:xfrm>
        </p:grpSpPr>
        <p:sp>
          <p:nvSpPr>
            <p:cNvPr id="12" name="Google Shape;8642;p56">
              <a:extLst>
                <a:ext uri="{FF2B5EF4-FFF2-40B4-BE49-F238E27FC236}">
                  <a16:creationId xmlns:a16="http://schemas.microsoft.com/office/drawing/2014/main" id="{AC0CE861-B85E-467C-B6A6-C1E7D0434D49}"/>
                </a:ext>
              </a:extLst>
            </p:cNvPr>
            <p:cNvSpPr/>
            <p:nvPr/>
          </p:nvSpPr>
          <p:spPr>
            <a:xfrm>
              <a:off x="5707651" y="-2502630"/>
              <a:ext cx="152000" cy="217475"/>
            </a:xfrm>
            <a:custGeom>
              <a:avLst/>
              <a:gdLst/>
              <a:ahLst/>
              <a:cxnLst/>
              <a:rect l="l" t="t" r="r" b="b"/>
              <a:pathLst>
                <a:path w="6080" h="8699" extrusionOk="0">
                  <a:moveTo>
                    <a:pt x="5946" y="389"/>
                  </a:moveTo>
                  <a:cubicBezTo>
                    <a:pt x="6066" y="1150"/>
                    <a:pt x="6079" y="7883"/>
                    <a:pt x="5972" y="8604"/>
                  </a:cubicBezTo>
                  <a:cubicBezTo>
                    <a:pt x="5826" y="8618"/>
                    <a:pt x="5666" y="8658"/>
                    <a:pt x="5505" y="8658"/>
                  </a:cubicBezTo>
                  <a:cubicBezTo>
                    <a:pt x="4743" y="8645"/>
                    <a:pt x="3982" y="8645"/>
                    <a:pt x="3220" y="8631"/>
                  </a:cubicBezTo>
                  <a:cubicBezTo>
                    <a:pt x="2913" y="8631"/>
                    <a:pt x="2646" y="8604"/>
                    <a:pt x="2392" y="8378"/>
                  </a:cubicBezTo>
                  <a:cubicBezTo>
                    <a:pt x="2112" y="8150"/>
                    <a:pt x="2085" y="8177"/>
                    <a:pt x="1697" y="8458"/>
                  </a:cubicBezTo>
                  <a:cubicBezTo>
                    <a:pt x="1617" y="8524"/>
                    <a:pt x="1524" y="8604"/>
                    <a:pt x="1430" y="8604"/>
                  </a:cubicBezTo>
                  <a:cubicBezTo>
                    <a:pt x="1002" y="8631"/>
                    <a:pt x="562" y="8699"/>
                    <a:pt x="121" y="8538"/>
                  </a:cubicBezTo>
                  <a:cubicBezTo>
                    <a:pt x="1" y="7936"/>
                    <a:pt x="1" y="7349"/>
                    <a:pt x="54" y="6748"/>
                  </a:cubicBezTo>
                  <a:cubicBezTo>
                    <a:pt x="94" y="6347"/>
                    <a:pt x="174" y="5946"/>
                    <a:pt x="188" y="5532"/>
                  </a:cubicBezTo>
                  <a:lnTo>
                    <a:pt x="308" y="642"/>
                  </a:lnTo>
                  <a:cubicBezTo>
                    <a:pt x="308" y="508"/>
                    <a:pt x="334" y="375"/>
                    <a:pt x="348" y="201"/>
                  </a:cubicBezTo>
                  <a:cubicBezTo>
                    <a:pt x="815" y="95"/>
                    <a:pt x="1243" y="1"/>
                    <a:pt x="1684" y="294"/>
                  </a:cubicBezTo>
                  <a:cubicBezTo>
                    <a:pt x="1845" y="401"/>
                    <a:pt x="2098" y="389"/>
                    <a:pt x="2312" y="389"/>
                  </a:cubicBezTo>
                  <a:cubicBezTo>
                    <a:pt x="3234" y="401"/>
                    <a:pt x="4169" y="389"/>
                    <a:pt x="5091" y="389"/>
                  </a:cubicBezTo>
                  <a:close/>
                  <a:moveTo>
                    <a:pt x="2098" y="4810"/>
                  </a:moveTo>
                  <a:cubicBezTo>
                    <a:pt x="1857" y="4824"/>
                    <a:pt x="1711" y="4810"/>
                    <a:pt x="1590" y="4851"/>
                  </a:cubicBezTo>
                  <a:cubicBezTo>
                    <a:pt x="1497" y="4878"/>
                    <a:pt x="1377" y="4971"/>
                    <a:pt x="1364" y="5051"/>
                  </a:cubicBezTo>
                  <a:cubicBezTo>
                    <a:pt x="1350" y="5131"/>
                    <a:pt x="1417" y="5278"/>
                    <a:pt x="1483" y="5318"/>
                  </a:cubicBezTo>
                  <a:cubicBezTo>
                    <a:pt x="1857" y="5505"/>
                    <a:pt x="2258" y="5519"/>
                    <a:pt x="2646" y="5318"/>
                  </a:cubicBezTo>
                  <a:cubicBezTo>
                    <a:pt x="2700" y="5291"/>
                    <a:pt x="2739" y="5184"/>
                    <a:pt x="2739" y="5131"/>
                  </a:cubicBezTo>
                  <a:cubicBezTo>
                    <a:pt x="2726" y="5065"/>
                    <a:pt x="2673" y="4958"/>
                    <a:pt x="2606" y="4944"/>
                  </a:cubicBezTo>
                  <a:cubicBezTo>
                    <a:pt x="2406" y="4878"/>
                    <a:pt x="2205" y="4837"/>
                    <a:pt x="2098" y="4810"/>
                  </a:cubicBezTo>
                  <a:close/>
                  <a:moveTo>
                    <a:pt x="2299" y="7256"/>
                  </a:moveTo>
                  <a:cubicBezTo>
                    <a:pt x="2365" y="7242"/>
                    <a:pt x="2392" y="7256"/>
                    <a:pt x="2419" y="7242"/>
                  </a:cubicBezTo>
                  <a:cubicBezTo>
                    <a:pt x="2525" y="7188"/>
                    <a:pt x="2673" y="7149"/>
                    <a:pt x="2726" y="7055"/>
                  </a:cubicBezTo>
                  <a:cubicBezTo>
                    <a:pt x="2807" y="6921"/>
                    <a:pt x="2713" y="6787"/>
                    <a:pt x="2593" y="6721"/>
                  </a:cubicBezTo>
                  <a:cubicBezTo>
                    <a:pt x="2406" y="6614"/>
                    <a:pt x="2219" y="6507"/>
                    <a:pt x="2018" y="6440"/>
                  </a:cubicBezTo>
                  <a:cubicBezTo>
                    <a:pt x="1925" y="6413"/>
                    <a:pt x="1804" y="6440"/>
                    <a:pt x="1697" y="6467"/>
                  </a:cubicBezTo>
                  <a:cubicBezTo>
                    <a:pt x="1551" y="6507"/>
                    <a:pt x="1471" y="6748"/>
                    <a:pt x="1577" y="6855"/>
                  </a:cubicBezTo>
                  <a:cubicBezTo>
                    <a:pt x="1791" y="7081"/>
                    <a:pt x="2018" y="7256"/>
                    <a:pt x="2299" y="7256"/>
                  </a:cubicBezTo>
                  <a:close/>
                  <a:moveTo>
                    <a:pt x="2352" y="3741"/>
                  </a:moveTo>
                  <a:cubicBezTo>
                    <a:pt x="2125" y="3622"/>
                    <a:pt x="1964" y="3501"/>
                    <a:pt x="1804" y="3447"/>
                  </a:cubicBezTo>
                  <a:cubicBezTo>
                    <a:pt x="1738" y="3435"/>
                    <a:pt x="1564" y="3501"/>
                    <a:pt x="1551" y="3568"/>
                  </a:cubicBezTo>
                  <a:cubicBezTo>
                    <a:pt x="1510" y="3675"/>
                    <a:pt x="1510" y="3848"/>
                    <a:pt x="1577" y="3928"/>
                  </a:cubicBezTo>
                  <a:cubicBezTo>
                    <a:pt x="1751" y="4142"/>
                    <a:pt x="1938" y="4089"/>
                    <a:pt x="2352" y="3741"/>
                  </a:cubicBezTo>
                  <a:close/>
                  <a:moveTo>
                    <a:pt x="1658" y="1404"/>
                  </a:moveTo>
                  <a:cubicBezTo>
                    <a:pt x="1577" y="1591"/>
                    <a:pt x="1670" y="1737"/>
                    <a:pt x="1818" y="1764"/>
                  </a:cubicBezTo>
                  <a:cubicBezTo>
                    <a:pt x="1911" y="1778"/>
                    <a:pt x="2032" y="1737"/>
                    <a:pt x="2085" y="1671"/>
                  </a:cubicBezTo>
                  <a:cubicBezTo>
                    <a:pt x="2178" y="1577"/>
                    <a:pt x="2098" y="1363"/>
                    <a:pt x="1964" y="1363"/>
                  </a:cubicBezTo>
                  <a:cubicBezTo>
                    <a:pt x="1857" y="1350"/>
                    <a:pt x="1738" y="1390"/>
                    <a:pt x="1658" y="140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643;p56">
              <a:extLst>
                <a:ext uri="{FF2B5EF4-FFF2-40B4-BE49-F238E27FC236}">
                  <a16:creationId xmlns:a16="http://schemas.microsoft.com/office/drawing/2014/main" id="{9AA42663-A0E7-4A1D-A8C0-356ED06AD6C0}"/>
                </a:ext>
              </a:extLst>
            </p:cNvPr>
            <p:cNvSpPr/>
            <p:nvPr/>
          </p:nvSpPr>
          <p:spPr>
            <a:xfrm>
              <a:off x="5912623" y="-599696"/>
              <a:ext cx="150975" cy="200775"/>
            </a:xfrm>
            <a:custGeom>
              <a:avLst/>
              <a:gdLst/>
              <a:ahLst/>
              <a:cxnLst/>
              <a:rect l="l" t="t" r="r" b="b"/>
              <a:pathLst>
                <a:path w="6039" h="8031" extrusionOk="0">
                  <a:moveTo>
                    <a:pt x="5932" y="7616"/>
                  </a:moveTo>
                  <a:cubicBezTo>
                    <a:pt x="5839" y="7642"/>
                    <a:pt x="5732" y="7656"/>
                    <a:pt x="5638" y="7696"/>
                  </a:cubicBezTo>
                  <a:cubicBezTo>
                    <a:pt x="5091" y="7936"/>
                    <a:pt x="4557" y="8030"/>
                    <a:pt x="3995" y="7736"/>
                  </a:cubicBezTo>
                  <a:cubicBezTo>
                    <a:pt x="3835" y="7656"/>
                    <a:pt x="3621" y="7683"/>
                    <a:pt x="3434" y="7683"/>
                  </a:cubicBezTo>
                  <a:cubicBezTo>
                    <a:pt x="2993" y="7669"/>
                    <a:pt x="2553" y="7683"/>
                    <a:pt x="2125" y="7683"/>
                  </a:cubicBezTo>
                  <a:cubicBezTo>
                    <a:pt x="1965" y="7669"/>
                    <a:pt x="1790" y="7683"/>
                    <a:pt x="1630" y="7656"/>
                  </a:cubicBezTo>
                  <a:cubicBezTo>
                    <a:pt x="1217" y="7576"/>
                    <a:pt x="802" y="7469"/>
                    <a:pt x="335" y="7375"/>
                  </a:cubicBezTo>
                  <a:cubicBezTo>
                    <a:pt x="174" y="7055"/>
                    <a:pt x="0" y="6707"/>
                    <a:pt x="14" y="6267"/>
                  </a:cubicBezTo>
                  <a:cubicBezTo>
                    <a:pt x="41" y="4316"/>
                    <a:pt x="41" y="2352"/>
                    <a:pt x="54" y="401"/>
                  </a:cubicBezTo>
                  <a:cubicBezTo>
                    <a:pt x="54" y="321"/>
                    <a:pt x="80" y="241"/>
                    <a:pt x="107" y="107"/>
                  </a:cubicBezTo>
                  <a:cubicBezTo>
                    <a:pt x="241" y="81"/>
                    <a:pt x="388" y="27"/>
                    <a:pt x="549" y="27"/>
                  </a:cubicBezTo>
                  <a:cubicBezTo>
                    <a:pt x="2178" y="14"/>
                    <a:pt x="3808" y="0"/>
                    <a:pt x="5438" y="0"/>
                  </a:cubicBezTo>
                  <a:cubicBezTo>
                    <a:pt x="5599" y="0"/>
                    <a:pt x="5745" y="68"/>
                    <a:pt x="5893" y="95"/>
                  </a:cubicBezTo>
                  <a:cubicBezTo>
                    <a:pt x="5999" y="709"/>
                    <a:pt x="6039" y="6948"/>
                    <a:pt x="5932" y="7616"/>
                  </a:cubicBezTo>
                  <a:close/>
                  <a:moveTo>
                    <a:pt x="1991" y="4984"/>
                  </a:moveTo>
                  <a:cubicBezTo>
                    <a:pt x="1684" y="5011"/>
                    <a:pt x="1457" y="4997"/>
                    <a:pt x="1256" y="5051"/>
                  </a:cubicBezTo>
                  <a:cubicBezTo>
                    <a:pt x="1163" y="5064"/>
                    <a:pt x="1056" y="5211"/>
                    <a:pt x="1029" y="5332"/>
                  </a:cubicBezTo>
                  <a:cubicBezTo>
                    <a:pt x="1016" y="5398"/>
                    <a:pt x="1122" y="5558"/>
                    <a:pt x="1190" y="5572"/>
                  </a:cubicBezTo>
                  <a:cubicBezTo>
                    <a:pt x="1697" y="5679"/>
                    <a:pt x="2205" y="5692"/>
                    <a:pt x="2699" y="5545"/>
                  </a:cubicBezTo>
                  <a:cubicBezTo>
                    <a:pt x="2779" y="5532"/>
                    <a:pt x="2859" y="5398"/>
                    <a:pt x="2859" y="5305"/>
                  </a:cubicBezTo>
                  <a:cubicBezTo>
                    <a:pt x="2859" y="5225"/>
                    <a:pt x="2766" y="5091"/>
                    <a:pt x="2699" y="5077"/>
                  </a:cubicBezTo>
                  <a:cubicBezTo>
                    <a:pt x="2432" y="5024"/>
                    <a:pt x="2165" y="5011"/>
                    <a:pt x="1991" y="4984"/>
                  </a:cubicBezTo>
                  <a:close/>
                  <a:moveTo>
                    <a:pt x="2018" y="3702"/>
                  </a:moveTo>
                  <a:cubicBezTo>
                    <a:pt x="1911" y="3702"/>
                    <a:pt x="1778" y="3702"/>
                    <a:pt x="1644" y="3728"/>
                  </a:cubicBezTo>
                  <a:cubicBezTo>
                    <a:pt x="1510" y="3755"/>
                    <a:pt x="1377" y="3835"/>
                    <a:pt x="1416" y="3996"/>
                  </a:cubicBezTo>
                  <a:cubicBezTo>
                    <a:pt x="1430" y="4076"/>
                    <a:pt x="1550" y="4169"/>
                    <a:pt x="1630" y="4183"/>
                  </a:cubicBezTo>
                  <a:cubicBezTo>
                    <a:pt x="1858" y="4196"/>
                    <a:pt x="2098" y="4196"/>
                    <a:pt x="2339" y="4169"/>
                  </a:cubicBezTo>
                  <a:cubicBezTo>
                    <a:pt x="2472" y="4156"/>
                    <a:pt x="2619" y="4076"/>
                    <a:pt x="2592" y="3928"/>
                  </a:cubicBezTo>
                  <a:cubicBezTo>
                    <a:pt x="2579" y="3848"/>
                    <a:pt x="2446" y="3782"/>
                    <a:pt x="2352" y="3741"/>
                  </a:cubicBezTo>
                  <a:cubicBezTo>
                    <a:pt x="2259" y="3702"/>
                    <a:pt x="2152" y="3715"/>
                    <a:pt x="2018" y="3702"/>
                  </a:cubicBezTo>
                  <a:close/>
                  <a:moveTo>
                    <a:pt x="2499" y="2779"/>
                  </a:moveTo>
                  <a:cubicBezTo>
                    <a:pt x="2392" y="2633"/>
                    <a:pt x="2339" y="2473"/>
                    <a:pt x="2218" y="2419"/>
                  </a:cubicBezTo>
                  <a:cubicBezTo>
                    <a:pt x="2084" y="2339"/>
                    <a:pt x="1897" y="2352"/>
                    <a:pt x="1737" y="2325"/>
                  </a:cubicBezTo>
                  <a:cubicBezTo>
                    <a:pt x="1591" y="2312"/>
                    <a:pt x="1484" y="2392"/>
                    <a:pt x="1457" y="2553"/>
                  </a:cubicBezTo>
                  <a:cubicBezTo>
                    <a:pt x="1430" y="2699"/>
                    <a:pt x="1510" y="2820"/>
                    <a:pt x="1657" y="2847"/>
                  </a:cubicBezTo>
                  <a:cubicBezTo>
                    <a:pt x="1911" y="2913"/>
                    <a:pt x="2178" y="2940"/>
                    <a:pt x="2499" y="2779"/>
                  </a:cubicBezTo>
                  <a:close/>
                  <a:moveTo>
                    <a:pt x="2018" y="709"/>
                  </a:moveTo>
                  <a:cubicBezTo>
                    <a:pt x="1911" y="789"/>
                    <a:pt x="1764" y="843"/>
                    <a:pt x="1684" y="962"/>
                  </a:cubicBezTo>
                  <a:cubicBezTo>
                    <a:pt x="1603" y="1083"/>
                    <a:pt x="1778" y="1363"/>
                    <a:pt x="1951" y="1390"/>
                  </a:cubicBezTo>
                  <a:cubicBezTo>
                    <a:pt x="2098" y="1417"/>
                    <a:pt x="2271" y="1404"/>
                    <a:pt x="2419" y="1363"/>
                  </a:cubicBezTo>
                  <a:cubicBezTo>
                    <a:pt x="2485" y="1336"/>
                    <a:pt x="2553" y="1190"/>
                    <a:pt x="2553" y="1096"/>
                  </a:cubicBezTo>
                  <a:cubicBezTo>
                    <a:pt x="2565" y="1016"/>
                    <a:pt x="2512" y="882"/>
                    <a:pt x="2432" y="829"/>
                  </a:cubicBezTo>
                  <a:cubicBezTo>
                    <a:pt x="2339" y="763"/>
                    <a:pt x="2191" y="763"/>
                    <a:pt x="2018" y="70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644;p56">
              <a:extLst>
                <a:ext uri="{FF2B5EF4-FFF2-40B4-BE49-F238E27FC236}">
                  <a16:creationId xmlns:a16="http://schemas.microsoft.com/office/drawing/2014/main" id="{0528917D-1695-416F-B0A6-49CAF490218E}"/>
                </a:ext>
              </a:extLst>
            </p:cNvPr>
            <p:cNvSpPr/>
            <p:nvPr/>
          </p:nvSpPr>
          <p:spPr>
            <a:xfrm>
              <a:off x="5438200" y="399450"/>
              <a:ext cx="249850" cy="54125"/>
            </a:xfrm>
            <a:custGeom>
              <a:avLst/>
              <a:gdLst/>
              <a:ahLst/>
              <a:cxnLst/>
              <a:rect l="l" t="t" r="r" b="b"/>
              <a:pathLst>
                <a:path w="9994" h="2165" extrusionOk="0">
                  <a:moveTo>
                    <a:pt x="9993" y="628"/>
                  </a:moveTo>
                  <a:lnTo>
                    <a:pt x="9993" y="1390"/>
                  </a:lnTo>
                  <a:cubicBezTo>
                    <a:pt x="9993" y="1577"/>
                    <a:pt x="9981" y="1764"/>
                    <a:pt x="9967" y="1964"/>
                  </a:cubicBezTo>
                  <a:cubicBezTo>
                    <a:pt x="9580" y="2165"/>
                    <a:pt x="9165" y="2071"/>
                    <a:pt x="8778" y="2058"/>
                  </a:cubicBezTo>
                  <a:cubicBezTo>
                    <a:pt x="8684" y="2058"/>
                    <a:pt x="8564" y="1978"/>
                    <a:pt x="8511" y="1898"/>
                  </a:cubicBezTo>
                  <a:cubicBezTo>
                    <a:pt x="8337" y="1536"/>
                    <a:pt x="8016" y="1523"/>
                    <a:pt x="7683" y="1536"/>
                  </a:cubicBezTo>
                  <a:cubicBezTo>
                    <a:pt x="6974" y="1536"/>
                    <a:pt x="6267" y="1550"/>
                    <a:pt x="5558" y="1523"/>
                  </a:cubicBezTo>
                  <a:cubicBezTo>
                    <a:pt x="4756" y="1497"/>
                    <a:pt x="3942" y="1429"/>
                    <a:pt x="3140" y="1390"/>
                  </a:cubicBezTo>
                  <a:cubicBezTo>
                    <a:pt x="2779" y="1363"/>
                    <a:pt x="2432" y="1363"/>
                    <a:pt x="2071" y="1363"/>
                  </a:cubicBezTo>
                  <a:cubicBezTo>
                    <a:pt x="1470" y="1349"/>
                    <a:pt x="1470" y="1363"/>
                    <a:pt x="1042" y="1830"/>
                  </a:cubicBezTo>
                  <a:cubicBezTo>
                    <a:pt x="682" y="1924"/>
                    <a:pt x="428" y="1723"/>
                    <a:pt x="187" y="1497"/>
                  </a:cubicBezTo>
                  <a:cubicBezTo>
                    <a:pt x="0" y="975"/>
                    <a:pt x="214" y="548"/>
                    <a:pt x="481" y="147"/>
                  </a:cubicBezTo>
                  <a:cubicBezTo>
                    <a:pt x="1336" y="0"/>
                    <a:pt x="2045" y="40"/>
                    <a:pt x="2820" y="214"/>
                  </a:cubicBezTo>
                  <a:cubicBezTo>
                    <a:pt x="3060" y="268"/>
                    <a:pt x="3301" y="268"/>
                    <a:pt x="3554" y="268"/>
                  </a:cubicBezTo>
                  <a:cubicBezTo>
                    <a:pt x="5184" y="268"/>
                    <a:pt x="6801" y="280"/>
                    <a:pt x="8431" y="268"/>
                  </a:cubicBezTo>
                  <a:cubicBezTo>
                    <a:pt x="8965" y="254"/>
                    <a:pt x="9459" y="334"/>
                    <a:pt x="9993" y="62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645;p56">
              <a:extLst>
                <a:ext uri="{FF2B5EF4-FFF2-40B4-BE49-F238E27FC236}">
                  <a16:creationId xmlns:a16="http://schemas.microsoft.com/office/drawing/2014/main" id="{65417C70-E37F-46C7-80C9-BF8E149E2917}"/>
                </a:ext>
              </a:extLst>
            </p:cNvPr>
            <p:cNvSpPr/>
            <p:nvPr/>
          </p:nvSpPr>
          <p:spPr>
            <a:xfrm>
              <a:off x="5514700" y="886750"/>
              <a:ext cx="77825" cy="49800"/>
            </a:xfrm>
            <a:custGeom>
              <a:avLst/>
              <a:gdLst/>
              <a:ahLst/>
              <a:cxnLst/>
              <a:rect l="l" t="t" r="r" b="b"/>
              <a:pathLst>
                <a:path w="3113" h="1992" extrusionOk="0">
                  <a:moveTo>
                    <a:pt x="54" y="1377"/>
                  </a:moveTo>
                  <a:cubicBezTo>
                    <a:pt x="27" y="935"/>
                    <a:pt x="0" y="535"/>
                    <a:pt x="93" y="94"/>
                  </a:cubicBezTo>
                  <a:cubicBezTo>
                    <a:pt x="975" y="161"/>
                    <a:pt x="1830" y="0"/>
                    <a:pt x="2658" y="228"/>
                  </a:cubicBezTo>
                  <a:cubicBezTo>
                    <a:pt x="3112" y="1003"/>
                    <a:pt x="3112" y="1016"/>
                    <a:pt x="2952" y="1885"/>
                  </a:cubicBezTo>
                  <a:cubicBezTo>
                    <a:pt x="2672" y="1951"/>
                    <a:pt x="2351" y="1991"/>
                    <a:pt x="2097" y="1871"/>
                  </a:cubicBezTo>
                  <a:cubicBezTo>
                    <a:pt x="1710" y="1671"/>
                    <a:pt x="1322" y="1684"/>
                    <a:pt x="921" y="1684"/>
                  </a:cubicBezTo>
                  <a:cubicBezTo>
                    <a:pt x="601" y="1684"/>
                    <a:pt x="334" y="1630"/>
                    <a:pt x="54" y="137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646;p56">
              <a:extLst>
                <a:ext uri="{FF2B5EF4-FFF2-40B4-BE49-F238E27FC236}">
                  <a16:creationId xmlns:a16="http://schemas.microsoft.com/office/drawing/2014/main" id="{4C44DBD9-14A3-4DCC-AA39-9EA55FE7064F}"/>
                </a:ext>
              </a:extLst>
            </p:cNvPr>
            <p:cNvSpPr/>
            <p:nvPr/>
          </p:nvSpPr>
          <p:spPr>
            <a:xfrm>
              <a:off x="5540400" y="293225"/>
              <a:ext cx="36100" cy="96900"/>
            </a:xfrm>
            <a:custGeom>
              <a:avLst/>
              <a:gdLst/>
              <a:ahLst/>
              <a:cxnLst/>
              <a:rect l="l" t="t" r="r" b="b"/>
              <a:pathLst>
                <a:path w="1444" h="3876" extrusionOk="0">
                  <a:moveTo>
                    <a:pt x="1430" y="3768"/>
                  </a:moveTo>
                  <a:cubicBezTo>
                    <a:pt x="989" y="3875"/>
                    <a:pt x="615" y="3835"/>
                    <a:pt x="214" y="3808"/>
                  </a:cubicBezTo>
                  <a:cubicBezTo>
                    <a:pt x="0" y="3193"/>
                    <a:pt x="134" y="2566"/>
                    <a:pt x="121" y="1964"/>
                  </a:cubicBezTo>
                  <a:cubicBezTo>
                    <a:pt x="94" y="1376"/>
                    <a:pt x="107" y="776"/>
                    <a:pt x="107" y="174"/>
                  </a:cubicBezTo>
                  <a:cubicBezTo>
                    <a:pt x="455" y="1"/>
                    <a:pt x="762" y="54"/>
                    <a:pt x="1056" y="94"/>
                  </a:cubicBezTo>
                  <a:cubicBezTo>
                    <a:pt x="1350" y="602"/>
                    <a:pt x="1443" y="1123"/>
                    <a:pt x="1430" y="1670"/>
                  </a:cubicBezTo>
                  <a:cubicBezTo>
                    <a:pt x="1404" y="2352"/>
                    <a:pt x="1430" y="3020"/>
                    <a:pt x="1430" y="376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8647;p56">
              <a:extLst>
                <a:ext uri="{FF2B5EF4-FFF2-40B4-BE49-F238E27FC236}">
                  <a16:creationId xmlns:a16="http://schemas.microsoft.com/office/drawing/2014/main" id="{725736A4-9047-414B-9451-9CA7AD1B2493}"/>
                </a:ext>
              </a:extLst>
            </p:cNvPr>
            <p:cNvSpPr/>
            <p:nvPr/>
          </p:nvSpPr>
          <p:spPr>
            <a:xfrm>
              <a:off x="5487975" y="260150"/>
              <a:ext cx="140625" cy="25425"/>
            </a:xfrm>
            <a:custGeom>
              <a:avLst/>
              <a:gdLst/>
              <a:ahLst/>
              <a:cxnLst/>
              <a:rect l="l" t="t" r="r" b="b"/>
              <a:pathLst>
                <a:path w="5625" h="1017" extrusionOk="0">
                  <a:moveTo>
                    <a:pt x="5624" y="335"/>
                  </a:moveTo>
                  <a:cubicBezTo>
                    <a:pt x="5224" y="790"/>
                    <a:pt x="4676" y="923"/>
                    <a:pt x="4115" y="1016"/>
                  </a:cubicBezTo>
                  <a:cubicBezTo>
                    <a:pt x="3647" y="629"/>
                    <a:pt x="3647" y="629"/>
                    <a:pt x="3100" y="629"/>
                  </a:cubicBezTo>
                  <a:cubicBezTo>
                    <a:pt x="2913" y="615"/>
                    <a:pt x="2726" y="615"/>
                    <a:pt x="2525" y="615"/>
                  </a:cubicBezTo>
                  <a:cubicBezTo>
                    <a:pt x="1871" y="629"/>
                    <a:pt x="1871" y="629"/>
                    <a:pt x="1310" y="923"/>
                  </a:cubicBezTo>
                  <a:cubicBezTo>
                    <a:pt x="535" y="589"/>
                    <a:pt x="294" y="442"/>
                    <a:pt x="0" y="95"/>
                  </a:cubicBezTo>
                  <a:cubicBezTo>
                    <a:pt x="161" y="68"/>
                    <a:pt x="280" y="15"/>
                    <a:pt x="401" y="15"/>
                  </a:cubicBezTo>
                  <a:cubicBezTo>
                    <a:pt x="1844" y="1"/>
                    <a:pt x="3287" y="1"/>
                    <a:pt x="4730" y="1"/>
                  </a:cubicBezTo>
                  <a:cubicBezTo>
                    <a:pt x="5077" y="1"/>
                    <a:pt x="5384" y="68"/>
                    <a:pt x="5624" y="33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648;p56">
              <a:extLst>
                <a:ext uri="{FF2B5EF4-FFF2-40B4-BE49-F238E27FC236}">
                  <a16:creationId xmlns:a16="http://schemas.microsoft.com/office/drawing/2014/main" id="{B6059D34-BC5F-4158-BF10-0983BE716064}"/>
                </a:ext>
              </a:extLst>
            </p:cNvPr>
            <p:cNvSpPr/>
            <p:nvPr/>
          </p:nvSpPr>
          <p:spPr>
            <a:xfrm>
              <a:off x="5421175" y="242125"/>
              <a:ext cx="284250" cy="961625"/>
            </a:xfrm>
            <a:custGeom>
              <a:avLst/>
              <a:gdLst/>
              <a:ahLst/>
              <a:cxnLst/>
              <a:rect l="l" t="t" r="r" b="b"/>
              <a:pathLst>
                <a:path w="11370" h="38465" extrusionOk="0">
                  <a:moveTo>
                    <a:pt x="5330" y="38464"/>
                  </a:moveTo>
                  <a:cubicBezTo>
                    <a:pt x="5037" y="38237"/>
                    <a:pt x="5063" y="37957"/>
                    <a:pt x="5063" y="37676"/>
                  </a:cubicBezTo>
                  <a:cubicBezTo>
                    <a:pt x="5037" y="36728"/>
                    <a:pt x="5024" y="35779"/>
                    <a:pt x="5010" y="34817"/>
                  </a:cubicBezTo>
                  <a:cubicBezTo>
                    <a:pt x="4997" y="32920"/>
                    <a:pt x="4997" y="31010"/>
                    <a:pt x="4983" y="29112"/>
                  </a:cubicBezTo>
                  <a:cubicBezTo>
                    <a:pt x="4983" y="28819"/>
                    <a:pt x="5037" y="28511"/>
                    <a:pt x="4876" y="28190"/>
                  </a:cubicBezTo>
                  <a:cubicBezTo>
                    <a:pt x="4395" y="28177"/>
                    <a:pt x="3914" y="28110"/>
                    <a:pt x="3447" y="27950"/>
                  </a:cubicBezTo>
                  <a:cubicBezTo>
                    <a:pt x="3139" y="27857"/>
                    <a:pt x="3006" y="27670"/>
                    <a:pt x="2993" y="27362"/>
                  </a:cubicBezTo>
                  <a:cubicBezTo>
                    <a:pt x="2993" y="27095"/>
                    <a:pt x="2993" y="26815"/>
                    <a:pt x="2979" y="26547"/>
                  </a:cubicBezTo>
                  <a:cubicBezTo>
                    <a:pt x="2979" y="26280"/>
                    <a:pt x="2966" y="26013"/>
                    <a:pt x="2952" y="25719"/>
                  </a:cubicBezTo>
                  <a:cubicBezTo>
                    <a:pt x="2792" y="25692"/>
                    <a:pt x="2658" y="25678"/>
                    <a:pt x="2525" y="25639"/>
                  </a:cubicBezTo>
                  <a:cubicBezTo>
                    <a:pt x="2272" y="25585"/>
                    <a:pt x="2071" y="25425"/>
                    <a:pt x="1978" y="25197"/>
                  </a:cubicBezTo>
                  <a:cubicBezTo>
                    <a:pt x="1817" y="24770"/>
                    <a:pt x="1643" y="24356"/>
                    <a:pt x="1643" y="23861"/>
                  </a:cubicBezTo>
                  <a:cubicBezTo>
                    <a:pt x="1657" y="20842"/>
                    <a:pt x="1630" y="17823"/>
                    <a:pt x="1630" y="14803"/>
                  </a:cubicBezTo>
                  <a:cubicBezTo>
                    <a:pt x="1630" y="14483"/>
                    <a:pt x="1697" y="14162"/>
                    <a:pt x="1737" y="13841"/>
                  </a:cubicBezTo>
                  <a:cubicBezTo>
                    <a:pt x="1750" y="13761"/>
                    <a:pt x="1803" y="13681"/>
                    <a:pt x="1803" y="13601"/>
                  </a:cubicBezTo>
                  <a:cubicBezTo>
                    <a:pt x="1764" y="12786"/>
                    <a:pt x="2004" y="11985"/>
                    <a:pt x="1924" y="11157"/>
                  </a:cubicBezTo>
                  <a:cubicBezTo>
                    <a:pt x="1871" y="10676"/>
                    <a:pt x="1897" y="10181"/>
                    <a:pt x="1884" y="9700"/>
                  </a:cubicBezTo>
                  <a:cubicBezTo>
                    <a:pt x="1871" y="9420"/>
                    <a:pt x="1844" y="9153"/>
                    <a:pt x="1830" y="8845"/>
                  </a:cubicBezTo>
                  <a:cubicBezTo>
                    <a:pt x="1256" y="8885"/>
                    <a:pt x="788" y="8698"/>
                    <a:pt x="387" y="8351"/>
                  </a:cubicBezTo>
                  <a:cubicBezTo>
                    <a:pt x="280" y="8257"/>
                    <a:pt x="161" y="8110"/>
                    <a:pt x="134" y="7963"/>
                  </a:cubicBezTo>
                  <a:cubicBezTo>
                    <a:pt x="0" y="7309"/>
                    <a:pt x="161" y="6668"/>
                    <a:pt x="428" y="6066"/>
                  </a:cubicBezTo>
                  <a:cubicBezTo>
                    <a:pt x="535" y="5852"/>
                    <a:pt x="748" y="5679"/>
                    <a:pt x="1016" y="5665"/>
                  </a:cubicBezTo>
                  <a:cubicBezTo>
                    <a:pt x="1803" y="5665"/>
                    <a:pt x="2592" y="5665"/>
                    <a:pt x="3380" y="5692"/>
                  </a:cubicBezTo>
                  <a:cubicBezTo>
                    <a:pt x="3581" y="5706"/>
                    <a:pt x="3781" y="5812"/>
                    <a:pt x="4021" y="5879"/>
                  </a:cubicBezTo>
                  <a:cubicBezTo>
                    <a:pt x="4235" y="5264"/>
                    <a:pt x="4101" y="4676"/>
                    <a:pt x="4128" y="4089"/>
                  </a:cubicBezTo>
                  <a:cubicBezTo>
                    <a:pt x="4155" y="3488"/>
                    <a:pt x="4142" y="2900"/>
                    <a:pt x="4115" y="2272"/>
                  </a:cubicBezTo>
                  <a:cubicBezTo>
                    <a:pt x="3928" y="2272"/>
                    <a:pt x="3807" y="2285"/>
                    <a:pt x="3674" y="2285"/>
                  </a:cubicBezTo>
                  <a:cubicBezTo>
                    <a:pt x="3567" y="2285"/>
                    <a:pt x="3433" y="2312"/>
                    <a:pt x="3353" y="2259"/>
                  </a:cubicBezTo>
                  <a:cubicBezTo>
                    <a:pt x="2899" y="1965"/>
                    <a:pt x="2365" y="1791"/>
                    <a:pt x="2044" y="1324"/>
                  </a:cubicBezTo>
                  <a:cubicBezTo>
                    <a:pt x="1817" y="1016"/>
                    <a:pt x="1844" y="655"/>
                    <a:pt x="1951" y="308"/>
                  </a:cubicBezTo>
                  <a:cubicBezTo>
                    <a:pt x="2004" y="148"/>
                    <a:pt x="2138" y="41"/>
                    <a:pt x="2311" y="27"/>
                  </a:cubicBezTo>
                  <a:cubicBezTo>
                    <a:pt x="2498" y="14"/>
                    <a:pt x="2699" y="14"/>
                    <a:pt x="2886" y="14"/>
                  </a:cubicBezTo>
                  <a:cubicBezTo>
                    <a:pt x="4356" y="0"/>
                    <a:pt x="5825" y="14"/>
                    <a:pt x="7295" y="0"/>
                  </a:cubicBezTo>
                  <a:cubicBezTo>
                    <a:pt x="7709" y="0"/>
                    <a:pt x="8097" y="54"/>
                    <a:pt x="8471" y="268"/>
                  </a:cubicBezTo>
                  <a:cubicBezTo>
                    <a:pt x="8658" y="374"/>
                    <a:pt x="8871" y="428"/>
                    <a:pt x="9071" y="508"/>
                  </a:cubicBezTo>
                  <a:cubicBezTo>
                    <a:pt x="9285" y="588"/>
                    <a:pt x="9445" y="736"/>
                    <a:pt x="9525" y="949"/>
                  </a:cubicBezTo>
                  <a:cubicBezTo>
                    <a:pt x="9632" y="1229"/>
                    <a:pt x="9513" y="1523"/>
                    <a:pt x="9219" y="1604"/>
                  </a:cubicBezTo>
                  <a:cubicBezTo>
                    <a:pt x="8765" y="1710"/>
                    <a:pt x="8350" y="1911"/>
                    <a:pt x="7949" y="2138"/>
                  </a:cubicBezTo>
                  <a:cubicBezTo>
                    <a:pt x="7789" y="2232"/>
                    <a:pt x="7589" y="2232"/>
                    <a:pt x="7415" y="2285"/>
                  </a:cubicBezTo>
                  <a:cubicBezTo>
                    <a:pt x="7254" y="2339"/>
                    <a:pt x="7108" y="2392"/>
                    <a:pt x="6974" y="2432"/>
                  </a:cubicBezTo>
                  <a:cubicBezTo>
                    <a:pt x="6867" y="3060"/>
                    <a:pt x="6841" y="5184"/>
                    <a:pt x="6934" y="5825"/>
                  </a:cubicBezTo>
                  <a:cubicBezTo>
                    <a:pt x="7081" y="5839"/>
                    <a:pt x="7228" y="5879"/>
                    <a:pt x="7388" y="5879"/>
                  </a:cubicBezTo>
                  <a:cubicBezTo>
                    <a:pt x="7936" y="5893"/>
                    <a:pt x="8483" y="5919"/>
                    <a:pt x="9018" y="5879"/>
                  </a:cubicBezTo>
                  <a:cubicBezTo>
                    <a:pt x="9686" y="5825"/>
                    <a:pt x="10314" y="5973"/>
                    <a:pt x="10942" y="6119"/>
                  </a:cubicBezTo>
                  <a:cubicBezTo>
                    <a:pt x="11209" y="6173"/>
                    <a:pt x="11330" y="6293"/>
                    <a:pt x="11342" y="6561"/>
                  </a:cubicBezTo>
                  <a:cubicBezTo>
                    <a:pt x="11356" y="7161"/>
                    <a:pt x="11369" y="7749"/>
                    <a:pt x="11342" y="8351"/>
                  </a:cubicBezTo>
                  <a:cubicBezTo>
                    <a:pt x="11316" y="8765"/>
                    <a:pt x="11062" y="8978"/>
                    <a:pt x="10648" y="9005"/>
                  </a:cubicBezTo>
                  <a:cubicBezTo>
                    <a:pt x="10368" y="9019"/>
                    <a:pt x="10101" y="8992"/>
                    <a:pt x="9833" y="8992"/>
                  </a:cubicBezTo>
                  <a:cubicBezTo>
                    <a:pt x="9646" y="9005"/>
                    <a:pt x="9459" y="9019"/>
                    <a:pt x="9232" y="9046"/>
                  </a:cubicBezTo>
                  <a:cubicBezTo>
                    <a:pt x="9219" y="9272"/>
                    <a:pt x="9192" y="9459"/>
                    <a:pt x="9192" y="9633"/>
                  </a:cubicBezTo>
                  <a:cubicBezTo>
                    <a:pt x="9192" y="12092"/>
                    <a:pt x="9192" y="14536"/>
                    <a:pt x="9178" y="16994"/>
                  </a:cubicBezTo>
                  <a:cubicBezTo>
                    <a:pt x="9178" y="19600"/>
                    <a:pt x="9165" y="22205"/>
                    <a:pt x="9151" y="24823"/>
                  </a:cubicBezTo>
                  <a:cubicBezTo>
                    <a:pt x="9151" y="25010"/>
                    <a:pt x="9151" y="25197"/>
                    <a:pt x="9125" y="25398"/>
                  </a:cubicBezTo>
                  <a:cubicBezTo>
                    <a:pt x="9085" y="25746"/>
                    <a:pt x="8964" y="25879"/>
                    <a:pt x="8604" y="25892"/>
                  </a:cubicBezTo>
                  <a:cubicBezTo>
                    <a:pt x="8243" y="25906"/>
                    <a:pt x="7896" y="25906"/>
                    <a:pt x="7589" y="26200"/>
                  </a:cubicBezTo>
                  <a:cubicBezTo>
                    <a:pt x="7589" y="26560"/>
                    <a:pt x="7602" y="26934"/>
                    <a:pt x="7589" y="27308"/>
                  </a:cubicBezTo>
                  <a:cubicBezTo>
                    <a:pt x="7575" y="28190"/>
                    <a:pt x="7415" y="28364"/>
                    <a:pt x="6560" y="28391"/>
                  </a:cubicBezTo>
                  <a:cubicBezTo>
                    <a:pt x="6399" y="28404"/>
                    <a:pt x="6226" y="28404"/>
                    <a:pt x="6066" y="28418"/>
                  </a:cubicBezTo>
                  <a:cubicBezTo>
                    <a:pt x="6012" y="28418"/>
                    <a:pt x="5972" y="28457"/>
                    <a:pt x="5879" y="28484"/>
                  </a:cubicBezTo>
                  <a:cubicBezTo>
                    <a:pt x="5852" y="28618"/>
                    <a:pt x="5799" y="28778"/>
                    <a:pt x="5799" y="28925"/>
                  </a:cubicBezTo>
                  <a:cubicBezTo>
                    <a:pt x="5799" y="30702"/>
                    <a:pt x="5785" y="32465"/>
                    <a:pt x="5785" y="34243"/>
                  </a:cubicBezTo>
                  <a:cubicBezTo>
                    <a:pt x="5799" y="35057"/>
                    <a:pt x="5879" y="35873"/>
                    <a:pt x="5892" y="36687"/>
                  </a:cubicBezTo>
                  <a:cubicBezTo>
                    <a:pt x="5905" y="37141"/>
                    <a:pt x="5865" y="37596"/>
                    <a:pt x="5825" y="38064"/>
                  </a:cubicBezTo>
                  <a:cubicBezTo>
                    <a:pt x="5799" y="38304"/>
                    <a:pt x="5585" y="38411"/>
                    <a:pt x="5330" y="38464"/>
                  </a:cubicBezTo>
                  <a:close/>
                  <a:moveTo>
                    <a:pt x="8270" y="8672"/>
                  </a:moveTo>
                  <a:lnTo>
                    <a:pt x="7415" y="8672"/>
                  </a:lnTo>
                  <a:cubicBezTo>
                    <a:pt x="6493" y="8672"/>
                    <a:pt x="5558" y="8684"/>
                    <a:pt x="4636" y="8672"/>
                  </a:cubicBezTo>
                  <a:cubicBezTo>
                    <a:pt x="4422" y="8672"/>
                    <a:pt x="4169" y="8684"/>
                    <a:pt x="4008" y="8577"/>
                  </a:cubicBezTo>
                  <a:cubicBezTo>
                    <a:pt x="3567" y="8284"/>
                    <a:pt x="3139" y="8378"/>
                    <a:pt x="2672" y="8484"/>
                  </a:cubicBezTo>
                  <a:cubicBezTo>
                    <a:pt x="2658" y="8658"/>
                    <a:pt x="2632" y="8791"/>
                    <a:pt x="2632" y="8925"/>
                  </a:cubicBezTo>
                  <a:lnTo>
                    <a:pt x="2512" y="13815"/>
                  </a:lnTo>
                  <a:cubicBezTo>
                    <a:pt x="2498" y="14229"/>
                    <a:pt x="2418" y="14630"/>
                    <a:pt x="2378" y="15031"/>
                  </a:cubicBezTo>
                  <a:cubicBezTo>
                    <a:pt x="2325" y="15632"/>
                    <a:pt x="2325" y="16219"/>
                    <a:pt x="2445" y="16821"/>
                  </a:cubicBezTo>
                  <a:cubicBezTo>
                    <a:pt x="2886" y="16982"/>
                    <a:pt x="3326" y="16914"/>
                    <a:pt x="3754" y="16887"/>
                  </a:cubicBezTo>
                  <a:cubicBezTo>
                    <a:pt x="3848" y="16887"/>
                    <a:pt x="3941" y="16807"/>
                    <a:pt x="4021" y="16741"/>
                  </a:cubicBezTo>
                  <a:cubicBezTo>
                    <a:pt x="4409" y="16460"/>
                    <a:pt x="4436" y="16433"/>
                    <a:pt x="4716" y="16661"/>
                  </a:cubicBezTo>
                  <a:cubicBezTo>
                    <a:pt x="4970" y="16887"/>
                    <a:pt x="5237" y="16914"/>
                    <a:pt x="5544" y="16914"/>
                  </a:cubicBezTo>
                  <a:cubicBezTo>
                    <a:pt x="6306" y="16928"/>
                    <a:pt x="7067" y="16928"/>
                    <a:pt x="7829" y="16941"/>
                  </a:cubicBezTo>
                  <a:cubicBezTo>
                    <a:pt x="7990" y="16941"/>
                    <a:pt x="8150" y="16901"/>
                    <a:pt x="8296" y="16887"/>
                  </a:cubicBezTo>
                  <a:cubicBezTo>
                    <a:pt x="8403" y="16166"/>
                    <a:pt x="8390" y="9433"/>
                    <a:pt x="8270" y="8672"/>
                  </a:cubicBezTo>
                  <a:close/>
                  <a:moveTo>
                    <a:pt x="8323" y="25171"/>
                  </a:moveTo>
                  <a:cubicBezTo>
                    <a:pt x="8430" y="24503"/>
                    <a:pt x="8390" y="18264"/>
                    <a:pt x="8284" y="17650"/>
                  </a:cubicBezTo>
                  <a:cubicBezTo>
                    <a:pt x="8136" y="17623"/>
                    <a:pt x="7990" y="17555"/>
                    <a:pt x="7829" y="17555"/>
                  </a:cubicBezTo>
                  <a:cubicBezTo>
                    <a:pt x="6199" y="17555"/>
                    <a:pt x="4569" y="17569"/>
                    <a:pt x="2940" y="17582"/>
                  </a:cubicBezTo>
                  <a:cubicBezTo>
                    <a:pt x="2779" y="17582"/>
                    <a:pt x="2632" y="17636"/>
                    <a:pt x="2498" y="17662"/>
                  </a:cubicBezTo>
                  <a:cubicBezTo>
                    <a:pt x="2471" y="17796"/>
                    <a:pt x="2445" y="17876"/>
                    <a:pt x="2445" y="17956"/>
                  </a:cubicBezTo>
                  <a:cubicBezTo>
                    <a:pt x="2432" y="19907"/>
                    <a:pt x="2432" y="21871"/>
                    <a:pt x="2405" y="23822"/>
                  </a:cubicBezTo>
                  <a:cubicBezTo>
                    <a:pt x="2391" y="24262"/>
                    <a:pt x="2565" y="24610"/>
                    <a:pt x="2726" y="24930"/>
                  </a:cubicBezTo>
                  <a:cubicBezTo>
                    <a:pt x="3193" y="25024"/>
                    <a:pt x="3608" y="25131"/>
                    <a:pt x="4021" y="25211"/>
                  </a:cubicBezTo>
                  <a:cubicBezTo>
                    <a:pt x="4181" y="25238"/>
                    <a:pt x="4356" y="25224"/>
                    <a:pt x="4516" y="25238"/>
                  </a:cubicBezTo>
                  <a:cubicBezTo>
                    <a:pt x="4944" y="25238"/>
                    <a:pt x="5384" y="25224"/>
                    <a:pt x="5825" y="25238"/>
                  </a:cubicBezTo>
                  <a:cubicBezTo>
                    <a:pt x="6012" y="25238"/>
                    <a:pt x="6226" y="25211"/>
                    <a:pt x="6386" y="25291"/>
                  </a:cubicBezTo>
                  <a:cubicBezTo>
                    <a:pt x="6948" y="25585"/>
                    <a:pt x="7482" y="25491"/>
                    <a:pt x="8029" y="25251"/>
                  </a:cubicBezTo>
                  <a:cubicBezTo>
                    <a:pt x="8123" y="25211"/>
                    <a:pt x="8230" y="25197"/>
                    <a:pt x="8323" y="25171"/>
                  </a:cubicBezTo>
                  <a:close/>
                  <a:moveTo>
                    <a:pt x="10674" y="6921"/>
                  </a:moveTo>
                  <a:cubicBezTo>
                    <a:pt x="10140" y="6627"/>
                    <a:pt x="9646" y="6547"/>
                    <a:pt x="9112" y="6561"/>
                  </a:cubicBezTo>
                  <a:cubicBezTo>
                    <a:pt x="7482" y="6573"/>
                    <a:pt x="5865" y="6561"/>
                    <a:pt x="4235" y="6561"/>
                  </a:cubicBezTo>
                  <a:cubicBezTo>
                    <a:pt x="3982" y="6561"/>
                    <a:pt x="3741" y="6561"/>
                    <a:pt x="3501" y="6507"/>
                  </a:cubicBezTo>
                  <a:cubicBezTo>
                    <a:pt x="2726" y="6333"/>
                    <a:pt x="2017" y="6293"/>
                    <a:pt x="1162" y="6440"/>
                  </a:cubicBezTo>
                  <a:cubicBezTo>
                    <a:pt x="895" y="6841"/>
                    <a:pt x="681" y="7268"/>
                    <a:pt x="868" y="7790"/>
                  </a:cubicBezTo>
                  <a:cubicBezTo>
                    <a:pt x="1109" y="8016"/>
                    <a:pt x="1363" y="8217"/>
                    <a:pt x="1723" y="8123"/>
                  </a:cubicBezTo>
                  <a:cubicBezTo>
                    <a:pt x="2151" y="7656"/>
                    <a:pt x="2151" y="7642"/>
                    <a:pt x="2752" y="7656"/>
                  </a:cubicBezTo>
                  <a:cubicBezTo>
                    <a:pt x="3113" y="7656"/>
                    <a:pt x="3460" y="7656"/>
                    <a:pt x="3821" y="7683"/>
                  </a:cubicBezTo>
                  <a:cubicBezTo>
                    <a:pt x="4623" y="7722"/>
                    <a:pt x="5437" y="7790"/>
                    <a:pt x="6239" y="7816"/>
                  </a:cubicBezTo>
                  <a:cubicBezTo>
                    <a:pt x="6948" y="7843"/>
                    <a:pt x="7655" y="7829"/>
                    <a:pt x="8364" y="7829"/>
                  </a:cubicBezTo>
                  <a:cubicBezTo>
                    <a:pt x="8697" y="7816"/>
                    <a:pt x="9018" y="7829"/>
                    <a:pt x="9192" y="8191"/>
                  </a:cubicBezTo>
                  <a:cubicBezTo>
                    <a:pt x="9245" y="8271"/>
                    <a:pt x="9365" y="8351"/>
                    <a:pt x="9459" y="8351"/>
                  </a:cubicBezTo>
                  <a:cubicBezTo>
                    <a:pt x="9846" y="8364"/>
                    <a:pt x="10261" y="8458"/>
                    <a:pt x="10648" y="8257"/>
                  </a:cubicBezTo>
                  <a:cubicBezTo>
                    <a:pt x="10662" y="8057"/>
                    <a:pt x="10674" y="7870"/>
                    <a:pt x="10674" y="7683"/>
                  </a:cubicBezTo>
                  <a:close/>
                  <a:moveTo>
                    <a:pt x="3795" y="27162"/>
                  </a:moveTo>
                  <a:cubicBezTo>
                    <a:pt x="4075" y="27415"/>
                    <a:pt x="4342" y="27469"/>
                    <a:pt x="4662" y="27469"/>
                  </a:cubicBezTo>
                  <a:cubicBezTo>
                    <a:pt x="5063" y="27469"/>
                    <a:pt x="5451" y="27456"/>
                    <a:pt x="5838" y="27656"/>
                  </a:cubicBezTo>
                  <a:cubicBezTo>
                    <a:pt x="6092" y="27776"/>
                    <a:pt x="6413" y="27736"/>
                    <a:pt x="6693" y="27670"/>
                  </a:cubicBezTo>
                  <a:cubicBezTo>
                    <a:pt x="6853" y="26801"/>
                    <a:pt x="6853" y="26788"/>
                    <a:pt x="6399" y="26013"/>
                  </a:cubicBezTo>
                  <a:cubicBezTo>
                    <a:pt x="5571" y="25785"/>
                    <a:pt x="4716" y="25946"/>
                    <a:pt x="3834" y="25879"/>
                  </a:cubicBezTo>
                  <a:cubicBezTo>
                    <a:pt x="3741" y="26320"/>
                    <a:pt x="3768" y="26720"/>
                    <a:pt x="3795" y="27162"/>
                  </a:cubicBezTo>
                  <a:close/>
                  <a:moveTo>
                    <a:pt x="6199" y="5812"/>
                  </a:moveTo>
                  <a:cubicBezTo>
                    <a:pt x="6199" y="5064"/>
                    <a:pt x="6173" y="4396"/>
                    <a:pt x="6199" y="3714"/>
                  </a:cubicBezTo>
                  <a:cubicBezTo>
                    <a:pt x="6212" y="3167"/>
                    <a:pt x="6119" y="2646"/>
                    <a:pt x="5825" y="2138"/>
                  </a:cubicBezTo>
                  <a:cubicBezTo>
                    <a:pt x="5531" y="2098"/>
                    <a:pt x="5224" y="2045"/>
                    <a:pt x="4876" y="2218"/>
                  </a:cubicBezTo>
                  <a:cubicBezTo>
                    <a:pt x="4876" y="2820"/>
                    <a:pt x="4863" y="3420"/>
                    <a:pt x="4890" y="4008"/>
                  </a:cubicBezTo>
                  <a:cubicBezTo>
                    <a:pt x="4903" y="4610"/>
                    <a:pt x="4769" y="5237"/>
                    <a:pt x="4983" y="5852"/>
                  </a:cubicBezTo>
                  <a:cubicBezTo>
                    <a:pt x="5384" y="5879"/>
                    <a:pt x="5758" y="5919"/>
                    <a:pt x="6199" y="5812"/>
                  </a:cubicBezTo>
                  <a:close/>
                  <a:moveTo>
                    <a:pt x="8296" y="1056"/>
                  </a:moveTo>
                  <a:cubicBezTo>
                    <a:pt x="8056" y="789"/>
                    <a:pt x="7749" y="722"/>
                    <a:pt x="7402" y="722"/>
                  </a:cubicBezTo>
                  <a:cubicBezTo>
                    <a:pt x="5959" y="722"/>
                    <a:pt x="4516" y="722"/>
                    <a:pt x="3073" y="736"/>
                  </a:cubicBezTo>
                  <a:cubicBezTo>
                    <a:pt x="2952" y="736"/>
                    <a:pt x="2833" y="789"/>
                    <a:pt x="2672" y="816"/>
                  </a:cubicBezTo>
                  <a:cubicBezTo>
                    <a:pt x="2966" y="1163"/>
                    <a:pt x="3207" y="1310"/>
                    <a:pt x="3982" y="1644"/>
                  </a:cubicBezTo>
                  <a:cubicBezTo>
                    <a:pt x="4543" y="1350"/>
                    <a:pt x="4543" y="1350"/>
                    <a:pt x="5197" y="1336"/>
                  </a:cubicBezTo>
                  <a:cubicBezTo>
                    <a:pt x="5398" y="1336"/>
                    <a:pt x="5585" y="1336"/>
                    <a:pt x="5772" y="1350"/>
                  </a:cubicBezTo>
                  <a:cubicBezTo>
                    <a:pt x="6319" y="1350"/>
                    <a:pt x="6319" y="1350"/>
                    <a:pt x="6787" y="1737"/>
                  </a:cubicBezTo>
                  <a:cubicBezTo>
                    <a:pt x="7348" y="1644"/>
                    <a:pt x="7896" y="1511"/>
                    <a:pt x="8296" y="105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8649;p56">
              <a:extLst>
                <a:ext uri="{FF2B5EF4-FFF2-40B4-BE49-F238E27FC236}">
                  <a16:creationId xmlns:a16="http://schemas.microsoft.com/office/drawing/2014/main" id="{470C1F95-6CC6-4E6B-8AF3-63811A6FE4C4}"/>
                </a:ext>
              </a:extLst>
            </p:cNvPr>
            <p:cNvSpPr/>
            <p:nvPr/>
          </p:nvSpPr>
          <p:spPr>
            <a:xfrm>
              <a:off x="5569252" y="-1013400"/>
              <a:ext cx="292625" cy="970300"/>
            </a:xfrm>
            <a:custGeom>
              <a:avLst/>
              <a:gdLst/>
              <a:ahLst/>
              <a:cxnLst/>
              <a:rect l="l" t="t" r="r" b="b"/>
              <a:pathLst>
                <a:path w="11705" h="38812" extrusionOk="0">
                  <a:moveTo>
                    <a:pt x="7576" y="1056"/>
                  </a:moveTo>
                  <a:cubicBezTo>
                    <a:pt x="7857" y="1056"/>
                    <a:pt x="8057" y="1109"/>
                    <a:pt x="8217" y="1216"/>
                  </a:cubicBezTo>
                  <a:cubicBezTo>
                    <a:pt x="7896" y="1510"/>
                    <a:pt x="7483" y="1630"/>
                    <a:pt x="6988" y="1710"/>
                  </a:cubicBezTo>
                  <a:cubicBezTo>
                    <a:pt x="6560" y="1363"/>
                    <a:pt x="6494" y="1336"/>
                    <a:pt x="5933" y="1336"/>
                  </a:cubicBezTo>
                  <a:lnTo>
                    <a:pt x="5358" y="1336"/>
                  </a:lnTo>
                  <a:cubicBezTo>
                    <a:pt x="4704" y="1336"/>
                    <a:pt x="4650" y="1336"/>
                    <a:pt x="4129" y="1617"/>
                  </a:cubicBezTo>
                  <a:cubicBezTo>
                    <a:pt x="3608" y="1389"/>
                    <a:pt x="3368" y="1256"/>
                    <a:pt x="3167" y="1069"/>
                  </a:cubicBezTo>
                  <a:lnTo>
                    <a:pt x="3234" y="1069"/>
                  </a:lnTo>
                  <a:cubicBezTo>
                    <a:pt x="4383" y="1056"/>
                    <a:pt x="5559" y="1056"/>
                    <a:pt x="6681" y="1056"/>
                  </a:cubicBezTo>
                  <a:close/>
                  <a:moveTo>
                    <a:pt x="7563" y="709"/>
                  </a:moveTo>
                  <a:lnTo>
                    <a:pt x="6681" y="721"/>
                  </a:lnTo>
                  <a:lnTo>
                    <a:pt x="3234" y="721"/>
                  </a:lnTo>
                  <a:cubicBezTo>
                    <a:pt x="3127" y="721"/>
                    <a:pt x="3033" y="748"/>
                    <a:pt x="2940" y="775"/>
                  </a:cubicBezTo>
                  <a:cubicBezTo>
                    <a:pt x="2887" y="789"/>
                    <a:pt x="2846" y="802"/>
                    <a:pt x="2807" y="815"/>
                  </a:cubicBezTo>
                  <a:lnTo>
                    <a:pt x="2526" y="869"/>
                  </a:lnTo>
                  <a:lnTo>
                    <a:pt x="2713" y="1083"/>
                  </a:lnTo>
                  <a:cubicBezTo>
                    <a:pt x="3033" y="1470"/>
                    <a:pt x="3314" y="1630"/>
                    <a:pt x="4075" y="1964"/>
                  </a:cubicBezTo>
                  <a:lnTo>
                    <a:pt x="4155" y="1991"/>
                  </a:lnTo>
                  <a:lnTo>
                    <a:pt x="4223" y="1951"/>
                  </a:lnTo>
                  <a:cubicBezTo>
                    <a:pt x="4743" y="1671"/>
                    <a:pt x="4743" y="1671"/>
                    <a:pt x="5358" y="1671"/>
                  </a:cubicBezTo>
                  <a:lnTo>
                    <a:pt x="5933" y="1671"/>
                  </a:lnTo>
                  <a:cubicBezTo>
                    <a:pt x="6200" y="1683"/>
                    <a:pt x="6320" y="1683"/>
                    <a:pt x="6414" y="1724"/>
                  </a:cubicBezTo>
                  <a:cubicBezTo>
                    <a:pt x="6507" y="1751"/>
                    <a:pt x="6614" y="1844"/>
                    <a:pt x="6827" y="2031"/>
                  </a:cubicBezTo>
                  <a:lnTo>
                    <a:pt x="6895" y="2071"/>
                  </a:lnTo>
                  <a:lnTo>
                    <a:pt x="6975" y="2071"/>
                  </a:lnTo>
                  <a:cubicBezTo>
                    <a:pt x="7549" y="1977"/>
                    <a:pt x="8137" y="1831"/>
                    <a:pt x="8591" y="1323"/>
                  </a:cubicBezTo>
                  <a:lnTo>
                    <a:pt x="8685" y="1216"/>
                  </a:lnTo>
                  <a:lnTo>
                    <a:pt x="8591" y="1096"/>
                  </a:lnTo>
                  <a:cubicBezTo>
                    <a:pt x="8270" y="762"/>
                    <a:pt x="7883" y="709"/>
                    <a:pt x="7563" y="709"/>
                  </a:cubicBezTo>
                  <a:close/>
                  <a:moveTo>
                    <a:pt x="5559" y="2432"/>
                  </a:moveTo>
                  <a:cubicBezTo>
                    <a:pt x="5666" y="2432"/>
                    <a:pt x="5773" y="2445"/>
                    <a:pt x="5879" y="2458"/>
                  </a:cubicBezTo>
                  <a:cubicBezTo>
                    <a:pt x="6106" y="2886"/>
                    <a:pt x="6213" y="3327"/>
                    <a:pt x="6186" y="3874"/>
                  </a:cubicBezTo>
                  <a:cubicBezTo>
                    <a:pt x="6173" y="4343"/>
                    <a:pt x="6173" y="4810"/>
                    <a:pt x="6186" y="5304"/>
                  </a:cubicBezTo>
                  <a:lnTo>
                    <a:pt x="6186" y="5839"/>
                  </a:lnTo>
                  <a:cubicBezTo>
                    <a:pt x="6040" y="5866"/>
                    <a:pt x="5892" y="5878"/>
                    <a:pt x="5732" y="5878"/>
                  </a:cubicBezTo>
                  <a:cubicBezTo>
                    <a:pt x="5585" y="5878"/>
                    <a:pt x="5425" y="5866"/>
                    <a:pt x="5278" y="5852"/>
                  </a:cubicBezTo>
                  <a:cubicBezTo>
                    <a:pt x="5171" y="5492"/>
                    <a:pt x="5185" y="5130"/>
                    <a:pt x="5211" y="4743"/>
                  </a:cubicBezTo>
                  <a:cubicBezTo>
                    <a:pt x="5211" y="4556"/>
                    <a:pt x="5224" y="4355"/>
                    <a:pt x="5211" y="4156"/>
                  </a:cubicBezTo>
                  <a:cubicBezTo>
                    <a:pt x="5198" y="3755"/>
                    <a:pt x="5198" y="3340"/>
                    <a:pt x="5211" y="2939"/>
                  </a:cubicBezTo>
                  <a:lnTo>
                    <a:pt x="5211" y="2485"/>
                  </a:lnTo>
                  <a:cubicBezTo>
                    <a:pt x="5318" y="2445"/>
                    <a:pt x="5438" y="2432"/>
                    <a:pt x="5559" y="2432"/>
                  </a:cubicBezTo>
                  <a:close/>
                  <a:moveTo>
                    <a:pt x="5559" y="2084"/>
                  </a:moveTo>
                  <a:cubicBezTo>
                    <a:pt x="5345" y="2084"/>
                    <a:pt x="5144" y="2138"/>
                    <a:pt x="4957" y="2232"/>
                  </a:cubicBezTo>
                  <a:lnTo>
                    <a:pt x="4864" y="2271"/>
                  </a:lnTo>
                  <a:lnTo>
                    <a:pt x="4864" y="2378"/>
                  </a:lnTo>
                  <a:lnTo>
                    <a:pt x="4864" y="2926"/>
                  </a:lnTo>
                  <a:cubicBezTo>
                    <a:pt x="4864" y="3340"/>
                    <a:pt x="4864" y="3755"/>
                    <a:pt x="4877" y="4168"/>
                  </a:cubicBezTo>
                  <a:cubicBezTo>
                    <a:pt x="4877" y="4355"/>
                    <a:pt x="4877" y="4542"/>
                    <a:pt x="4864" y="4729"/>
                  </a:cubicBezTo>
                  <a:cubicBezTo>
                    <a:pt x="4850" y="5157"/>
                    <a:pt x="4823" y="5611"/>
                    <a:pt x="4984" y="6065"/>
                  </a:cubicBezTo>
                  <a:lnTo>
                    <a:pt x="5024" y="6172"/>
                  </a:lnTo>
                  <a:lnTo>
                    <a:pt x="5131" y="6172"/>
                  </a:lnTo>
                  <a:cubicBezTo>
                    <a:pt x="5331" y="6199"/>
                    <a:pt x="5532" y="6213"/>
                    <a:pt x="5732" y="6213"/>
                  </a:cubicBezTo>
                  <a:cubicBezTo>
                    <a:pt x="5972" y="6213"/>
                    <a:pt x="6186" y="6186"/>
                    <a:pt x="6387" y="6146"/>
                  </a:cubicBezTo>
                  <a:lnTo>
                    <a:pt x="6521" y="6106"/>
                  </a:lnTo>
                  <a:lnTo>
                    <a:pt x="6521" y="5972"/>
                  </a:lnTo>
                  <a:lnTo>
                    <a:pt x="6521" y="5304"/>
                  </a:lnTo>
                  <a:cubicBezTo>
                    <a:pt x="6521" y="4810"/>
                    <a:pt x="6521" y="4343"/>
                    <a:pt x="6534" y="3888"/>
                  </a:cubicBezTo>
                  <a:cubicBezTo>
                    <a:pt x="6547" y="3247"/>
                    <a:pt x="6427" y="2713"/>
                    <a:pt x="6147" y="2218"/>
                  </a:cubicBezTo>
                  <a:lnTo>
                    <a:pt x="6106" y="2152"/>
                  </a:lnTo>
                  <a:lnTo>
                    <a:pt x="5986" y="2125"/>
                  </a:lnTo>
                  <a:cubicBezTo>
                    <a:pt x="5853" y="2111"/>
                    <a:pt x="5719" y="2084"/>
                    <a:pt x="5559" y="2084"/>
                  </a:cubicBezTo>
                  <a:close/>
                  <a:moveTo>
                    <a:pt x="2338" y="6680"/>
                  </a:moveTo>
                  <a:cubicBezTo>
                    <a:pt x="2753" y="6680"/>
                    <a:pt x="3167" y="6733"/>
                    <a:pt x="3621" y="6840"/>
                  </a:cubicBezTo>
                  <a:cubicBezTo>
                    <a:pt x="3875" y="6894"/>
                    <a:pt x="4116" y="6894"/>
                    <a:pt x="4356" y="6894"/>
                  </a:cubicBezTo>
                  <a:lnTo>
                    <a:pt x="6988" y="6894"/>
                  </a:lnTo>
                  <a:cubicBezTo>
                    <a:pt x="7870" y="6894"/>
                    <a:pt x="8605" y="6894"/>
                    <a:pt x="9286" y="6881"/>
                  </a:cubicBezTo>
                  <a:lnTo>
                    <a:pt x="9339" y="6881"/>
                  </a:lnTo>
                  <a:cubicBezTo>
                    <a:pt x="9847" y="6881"/>
                    <a:pt x="10248" y="6974"/>
                    <a:pt x="10662" y="7175"/>
                  </a:cubicBezTo>
                  <a:lnTo>
                    <a:pt x="10662" y="7308"/>
                  </a:lnTo>
                  <a:lnTo>
                    <a:pt x="10662" y="7829"/>
                  </a:lnTo>
                  <a:cubicBezTo>
                    <a:pt x="10662" y="7963"/>
                    <a:pt x="10662" y="8083"/>
                    <a:pt x="10648" y="8230"/>
                  </a:cubicBezTo>
                  <a:lnTo>
                    <a:pt x="10648" y="8310"/>
                  </a:lnTo>
                  <a:cubicBezTo>
                    <a:pt x="10515" y="8351"/>
                    <a:pt x="10381" y="8377"/>
                    <a:pt x="10194" y="8377"/>
                  </a:cubicBezTo>
                  <a:cubicBezTo>
                    <a:pt x="10087" y="8377"/>
                    <a:pt x="9980" y="8363"/>
                    <a:pt x="9861" y="8363"/>
                  </a:cubicBezTo>
                  <a:cubicBezTo>
                    <a:pt x="9781" y="8351"/>
                    <a:pt x="9700" y="8351"/>
                    <a:pt x="9620" y="8337"/>
                  </a:cubicBezTo>
                  <a:cubicBezTo>
                    <a:pt x="9594" y="8337"/>
                    <a:pt x="9526" y="8297"/>
                    <a:pt x="9513" y="8270"/>
                  </a:cubicBezTo>
                  <a:cubicBezTo>
                    <a:pt x="9273" y="7816"/>
                    <a:pt x="8831" y="7816"/>
                    <a:pt x="8564" y="7816"/>
                  </a:cubicBezTo>
                  <a:lnTo>
                    <a:pt x="6414" y="7816"/>
                  </a:lnTo>
                  <a:cubicBezTo>
                    <a:pt x="5906" y="7789"/>
                    <a:pt x="5398" y="7763"/>
                    <a:pt x="4904" y="7722"/>
                  </a:cubicBezTo>
                  <a:cubicBezTo>
                    <a:pt x="4610" y="7709"/>
                    <a:pt x="4289" y="7683"/>
                    <a:pt x="3982" y="7669"/>
                  </a:cubicBezTo>
                  <a:cubicBezTo>
                    <a:pt x="3648" y="7656"/>
                    <a:pt x="3300" y="7642"/>
                    <a:pt x="2913" y="7642"/>
                  </a:cubicBezTo>
                  <a:lnTo>
                    <a:pt x="2833" y="7642"/>
                  </a:lnTo>
                  <a:cubicBezTo>
                    <a:pt x="2272" y="7642"/>
                    <a:pt x="2205" y="7695"/>
                    <a:pt x="1804" y="8123"/>
                  </a:cubicBezTo>
                  <a:cubicBezTo>
                    <a:pt x="1770" y="8129"/>
                    <a:pt x="1738" y="8131"/>
                    <a:pt x="1706" y="8131"/>
                  </a:cubicBezTo>
                  <a:cubicBezTo>
                    <a:pt x="1514" y="8131"/>
                    <a:pt x="1360" y="8027"/>
                    <a:pt x="1177" y="7843"/>
                  </a:cubicBezTo>
                  <a:cubicBezTo>
                    <a:pt x="1043" y="7442"/>
                    <a:pt x="1203" y="7095"/>
                    <a:pt x="1430" y="6747"/>
                  </a:cubicBezTo>
                  <a:cubicBezTo>
                    <a:pt x="1751" y="6707"/>
                    <a:pt x="2045" y="6680"/>
                    <a:pt x="2338" y="6680"/>
                  </a:cubicBezTo>
                  <a:close/>
                  <a:moveTo>
                    <a:pt x="2338" y="6333"/>
                  </a:moveTo>
                  <a:cubicBezTo>
                    <a:pt x="2005" y="6333"/>
                    <a:pt x="1658" y="6373"/>
                    <a:pt x="1296" y="6427"/>
                  </a:cubicBezTo>
                  <a:lnTo>
                    <a:pt x="1216" y="6440"/>
                  </a:lnTo>
                  <a:lnTo>
                    <a:pt x="1177" y="6507"/>
                  </a:lnTo>
                  <a:cubicBezTo>
                    <a:pt x="909" y="6921"/>
                    <a:pt x="642" y="7401"/>
                    <a:pt x="869" y="8003"/>
                  </a:cubicBezTo>
                  <a:lnTo>
                    <a:pt x="883" y="8043"/>
                  </a:lnTo>
                  <a:lnTo>
                    <a:pt x="909" y="8069"/>
                  </a:lnTo>
                  <a:cubicBezTo>
                    <a:pt x="1109" y="8270"/>
                    <a:pt x="1364" y="8470"/>
                    <a:pt x="1711" y="8470"/>
                  </a:cubicBezTo>
                  <a:cubicBezTo>
                    <a:pt x="1791" y="8470"/>
                    <a:pt x="1858" y="8470"/>
                    <a:pt x="1925" y="8457"/>
                  </a:cubicBezTo>
                  <a:lnTo>
                    <a:pt x="1978" y="8444"/>
                  </a:lnTo>
                  <a:lnTo>
                    <a:pt x="2018" y="8390"/>
                  </a:lnTo>
                  <a:cubicBezTo>
                    <a:pt x="2392" y="7976"/>
                    <a:pt x="2392" y="7976"/>
                    <a:pt x="2833" y="7976"/>
                  </a:cubicBezTo>
                  <a:lnTo>
                    <a:pt x="2913" y="7976"/>
                  </a:lnTo>
                  <a:cubicBezTo>
                    <a:pt x="3288" y="7976"/>
                    <a:pt x="3635" y="7989"/>
                    <a:pt x="3968" y="8003"/>
                  </a:cubicBezTo>
                  <a:cubicBezTo>
                    <a:pt x="4276" y="8030"/>
                    <a:pt x="4583" y="8043"/>
                    <a:pt x="4891" y="8069"/>
                  </a:cubicBezTo>
                  <a:cubicBezTo>
                    <a:pt x="5385" y="8096"/>
                    <a:pt x="5892" y="8137"/>
                    <a:pt x="6400" y="8150"/>
                  </a:cubicBezTo>
                  <a:cubicBezTo>
                    <a:pt x="6654" y="8164"/>
                    <a:pt x="6934" y="8164"/>
                    <a:pt x="7269" y="8164"/>
                  </a:cubicBezTo>
                  <a:lnTo>
                    <a:pt x="8017" y="8164"/>
                  </a:lnTo>
                  <a:cubicBezTo>
                    <a:pt x="8177" y="8164"/>
                    <a:pt x="8350" y="8150"/>
                    <a:pt x="8525" y="8150"/>
                  </a:cubicBezTo>
                  <a:lnTo>
                    <a:pt x="8564" y="8150"/>
                  </a:lnTo>
                  <a:cubicBezTo>
                    <a:pt x="8912" y="8150"/>
                    <a:pt x="9086" y="8190"/>
                    <a:pt x="9206" y="8431"/>
                  </a:cubicBezTo>
                  <a:cubicBezTo>
                    <a:pt x="9273" y="8564"/>
                    <a:pt x="9460" y="8671"/>
                    <a:pt x="9606" y="8684"/>
                  </a:cubicBezTo>
                  <a:cubicBezTo>
                    <a:pt x="9686" y="8684"/>
                    <a:pt x="9754" y="8698"/>
                    <a:pt x="9834" y="8698"/>
                  </a:cubicBezTo>
                  <a:cubicBezTo>
                    <a:pt x="9954" y="8711"/>
                    <a:pt x="10074" y="8711"/>
                    <a:pt x="10194" y="8711"/>
                  </a:cubicBezTo>
                  <a:cubicBezTo>
                    <a:pt x="10475" y="8711"/>
                    <a:pt x="10689" y="8671"/>
                    <a:pt x="10889" y="8577"/>
                  </a:cubicBezTo>
                  <a:lnTo>
                    <a:pt x="10969" y="8538"/>
                  </a:lnTo>
                  <a:lnTo>
                    <a:pt x="10983" y="8431"/>
                  </a:lnTo>
                  <a:cubicBezTo>
                    <a:pt x="10983" y="8363"/>
                    <a:pt x="10983" y="8310"/>
                    <a:pt x="10996" y="8244"/>
                  </a:cubicBezTo>
                  <a:cubicBezTo>
                    <a:pt x="10996" y="8110"/>
                    <a:pt x="11010" y="7976"/>
                    <a:pt x="11010" y="7843"/>
                  </a:cubicBezTo>
                  <a:lnTo>
                    <a:pt x="11010" y="7308"/>
                  </a:lnTo>
                  <a:lnTo>
                    <a:pt x="11010" y="7081"/>
                  </a:lnTo>
                  <a:lnTo>
                    <a:pt x="11010" y="6974"/>
                  </a:lnTo>
                  <a:lnTo>
                    <a:pt x="10916" y="6921"/>
                  </a:lnTo>
                  <a:cubicBezTo>
                    <a:pt x="10422" y="6667"/>
                    <a:pt x="9941" y="6546"/>
                    <a:pt x="9339" y="6546"/>
                  </a:cubicBezTo>
                  <a:lnTo>
                    <a:pt x="9273" y="6546"/>
                  </a:lnTo>
                  <a:cubicBezTo>
                    <a:pt x="8605" y="6546"/>
                    <a:pt x="7870" y="6560"/>
                    <a:pt x="6988" y="6560"/>
                  </a:cubicBezTo>
                  <a:cubicBezTo>
                    <a:pt x="6400" y="6560"/>
                    <a:pt x="5826" y="6560"/>
                    <a:pt x="5238" y="6546"/>
                  </a:cubicBezTo>
                  <a:lnTo>
                    <a:pt x="4356" y="6546"/>
                  </a:lnTo>
                  <a:cubicBezTo>
                    <a:pt x="4143" y="6546"/>
                    <a:pt x="3902" y="6546"/>
                    <a:pt x="3701" y="6507"/>
                  </a:cubicBezTo>
                  <a:cubicBezTo>
                    <a:pt x="3220" y="6386"/>
                    <a:pt x="2780" y="6333"/>
                    <a:pt x="2338" y="6333"/>
                  </a:cubicBezTo>
                  <a:close/>
                  <a:moveTo>
                    <a:pt x="3501" y="8711"/>
                  </a:moveTo>
                  <a:cubicBezTo>
                    <a:pt x="3715" y="8711"/>
                    <a:pt x="3902" y="8764"/>
                    <a:pt x="4075" y="8885"/>
                  </a:cubicBezTo>
                  <a:cubicBezTo>
                    <a:pt x="4236" y="8992"/>
                    <a:pt x="4449" y="9005"/>
                    <a:pt x="4663" y="9005"/>
                  </a:cubicBezTo>
                  <a:lnTo>
                    <a:pt x="8270" y="9005"/>
                  </a:lnTo>
                  <a:cubicBezTo>
                    <a:pt x="8364" y="10154"/>
                    <a:pt x="8391" y="15792"/>
                    <a:pt x="8297" y="16887"/>
                  </a:cubicBezTo>
                  <a:cubicBezTo>
                    <a:pt x="8297" y="16887"/>
                    <a:pt x="8284" y="16887"/>
                    <a:pt x="8284" y="16901"/>
                  </a:cubicBezTo>
                  <a:cubicBezTo>
                    <a:pt x="8190" y="16914"/>
                    <a:pt x="8083" y="16928"/>
                    <a:pt x="7990" y="16928"/>
                  </a:cubicBezTo>
                  <a:cubicBezTo>
                    <a:pt x="7590" y="16928"/>
                    <a:pt x="7189" y="16914"/>
                    <a:pt x="6801" y="16914"/>
                  </a:cubicBezTo>
                  <a:lnTo>
                    <a:pt x="5705" y="16914"/>
                  </a:lnTo>
                  <a:cubicBezTo>
                    <a:pt x="5411" y="16914"/>
                    <a:pt x="5198" y="16874"/>
                    <a:pt x="4984" y="16700"/>
                  </a:cubicBezTo>
                  <a:cubicBezTo>
                    <a:pt x="4850" y="16580"/>
                    <a:pt x="4743" y="16500"/>
                    <a:pt x="4597" y="16500"/>
                  </a:cubicBezTo>
                  <a:cubicBezTo>
                    <a:pt x="4449" y="16500"/>
                    <a:pt x="4330" y="16580"/>
                    <a:pt x="4116" y="16741"/>
                  </a:cubicBezTo>
                  <a:lnTo>
                    <a:pt x="4089" y="16767"/>
                  </a:lnTo>
                  <a:cubicBezTo>
                    <a:pt x="4075" y="16780"/>
                    <a:pt x="4062" y="16780"/>
                    <a:pt x="4049" y="16794"/>
                  </a:cubicBezTo>
                  <a:cubicBezTo>
                    <a:pt x="4009" y="16821"/>
                    <a:pt x="3942" y="16887"/>
                    <a:pt x="3915" y="16887"/>
                  </a:cubicBezTo>
                  <a:cubicBezTo>
                    <a:pt x="3822" y="16887"/>
                    <a:pt x="3742" y="16887"/>
                    <a:pt x="3662" y="16901"/>
                  </a:cubicBezTo>
                  <a:cubicBezTo>
                    <a:pt x="3541" y="16901"/>
                    <a:pt x="3407" y="16914"/>
                    <a:pt x="3274" y="16914"/>
                  </a:cubicBezTo>
                  <a:cubicBezTo>
                    <a:pt x="3074" y="16914"/>
                    <a:pt x="2913" y="16887"/>
                    <a:pt x="2753" y="16848"/>
                  </a:cubicBezTo>
                  <a:cubicBezTo>
                    <a:pt x="2673" y="16379"/>
                    <a:pt x="2659" y="15872"/>
                    <a:pt x="2713" y="15204"/>
                  </a:cubicBezTo>
                  <a:cubicBezTo>
                    <a:pt x="2726" y="15057"/>
                    <a:pt x="2753" y="14910"/>
                    <a:pt x="2766" y="14763"/>
                  </a:cubicBezTo>
                  <a:cubicBezTo>
                    <a:pt x="2793" y="14509"/>
                    <a:pt x="2833" y="14242"/>
                    <a:pt x="2833" y="13989"/>
                  </a:cubicBezTo>
                  <a:cubicBezTo>
                    <a:pt x="2873" y="12906"/>
                    <a:pt x="2900" y="11824"/>
                    <a:pt x="2926" y="10755"/>
                  </a:cubicBezTo>
                  <a:cubicBezTo>
                    <a:pt x="2940" y="10207"/>
                    <a:pt x="2953" y="9646"/>
                    <a:pt x="2967" y="9085"/>
                  </a:cubicBezTo>
                  <a:cubicBezTo>
                    <a:pt x="2967" y="9005"/>
                    <a:pt x="2980" y="8925"/>
                    <a:pt x="2994" y="8818"/>
                  </a:cubicBezTo>
                  <a:lnTo>
                    <a:pt x="2994" y="8791"/>
                  </a:lnTo>
                  <a:cubicBezTo>
                    <a:pt x="3167" y="8751"/>
                    <a:pt x="3341" y="8711"/>
                    <a:pt x="3501" y="8711"/>
                  </a:cubicBezTo>
                  <a:close/>
                  <a:moveTo>
                    <a:pt x="3501" y="8377"/>
                  </a:moveTo>
                  <a:cubicBezTo>
                    <a:pt x="3261" y="8377"/>
                    <a:pt x="3020" y="8431"/>
                    <a:pt x="2793" y="8484"/>
                  </a:cubicBezTo>
                  <a:lnTo>
                    <a:pt x="2673" y="8511"/>
                  </a:lnTo>
                  <a:lnTo>
                    <a:pt x="2659" y="8631"/>
                  </a:lnTo>
                  <a:cubicBezTo>
                    <a:pt x="2659" y="8684"/>
                    <a:pt x="2659" y="8737"/>
                    <a:pt x="2646" y="8778"/>
                  </a:cubicBezTo>
                  <a:cubicBezTo>
                    <a:pt x="2632" y="8885"/>
                    <a:pt x="2632" y="8978"/>
                    <a:pt x="2620" y="9072"/>
                  </a:cubicBezTo>
                  <a:lnTo>
                    <a:pt x="2579" y="10755"/>
                  </a:lnTo>
                  <a:cubicBezTo>
                    <a:pt x="2552" y="11810"/>
                    <a:pt x="2526" y="12906"/>
                    <a:pt x="2499" y="13975"/>
                  </a:cubicBezTo>
                  <a:cubicBezTo>
                    <a:pt x="2486" y="14215"/>
                    <a:pt x="2459" y="14469"/>
                    <a:pt x="2433" y="14723"/>
                  </a:cubicBezTo>
                  <a:cubicBezTo>
                    <a:pt x="2406" y="14870"/>
                    <a:pt x="2392" y="15017"/>
                    <a:pt x="2379" y="15177"/>
                  </a:cubicBezTo>
                  <a:cubicBezTo>
                    <a:pt x="2326" y="15672"/>
                    <a:pt x="2299" y="16340"/>
                    <a:pt x="2445" y="17021"/>
                  </a:cubicBezTo>
                  <a:lnTo>
                    <a:pt x="2472" y="17115"/>
                  </a:lnTo>
                  <a:lnTo>
                    <a:pt x="2552" y="17142"/>
                  </a:lnTo>
                  <a:cubicBezTo>
                    <a:pt x="2766" y="17222"/>
                    <a:pt x="2994" y="17248"/>
                    <a:pt x="3274" y="17248"/>
                  </a:cubicBezTo>
                  <a:cubicBezTo>
                    <a:pt x="3407" y="17248"/>
                    <a:pt x="3555" y="17248"/>
                    <a:pt x="3688" y="17234"/>
                  </a:cubicBezTo>
                  <a:cubicBezTo>
                    <a:pt x="3769" y="17234"/>
                    <a:pt x="3849" y="17222"/>
                    <a:pt x="3929" y="17222"/>
                  </a:cubicBezTo>
                  <a:cubicBezTo>
                    <a:pt x="4062" y="17222"/>
                    <a:pt x="4169" y="17142"/>
                    <a:pt x="4249" y="17061"/>
                  </a:cubicBezTo>
                  <a:cubicBezTo>
                    <a:pt x="4262" y="17061"/>
                    <a:pt x="4276" y="17047"/>
                    <a:pt x="4289" y="17035"/>
                  </a:cubicBezTo>
                  <a:lnTo>
                    <a:pt x="4316" y="17021"/>
                  </a:lnTo>
                  <a:cubicBezTo>
                    <a:pt x="4437" y="16928"/>
                    <a:pt x="4556" y="16834"/>
                    <a:pt x="4597" y="16834"/>
                  </a:cubicBezTo>
                  <a:cubicBezTo>
                    <a:pt x="4610" y="16834"/>
                    <a:pt x="4650" y="16860"/>
                    <a:pt x="4770" y="16954"/>
                  </a:cubicBezTo>
                  <a:cubicBezTo>
                    <a:pt x="5078" y="17208"/>
                    <a:pt x="5398" y="17248"/>
                    <a:pt x="5705" y="17248"/>
                  </a:cubicBezTo>
                  <a:cubicBezTo>
                    <a:pt x="6066" y="17248"/>
                    <a:pt x="6441" y="17248"/>
                    <a:pt x="6788" y="17261"/>
                  </a:cubicBezTo>
                  <a:lnTo>
                    <a:pt x="7990" y="17261"/>
                  </a:lnTo>
                  <a:cubicBezTo>
                    <a:pt x="8110" y="17261"/>
                    <a:pt x="8231" y="17248"/>
                    <a:pt x="8338" y="17234"/>
                  </a:cubicBezTo>
                  <a:cubicBezTo>
                    <a:pt x="8377" y="17222"/>
                    <a:pt x="8431" y="17222"/>
                    <a:pt x="8471" y="17208"/>
                  </a:cubicBezTo>
                  <a:lnTo>
                    <a:pt x="8605" y="17195"/>
                  </a:lnTo>
                  <a:lnTo>
                    <a:pt x="8618" y="17074"/>
                  </a:lnTo>
                  <a:cubicBezTo>
                    <a:pt x="8738" y="16286"/>
                    <a:pt x="8712" y="9580"/>
                    <a:pt x="8591" y="8805"/>
                  </a:cubicBezTo>
                  <a:lnTo>
                    <a:pt x="8564" y="8671"/>
                  </a:lnTo>
                  <a:lnTo>
                    <a:pt x="6026" y="8671"/>
                  </a:lnTo>
                  <a:cubicBezTo>
                    <a:pt x="5545" y="8671"/>
                    <a:pt x="5158" y="8671"/>
                    <a:pt x="4797" y="8657"/>
                  </a:cubicBezTo>
                  <a:lnTo>
                    <a:pt x="4663" y="8657"/>
                  </a:lnTo>
                  <a:cubicBezTo>
                    <a:pt x="4543" y="8657"/>
                    <a:pt x="4356" y="8657"/>
                    <a:pt x="4262" y="8604"/>
                  </a:cubicBezTo>
                  <a:cubicBezTo>
                    <a:pt x="4036" y="8444"/>
                    <a:pt x="3781" y="8377"/>
                    <a:pt x="3501" y="8377"/>
                  </a:cubicBezTo>
                  <a:close/>
                  <a:moveTo>
                    <a:pt x="7990" y="17890"/>
                  </a:moveTo>
                  <a:cubicBezTo>
                    <a:pt x="8070" y="17890"/>
                    <a:pt x="8163" y="17916"/>
                    <a:pt x="8258" y="17943"/>
                  </a:cubicBezTo>
                  <a:lnTo>
                    <a:pt x="8284" y="17943"/>
                  </a:lnTo>
                  <a:cubicBezTo>
                    <a:pt x="8377" y="18918"/>
                    <a:pt x="8418" y="24182"/>
                    <a:pt x="8338" y="25197"/>
                  </a:cubicBezTo>
                  <a:cubicBezTo>
                    <a:pt x="8270" y="25211"/>
                    <a:pt x="8190" y="25224"/>
                    <a:pt x="8124" y="25264"/>
                  </a:cubicBezTo>
                  <a:cubicBezTo>
                    <a:pt x="7789" y="25398"/>
                    <a:pt x="7522" y="25464"/>
                    <a:pt x="7269" y="25464"/>
                  </a:cubicBezTo>
                  <a:cubicBezTo>
                    <a:pt x="7041" y="25464"/>
                    <a:pt x="6827" y="25411"/>
                    <a:pt x="6614" y="25304"/>
                  </a:cubicBezTo>
                  <a:cubicBezTo>
                    <a:pt x="6467" y="25238"/>
                    <a:pt x="6307" y="25224"/>
                    <a:pt x="6159" y="25224"/>
                  </a:cubicBezTo>
                  <a:lnTo>
                    <a:pt x="4490" y="25224"/>
                  </a:lnTo>
                  <a:cubicBezTo>
                    <a:pt x="4410" y="25224"/>
                    <a:pt x="4303" y="25224"/>
                    <a:pt x="4223" y="25197"/>
                  </a:cubicBezTo>
                  <a:cubicBezTo>
                    <a:pt x="3915" y="25144"/>
                    <a:pt x="3621" y="25077"/>
                    <a:pt x="3300" y="25010"/>
                  </a:cubicBezTo>
                  <a:cubicBezTo>
                    <a:pt x="3194" y="24983"/>
                    <a:pt x="3101" y="24957"/>
                    <a:pt x="2994" y="24944"/>
                  </a:cubicBezTo>
                  <a:cubicBezTo>
                    <a:pt x="2846" y="24636"/>
                    <a:pt x="2726" y="24342"/>
                    <a:pt x="2726" y="23982"/>
                  </a:cubicBezTo>
                  <a:cubicBezTo>
                    <a:pt x="2753" y="22659"/>
                    <a:pt x="2753" y="21310"/>
                    <a:pt x="2766" y="20001"/>
                  </a:cubicBezTo>
                  <a:cubicBezTo>
                    <a:pt x="2766" y="19372"/>
                    <a:pt x="2780" y="18745"/>
                    <a:pt x="2780" y="18116"/>
                  </a:cubicBezTo>
                  <a:cubicBezTo>
                    <a:pt x="2780" y="18077"/>
                    <a:pt x="2793" y="18036"/>
                    <a:pt x="2807" y="17970"/>
                  </a:cubicBezTo>
                  <a:cubicBezTo>
                    <a:pt x="2819" y="17956"/>
                    <a:pt x="2819" y="17956"/>
                    <a:pt x="2833" y="17956"/>
                  </a:cubicBezTo>
                  <a:cubicBezTo>
                    <a:pt x="2926" y="17929"/>
                    <a:pt x="3020" y="17902"/>
                    <a:pt x="3101" y="17902"/>
                  </a:cubicBezTo>
                  <a:cubicBezTo>
                    <a:pt x="4624" y="17890"/>
                    <a:pt x="6133" y="17890"/>
                    <a:pt x="7602" y="17890"/>
                  </a:cubicBezTo>
                  <a:close/>
                  <a:moveTo>
                    <a:pt x="7602" y="17542"/>
                  </a:moveTo>
                  <a:cubicBezTo>
                    <a:pt x="6133" y="17542"/>
                    <a:pt x="4610" y="17555"/>
                    <a:pt x="3101" y="17569"/>
                  </a:cubicBezTo>
                  <a:cubicBezTo>
                    <a:pt x="2967" y="17569"/>
                    <a:pt x="2846" y="17596"/>
                    <a:pt x="2739" y="17622"/>
                  </a:cubicBezTo>
                  <a:lnTo>
                    <a:pt x="2620" y="17662"/>
                  </a:lnTo>
                  <a:lnTo>
                    <a:pt x="2499" y="17676"/>
                  </a:lnTo>
                  <a:lnTo>
                    <a:pt x="2486" y="17796"/>
                  </a:lnTo>
                  <a:cubicBezTo>
                    <a:pt x="2486" y="17836"/>
                    <a:pt x="2472" y="17876"/>
                    <a:pt x="2472" y="17916"/>
                  </a:cubicBezTo>
                  <a:cubicBezTo>
                    <a:pt x="2459" y="17983"/>
                    <a:pt x="2445" y="18050"/>
                    <a:pt x="2445" y="18116"/>
                  </a:cubicBezTo>
                  <a:cubicBezTo>
                    <a:pt x="2433" y="18745"/>
                    <a:pt x="2433" y="19372"/>
                    <a:pt x="2433" y="20001"/>
                  </a:cubicBezTo>
                  <a:cubicBezTo>
                    <a:pt x="2419" y="21310"/>
                    <a:pt x="2406" y="22659"/>
                    <a:pt x="2392" y="23982"/>
                  </a:cubicBezTo>
                  <a:cubicBezTo>
                    <a:pt x="2379" y="24436"/>
                    <a:pt x="2552" y="24796"/>
                    <a:pt x="2726" y="25170"/>
                  </a:cubicBezTo>
                  <a:lnTo>
                    <a:pt x="2766" y="25238"/>
                  </a:lnTo>
                  <a:lnTo>
                    <a:pt x="2846" y="25251"/>
                  </a:lnTo>
                  <a:cubicBezTo>
                    <a:pt x="2980" y="25277"/>
                    <a:pt x="3101" y="25304"/>
                    <a:pt x="3220" y="25331"/>
                  </a:cubicBezTo>
                  <a:cubicBezTo>
                    <a:pt x="3541" y="25411"/>
                    <a:pt x="3849" y="25478"/>
                    <a:pt x="4155" y="25532"/>
                  </a:cubicBezTo>
                  <a:cubicBezTo>
                    <a:pt x="4276" y="25558"/>
                    <a:pt x="4383" y="25558"/>
                    <a:pt x="4490" y="25558"/>
                  </a:cubicBezTo>
                  <a:lnTo>
                    <a:pt x="5385" y="25558"/>
                  </a:lnTo>
                  <a:cubicBezTo>
                    <a:pt x="5559" y="25558"/>
                    <a:pt x="5773" y="25558"/>
                    <a:pt x="5972" y="25571"/>
                  </a:cubicBezTo>
                  <a:lnTo>
                    <a:pt x="6093" y="25571"/>
                  </a:lnTo>
                  <a:cubicBezTo>
                    <a:pt x="6137" y="25571"/>
                    <a:pt x="6181" y="25570"/>
                    <a:pt x="6225" y="25570"/>
                  </a:cubicBezTo>
                  <a:cubicBezTo>
                    <a:pt x="6316" y="25570"/>
                    <a:pt x="6404" y="25576"/>
                    <a:pt x="6467" y="25612"/>
                  </a:cubicBezTo>
                  <a:cubicBezTo>
                    <a:pt x="6721" y="25745"/>
                    <a:pt x="6988" y="25799"/>
                    <a:pt x="7269" y="25799"/>
                  </a:cubicBezTo>
                  <a:cubicBezTo>
                    <a:pt x="7576" y="25799"/>
                    <a:pt x="7883" y="25731"/>
                    <a:pt x="8258" y="25571"/>
                  </a:cubicBezTo>
                  <a:cubicBezTo>
                    <a:pt x="8311" y="25558"/>
                    <a:pt x="8364" y="25532"/>
                    <a:pt x="8431" y="25518"/>
                  </a:cubicBezTo>
                  <a:cubicBezTo>
                    <a:pt x="8471" y="25518"/>
                    <a:pt x="8498" y="25505"/>
                    <a:pt x="8538" y="25491"/>
                  </a:cubicBezTo>
                  <a:lnTo>
                    <a:pt x="8644" y="25464"/>
                  </a:lnTo>
                  <a:lnTo>
                    <a:pt x="8658" y="25357"/>
                  </a:lnTo>
                  <a:cubicBezTo>
                    <a:pt x="8765" y="24650"/>
                    <a:pt x="8725" y="18410"/>
                    <a:pt x="8605" y="17769"/>
                  </a:cubicBezTo>
                  <a:lnTo>
                    <a:pt x="8591" y="17662"/>
                  </a:lnTo>
                  <a:lnTo>
                    <a:pt x="8471" y="17635"/>
                  </a:lnTo>
                  <a:cubicBezTo>
                    <a:pt x="8431" y="17635"/>
                    <a:pt x="8391" y="17622"/>
                    <a:pt x="8350" y="17609"/>
                  </a:cubicBezTo>
                  <a:cubicBezTo>
                    <a:pt x="8244" y="17582"/>
                    <a:pt x="8124" y="17542"/>
                    <a:pt x="7990" y="17542"/>
                  </a:cubicBezTo>
                  <a:close/>
                  <a:moveTo>
                    <a:pt x="5398" y="26212"/>
                  </a:moveTo>
                  <a:cubicBezTo>
                    <a:pt x="5719" y="26212"/>
                    <a:pt x="6079" y="26226"/>
                    <a:pt x="6441" y="26319"/>
                  </a:cubicBezTo>
                  <a:cubicBezTo>
                    <a:pt x="6654" y="26667"/>
                    <a:pt x="6747" y="26827"/>
                    <a:pt x="6774" y="26987"/>
                  </a:cubicBezTo>
                  <a:cubicBezTo>
                    <a:pt x="6801" y="27148"/>
                    <a:pt x="6774" y="27335"/>
                    <a:pt x="6708" y="27682"/>
                  </a:cubicBezTo>
                  <a:cubicBezTo>
                    <a:pt x="6587" y="27709"/>
                    <a:pt x="6480" y="27723"/>
                    <a:pt x="6373" y="27723"/>
                  </a:cubicBezTo>
                  <a:cubicBezTo>
                    <a:pt x="6266" y="27723"/>
                    <a:pt x="6159" y="27696"/>
                    <a:pt x="6079" y="27655"/>
                  </a:cubicBezTo>
                  <a:cubicBezTo>
                    <a:pt x="5705" y="27468"/>
                    <a:pt x="5345" y="27455"/>
                    <a:pt x="5037" y="27455"/>
                  </a:cubicBezTo>
                  <a:lnTo>
                    <a:pt x="4797" y="27455"/>
                  </a:lnTo>
                  <a:cubicBezTo>
                    <a:pt x="4517" y="27455"/>
                    <a:pt x="4316" y="27402"/>
                    <a:pt x="4129" y="27242"/>
                  </a:cubicBezTo>
                  <a:cubicBezTo>
                    <a:pt x="4102" y="26880"/>
                    <a:pt x="4075" y="26560"/>
                    <a:pt x="4143" y="26212"/>
                  </a:cubicBezTo>
                  <a:cubicBezTo>
                    <a:pt x="4262" y="26226"/>
                    <a:pt x="4396" y="26226"/>
                    <a:pt x="4543" y="26226"/>
                  </a:cubicBezTo>
                  <a:lnTo>
                    <a:pt x="4971" y="26226"/>
                  </a:lnTo>
                  <a:cubicBezTo>
                    <a:pt x="5117" y="26226"/>
                    <a:pt x="5265" y="26212"/>
                    <a:pt x="5398" y="26212"/>
                  </a:cubicBezTo>
                  <a:close/>
                  <a:moveTo>
                    <a:pt x="3862" y="25865"/>
                  </a:moveTo>
                  <a:lnTo>
                    <a:pt x="3835" y="25999"/>
                  </a:lnTo>
                  <a:cubicBezTo>
                    <a:pt x="3728" y="26453"/>
                    <a:pt x="3755" y="26854"/>
                    <a:pt x="3781" y="27268"/>
                  </a:cubicBezTo>
                  <a:lnTo>
                    <a:pt x="3795" y="27402"/>
                  </a:lnTo>
                  <a:lnTo>
                    <a:pt x="3849" y="27442"/>
                  </a:lnTo>
                  <a:cubicBezTo>
                    <a:pt x="4116" y="27696"/>
                    <a:pt x="4410" y="27803"/>
                    <a:pt x="4797" y="27803"/>
                  </a:cubicBezTo>
                  <a:lnTo>
                    <a:pt x="5037" y="27803"/>
                  </a:lnTo>
                  <a:cubicBezTo>
                    <a:pt x="5385" y="27803"/>
                    <a:pt x="5652" y="27830"/>
                    <a:pt x="5919" y="27963"/>
                  </a:cubicBezTo>
                  <a:cubicBezTo>
                    <a:pt x="6053" y="28029"/>
                    <a:pt x="6200" y="28070"/>
                    <a:pt x="6373" y="28070"/>
                  </a:cubicBezTo>
                  <a:cubicBezTo>
                    <a:pt x="6534" y="28070"/>
                    <a:pt x="6694" y="28043"/>
                    <a:pt x="6895" y="27990"/>
                  </a:cubicBezTo>
                  <a:lnTo>
                    <a:pt x="7002" y="27963"/>
                  </a:lnTo>
                  <a:lnTo>
                    <a:pt x="7014" y="27856"/>
                  </a:lnTo>
                  <a:cubicBezTo>
                    <a:pt x="7189" y="26948"/>
                    <a:pt x="7189" y="26894"/>
                    <a:pt x="6708" y="26079"/>
                  </a:cubicBezTo>
                  <a:lnTo>
                    <a:pt x="6667" y="26025"/>
                  </a:lnTo>
                  <a:lnTo>
                    <a:pt x="6601" y="25999"/>
                  </a:lnTo>
                  <a:cubicBezTo>
                    <a:pt x="6173" y="25892"/>
                    <a:pt x="5759" y="25879"/>
                    <a:pt x="5398" y="25879"/>
                  </a:cubicBezTo>
                  <a:lnTo>
                    <a:pt x="4971" y="25879"/>
                  </a:lnTo>
                  <a:cubicBezTo>
                    <a:pt x="4823" y="25879"/>
                    <a:pt x="4677" y="25892"/>
                    <a:pt x="4543" y="25892"/>
                  </a:cubicBezTo>
                  <a:cubicBezTo>
                    <a:pt x="4330" y="25892"/>
                    <a:pt x="4169" y="25879"/>
                    <a:pt x="4009" y="25865"/>
                  </a:cubicBezTo>
                  <a:close/>
                  <a:moveTo>
                    <a:pt x="7483" y="335"/>
                  </a:moveTo>
                  <a:cubicBezTo>
                    <a:pt x="7950" y="335"/>
                    <a:pt x="8258" y="401"/>
                    <a:pt x="8551" y="575"/>
                  </a:cubicBezTo>
                  <a:cubicBezTo>
                    <a:pt x="8685" y="655"/>
                    <a:pt x="8831" y="695"/>
                    <a:pt x="8979" y="748"/>
                  </a:cubicBezTo>
                  <a:cubicBezTo>
                    <a:pt x="9045" y="775"/>
                    <a:pt x="9113" y="802"/>
                    <a:pt x="9166" y="815"/>
                  </a:cubicBezTo>
                  <a:cubicBezTo>
                    <a:pt x="9353" y="896"/>
                    <a:pt x="9460" y="1003"/>
                    <a:pt x="9526" y="1163"/>
                  </a:cubicBezTo>
                  <a:cubicBezTo>
                    <a:pt x="9567" y="1270"/>
                    <a:pt x="9553" y="1377"/>
                    <a:pt x="9513" y="1457"/>
                  </a:cubicBezTo>
                  <a:cubicBezTo>
                    <a:pt x="9487" y="1523"/>
                    <a:pt x="9419" y="1576"/>
                    <a:pt x="9339" y="1590"/>
                  </a:cubicBezTo>
                  <a:cubicBezTo>
                    <a:pt x="8912" y="1710"/>
                    <a:pt x="8498" y="1884"/>
                    <a:pt x="8030" y="2152"/>
                  </a:cubicBezTo>
                  <a:cubicBezTo>
                    <a:pt x="7950" y="2191"/>
                    <a:pt x="7843" y="2218"/>
                    <a:pt x="7736" y="2232"/>
                  </a:cubicBezTo>
                  <a:cubicBezTo>
                    <a:pt x="7670" y="2258"/>
                    <a:pt x="7590" y="2271"/>
                    <a:pt x="7522" y="2285"/>
                  </a:cubicBezTo>
                  <a:cubicBezTo>
                    <a:pt x="7415" y="2325"/>
                    <a:pt x="7308" y="2351"/>
                    <a:pt x="7202" y="2392"/>
                  </a:cubicBezTo>
                  <a:lnTo>
                    <a:pt x="7082" y="2432"/>
                  </a:lnTo>
                  <a:lnTo>
                    <a:pt x="6988" y="2458"/>
                  </a:lnTo>
                  <a:lnTo>
                    <a:pt x="6975" y="2565"/>
                  </a:lnTo>
                  <a:cubicBezTo>
                    <a:pt x="6854" y="3220"/>
                    <a:pt x="6827" y="5344"/>
                    <a:pt x="6921" y="6012"/>
                  </a:cubicBezTo>
                  <a:lnTo>
                    <a:pt x="6948" y="6133"/>
                  </a:lnTo>
                  <a:lnTo>
                    <a:pt x="7068" y="6146"/>
                  </a:lnTo>
                  <a:cubicBezTo>
                    <a:pt x="7109" y="6160"/>
                    <a:pt x="7162" y="6160"/>
                    <a:pt x="7202" y="6172"/>
                  </a:cubicBezTo>
                  <a:cubicBezTo>
                    <a:pt x="7308" y="6186"/>
                    <a:pt x="7429" y="6213"/>
                    <a:pt x="7549" y="6213"/>
                  </a:cubicBezTo>
                  <a:lnTo>
                    <a:pt x="7923" y="6213"/>
                  </a:lnTo>
                  <a:cubicBezTo>
                    <a:pt x="8124" y="6226"/>
                    <a:pt x="8338" y="6226"/>
                    <a:pt x="8551" y="6226"/>
                  </a:cubicBezTo>
                  <a:cubicBezTo>
                    <a:pt x="8792" y="6226"/>
                    <a:pt x="9006" y="6213"/>
                    <a:pt x="9193" y="6199"/>
                  </a:cubicBezTo>
                  <a:lnTo>
                    <a:pt x="9433" y="6199"/>
                  </a:lnTo>
                  <a:cubicBezTo>
                    <a:pt x="9941" y="6199"/>
                    <a:pt x="10422" y="6306"/>
                    <a:pt x="10930" y="6413"/>
                  </a:cubicBezTo>
                  <a:lnTo>
                    <a:pt x="11076" y="6440"/>
                  </a:lnTo>
                  <a:cubicBezTo>
                    <a:pt x="11290" y="6480"/>
                    <a:pt x="11330" y="6560"/>
                    <a:pt x="11330" y="6721"/>
                  </a:cubicBezTo>
                  <a:cubicBezTo>
                    <a:pt x="11343" y="7255"/>
                    <a:pt x="11357" y="7882"/>
                    <a:pt x="11330" y="8511"/>
                  </a:cubicBezTo>
                  <a:cubicBezTo>
                    <a:pt x="11316" y="8818"/>
                    <a:pt x="11143" y="8978"/>
                    <a:pt x="10796" y="8992"/>
                  </a:cubicBezTo>
                  <a:lnTo>
                    <a:pt x="9980" y="8992"/>
                  </a:lnTo>
                  <a:cubicBezTo>
                    <a:pt x="9861" y="8992"/>
                    <a:pt x="9727" y="9005"/>
                    <a:pt x="9594" y="9019"/>
                  </a:cubicBezTo>
                  <a:cubicBezTo>
                    <a:pt x="9526" y="9019"/>
                    <a:pt x="9460" y="9031"/>
                    <a:pt x="9380" y="9031"/>
                  </a:cubicBezTo>
                  <a:lnTo>
                    <a:pt x="9232" y="9045"/>
                  </a:lnTo>
                  <a:lnTo>
                    <a:pt x="9219" y="9192"/>
                  </a:lnTo>
                  <a:cubicBezTo>
                    <a:pt x="9219" y="9272"/>
                    <a:pt x="9219" y="9339"/>
                    <a:pt x="9206" y="9405"/>
                  </a:cubicBezTo>
                  <a:cubicBezTo>
                    <a:pt x="9193" y="9539"/>
                    <a:pt x="9193" y="9673"/>
                    <a:pt x="9179" y="9793"/>
                  </a:cubicBezTo>
                  <a:lnTo>
                    <a:pt x="9179" y="13160"/>
                  </a:lnTo>
                  <a:lnTo>
                    <a:pt x="9179" y="17142"/>
                  </a:lnTo>
                  <a:cubicBezTo>
                    <a:pt x="9166" y="19426"/>
                    <a:pt x="9152" y="21750"/>
                    <a:pt x="9152" y="23995"/>
                  </a:cubicBezTo>
                  <a:lnTo>
                    <a:pt x="9139" y="24983"/>
                  </a:lnTo>
                  <a:cubicBezTo>
                    <a:pt x="9139" y="25158"/>
                    <a:pt x="9139" y="25345"/>
                    <a:pt x="9113" y="25532"/>
                  </a:cubicBezTo>
                  <a:cubicBezTo>
                    <a:pt x="9086" y="25812"/>
                    <a:pt x="9032" y="25865"/>
                    <a:pt x="8765" y="25879"/>
                  </a:cubicBezTo>
                  <a:lnTo>
                    <a:pt x="8751" y="25879"/>
                  </a:lnTo>
                  <a:cubicBezTo>
                    <a:pt x="8377" y="25892"/>
                    <a:pt x="7976" y="25906"/>
                    <a:pt x="7629" y="26239"/>
                  </a:cubicBezTo>
                  <a:lnTo>
                    <a:pt x="7590" y="26293"/>
                  </a:lnTo>
                  <a:lnTo>
                    <a:pt x="7590" y="26360"/>
                  </a:lnTo>
                  <a:lnTo>
                    <a:pt x="7590" y="26693"/>
                  </a:lnTo>
                  <a:lnTo>
                    <a:pt x="7590" y="27468"/>
                  </a:lnTo>
                  <a:cubicBezTo>
                    <a:pt x="7576" y="28257"/>
                    <a:pt x="7469" y="28350"/>
                    <a:pt x="6708" y="28391"/>
                  </a:cubicBezTo>
                  <a:lnTo>
                    <a:pt x="6587" y="28391"/>
                  </a:lnTo>
                  <a:cubicBezTo>
                    <a:pt x="6467" y="28391"/>
                    <a:pt x="6346" y="28404"/>
                    <a:pt x="6213" y="28404"/>
                  </a:cubicBezTo>
                  <a:cubicBezTo>
                    <a:pt x="6159" y="28417"/>
                    <a:pt x="6106" y="28430"/>
                    <a:pt x="6053" y="28457"/>
                  </a:cubicBezTo>
                  <a:lnTo>
                    <a:pt x="5972" y="28498"/>
                  </a:lnTo>
                  <a:lnTo>
                    <a:pt x="5879" y="28524"/>
                  </a:lnTo>
                  <a:lnTo>
                    <a:pt x="5866" y="28617"/>
                  </a:lnTo>
                  <a:cubicBezTo>
                    <a:pt x="5866" y="28658"/>
                    <a:pt x="5853" y="28697"/>
                    <a:pt x="5839" y="28738"/>
                  </a:cubicBezTo>
                  <a:cubicBezTo>
                    <a:pt x="5826" y="28845"/>
                    <a:pt x="5799" y="28965"/>
                    <a:pt x="5799" y="29085"/>
                  </a:cubicBezTo>
                  <a:lnTo>
                    <a:pt x="5785" y="29887"/>
                  </a:lnTo>
                  <a:cubicBezTo>
                    <a:pt x="5785" y="31357"/>
                    <a:pt x="5773" y="32892"/>
                    <a:pt x="5785" y="34403"/>
                  </a:cubicBezTo>
                  <a:cubicBezTo>
                    <a:pt x="5785" y="34843"/>
                    <a:pt x="5812" y="35284"/>
                    <a:pt x="5839" y="35725"/>
                  </a:cubicBezTo>
                  <a:cubicBezTo>
                    <a:pt x="5853" y="36086"/>
                    <a:pt x="5879" y="36473"/>
                    <a:pt x="5879" y="36847"/>
                  </a:cubicBezTo>
                  <a:cubicBezTo>
                    <a:pt x="5892" y="37315"/>
                    <a:pt x="5853" y="37796"/>
                    <a:pt x="5812" y="38197"/>
                  </a:cubicBezTo>
                  <a:cubicBezTo>
                    <a:pt x="5799" y="38290"/>
                    <a:pt x="5759" y="38370"/>
                    <a:pt x="5545" y="38437"/>
                  </a:cubicBezTo>
                  <a:cubicBezTo>
                    <a:pt x="5398" y="38290"/>
                    <a:pt x="5385" y="38117"/>
                    <a:pt x="5385" y="37903"/>
                  </a:cubicBezTo>
                  <a:lnTo>
                    <a:pt x="5385" y="37836"/>
                  </a:lnTo>
                  <a:cubicBezTo>
                    <a:pt x="5385" y="37515"/>
                    <a:pt x="5372" y="37182"/>
                    <a:pt x="5372" y="36861"/>
                  </a:cubicBezTo>
                  <a:cubicBezTo>
                    <a:pt x="5358" y="36246"/>
                    <a:pt x="5345" y="35605"/>
                    <a:pt x="5345" y="34977"/>
                  </a:cubicBezTo>
                  <a:cubicBezTo>
                    <a:pt x="5331" y="34029"/>
                    <a:pt x="5331" y="33053"/>
                    <a:pt x="5331" y="32118"/>
                  </a:cubicBezTo>
                  <a:cubicBezTo>
                    <a:pt x="5318" y="31182"/>
                    <a:pt x="5318" y="30220"/>
                    <a:pt x="5318" y="29259"/>
                  </a:cubicBezTo>
                  <a:lnTo>
                    <a:pt x="5318" y="29085"/>
                  </a:lnTo>
                  <a:cubicBezTo>
                    <a:pt x="5318" y="28845"/>
                    <a:pt x="5331" y="28564"/>
                    <a:pt x="5198" y="28270"/>
                  </a:cubicBezTo>
                  <a:lnTo>
                    <a:pt x="5144" y="28190"/>
                  </a:lnTo>
                  <a:lnTo>
                    <a:pt x="5051" y="28177"/>
                  </a:lnTo>
                  <a:cubicBezTo>
                    <a:pt x="4503" y="28163"/>
                    <a:pt x="4062" y="28083"/>
                    <a:pt x="3662" y="27949"/>
                  </a:cubicBezTo>
                  <a:cubicBezTo>
                    <a:pt x="3434" y="27869"/>
                    <a:pt x="3341" y="27749"/>
                    <a:pt x="3327" y="27522"/>
                  </a:cubicBezTo>
                  <a:lnTo>
                    <a:pt x="3327" y="27068"/>
                  </a:lnTo>
                  <a:cubicBezTo>
                    <a:pt x="3314" y="26948"/>
                    <a:pt x="3314" y="26827"/>
                    <a:pt x="3314" y="26707"/>
                  </a:cubicBezTo>
                  <a:cubicBezTo>
                    <a:pt x="3314" y="26520"/>
                    <a:pt x="3300" y="26333"/>
                    <a:pt x="3300" y="26132"/>
                  </a:cubicBezTo>
                  <a:cubicBezTo>
                    <a:pt x="3288" y="26052"/>
                    <a:pt x="3288" y="25959"/>
                    <a:pt x="3288" y="25865"/>
                  </a:cubicBezTo>
                  <a:lnTo>
                    <a:pt x="3274" y="25731"/>
                  </a:lnTo>
                  <a:lnTo>
                    <a:pt x="3140" y="25705"/>
                  </a:lnTo>
                  <a:cubicBezTo>
                    <a:pt x="3087" y="25705"/>
                    <a:pt x="3033" y="25692"/>
                    <a:pt x="2980" y="25678"/>
                  </a:cubicBezTo>
                  <a:cubicBezTo>
                    <a:pt x="2887" y="25665"/>
                    <a:pt x="2807" y="25651"/>
                    <a:pt x="2726" y="25639"/>
                  </a:cubicBezTo>
                  <a:cubicBezTo>
                    <a:pt x="2513" y="25585"/>
                    <a:pt x="2365" y="25464"/>
                    <a:pt x="2299" y="25291"/>
                  </a:cubicBezTo>
                  <a:lnTo>
                    <a:pt x="2272" y="25211"/>
                  </a:lnTo>
                  <a:cubicBezTo>
                    <a:pt x="2112" y="24823"/>
                    <a:pt x="1978" y="24449"/>
                    <a:pt x="1978" y="24035"/>
                  </a:cubicBezTo>
                  <a:cubicBezTo>
                    <a:pt x="1978" y="22231"/>
                    <a:pt x="1978" y="20414"/>
                    <a:pt x="1964" y="18651"/>
                  </a:cubicBezTo>
                  <a:cubicBezTo>
                    <a:pt x="1964" y="17435"/>
                    <a:pt x="1952" y="16192"/>
                    <a:pt x="1952" y="14963"/>
                  </a:cubicBezTo>
                  <a:cubicBezTo>
                    <a:pt x="1952" y="14750"/>
                    <a:pt x="1991" y="14523"/>
                    <a:pt x="2032" y="14295"/>
                  </a:cubicBezTo>
                  <a:lnTo>
                    <a:pt x="2071" y="14015"/>
                  </a:lnTo>
                  <a:cubicBezTo>
                    <a:pt x="2071" y="14001"/>
                    <a:pt x="2085" y="13975"/>
                    <a:pt x="2098" y="13948"/>
                  </a:cubicBezTo>
                  <a:cubicBezTo>
                    <a:pt x="2112" y="13894"/>
                    <a:pt x="2139" y="13828"/>
                    <a:pt x="2139" y="13748"/>
                  </a:cubicBezTo>
                  <a:cubicBezTo>
                    <a:pt x="2112" y="13387"/>
                    <a:pt x="2151" y="13039"/>
                    <a:pt x="2205" y="12653"/>
                  </a:cubicBezTo>
                  <a:cubicBezTo>
                    <a:pt x="2245" y="12225"/>
                    <a:pt x="2299" y="11771"/>
                    <a:pt x="2258" y="11303"/>
                  </a:cubicBezTo>
                  <a:cubicBezTo>
                    <a:pt x="2219" y="10996"/>
                    <a:pt x="2219" y="10675"/>
                    <a:pt x="2219" y="10367"/>
                  </a:cubicBezTo>
                  <a:cubicBezTo>
                    <a:pt x="2219" y="10194"/>
                    <a:pt x="2219" y="10020"/>
                    <a:pt x="2205" y="9847"/>
                  </a:cubicBezTo>
                  <a:cubicBezTo>
                    <a:pt x="2205" y="9660"/>
                    <a:pt x="2192" y="9473"/>
                    <a:pt x="2178" y="9286"/>
                  </a:cubicBezTo>
                  <a:cubicBezTo>
                    <a:pt x="2165" y="9192"/>
                    <a:pt x="2165" y="9085"/>
                    <a:pt x="2165" y="8992"/>
                  </a:cubicBezTo>
                  <a:lnTo>
                    <a:pt x="2151" y="8818"/>
                  </a:lnTo>
                  <a:lnTo>
                    <a:pt x="1978" y="8832"/>
                  </a:lnTo>
                  <a:cubicBezTo>
                    <a:pt x="1926" y="8836"/>
                    <a:pt x="1874" y="8838"/>
                    <a:pt x="1823" y="8838"/>
                  </a:cubicBezTo>
                  <a:cubicBezTo>
                    <a:pt x="1393" y="8838"/>
                    <a:pt x="1015" y="8689"/>
                    <a:pt x="669" y="8390"/>
                  </a:cubicBezTo>
                  <a:cubicBezTo>
                    <a:pt x="562" y="8297"/>
                    <a:pt x="482" y="8176"/>
                    <a:pt x="455" y="8096"/>
                  </a:cubicBezTo>
                  <a:cubicBezTo>
                    <a:pt x="348" y="7549"/>
                    <a:pt x="441" y="6988"/>
                    <a:pt x="749" y="6306"/>
                  </a:cubicBezTo>
                  <a:cubicBezTo>
                    <a:pt x="815" y="6160"/>
                    <a:pt x="963" y="5999"/>
                    <a:pt x="1177" y="5999"/>
                  </a:cubicBezTo>
                  <a:lnTo>
                    <a:pt x="1884" y="5999"/>
                  </a:lnTo>
                  <a:cubicBezTo>
                    <a:pt x="2486" y="5999"/>
                    <a:pt x="3033" y="5999"/>
                    <a:pt x="3528" y="6026"/>
                  </a:cubicBezTo>
                  <a:cubicBezTo>
                    <a:pt x="3635" y="6026"/>
                    <a:pt x="3755" y="6065"/>
                    <a:pt x="3902" y="6119"/>
                  </a:cubicBezTo>
                  <a:cubicBezTo>
                    <a:pt x="3968" y="6146"/>
                    <a:pt x="4049" y="6186"/>
                    <a:pt x="4129" y="6213"/>
                  </a:cubicBezTo>
                  <a:lnTo>
                    <a:pt x="4289" y="6253"/>
                  </a:lnTo>
                  <a:lnTo>
                    <a:pt x="4342" y="6106"/>
                  </a:lnTo>
                  <a:cubicBezTo>
                    <a:pt x="4503" y="5638"/>
                    <a:pt x="4490" y="5210"/>
                    <a:pt x="4463" y="4783"/>
                  </a:cubicBezTo>
                  <a:cubicBezTo>
                    <a:pt x="4463" y="4596"/>
                    <a:pt x="4449" y="4423"/>
                    <a:pt x="4463" y="4249"/>
                  </a:cubicBezTo>
                  <a:cubicBezTo>
                    <a:pt x="4476" y="3687"/>
                    <a:pt x="4476" y="3113"/>
                    <a:pt x="4449" y="2419"/>
                  </a:cubicBezTo>
                  <a:lnTo>
                    <a:pt x="4449" y="2244"/>
                  </a:lnTo>
                  <a:lnTo>
                    <a:pt x="4276" y="2258"/>
                  </a:lnTo>
                  <a:cubicBezTo>
                    <a:pt x="4209" y="2258"/>
                    <a:pt x="4143" y="2258"/>
                    <a:pt x="4089" y="2271"/>
                  </a:cubicBezTo>
                  <a:cubicBezTo>
                    <a:pt x="3995" y="2271"/>
                    <a:pt x="3915" y="2271"/>
                    <a:pt x="3835" y="2285"/>
                  </a:cubicBezTo>
                  <a:lnTo>
                    <a:pt x="3608" y="2285"/>
                  </a:lnTo>
                  <a:cubicBezTo>
                    <a:pt x="3461" y="2191"/>
                    <a:pt x="3314" y="2098"/>
                    <a:pt x="3167" y="2018"/>
                  </a:cubicBezTo>
                  <a:cubicBezTo>
                    <a:pt x="2846" y="1844"/>
                    <a:pt x="2539" y="1671"/>
                    <a:pt x="2338" y="1389"/>
                  </a:cubicBezTo>
                  <a:cubicBezTo>
                    <a:pt x="2178" y="1163"/>
                    <a:pt x="2151" y="882"/>
                    <a:pt x="2272" y="522"/>
                  </a:cubicBezTo>
                  <a:cubicBezTo>
                    <a:pt x="2312" y="401"/>
                    <a:pt x="2406" y="361"/>
                    <a:pt x="2486" y="361"/>
                  </a:cubicBezTo>
                  <a:cubicBezTo>
                    <a:pt x="2673" y="335"/>
                    <a:pt x="2860" y="335"/>
                    <a:pt x="3047" y="335"/>
                  </a:cubicBezTo>
                  <a:close/>
                  <a:moveTo>
                    <a:pt x="3047" y="0"/>
                  </a:moveTo>
                  <a:cubicBezTo>
                    <a:pt x="2860" y="0"/>
                    <a:pt x="2659" y="0"/>
                    <a:pt x="2459" y="14"/>
                  </a:cubicBezTo>
                  <a:cubicBezTo>
                    <a:pt x="2205" y="41"/>
                    <a:pt x="2018" y="187"/>
                    <a:pt x="1952" y="415"/>
                  </a:cubicBezTo>
                  <a:cubicBezTo>
                    <a:pt x="1804" y="896"/>
                    <a:pt x="1845" y="1270"/>
                    <a:pt x="2058" y="1590"/>
                  </a:cubicBezTo>
                  <a:cubicBezTo>
                    <a:pt x="2312" y="1938"/>
                    <a:pt x="2659" y="2138"/>
                    <a:pt x="3006" y="2325"/>
                  </a:cubicBezTo>
                  <a:cubicBezTo>
                    <a:pt x="3154" y="2405"/>
                    <a:pt x="3288" y="2472"/>
                    <a:pt x="3421" y="2565"/>
                  </a:cubicBezTo>
                  <a:cubicBezTo>
                    <a:pt x="3501" y="2619"/>
                    <a:pt x="3594" y="2632"/>
                    <a:pt x="3662" y="2632"/>
                  </a:cubicBezTo>
                  <a:cubicBezTo>
                    <a:pt x="3688" y="2632"/>
                    <a:pt x="3728" y="2619"/>
                    <a:pt x="3755" y="2619"/>
                  </a:cubicBezTo>
                  <a:lnTo>
                    <a:pt x="3835" y="2619"/>
                  </a:lnTo>
                  <a:cubicBezTo>
                    <a:pt x="3929" y="2619"/>
                    <a:pt x="4009" y="2619"/>
                    <a:pt x="4116" y="2606"/>
                  </a:cubicBezTo>
                  <a:cubicBezTo>
                    <a:pt x="4129" y="3206"/>
                    <a:pt x="4143" y="3728"/>
                    <a:pt x="4116" y="4236"/>
                  </a:cubicBezTo>
                  <a:cubicBezTo>
                    <a:pt x="4116" y="4423"/>
                    <a:pt x="4116" y="4610"/>
                    <a:pt x="4129" y="4797"/>
                  </a:cubicBezTo>
                  <a:cubicBezTo>
                    <a:pt x="4143" y="5144"/>
                    <a:pt x="4155" y="5492"/>
                    <a:pt x="4062" y="5825"/>
                  </a:cubicBezTo>
                  <a:cubicBezTo>
                    <a:pt x="4049" y="5812"/>
                    <a:pt x="4036" y="5812"/>
                    <a:pt x="4022" y="5812"/>
                  </a:cubicBezTo>
                  <a:cubicBezTo>
                    <a:pt x="3862" y="5745"/>
                    <a:pt x="3715" y="5691"/>
                    <a:pt x="3541" y="5679"/>
                  </a:cubicBezTo>
                  <a:cubicBezTo>
                    <a:pt x="3033" y="5665"/>
                    <a:pt x="2486" y="5652"/>
                    <a:pt x="1884" y="5652"/>
                  </a:cubicBezTo>
                  <a:cubicBezTo>
                    <a:pt x="1658" y="5652"/>
                    <a:pt x="1430" y="5652"/>
                    <a:pt x="1177" y="5665"/>
                  </a:cubicBezTo>
                  <a:cubicBezTo>
                    <a:pt x="856" y="5665"/>
                    <a:pt x="575" y="5852"/>
                    <a:pt x="441" y="6160"/>
                  </a:cubicBezTo>
                  <a:cubicBezTo>
                    <a:pt x="94" y="6908"/>
                    <a:pt x="1" y="7549"/>
                    <a:pt x="121" y="8164"/>
                  </a:cubicBezTo>
                  <a:cubicBezTo>
                    <a:pt x="174" y="8404"/>
                    <a:pt x="375" y="8591"/>
                    <a:pt x="441" y="8644"/>
                  </a:cubicBezTo>
                  <a:cubicBezTo>
                    <a:pt x="869" y="9005"/>
                    <a:pt x="1323" y="9179"/>
                    <a:pt x="1831" y="9179"/>
                  </a:cubicBezTo>
                  <a:lnTo>
                    <a:pt x="1831" y="9299"/>
                  </a:lnTo>
                  <a:cubicBezTo>
                    <a:pt x="1845" y="9500"/>
                    <a:pt x="1858" y="9687"/>
                    <a:pt x="1871" y="9860"/>
                  </a:cubicBezTo>
                  <a:lnTo>
                    <a:pt x="1871" y="10367"/>
                  </a:lnTo>
                  <a:cubicBezTo>
                    <a:pt x="1871" y="10688"/>
                    <a:pt x="1884" y="11009"/>
                    <a:pt x="1911" y="11343"/>
                  </a:cubicBezTo>
                  <a:cubicBezTo>
                    <a:pt x="1964" y="11771"/>
                    <a:pt x="1911" y="12184"/>
                    <a:pt x="1858" y="12612"/>
                  </a:cubicBezTo>
                  <a:cubicBezTo>
                    <a:pt x="1818" y="12986"/>
                    <a:pt x="1777" y="13374"/>
                    <a:pt x="1791" y="13761"/>
                  </a:cubicBezTo>
                  <a:cubicBezTo>
                    <a:pt x="1791" y="13775"/>
                    <a:pt x="1777" y="13814"/>
                    <a:pt x="1777" y="13828"/>
                  </a:cubicBezTo>
                  <a:cubicBezTo>
                    <a:pt x="1765" y="13868"/>
                    <a:pt x="1738" y="13921"/>
                    <a:pt x="1738" y="13975"/>
                  </a:cubicBezTo>
                  <a:cubicBezTo>
                    <a:pt x="1724" y="14055"/>
                    <a:pt x="1711" y="14149"/>
                    <a:pt x="1697" y="14242"/>
                  </a:cubicBezTo>
                  <a:cubicBezTo>
                    <a:pt x="1658" y="14469"/>
                    <a:pt x="1617" y="14710"/>
                    <a:pt x="1617" y="14963"/>
                  </a:cubicBezTo>
                  <a:cubicBezTo>
                    <a:pt x="1617" y="16192"/>
                    <a:pt x="1617" y="17435"/>
                    <a:pt x="1631" y="18651"/>
                  </a:cubicBezTo>
                  <a:cubicBezTo>
                    <a:pt x="1631" y="20414"/>
                    <a:pt x="1644" y="22231"/>
                    <a:pt x="1631" y="24021"/>
                  </a:cubicBezTo>
                  <a:cubicBezTo>
                    <a:pt x="1631" y="24516"/>
                    <a:pt x="1791" y="24930"/>
                    <a:pt x="1952" y="25331"/>
                  </a:cubicBezTo>
                  <a:lnTo>
                    <a:pt x="1978" y="25411"/>
                  </a:lnTo>
                  <a:cubicBezTo>
                    <a:pt x="2085" y="25692"/>
                    <a:pt x="2326" y="25892"/>
                    <a:pt x="2646" y="25972"/>
                  </a:cubicBezTo>
                  <a:cubicBezTo>
                    <a:pt x="2739" y="25986"/>
                    <a:pt x="2833" y="25999"/>
                    <a:pt x="2926" y="26025"/>
                  </a:cubicBezTo>
                  <a:lnTo>
                    <a:pt x="2953" y="26025"/>
                  </a:lnTo>
                  <a:lnTo>
                    <a:pt x="2953" y="26146"/>
                  </a:lnTo>
                  <a:cubicBezTo>
                    <a:pt x="2967" y="26346"/>
                    <a:pt x="2967" y="26520"/>
                    <a:pt x="2980" y="26707"/>
                  </a:cubicBezTo>
                  <a:lnTo>
                    <a:pt x="2980" y="27068"/>
                  </a:lnTo>
                  <a:cubicBezTo>
                    <a:pt x="2980" y="27215"/>
                    <a:pt x="2980" y="27375"/>
                    <a:pt x="2994" y="27522"/>
                  </a:cubicBezTo>
                  <a:cubicBezTo>
                    <a:pt x="3006" y="27910"/>
                    <a:pt x="3194" y="28150"/>
                    <a:pt x="3555" y="28270"/>
                  </a:cubicBezTo>
                  <a:cubicBezTo>
                    <a:pt x="3968" y="28417"/>
                    <a:pt x="4396" y="28484"/>
                    <a:pt x="4917" y="28510"/>
                  </a:cubicBezTo>
                  <a:cubicBezTo>
                    <a:pt x="4984" y="28697"/>
                    <a:pt x="4984" y="28884"/>
                    <a:pt x="4971" y="29085"/>
                  </a:cubicBezTo>
                  <a:lnTo>
                    <a:pt x="4971" y="29272"/>
                  </a:lnTo>
                  <a:cubicBezTo>
                    <a:pt x="4984" y="30220"/>
                    <a:pt x="4984" y="31182"/>
                    <a:pt x="4984" y="32118"/>
                  </a:cubicBezTo>
                  <a:cubicBezTo>
                    <a:pt x="4998" y="33067"/>
                    <a:pt x="4998" y="34029"/>
                    <a:pt x="4998" y="34991"/>
                  </a:cubicBezTo>
                  <a:cubicBezTo>
                    <a:pt x="5010" y="35618"/>
                    <a:pt x="5024" y="36246"/>
                    <a:pt x="5024" y="36861"/>
                  </a:cubicBezTo>
                  <a:cubicBezTo>
                    <a:pt x="5037" y="37194"/>
                    <a:pt x="5037" y="37515"/>
                    <a:pt x="5051" y="37850"/>
                  </a:cubicBezTo>
                  <a:lnTo>
                    <a:pt x="5051" y="37903"/>
                  </a:lnTo>
                  <a:cubicBezTo>
                    <a:pt x="5051" y="38170"/>
                    <a:pt x="5051" y="38491"/>
                    <a:pt x="5398" y="38758"/>
                  </a:cubicBezTo>
                  <a:lnTo>
                    <a:pt x="5452" y="38812"/>
                  </a:lnTo>
                  <a:lnTo>
                    <a:pt x="5532" y="38785"/>
                  </a:lnTo>
                  <a:cubicBezTo>
                    <a:pt x="5678" y="38758"/>
                    <a:pt x="6106" y="38664"/>
                    <a:pt x="6147" y="38237"/>
                  </a:cubicBezTo>
                  <a:cubicBezTo>
                    <a:pt x="6186" y="37823"/>
                    <a:pt x="6240" y="37328"/>
                    <a:pt x="6227" y="36834"/>
                  </a:cubicBezTo>
                  <a:cubicBezTo>
                    <a:pt x="6213" y="36460"/>
                    <a:pt x="6200" y="36072"/>
                    <a:pt x="6173" y="35698"/>
                  </a:cubicBezTo>
                  <a:cubicBezTo>
                    <a:pt x="6147" y="35271"/>
                    <a:pt x="6120" y="34830"/>
                    <a:pt x="6120" y="34403"/>
                  </a:cubicBezTo>
                  <a:cubicBezTo>
                    <a:pt x="6106" y="32892"/>
                    <a:pt x="6120" y="31357"/>
                    <a:pt x="6133" y="29887"/>
                  </a:cubicBezTo>
                  <a:lnTo>
                    <a:pt x="6133" y="29085"/>
                  </a:lnTo>
                  <a:cubicBezTo>
                    <a:pt x="6133" y="29005"/>
                    <a:pt x="6159" y="28898"/>
                    <a:pt x="6173" y="28818"/>
                  </a:cubicBezTo>
                  <a:cubicBezTo>
                    <a:pt x="6173" y="28804"/>
                    <a:pt x="6186" y="28791"/>
                    <a:pt x="6186" y="28778"/>
                  </a:cubicBezTo>
                  <a:lnTo>
                    <a:pt x="6186" y="28765"/>
                  </a:lnTo>
                  <a:cubicBezTo>
                    <a:pt x="6213" y="28765"/>
                    <a:pt x="6240" y="28751"/>
                    <a:pt x="6240" y="28751"/>
                  </a:cubicBezTo>
                  <a:cubicBezTo>
                    <a:pt x="6360" y="28738"/>
                    <a:pt x="6480" y="28738"/>
                    <a:pt x="6601" y="28724"/>
                  </a:cubicBezTo>
                  <a:lnTo>
                    <a:pt x="6721" y="28724"/>
                  </a:lnTo>
                  <a:cubicBezTo>
                    <a:pt x="7682" y="28685"/>
                    <a:pt x="7910" y="28444"/>
                    <a:pt x="7923" y="27468"/>
                  </a:cubicBezTo>
                  <a:lnTo>
                    <a:pt x="7923" y="26693"/>
                  </a:lnTo>
                  <a:lnTo>
                    <a:pt x="7923" y="26440"/>
                  </a:lnTo>
                  <a:cubicBezTo>
                    <a:pt x="8163" y="26239"/>
                    <a:pt x="8445" y="26226"/>
                    <a:pt x="8765" y="26226"/>
                  </a:cubicBezTo>
                  <a:lnTo>
                    <a:pt x="8778" y="26212"/>
                  </a:lnTo>
                  <a:cubicBezTo>
                    <a:pt x="9206" y="26200"/>
                    <a:pt x="9406" y="26025"/>
                    <a:pt x="9460" y="25571"/>
                  </a:cubicBezTo>
                  <a:cubicBezTo>
                    <a:pt x="9487" y="25371"/>
                    <a:pt x="9487" y="25170"/>
                    <a:pt x="9487" y="24983"/>
                  </a:cubicBezTo>
                  <a:lnTo>
                    <a:pt x="9487" y="23995"/>
                  </a:lnTo>
                  <a:cubicBezTo>
                    <a:pt x="9499" y="21750"/>
                    <a:pt x="9513" y="19426"/>
                    <a:pt x="9513" y="17154"/>
                  </a:cubicBezTo>
                  <a:cubicBezTo>
                    <a:pt x="9513" y="15818"/>
                    <a:pt x="9526" y="14469"/>
                    <a:pt x="9526" y="13160"/>
                  </a:cubicBezTo>
                  <a:lnTo>
                    <a:pt x="9526" y="9793"/>
                  </a:lnTo>
                  <a:cubicBezTo>
                    <a:pt x="9526" y="9687"/>
                    <a:pt x="9540" y="9566"/>
                    <a:pt x="9553" y="9432"/>
                  </a:cubicBezTo>
                  <a:lnTo>
                    <a:pt x="9553" y="9366"/>
                  </a:lnTo>
                  <a:cubicBezTo>
                    <a:pt x="9580" y="9352"/>
                    <a:pt x="9594" y="9352"/>
                    <a:pt x="9620" y="9352"/>
                  </a:cubicBezTo>
                  <a:cubicBezTo>
                    <a:pt x="9754" y="9339"/>
                    <a:pt x="9874" y="9325"/>
                    <a:pt x="9994" y="9325"/>
                  </a:cubicBezTo>
                  <a:lnTo>
                    <a:pt x="10342" y="9325"/>
                  </a:lnTo>
                  <a:cubicBezTo>
                    <a:pt x="10435" y="9339"/>
                    <a:pt x="10515" y="9339"/>
                    <a:pt x="10609" y="9339"/>
                  </a:cubicBezTo>
                  <a:cubicBezTo>
                    <a:pt x="10689" y="9339"/>
                    <a:pt x="10755" y="9339"/>
                    <a:pt x="10809" y="9325"/>
                  </a:cubicBezTo>
                  <a:cubicBezTo>
                    <a:pt x="11343" y="9299"/>
                    <a:pt x="11651" y="9005"/>
                    <a:pt x="11678" y="8524"/>
                  </a:cubicBezTo>
                  <a:cubicBezTo>
                    <a:pt x="11704" y="7896"/>
                    <a:pt x="11691" y="7255"/>
                    <a:pt x="11678" y="6707"/>
                  </a:cubicBezTo>
                  <a:cubicBezTo>
                    <a:pt x="11664" y="6373"/>
                    <a:pt x="11491" y="6186"/>
                    <a:pt x="11143" y="6106"/>
                  </a:cubicBezTo>
                  <a:lnTo>
                    <a:pt x="11010" y="6079"/>
                  </a:lnTo>
                  <a:cubicBezTo>
                    <a:pt x="10502" y="5972"/>
                    <a:pt x="9980" y="5852"/>
                    <a:pt x="9433" y="5852"/>
                  </a:cubicBezTo>
                  <a:cubicBezTo>
                    <a:pt x="9339" y="5852"/>
                    <a:pt x="9259" y="5866"/>
                    <a:pt x="9166" y="5866"/>
                  </a:cubicBezTo>
                  <a:cubicBezTo>
                    <a:pt x="8992" y="5878"/>
                    <a:pt x="8778" y="5878"/>
                    <a:pt x="8551" y="5878"/>
                  </a:cubicBezTo>
                  <a:lnTo>
                    <a:pt x="7923" y="5878"/>
                  </a:lnTo>
                  <a:cubicBezTo>
                    <a:pt x="7803" y="5878"/>
                    <a:pt x="7682" y="5866"/>
                    <a:pt x="7549" y="5866"/>
                  </a:cubicBezTo>
                  <a:cubicBezTo>
                    <a:pt x="7456" y="5866"/>
                    <a:pt x="7349" y="5852"/>
                    <a:pt x="7255" y="5839"/>
                  </a:cubicBezTo>
                  <a:lnTo>
                    <a:pt x="7242" y="5839"/>
                  </a:lnTo>
                  <a:cubicBezTo>
                    <a:pt x="7175" y="5130"/>
                    <a:pt x="7202" y="3393"/>
                    <a:pt x="7296" y="2725"/>
                  </a:cubicBezTo>
                  <a:cubicBezTo>
                    <a:pt x="7296" y="2713"/>
                    <a:pt x="7308" y="2713"/>
                    <a:pt x="7308" y="2713"/>
                  </a:cubicBezTo>
                  <a:cubicBezTo>
                    <a:pt x="7415" y="2686"/>
                    <a:pt x="7522" y="2645"/>
                    <a:pt x="7616" y="2619"/>
                  </a:cubicBezTo>
                  <a:cubicBezTo>
                    <a:pt x="7682" y="2592"/>
                    <a:pt x="7736" y="2579"/>
                    <a:pt x="7803" y="2565"/>
                  </a:cubicBezTo>
                  <a:cubicBezTo>
                    <a:pt x="7937" y="2538"/>
                    <a:pt x="8070" y="2512"/>
                    <a:pt x="8190" y="2445"/>
                  </a:cubicBezTo>
                  <a:cubicBezTo>
                    <a:pt x="8644" y="2191"/>
                    <a:pt x="9032" y="2031"/>
                    <a:pt x="9419" y="1924"/>
                  </a:cubicBezTo>
                  <a:cubicBezTo>
                    <a:pt x="9594" y="1884"/>
                    <a:pt x="9740" y="1777"/>
                    <a:pt x="9820" y="1617"/>
                  </a:cubicBezTo>
                  <a:cubicBezTo>
                    <a:pt x="9900" y="1457"/>
                    <a:pt x="9914" y="1243"/>
                    <a:pt x="9847" y="1056"/>
                  </a:cubicBezTo>
                  <a:cubicBezTo>
                    <a:pt x="9754" y="789"/>
                    <a:pt x="9567" y="615"/>
                    <a:pt x="9300" y="508"/>
                  </a:cubicBezTo>
                  <a:cubicBezTo>
                    <a:pt x="9232" y="481"/>
                    <a:pt x="9152" y="454"/>
                    <a:pt x="9086" y="428"/>
                  </a:cubicBezTo>
                  <a:cubicBezTo>
                    <a:pt x="8952" y="388"/>
                    <a:pt x="8831" y="335"/>
                    <a:pt x="8712" y="281"/>
                  </a:cubicBezTo>
                  <a:cubicBezTo>
                    <a:pt x="8284" y="27"/>
                    <a:pt x="7830" y="0"/>
                    <a:pt x="748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8650;p56">
              <a:extLst>
                <a:ext uri="{FF2B5EF4-FFF2-40B4-BE49-F238E27FC236}">
                  <a16:creationId xmlns:a16="http://schemas.microsoft.com/office/drawing/2014/main" id="{E073818A-11D8-4415-8497-557B835059B5}"/>
                </a:ext>
              </a:extLst>
            </p:cNvPr>
            <p:cNvSpPr/>
            <p:nvPr/>
          </p:nvSpPr>
          <p:spPr>
            <a:xfrm>
              <a:off x="5513000" y="569450"/>
              <a:ext cx="34775" cy="17725"/>
            </a:xfrm>
            <a:custGeom>
              <a:avLst/>
              <a:gdLst/>
              <a:ahLst/>
              <a:cxnLst/>
              <a:rect l="l" t="t" r="r" b="b"/>
              <a:pathLst>
                <a:path w="1391" h="709" extrusionOk="0">
                  <a:moveTo>
                    <a:pt x="749" y="0"/>
                  </a:moveTo>
                  <a:cubicBezTo>
                    <a:pt x="856" y="27"/>
                    <a:pt x="1057" y="68"/>
                    <a:pt x="1257" y="134"/>
                  </a:cubicBezTo>
                  <a:cubicBezTo>
                    <a:pt x="1324" y="148"/>
                    <a:pt x="1377" y="255"/>
                    <a:pt x="1390" y="321"/>
                  </a:cubicBezTo>
                  <a:cubicBezTo>
                    <a:pt x="1390" y="374"/>
                    <a:pt x="1351" y="481"/>
                    <a:pt x="1297" y="508"/>
                  </a:cubicBezTo>
                  <a:cubicBezTo>
                    <a:pt x="909" y="709"/>
                    <a:pt x="508" y="695"/>
                    <a:pt x="134" y="508"/>
                  </a:cubicBezTo>
                  <a:cubicBezTo>
                    <a:pt x="68" y="468"/>
                    <a:pt x="1" y="321"/>
                    <a:pt x="15" y="241"/>
                  </a:cubicBezTo>
                  <a:cubicBezTo>
                    <a:pt x="28" y="161"/>
                    <a:pt x="148" y="68"/>
                    <a:pt x="241" y="41"/>
                  </a:cubicBezTo>
                  <a:cubicBezTo>
                    <a:pt x="362" y="0"/>
                    <a:pt x="508" y="14"/>
                    <a:pt x="749" y="0"/>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651;p56">
              <a:extLst>
                <a:ext uri="{FF2B5EF4-FFF2-40B4-BE49-F238E27FC236}">
                  <a16:creationId xmlns:a16="http://schemas.microsoft.com/office/drawing/2014/main" id="{DDB77C3D-7DA4-49F0-9E35-4FCC5415BA08}"/>
                </a:ext>
              </a:extLst>
            </p:cNvPr>
            <p:cNvSpPr/>
            <p:nvPr/>
          </p:nvSpPr>
          <p:spPr>
            <a:xfrm>
              <a:off x="5516025" y="609525"/>
              <a:ext cx="33425" cy="21075"/>
            </a:xfrm>
            <a:custGeom>
              <a:avLst/>
              <a:gdLst/>
              <a:ahLst/>
              <a:cxnLst/>
              <a:rect l="l" t="t" r="r" b="b"/>
              <a:pathLst>
                <a:path w="1337" h="843" extrusionOk="0">
                  <a:moveTo>
                    <a:pt x="829" y="843"/>
                  </a:moveTo>
                  <a:cubicBezTo>
                    <a:pt x="548" y="843"/>
                    <a:pt x="321" y="668"/>
                    <a:pt x="107" y="442"/>
                  </a:cubicBezTo>
                  <a:cubicBezTo>
                    <a:pt x="1" y="335"/>
                    <a:pt x="81" y="94"/>
                    <a:pt x="227" y="54"/>
                  </a:cubicBezTo>
                  <a:cubicBezTo>
                    <a:pt x="334" y="27"/>
                    <a:pt x="455" y="0"/>
                    <a:pt x="548" y="27"/>
                  </a:cubicBezTo>
                  <a:cubicBezTo>
                    <a:pt x="749" y="94"/>
                    <a:pt x="936" y="201"/>
                    <a:pt x="1123" y="308"/>
                  </a:cubicBezTo>
                  <a:cubicBezTo>
                    <a:pt x="1243" y="374"/>
                    <a:pt x="1337" y="508"/>
                    <a:pt x="1256" y="642"/>
                  </a:cubicBezTo>
                  <a:cubicBezTo>
                    <a:pt x="1203" y="736"/>
                    <a:pt x="1055" y="775"/>
                    <a:pt x="949" y="829"/>
                  </a:cubicBezTo>
                  <a:cubicBezTo>
                    <a:pt x="922" y="843"/>
                    <a:pt x="895" y="829"/>
                    <a:pt x="829" y="843"/>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8652;p56">
              <a:extLst>
                <a:ext uri="{FF2B5EF4-FFF2-40B4-BE49-F238E27FC236}">
                  <a16:creationId xmlns:a16="http://schemas.microsoft.com/office/drawing/2014/main" id="{91CC074B-AFA2-495F-80D4-B0D85211FE47}"/>
                </a:ext>
              </a:extLst>
            </p:cNvPr>
            <p:cNvSpPr/>
            <p:nvPr/>
          </p:nvSpPr>
          <p:spPr>
            <a:xfrm>
              <a:off x="5517025" y="535050"/>
              <a:ext cx="21075" cy="17725"/>
            </a:xfrm>
            <a:custGeom>
              <a:avLst/>
              <a:gdLst/>
              <a:ahLst/>
              <a:cxnLst/>
              <a:rect l="l" t="t" r="r" b="b"/>
              <a:pathLst>
                <a:path w="843" h="709" extrusionOk="0">
                  <a:moveTo>
                    <a:pt x="842" y="307"/>
                  </a:moveTo>
                  <a:cubicBezTo>
                    <a:pt x="428" y="655"/>
                    <a:pt x="241" y="708"/>
                    <a:pt x="67" y="494"/>
                  </a:cubicBezTo>
                  <a:cubicBezTo>
                    <a:pt x="0" y="414"/>
                    <a:pt x="0" y="241"/>
                    <a:pt x="41" y="134"/>
                  </a:cubicBezTo>
                  <a:cubicBezTo>
                    <a:pt x="54" y="67"/>
                    <a:pt x="228" y="1"/>
                    <a:pt x="294" y="13"/>
                  </a:cubicBezTo>
                  <a:cubicBezTo>
                    <a:pt x="454" y="67"/>
                    <a:pt x="615" y="188"/>
                    <a:pt x="842" y="307"/>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8653;p56">
              <a:extLst>
                <a:ext uri="{FF2B5EF4-FFF2-40B4-BE49-F238E27FC236}">
                  <a16:creationId xmlns:a16="http://schemas.microsoft.com/office/drawing/2014/main" id="{BA301BEF-483B-44BD-BF7A-1997CE824226}"/>
                </a:ext>
              </a:extLst>
            </p:cNvPr>
            <p:cNvSpPr/>
            <p:nvPr/>
          </p:nvSpPr>
          <p:spPr>
            <a:xfrm>
              <a:off x="5518700" y="482950"/>
              <a:ext cx="15050" cy="10700"/>
            </a:xfrm>
            <a:custGeom>
              <a:avLst/>
              <a:gdLst/>
              <a:ahLst/>
              <a:cxnLst/>
              <a:rect l="l" t="t" r="r" b="b"/>
              <a:pathLst>
                <a:path w="602" h="428" extrusionOk="0">
                  <a:moveTo>
                    <a:pt x="81" y="54"/>
                  </a:moveTo>
                  <a:cubicBezTo>
                    <a:pt x="161" y="40"/>
                    <a:pt x="280" y="0"/>
                    <a:pt x="387" y="13"/>
                  </a:cubicBezTo>
                  <a:cubicBezTo>
                    <a:pt x="521" y="13"/>
                    <a:pt x="601" y="227"/>
                    <a:pt x="508" y="321"/>
                  </a:cubicBezTo>
                  <a:cubicBezTo>
                    <a:pt x="455" y="387"/>
                    <a:pt x="334" y="428"/>
                    <a:pt x="241" y="414"/>
                  </a:cubicBezTo>
                  <a:cubicBezTo>
                    <a:pt x="93" y="387"/>
                    <a:pt x="0" y="241"/>
                    <a:pt x="81" y="54"/>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8654;p56">
              <a:extLst>
                <a:ext uri="{FF2B5EF4-FFF2-40B4-BE49-F238E27FC236}">
                  <a16:creationId xmlns:a16="http://schemas.microsoft.com/office/drawing/2014/main" id="{D0A53047-66DF-4E00-AC3D-A0267B50E8C1}"/>
                </a:ext>
              </a:extLst>
            </p:cNvPr>
            <p:cNvSpPr/>
            <p:nvPr/>
          </p:nvSpPr>
          <p:spPr>
            <a:xfrm>
              <a:off x="5506325" y="805600"/>
              <a:ext cx="46125" cy="17700"/>
            </a:xfrm>
            <a:custGeom>
              <a:avLst/>
              <a:gdLst/>
              <a:ahLst/>
              <a:cxnLst/>
              <a:rect l="l" t="t" r="r" b="b"/>
              <a:pathLst>
                <a:path w="1845" h="708" extrusionOk="0">
                  <a:moveTo>
                    <a:pt x="976" y="0"/>
                  </a:moveTo>
                  <a:cubicBezTo>
                    <a:pt x="1150" y="27"/>
                    <a:pt x="1417" y="40"/>
                    <a:pt x="1684" y="93"/>
                  </a:cubicBezTo>
                  <a:cubicBezTo>
                    <a:pt x="1751" y="107"/>
                    <a:pt x="1844" y="241"/>
                    <a:pt x="1844" y="321"/>
                  </a:cubicBezTo>
                  <a:cubicBezTo>
                    <a:pt x="1844" y="414"/>
                    <a:pt x="1764" y="548"/>
                    <a:pt x="1684" y="561"/>
                  </a:cubicBezTo>
                  <a:cubicBezTo>
                    <a:pt x="1190" y="708"/>
                    <a:pt x="682" y="695"/>
                    <a:pt x="175" y="588"/>
                  </a:cubicBezTo>
                  <a:cubicBezTo>
                    <a:pt x="107" y="574"/>
                    <a:pt x="1" y="414"/>
                    <a:pt x="14" y="348"/>
                  </a:cubicBezTo>
                  <a:cubicBezTo>
                    <a:pt x="41" y="227"/>
                    <a:pt x="148" y="80"/>
                    <a:pt x="241" y="67"/>
                  </a:cubicBezTo>
                  <a:cubicBezTo>
                    <a:pt x="442" y="13"/>
                    <a:pt x="669" y="27"/>
                    <a:pt x="976" y="0"/>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8655;p56">
              <a:extLst>
                <a:ext uri="{FF2B5EF4-FFF2-40B4-BE49-F238E27FC236}">
                  <a16:creationId xmlns:a16="http://schemas.microsoft.com/office/drawing/2014/main" id="{66BEA962-96D2-4CB9-BDBE-DB572FEC1FBB}"/>
                </a:ext>
              </a:extLst>
            </p:cNvPr>
            <p:cNvSpPr/>
            <p:nvPr/>
          </p:nvSpPr>
          <p:spPr>
            <a:xfrm>
              <a:off x="5515350" y="773525"/>
              <a:ext cx="31075" cy="12375"/>
            </a:xfrm>
            <a:custGeom>
              <a:avLst/>
              <a:gdLst/>
              <a:ahLst/>
              <a:cxnLst/>
              <a:rect l="l" t="t" r="r" b="b"/>
              <a:pathLst>
                <a:path w="1243" h="495" extrusionOk="0">
                  <a:moveTo>
                    <a:pt x="642" y="1"/>
                  </a:moveTo>
                  <a:cubicBezTo>
                    <a:pt x="776" y="14"/>
                    <a:pt x="883" y="1"/>
                    <a:pt x="976" y="40"/>
                  </a:cubicBezTo>
                  <a:cubicBezTo>
                    <a:pt x="1070" y="81"/>
                    <a:pt x="1203" y="147"/>
                    <a:pt x="1216" y="227"/>
                  </a:cubicBezTo>
                  <a:cubicBezTo>
                    <a:pt x="1243" y="375"/>
                    <a:pt x="1096" y="455"/>
                    <a:pt x="963" y="468"/>
                  </a:cubicBezTo>
                  <a:cubicBezTo>
                    <a:pt x="722" y="495"/>
                    <a:pt x="482" y="495"/>
                    <a:pt x="254" y="482"/>
                  </a:cubicBezTo>
                  <a:cubicBezTo>
                    <a:pt x="174" y="468"/>
                    <a:pt x="54" y="375"/>
                    <a:pt x="40" y="295"/>
                  </a:cubicBezTo>
                  <a:cubicBezTo>
                    <a:pt x="1" y="134"/>
                    <a:pt x="134" y="54"/>
                    <a:pt x="268" y="27"/>
                  </a:cubicBezTo>
                  <a:cubicBezTo>
                    <a:pt x="402" y="1"/>
                    <a:pt x="535" y="1"/>
                    <a:pt x="642" y="1"/>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8656;p56">
              <a:extLst>
                <a:ext uri="{FF2B5EF4-FFF2-40B4-BE49-F238E27FC236}">
                  <a16:creationId xmlns:a16="http://schemas.microsoft.com/office/drawing/2014/main" id="{6F2E34FF-B40A-4DD9-BFD2-44ADD548E283}"/>
                </a:ext>
              </a:extLst>
            </p:cNvPr>
            <p:cNvSpPr/>
            <p:nvPr/>
          </p:nvSpPr>
          <p:spPr>
            <a:xfrm>
              <a:off x="5516700" y="738800"/>
              <a:ext cx="26750" cy="15700"/>
            </a:xfrm>
            <a:custGeom>
              <a:avLst/>
              <a:gdLst/>
              <a:ahLst/>
              <a:cxnLst/>
              <a:rect l="l" t="t" r="r" b="b"/>
              <a:pathLst>
                <a:path w="1070" h="628" extrusionOk="0">
                  <a:moveTo>
                    <a:pt x="1069" y="467"/>
                  </a:moveTo>
                  <a:cubicBezTo>
                    <a:pt x="748" y="628"/>
                    <a:pt x="481" y="601"/>
                    <a:pt x="227" y="535"/>
                  </a:cubicBezTo>
                  <a:cubicBezTo>
                    <a:pt x="80" y="508"/>
                    <a:pt x="0" y="387"/>
                    <a:pt x="27" y="241"/>
                  </a:cubicBezTo>
                  <a:cubicBezTo>
                    <a:pt x="54" y="80"/>
                    <a:pt x="161" y="0"/>
                    <a:pt x="307" y="13"/>
                  </a:cubicBezTo>
                  <a:cubicBezTo>
                    <a:pt x="467" y="40"/>
                    <a:pt x="654" y="27"/>
                    <a:pt x="788" y="107"/>
                  </a:cubicBezTo>
                  <a:cubicBezTo>
                    <a:pt x="909" y="161"/>
                    <a:pt x="962" y="321"/>
                    <a:pt x="1069" y="467"/>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8657;p56">
              <a:extLst>
                <a:ext uri="{FF2B5EF4-FFF2-40B4-BE49-F238E27FC236}">
                  <a16:creationId xmlns:a16="http://schemas.microsoft.com/office/drawing/2014/main" id="{D216E1D3-C5EF-48F7-8EEE-A9F9224AC468}"/>
                </a:ext>
              </a:extLst>
            </p:cNvPr>
            <p:cNvSpPr/>
            <p:nvPr/>
          </p:nvSpPr>
          <p:spPr>
            <a:xfrm>
              <a:off x="5521025" y="698725"/>
              <a:ext cx="24075" cy="17700"/>
            </a:xfrm>
            <a:custGeom>
              <a:avLst/>
              <a:gdLst/>
              <a:ahLst/>
              <a:cxnLst/>
              <a:rect l="l" t="t" r="r" b="b"/>
              <a:pathLst>
                <a:path w="963" h="708" extrusionOk="0">
                  <a:moveTo>
                    <a:pt x="415" y="0"/>
                  </a:moveTo>
                  <a:cubicBezTo>
                    <a:pt x="588" y="54"/>
                    <a:pt x="736" y="54"/>
                    <a:pt x="829" y="120"/>
                  </a:cubicBezTo>
                  <a:cubicBezTo>
                    <a:pt x="909" y="173"/>
                    <a:pt x="962" y="307"/>
                    <a:pt x="950" y="387"/>
                  </a:cubicBezTo>
                  <a:cubicBezTo>
                    <a:pt x="950" y="481"/>
                    <a:pt x="882" y="627"/>
                    <a:pt x="816" y="654"/>
                  </a:cubicBezTo>
                  <a:cubicBezTo>
                    <a:pt x="668" y="695"/>
                    <a:pt x="495" y="708"/>
                    <a:pt x="348" y="681"/>
                  </a:cubicBezTo>
                  <a:cubicBezTo>
                    <a:pt x="175" y="654"/>
                    <a:pt x="0" y="374"/>
                    <a:pt x="81" y="253"/>
                  </a:cubicBezTo>
                  <a:cubicBezTo>
                    <a:pt x="161" y="134"/>
                    <a:pt x="308" y="80"/>
                    <a:pt x="415" y="0"/>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 name="Google Shape;8680;p56">
            <a:extLst>
              <a:ext uri="{FF2B5EF4-FFF2-40B4-BE49-F238E27FC236}">
                <a16:creationId xmlns:a16="http://schemas.microsoft.com/office/drawing/2014/main" id="{105D9BEB-62F8-422E-A7DC-253D9AE81942}"/>
              </a:ext>
            </a:extLst>
          </p:cNvPr>
          <p:cNvGrpSpPr/>
          <p:nvPr/>
        </p:nvGrpSpPr>
        <p:grpSpPr>
          <a:xfrm>
            <a:off x="9605060" y="678098"/>
            <a:ext cx="182050" cy="422875"/>
            <a:chOff x="3106200" y="857700"/>
            <a:chExt cx="182050" cy="422875"/>
          </a:xfrm>
        </p:grpSpPr>
        <p:sp>
          <p:nvSpPr>
            <p:cNvPr id="29" name="Google Shape;8681;p56">
              <a:extLst>
                <a:ext uri="{FF2B5EF4-FFF2-40B4-BE49-F238E27FC236}">
                  <a16:creationId xmlns:a16="http://schemas.microsoft.com/office/drawing/2014/main" id="{538328ED-CE4A-4A6E-ABF1-479BDAC1CFF8}"/>
                </a:ext>
              </a:extLst>
            </p:cNvPr>
            <p:cNvSpPr/>
            <p:nvPr/>
          </p:nvSpPr>
          <p:spPr>
            <a:xfrm>
              <a:off x="3128900" y="880400"/>
              <a:ext cx="138650" cy="216475"/>
            </a:xfrm>
            <a:custGeom>
              <a:avLst/>
              <a:gdLst/>
              <a:ahLst/>
              <a:cxnLst/>
              <a:rect l="l" t="t" r="r" b="b"/>
              <a:pathLst>
                <a:path w="5546" h="8659" extrusionOk="0">
                  <a:moveTo>
                    <a:pt x="295" y="7896"/>
                  </a:moveTo>
                  <a:cubicBezTo>
                    <a:pt x="268" y="7308"/>
                    <a:pt x="295" y="6788"/>
                    <a:pt x="81" y="6293"/>
                  </a:cubicBezTo>
                  <a:cubicBezTo>
                    <a:pt x="41" y="6200"/>
                    <a:pt x="54" y="6079"/>
                    <a:pt x="54" y="5972"/>
                  </a:cubicBezTo>
                  <a:cubicBezTo>
                    <a:pt x="54" y="4971"/>
                    <a:pt x="1" y="3956"/>
                    <a:pt x="81" y="2953"/>
                  </a:cubicBezTo>
                  <a:cubicBezTo>
                    <a:pt x="134" y="2205"/>
                    <a:pt x="335" y="1457"/>
                    <a:pt x="749" y="803"/>
                  </a:cubicBezTo>
                  <a:cubicBezTo>
                    <a:pt x="776" y="762"/>
                    <a:pt x="789" y="708"/>
                    <a:pt x="829" y="669"/>
                  </a:cubicBezTo>
                  <a:cubicBezTo>
                    <a:pt x="1310" y="322"/>
                    <a:pt x="1858" y="174"/>
                    <a:pt x="2419" y="81"/>
                  </a:cubicBezTo>
                  <a:cubicBezTo>
                    <a:pt x="2874" y="1"/>
                    <a:pt x="3261" y="241"/>
                    <a:pt x="3581" y="562"/>
                  </a:cubicBezTo>
                  <a:cubicBezTo>
                    <a:pt x="3875" y="842"/>
                    <a:pt x="4142" y="1123"/>
                    <a:pt x="4276" y="1537"/>
                  </a:cubicBezTo>
                  <a:cubicBezTo>
                    <a:pt x="4410" y="1978"/>
                    <a:pt x="4744" y="2338"/>
                    <a:pt x="4864" y="2780"/>
                  </a:cubicBezTo>
                  <a:cubicBezTo>
                    <a:pt x="4971" y="3193"/>
                    <a:pt x="4904" y="3648"/>
                    <a:pt x="5091" y="4049"/>
                  </a:cubicBezTo>
                  <a:cubicBezTo>
                    <a:pt x="5145" y="4169"/>
                    <a:pt x="5145" y="4316"/>
                    <a:pt x="5145" y="4449"/>
                  </a:cubicBezTo>
                  <a:cubicBezTo>
                    <a:pt x="5158" y="4998"/>
                    <a:pt x="5172" y="5518"/>
                    <a:pt x="5318" y="6053"/>
                  </a:cubicBezTo>
                  <a:cubicBezTo>
                    <a:pt x="5546" y="6854"/>
                    <a:pt x="5238" y="7563"/>
                    <a:pt x="4584" y="8083"/>
                  </a:cubicBezTo>
                  <a:cubicBezTo>
                    <a:pt x="4370" y="8257"/>
                    <a:pt x="4049" y="8324"/>
                    <a:pt x="3768" y="8431"/>
                  </a:cubicBezTo>
                  <a:cubicBezTo>
                    <a:pt x="3141" y="8658"/>
                    <a:pt x="2058" y="8618"/>
                    <a:pt x="1470" y="8364"/>
                  </a:cubicBezTo>
                  <a:cubicBezTo>
                    <a:pt x="1096" y="8204"/>
                    <a:pt x="722" y="8070"/>
                    <a:pt x="295" y="7896"/>
                  </a:cubicBezTo>
                  <a:close/>
                  <a:moveTo>
                    <a:pt x="3715" y="7068"/>
                  </a:moveTo>
                  <a:cubicBezTo>
                    <a:pt x="3795" y="6868"/>
                    <a:pt x="3862" y="6801"/>
                    <a:pt x="3862" y="6734"/>
                  </a:cubicBezTo>
                  <a:cubicBezTo>
                    <a:pt x="3862" y="6453"/>
                    <a:pt x="3955" y="6227"/>
                    <a:pt x="4210" y="6053"/>
                  </a:cubicBezTo>
                  <a:cubicBezTo>
                    <a:pt x="4303" y="5986"/>
                    <a:pt x="4370" y="5826"/>
                    <a:pt x="4383" y="5705"/>
                  </a:cubicBezTo>
                  <a:cubicBezTo>
                    <a:pt x="4383" y="5438"/>
                    <a:pt x="4343" y="5171"/>
                    <a:pt x="4303" y="4904"/>
                  </a:cubicBezTo>
                  <a:cubicBezTo>
                    <a:pt x="4276" y="4704"/>
                    <a:pt x="4183" y="4490"/>
                    <a:pt x="4210" y="4276"/>
                  </a:cubicBezTo>
                  <a:cubicBezTo>
                    <a:pt x="4249" y="3688"/>
                    <a:pt x="4062" y="3154"/>
                    <a:pt x="3902" y="2620"/>
                  </a:cubicBezTo>
                  <a:cubicBezTo>
                    <a:pt x="3836" y="2379"/>
                    <a:pt x="3675" y="2299"/>
                    <a:pt x="3435" y="2178"/>
                  </a:cubicBezTo>
                  <a:cubicBezTo>
                    <a:pt x="3462" y="2513"/>
                    <a:pt x="3448" y="2793"/>
                    <a:pt x="3542" y="3033"/>
                  </a:cubicBezTo>
                  <a:cubicBezTo>
                    <a:pt x="3742" y="3555"/>
                    <a:pt x="3649" y="4036"/>
                    <a:pt x="3474" y="4529"/>
                  </a:cubicBezTo>
                  <a:cubicBezTo>
                    <a:pt x="3889" y="5024"/>
                    <a:pt x="4076" y="5545"/>
                    <a:pt x="3715" y="6159"/>
                  </a:cubicBezTo>
                  <a:cubicBezTo>
                    <a:pt x="3581" y="6400"/>
                    <a:pt x="3554" y="6667"/>
                    <a:pt x="3715" y="706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8682;p56">
              <a:extLst>
                <a:ext uri="{FF2B5EF4-FFF2-40B4-BE49-F238E27FC236}">
                  <a16:creationId xmlns:a16="http://schemas.microsoft.com/office/drawing/2014/main" id="{A0018014-8EED-459E-A5F1-D90A02C631BA}"/>
                </a:ext>
              </a:extLst>
            </p:cNvPr>
            <p:cNvSpPr/>
            <p:nvPr/>
          </p:nvSpPr>
          <p:spPr>
            <a:xfrm>
              <a:off x="3138925" y="1094850"/>
              <a:ext cx="125600" cy="162650"/>
            </a:xfrm>
            <a:custGeom>
              <a:avLst/>
              <a:gdLst/>
              <a:ahLst/>
              <a:cxnLst/>
              <a:rect l="l" t="t" r="r" b="b"/>
              <a:pathLst>
                <a:path w="5024" h="6506" extrusionOk="0">
                  <a:moveTo>
                    <a:pt x="4958" y="0"/>
                  </a:moveTo>
                  <a:cubicBezTo>
                    <a:pt x="4958" y="1176"/>
                    <a:pt x="5024" y="2325"/>
                    <a:pt x="4931" y="3447"/>
                  </a:cubicBezTo>
                  <a:cubicBezTo>
                    <a:pt x="4877" y="4195"/>
                    <a:pt x="4650" y="4929"/>
                    <a:pt x="4343" y="5624"/>
                  </a:cubicBezTo>
                  <a:cubicBezTo>
                    <a:pt x="4249" y="5825"/>
                    <a:pt x="4115" y="5985"/>
                    <a:pt x="3902" y="6078"/>
                  </a:cubicBezTo>
                  <a:cubicBezTo>
                    <a:pt x="3675" y="6172"/>
                    <a:pt x="3474" y="6319"/>
                    <a:pt x="3248" y="6399"/>
                  </a:cubicBezTo>
                  <a:cubicBezTo>
                    <a:pt x="3073" y="6452"/>
                    <a:pt x="2873" y="6506"/>
                    <a:pt x="2699" y="6479"/>
                  </a:cubicBezTo>
                  <a:cubicBezTo>
                    <a:pt x="2352" y="6426"/>
                    <a:pt x="2005" y="6333"/>
                    <a:pt x="1684" y="6226"/>
                  </a:cubicBezTo>
                  <a:cubicBezTo>
                    <a:pt x="1377" y="6119"/>
                    <a:pt x="1069" y="5998"/>
                    <a:pt x="909" y="5678"/>
                  </a:cubicBezTo>
                  <a:cubicBezTo>
                    <a:pt x="763" y="5384"/>
                    <a:pt x="576" y="5157"/>
                    <a:pt x="656" y="4769"/>
                  </a:cubicBezTo>
                  <a:cubicBezTo>
                    <a:pt x="736" y="4395"/>
                    <a:pt x="695" y="3968"/>
                    <a:pt x="469" y="3593"/>
                  </a:cubicBezTo>
                  <a:cubicBezTo>
                    <a:pt x="388" y="3460"/>
                    <a:pt x="348" y="3287"/>
                    <a:pt x="335" y="3126"/>
                  </a:cubicBezTo>
                  <a:cubicBezTo>
                    <a:pt x="321" y="2378"/>
                    <a:pt x="14" y="1657"/>
                    <a:pt x="54" y="882"/>
                  </a:cubicBezTo>
                  <a:cubicBezTo>
                    <a:pt x="68" y="681"/>
                    <a:pt x="14" y="467"/>
                    <a:pt x="1" y="267"/>
                  </a:cubicBezTo>
                  <a:cubicBezTo>
                    <a:pt x="255" y="147"/>
                    <a:pt x="469" y="241"/>
                    <a:pt x="642" y="360"/>
                  </a:cubicBezTo>
                  <a:cubicBezTo>
                    <a:pt x="1069" y="654"/>
                    <a:pt x="1537" y="681"/>
                    <a:pt x="2031" y="681"/>
                  </a:cubicBezTo>
                  <a:cubicBezTo>
                    <a:pt x="3408" y="668"/>
                    <a:pt x="3408" y="668"/>
                    <a:pt x="4690" y="80"/>
                  </a:cubicBezTo>
                  <a:cubicBezTo>
                    <a:pt x="4757" y="54"/>
                    <a:pt x="4837" y="40"/>
                    <a:pt x="4958" y="0"/>
                  </a:cubicBezTo>
                  <a:close/>
                  <a:moveTo>
                    <a:pt x="3702" y="5170"/>
                  </a:moveTo>
                  <a:cubicBezTo>
                    <a:pt x="4049" y="4943"/>
                    <a:pt x="4236" y="4730"/>
                    <a:pt x="4236" y="4448"/>
                  </a:cubicBezTo>
                  <a:cubicBezTo>
                    <a:pt x="4222" y="3674"/>
                    <a:pt x="4196" y="2886"/>
                    <a:pt x="4156" y="2111"/>
                  </a:cubicBezTo>
                  <a:cubicBezTo>
                    <a:pt x="4156" y="2017"/>
                    <a:pt x="4103" y="1897"/>
                    <a:pt x="3889" y="1937"/>
                  </a:cubicBezTo>
                  <a:cubicBezTo>
                    <a:pt x="3862" y="2031"/>
                    <a:pt x="3809" y="2138"/>
                    <a:pt x="3795" y="2257"/>
                  </a:cubicBezTo>
                  <a:cubicBezTo>
                    <a:pt x="3768" y="2645"/>
                    <a:pt x="3768" y="3019"/>
                    <a:pt x="3755" y="3394"/>
                  </a:cubicBezTo>
                  <a:cubicBezTo>
                    <a:pt x="3755" y="3875"/>
                    <a:pt x="3809" y="4355"/>
                    <a:pt x="3622" y="4823"/>
                  </a:cubicBezTo>
                  <a:cubicBezTo>
                    <a:pt x="3595" y="4903"/>
                    <a:pt x="3661" y="5010"/>
                    <a:pt x="3702" y="517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8683;p56">
              <a:extLst>
                <a:ext uri="{FF2B5EF4-FFF2-40B4-BE49-F238E27FC236}">
                  <a16:creationId xmlns:a16="http://schemas.microsoft.com/office/drawing/2014/main" id="{C7304DA4-AA60-4866-8EBD-DB21B790DD11}"/>
                </a:ext>
              </a:extLst>
            </p:cNvPr>
            <p:cNvSpPr/>
            <p:nvPr/>
          </p:nvSpPr>
          <p:spPr>
            <a:xfrm>
              <a:off x="3110875" y="860375"/>
              <a:ext cx="172700" cy="416500"/>
            </a:xfrm>
            <a:custGeom>
              <a:avLst/>
              <a:gdLst/>
              <a:ahLst/>
              <a:cxnLst/>
              <a:rect l="l" t="t" r="r" b="b"/>
              <a:pathLst>
                <a:path w="6908" h="16660" extrusionOk="0">
                  <a:moveTo>
                    <a:pt x="6855" y="10020"/>
                  </a:moveTo>
                  <a:cubicBezTo>
                    <a:pt x="6855" y="10675"/>
                    <a:pt x="6828" y="11330"/>
                    <a:pt x="6867" y="11984"/>
                  </a:cubicBezTo>
                  <a:cubicBezTo>
                    <a:pt x="6908" y="12866"/>
                    <a:pt x="6748" y="13708"/>
                    <a:pt x="6480" y="14536"/>
                  </a:cubicBezTo>
                  <a:cubicBezTo>
                    <a:pt x="6454" y="14602"/>
                    <a:pt x="6413" y="14683"/>
                    <a:pt x="6413" y="14763"/>
                  </a:cubicBezTo>
                  <a:cubicBezTo>
                    <a:pt x="6386" y="15445"/>
                    <a:pt x="5932" y="15831"/>
                    <a:pt x="5398" y="16139"/>
                  </a:cubicBezTo>
                  <a:cubicBezTo>
                    <a:pt x="4957" y="16393"/>
                    <a:pt x="4516" y="16660"/>
                    <a:pt x="3955" y="16620"/>
                  </a:cubicBezTo>
                  <a:cubicBezTo>
                    <a:pt x="3408" y="16567"/>
                    <a:pt x="2900" y="16419"/>
                    <a:pt x="2392" y="16246"/>
                  </a:cubicBezTo>
                  <a:cubicBezTo>
                    <a:pt x="1871" y="16086"/>
                    <a:pt x="1537" y="15671"/>
                    <a:pt x="1256" y="15231"/>
                  </a:cubicBezTo>
                  <a:cubicBezTo>
                    <a:pt x="1163" y="15097"/>
                    <a:pt x="1123" y="14923"/>
                    <a:pt x="1030" y="14803"/>
                  </a:cubicBezTo>
                  <a:cubicBezTo>
                    <a:pt x="842" y="14602"/>
                    <a:pt x="775" y="14376"/>
                    <a:pt x="869" y="14121"/>
                  </a:cubicBezTo>
                  <a:cubicBezTo>
                    <a:pt x="989" y="13854"/>
                    <a:pt x="923" y="13587"/>
                    <a:pt x="869" y="13320"/>
                  </a:cubicBezTo>
                  <a:cubicBezTo>
                    <a:pt x="775" y="12879"/>
                    <a:pt x="629" y="12438"/>
                    <a:pt x="535" y="11984"/>
                  </a:cubicBezTo>
                  <a:cubicBezTo>
                    <a:pt x="481" y="11704"/>
                    <a:pt x="468" y="11396"/>
                    <a:pt x="481" y="11102"/>
                  </a:cubicBezTo>
                  <a:cubicBezTo>
                    <a:pt x="495" y="10688"/>
                    <a:pt x="468" y="10300"/>
                    <a:pt x="374" y="9887"/>
                  </a:cubicBezTo>
                  <a:cubicBezTo>
                    <a:pt x="267" y="9419"/>
                    <a:pt x="214" y="8925"/>
                    <a:pt x="201" y="8444"/>
                  </a:cubicBezTo>
                  <a:cubicBezTo>
                    <a:pt x="187" y="8109"/>
                    <a:pt x="214" y="7803"/>
                    <a:pt x="94" y="7482"/>
                  </a:cubicBezTo>
                  <a:cubicBezTo>
                    <a:pt x="27" y="7281"/>
                    <a:pt x="27" y="7054"/>
                    <a:pt x="27" y="6841"/>
                  </a:cubicBezTo>
                  <a:cubicBezTo>
                    <a:pt x="14" y="5772"/>
                    <a:pt x="0" y="4716"/>
                    <a:pt x="14" y="3647"/>
                  </a:cubicBezTo>
                  <a:cubicBezTo>
                    <a:pt x="41" y="2739"/>
                    <a:pt x="348" y="1897"/>
                    <a:pt x="816" y="1135"/>
                  </a:cubicBezTo>
                  <a:cubicBezTo>
                    <a:pt x="935" y="948"/>
                    <a:pt x="1096" y="775"/>
                    <a:pt x="1283" y="681"/>
                  </a:cubicBezTo>
                  <a:cubicBezTo>
                    <a:pt x="1978" y="294"/>
                    <a:pt x="2713" y="0"/>
                    <a:pt x="3527" y="107"/>
                  </a:cubicBezTo>
                  <a:cubicBezTo>
                    <a:pt x="3821" y="147"/>
                    <a:pt x="4129" y="254"/>
                    <a:pt x="4356" y="414"/>
                  </a:cubicBezTo>
                  <a:cubicBezTo>
                    <a:pt x="4877" y="775"/>
                    <a:pt x="5331" y="1189"/>
                    <a:pt x="5611" y="1777"/>
                  </a:cubicBezTo>
                  <a:cubicBezTo>
                    <a:pt x="5772" y="2097"/>
                    <a:pt x="5893" y="2432"/>
                    <a:pt x="6080" y="2726"/>
                  </a:cubicBezTo>
                  <a:cubicBezTo>
                    <a:pt x="6293" y="3086"/>
                    <a:pt x="6440" y="3460"/>
                    <a:pt x="6400" y="3888"/>
                  </a:cubicBezTo>
                  <a:cubicBezTo>
                    <a:pt x="6400" y="3941"/>
                    <a:pt x="6386" y="3994"/>
                    <a:pt x="6400" y="4048"/>
                  </a:cubicBezTo>
                  <a:cubicBezTo>
                    <a:pt x="6627" y="4650"/>
                    <a:pt x="6627" y="5264"/>
                    <a:pt x="6614" y="5892"/>
                  </a:cubicBezTo>
                  <a:cubicBezTo>
                    <a:pt x="6614" y="5972"/>
                    <a:pt x="6614" y="6066"/>
                    <a:pt x="6654" y="6132"/>
                  </a:cubicBezTo>
                  <a:cubicBezTo>
                    <a:pt x="6908" y="6586"/>
                    <a:pt x="6855" y="7081"/>
                    <a:pt x="6855" y="7575"/>
                  </a:cubicBezTo>
                  <a:cubicBezTo>
                    <a:pt x="6867" y="8390"/>
                    <a:pt x="6855" y="9205"/>
                    <a:pt x="6855" y="10020"/>
                  </a:cubicBezTo>
                  <a:close/>
                  <a:moveTo>
                    <a:pt x="1016" y="8697"/>
                  </a:moveTo>
                  <a:cubicBezTo>
                    <a:pt x="1443" y="8871"/>
                    <a:pt x="1817" y="9005"/>
                    <a:pt x="2191" y="9165"/>
                  </a:cubicBezTo>
                  <a:cubicBezTo>
                    <a:pt x="2779" y="9419"/>
                    <a:pt x="3862" y="9459"/>
                    <a:pt x="4489" y="9232"/>
                  </a:cubicBezTo>
                  <a:cubicBezTo>
                    <a:pt x="4770" y="9125"/>
                    <a:pt x="5091" y="9058"/>
                    <a:pt x="5305" y="8884"/>
                  </a:cubicBezTo>
                  <a:cubicBezTo>
                    <a:pt x="5959" y="8364"/>
                    <a:pt x="6267" y="7655"/>
                    <a:pt x="6039" y="6854"/>
                  </a:cubicBezTo>
                  <a:cubicBezTo>
                    <a:pt x="5893" y="6319"/>
                    <a:pt x="5879" y="5799"/>
                    <a:pt x="5866" y="5250"/>
                  </a:cubicBezTo>
                  <a:cubicBezTo>
                    <a:pt x="5866" y="5117"/>
                    <a:pt x="5866" y="4970"/>
                    <a:pt x="5812" y="4850"/>
                  </a:cubicBezTo>
                  <a:cubicBezTo>
                    <a:pt x="5625" y="4449"/>
                    <a:pt x="5692" y="3994"/>
                    <a:pt x="5585" y="3581"/>
                  </a:cubicBezTo>
                  <a:cubicBezTo>
                    <a:pt x="5465" y="3139"/>
                    <a:pt x="5131" y="2779"/>
                    <a:pt x="4997" y="2338"/>
                  </a:cubicBezTo>
                  <a:cubicBezTo>
                    <a:pt x="4863" y="1924"/>
                    <a:pt x="4596" y="1643"/>
                    <a:pt x="4302" y="1363"/>
                  </a:cubicBezTo>
                  <a:cubicBezTo>
                    <a:pt x="3982" y="1042"/>
                    <a:pt x="3595" y="802"/>
                    <a:pt x="3140" y="882"/>
                  </a:cubicBezTo>
                  <a:cubicBezTo>
                    <a:pt x="2579" y="975"/>
                    <a:pt x="2031" y="1123"/>
                    <a:pt x="1550" y="1470"/>
                  </a:cubicBezTo>
                  <a:cubicBezTo>
                    <a:pt x="1510" y="1509"/>
                    <a:pt x="1497" y="1563"/>
                    <a:pt x="1470" y="1604"/>
                  </a:cubicBezTo>
                  <a:cubicBezTo>
                    <a:pt x="1056" y="2258"/>
                    <a:pt x="855" y="3006"/>
                    <a:pt x="802" y="3754"/>
                  </a:cubicBezTo>
                  <a:cubicBezTo>
                    <a:pt x="722" y="4757"/>
                    <a:pt x="775" y="5772"/>
                    <a:pt x="775" y="6773"/>
                  </a:cubicBezTo>
                  <a:cubicBezTo>
                    <a:pt x="775" y="6880"/>
                    <a:pt x="762" y="7001"/>
                    <a:pt x="802" y="7094"/>
                  </a:cubicBezTo>
                  <a:cubicBezTo>
                    <a:pt x="1016" y="7589"/>
                    <a:pt x="989" y="8109"/>
                    <a:pt x="1016" y="8697"/>
                  </a:cubicBezTo>
                  <a:close/>
                  <a:moveTo>
                    <a:pt x="6080" y="9379"/>
                  </a:moveTo>
                  <a:cubicBezTo>
                    <a:pt x="5959" y="9419"/>
                    <a:pt x="5879" y="9433"/>
                    <a:pt x="5812" y="9459"/>
                  </a:cubicBezTo>
                  <a:cubicBezTo>
                    <a:pt x="4530" y="10047"/>
                    <a:pt x="4530" y="10047"/>
                    <a:pt x="3153" y="10060"/>
                  </a:cubicBezTo>
                  <a:cubicBezTo>
                    <a:pt x="2659" y="10060"/>
                    <a:pt x="2191" y="10033"/>
                    <a:pt x="1764" y="9739"/>
                  </a:cubicBezTo>
                  <a:cubicBezTo>
                    <a:pt x="1591" y="9620"/>
                    <a:pt x="1377" y="9526"/>
                    <a:pt x="1123" y="9646"/>
                  </a:cubicBezTo>
                  <a:cubicBezTo>
                    <a:pt x="1136" y="9846"/>
                    <a:pt x="1190" y="10060"/>
                    <a:pt x="1176" y="10261"/>
                  </a:cubicBezTo>
                  <a:cubicBezTo>
                    <a:pt x="1136" y="11036"/>
                    <a:pt x="1443" y="11757"/>
                    <a:pt x="1457" y="12505"/>
                  </a:cubicBezTo>
                  <a:cubicBezTo>
                    <a:pt x="1470" y="12666"/>
                    <a:pt x="1510" y="12839"/>
                    <a:pt x="1591" y="12972"/>
                  </a:cubicBezTo>
                  <a:cubicBezTo>
                    <a:pt x="1817" y="13347"/>
                    <a:pt x="1858" y="13774"/>
                    <a:pt x="1778" y="14148"/>
                  </a:cubicBezTo>
                  <a:cubicBezTo>
                    <a:pt x="1698" y="14536"/>
                    <a:pt x="1885" y="14763"/>
                    <a:pt x="2031" y="15057"/>
                  </a:cubicBezTo>
                  <a:cubicBezTo>
                    <a:pt x="2191" y="15377"/>
                    <a:pt x="2499" y="15498"/>
                    <a:pt x="2806" y="15605"/>
                  </a:cubicBezTo>
                  <a:cubicBezTo>
                    <a:pt x="3127" y="15712"/>
                    <a:pt x="3474" y="15805"/>
                    <a:pt x="3821" y="15858"/>
                  </a:cubicBezTo>
                  <a:cubicBezTo>
                    <a:pt x="3995" y="15885"/>
                    <a:pt x="4195" y="15831"/>
                    <a:pt x="4370" y="15778"/>
                  </a:cubicBezTo>
                  <a:cubicBezTo>
                    <a:pt x="4596" y="15698"/>
                    <a:pt x="4797" y="15551"/>
                    <a:pt x="5024" y="15457"/>
                  </a:cubicBezTo>
                  <a:cubicBezTo>
                    <a:pt x="5237" y="15364"/>
                    <a:pt x="5371" y="15204"/>
                    <a:pt x="5465" y="15003"/>
                  </a:cubicBezTo>
                  <a:cubicBezTo>
                    <a:pt x="5772" y="14308"/>
                    <a:pt x="5999" y="13574"/>
                    <a:pt x="6053" y="12826"/>
                  </a:cubicBezTo>
                  <a:cubicBezTo>
                    <a:pt x="6146" y="11704"/>
                    <a:pt x="6080" y="10555"/>
                    <a:pt x="6080" y="937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8684;p56">
              <a:extLst>
                <a:ext uri="{FF2B5EF4-FFF2-40B4-BE49-F238E27FC236}">
                  <a16:creationId xmlns:a16="http://schemas.microsoft.com/office/drawing/2014/main" id="{319C05D3-05F3-4DCB-82CD-A29D6CC4AD0F}"/>
                </a:ext>
              </a:extLst>
            </p:cNvPr>
            <p:cNvSpPr/>
            <p:nvPr/>
          </p:nvSpPr>
          <p:spPr>
            <a:xfrm>
              <a:off x="3106200" y="857700"/>
              <a:ext cx="182050" cy="422875"/>
            </a:xfrm>
            <a:custGeom>
              <a:avLst/>
              <a:gdLst/>
              <a:ahLst/>
              <a:cxnLst/>
              <a:rect l="l" t="t" r="r" b="b"/>
              <a:pathLst>
                <a:path w="7282" h="16915" extrusionOk="0">
                  <a:moveTo>
                    <a:pt x="3494" y="1165"/>
                  </a:moveTo>
                  <a:cubicBezTo>
                    <a:pt x="3776" y="1165"/>
                    <a:pt x="4046" y="1305"/>
                    <a:pt x="4356" y="1604"/>
                  </a:cubicBezTo>
                  <a:cubicBezTo>
                    <a:pt x="4623" y="1857"/>
                    <a:pt x="4877" y="2124"/>
                    <a:pt x="4997" y="2498"/>
                  </a:cubicBezTo>
                  <a:cubicBezTo>
                    <a:pt x="5077" y="2726"/>
                    <a:pt x="5184" y="2940"/>
                    <a:pt x="5305" y="3127"/>
                  </a:cubicBezTo>
                  <a:cubicBezTo>
                    <a:pt x="5424" y="3340"/>
                    <a:pt x="5531" y="3528"/>
                    <a:pt x="5585" y="3741"/>
                  </a:cubicBezTo>
                  <a:cubicBezTo>
                    <a:pt x="5625" y="3888"/>
                    <a:pt x="5638" y="4048"/>
                    <a:pt x="5652" y="4222"/>
                  </a:cubicBezTo>
                  <a:cubicBezTo>
                    <a:pt x="5679" y="4489"/>
                    <a:pt x="5706" y="4769"/>
                    <a:pt x="5839" y="5037"/>
                  </a:cubicBezTo>
                  <a:cubicBezTo>
                    <a:pt x="5866" y="5104"/>
                    <a:pt x="5866" y="5197"/>
                    <a:pt x="5866" y="5304"/>
                  </a:cubicBezTo>
                  <a:lnTo>
                    <a:pt x="5866" y="5371"/>
                  </a:lnTo>
                  <a:cubicBezTo>
                    <a:pt x="5879" y="5906"/>
                    <a:pt x="5893" y="6453"/>
                    <a:pt x="6053" y="7014"/>
                  </a:cubicBezTo>
                  <a:cubicBezTo>
                    <a:pt x="6240" y="7709"/>
                    <a:pt x="5999" y="8350"/>
                    <a:pt x="5385" y="8831"/>
                  </a:cubicBezTo>
                  <a:cubicBezTo>
                    <a:pt x="5237" y="8952"/>
                    <a:pt x="5050" y="9005"/>
                    <a:pt x="4837" y="9071"/>
                  </a:cubicBezTo>
                  <a:cubicBezTo>
                    <a:pt x="4770" y="9098"/>
                    <a:pt x="4690" y="9125"/>
                    <a:pt x="4610" y="9152"/>
                  </a:cubicBezTo>
                  <a:cubicBezTo>
                    <a:pt x="4370" y="9246"/>
                    <a:pt x="4022" y="9299"/>
                    <a:pt x="3634" y="9299"/>
                  </a:cubicBezTo>
                  <a:cubicBezTo>
                    <a:pt x="3180" y="9299"/>
                    <a:pt x="2740" y="9219"/>
                    <a:pt x="2446" y="9098"/>
                  </a:cubicBezTo>
                  <a:cubicBezTo>
                    <a:pt x="2191" y="8991"/>
                    <a:pt x="1924" y="8884"/>
                    <a:pt x="1644" y="8777"/>
                  </a:cubicBezTo>
                  <a:cubicBezTo>
                    <a:pt x="1564" y="8738"/>
                    <a:pt x="1470" y="8711"/>
                    <a:pt x="1390" y="8671"/>
                  </a:cubicBezTo>
                  <a:lnTo>
                    <a:pt x="1390" y="8578"/>
                  </a:lnTo>
                  <a:cubicBezTo>
                    <a:pt x="1377" y="8070"/>
                    <a:pt x="1363" y="7589"/>
                    <a:pt x="1163" y="7135"/>
                  </a:cubicBezTo>
                  <a:cubicBezTo>
                    <a:pt x="1149" y="7094"/>
                    <a:pt x="1149" y="7014"/>
                    <a:pt x="1149" y="6948"/>
                  </a:cubicBezTo>
                  <a:lnTo>
                    <a:pt x="1149" y="6880"/>
                  </a:lnTo>
                  <a:lnTo>
                    <a:pt x="1149" y="5999"/>
                  </a:lnTo>
                  <a:cubicBezTo>
                    <a:pt x="1136" y="5304"/>
                    <a:pt x="1122" y="4582"/>
                    <a:pt x="1176" y="3875"/>
                  </a:cubicBezTo>
                  <a:cubicBezTo>
                    <a:pt x="1229" y="3100"/>
                    <a:pt x="1443" y="2405"/>
                    <a:pt x="1817" y="1817"/>
                  </a:cubicBezTo>
                  <a:cubicBezTo>
                    <a:pt x="1817" y="1804"/>
                    <a:pt x="1831" y="1777"/>
                    <a:pt x="1844" y="1764"/>
                  </a:cubicBezTo>
                  <a:cubicBezTo>
                    <a:pt x="1844" y="1750"/>
                    <a:pt x="1858" y="1737"/>
                    <a:pt x="1858" y="1723"/>
                  </a:cubicBezTo>
                  <a:cubicBezTo>
                    <a:pt x="2339" y="1376"/>
                    <a:pt x="2913" y="1242"/>
                    <a:pt x="3354" y="1176"/>
                  </a:cubicBezTo>
                  <a:cubicBezTo>
                    <a:pt x="3401" y="1169"/>
                    <a:pt x="3448" y="1165"/>
                    <a:pt x="3494" y="1165"/>
                  </a:cubicBezTo>
                  <a:close/>
                  <a:moveTo>
                    <a:pt x="3488" y="788"/>
                  </a:moveTo>
                  <a:cubicBezTo>
                    <a:pt x="3420" y="788"/>
                    <a:pt x="3354" y="788"/>
                    <a:pt x="3287" y="802"/>
                  </a:cubicBezTo>
                  <a:cubicBezTo>
                    <a:pt x="2806" y="882"/>
                    <a:pt x="2178" y="1016"/>
                    <a:pt x="1630" y="1429"/>
                  </a:cubicBezTo>
                  <a:cubicBezTo>
                    <a:pt x="1564" y="1470"/>
                    <a:pt x="1537" y="1536"/>
                    <a:pt x="1510" y="1577"/>
                  </a:cubicBezTo>
                  <a:cubicBezTo>
                    <a:pt x="1510" y="1590"/>
                    <a:pt x="1497" y="1604"/>
                    <a:pt x="1497" y="1616"/>
                  </a:cubicBezTo>
                  <a:cubicBezTo>
                    <a:pt x="1096" y="2258"/>
                    <a:pt x="855" y="3006"/>
                    <a:pt x="802" y="3848"/>
                  </a:cubicBezTo>
                  <a:cubicBezTo>
                    <a:pt x="748" y="4570"/>
                    <a:pt x="762" y="5291"/>
                    <a:pt x="762" y="5999"/>
                  </a:cubicBezTo>
                  <a:cubicBezTo>
                    <a:pt x="775" y="6293"/>
                    <a:pt x="775" y="6586"/>
                    <a:pt x="775" y="6880"/>
                  </a:cubicBezTo>
                  <a:lnTo>
                    <a:pt x="775" y="6948"/>
                  </a:lnTo>
                  <a:cubicBezTo>
                    <a:pt x="775" y="7041"/>
                    <a:pt x="762" y="7161"/>
                    <a:pt x="816" y="7281"/>
                  </a:cubicBezTo>
                  <a:cubicBezTo>
                    <a:pt x="989" y="7669"/>
                    <a:pt x="989" y="8097"/>
                    <a:pt x="1003" y="8590"/>
                  </a:cubicBezTo>
                  <a:cubicBezTo>
                    <a:pt x="1003" y="8658"/>
                    <a:pt x="1016" y="8738"/>
                    <a:pt x="1016" y="8818"/>
                  </a:cubicBezTo>
                  <a:lnTo>
                    <a:pt x="1016" y="8938"/>
                  </a:lnTo>
                  <a:lnTo>
                    <a:pt x="1136" y="8978"/>
                  </a:lnTo>
                  <a:cubicBezTo>
                    <a:pt x="1256" y="9032"/>
                    <a:pt x="1390" y="9085"/>
                    <a:pt x="1510" y="9125"/>
                  </a:cubicBezTo>
                  <a:cubicBezTo>
                    <a:pt x="1778" y="9232"/>
                    <a:pt x="2045" y="9339"/>
                    <a:pt x="2298" y="9445"/>
                  </a:cubicBezTo>
                  <a:cubicBezTo>
                    <a:pt x="2633" y="9593"/>
                    <a:pt x="3126" y="9673"/>
                    <a:pt x="3634" y="9673"/>
                  </a:cubicBezTo>
                  <a:cubicBezTo>
                    <a:pt x="4062" y="9673"/>
                    <a:pt x="4450" y="9620"/>
                    <a:pt x="4744" y="9513"/>
                  </a:cubicBezTo>
                  <a:cubicBezTo>
                    <a:pt x="4810" y="9486"/>
                    <a:pt x="4877" y="9459"/>
                    <a:pt x="4957" y="9433"/>
                  </a:cubicBezTo>
                  <a:cubicBezTo>
                    <a:pt x="5184" y="9365"/>
                    <a:pt x="5424" y="9285"/>
                    <a:pt x="5611" y="9139"/>
                  </a:cubicBezTo>
                  <a:cubicBezTo>
                    <a:pt x="6360" y="8551"/>
                    <a:pt x="6641" y="7749"/>
                    <a:pt x="6413" y="6921"/>
                  </a:cubicBezTo>
                  <a:cubicBezTo>
                    <a:pt x="6267" y="6399"/>
                    <a:pt x="6253" y="5892"/>
                    <a:pt x="6240" y="5357"/>
                  </a:cubicBezTo>
                  <a:lnTo>
                    <a:pt x="6240" y="5291"/>
                  </a:lnTo>
                  <a:cubicBezTo>
                    <a:pt x="6240" y="5157"/>
                    <a:pt x="6240" y="5010"/>
                    <a:pt x="6173" y="4876"/>
                  </a:cubicBezTo>
                  <a:cubicBezTo>
                    <a:pt x="6080" y="4663"/>
                    <a:pt x="6053" y="4436"/>
                    <a:pt x="6039" y="4182"/>
                  </a:cubicBezTo>
                  <a:cubicBezTo>
                    <a:pt x="6012" y="4008"/>
                    <a:pt x="5999" y="3821"/>
                    <a:pt x="5959" y="3634"/>
                  </a:cubicBezTo>
                  <a:cubicBezTo>
                    <a:pt x="5893" y="3394"/>
                    <a:pt x="5759" y="3166"/>
                    <a:pt x="5638" y="2940"/>
                  </a:cubicBezTo>
                  <a:cubicBezTo>
                    <a:pt x="5518" y="2753"/>
                    <a:pt x="5424" y="2578"/>
                    <a:pt x="5358" y="2391"/>
                  </a:cubicBezTo>
                  <a:cubicBezTo>
                    <a:pt x="5211" y="1924"/>
                    <a:pt x="4917" y="1604"/>
                    <a:pt x="4623" y="1323"/>
                  </a:cubicBezTo>
                  <a:cubicBezTo>
                    <a:pt x="4236" y="962"/>
                    <a:pt x="3875" y="788"/>
                    <a:pt x="3488" y="788"/>
                  </a:cubicBezTo>
                  <a:close/>
                  <a:moveTo>
                    <a:pt x="6080" y="9739"/>
                  </a:moveTo>
                  <a:cubicBezTo>
                    <a:pt x="6080" y="10007"/>
                    <a:pt x="6080" y="10274"/>
                    <a:pt x="6092" y="10541"/>
                  </a:cubicBezTo>
                  <a:cubicBezTo>
                    <a:pt x="6106" y="11357"/>
                    <a:pt x="6119" y="12144"/>
                    <a:pt x="6053" y="12919"/>
                  </a:cubicBezTo>
                  <a:cubicBezTo>
                    <a:pt x="5999" y="13587"/>
                    <a:pt x="5812" y="14296"/>
                    <a:pt x="5478" y="15030"/>
                  </a:cubicBezTo>
                  <a:cubicBezTo>
                    <a:pt x="5398" y="15217"/>
                    <a:pt x="5291" y="15324"/>
                    <a:pt x="5130" y="15391"/>
                  </a:cubicBezTo>
                  <a:cubicBezTo>
                    <a:pt x="5024" y="15431"/>
                    <a:pt x="4931" y="15484"/>
                    <a:pt x="4837" y="15538"/>
                  </a:cubicBezTo>
                  <a:cubicBezTo>
                    <a:pt x="4717" y="15605"/>
                    <a:pt x="4596" y="15658"/>
                    <a:pt x="4489" y="15698"/>
                  </a:cubicBezTo>
                  <a:cubicBezTo>
                    <a:pt x="4346" y="15754"/>
                    <a:pt x="4211" y="15782"/>
                    <a:pt x="4100" y="15782"/>
                  </a:cubicBezTo>
                  <a:cubicBezTo>
                    <a:pt x="4077" y="15782"/>
                    <a:pt x="4056" y="15781"/>
                    <a:pt x="4035" y="15778"/>
                  </a:cubicBezTo>
                  <a:cubicBezTo>
                    <a:pt x="3701" y="15725"/>
                    <a:pt x="3381" y="15645"/>
                    <a:pt x="3046" y="15525"/>
                  </a:cubicBezTo>
                  <a:cubicBezTo>
                    <a:pt x="2779" y="15431"/>
                    <a:pt x="2512" y="15338"/>
                    <a:pt x="2378" y="15071"/>
                  </a:cubicBezTo>
                  <a:cubicBezTo>
                    <a:pt x="2352" y="15017"/>
                    <a:pt x="2325" y="14964"/>
                    <a:pt x="2298" y="14923"/>
                  </a:cubicBezTo>
                  <a:cubicBezTo>
                    <a:pt x="2191" y="14709"/>
                    <a:pt x="2098" y="14549"/>
                    <a:pt x="2152" y="14296"/>
                  </a:cubicBezTo>
                  <a:cubicBezTo>
                    <a:pt x="2218" y="13961"/>
                    <a:pt x="2232" y="13467"/>
                    <a:pt x="1951" y="12986"/>
                  </a:cubicBezTo>
                  <a:cubicBezTo>
                    <a:pt x="1885" y="12880"/>
                    <a:pt x="1844" y="12732"/>
                    <a:pt x="1831" y="12612"/>
                  </a:cubicBezTo>
                  <a:cubicBezTo>
                    <a:pt x="1831" y="12251"/>
                    <a:pt x="1764" y="11904"/>
                    <a:pt x="1697" y="11570"/>
                  </a:cubicBezTo>
                  <a:cubicBezTo>
                    <a:pt x="1617" y="11156"/>
                    <a:pt x="1537" y="10782"/>
                    <a:pt x="1550" y="10381"/>
                  </a:cubicBezTo>
                  <a:cubicBezTo>
                    <a:pt x="1564" y="10220"/>
                    <a:pt x="1537" y="10060"/>
                    <a:pt x="1523" y="9914"/>
                  </a:cubicBezTo>
                  <a:cubicBezTo>
                    <a:pt x="1523" y="9900"/>
                    <a:pt x="1510" y="9900"/>
                    <a:pt x="1510" y="9887"/>
                  </a:cubicBezTo>
                  <a:cubicBezTo>
                    <a:pt x="1524" y="9885"/>
                    <a:pt x="1538" y="9884"/>
                    <a:pt x="1551" y="9884"/>
                  </a:cubicBezTo>
                  <a:cubicBezTo>
                    <a:pt x="1642" y="9884"/>
                    <a:pt x="1727" y="9926"/>
                    <a:pt x="1844" y="10007"/>
                  </a:cubicBezTo>
                  <a:cubicBezTo>
                    <a:pt x="2312" y="10327"/>
                    <a:pt x="2833" y="10354"/>
                    <a:pt x="3287" y="10354"/>
                  </a:cubicBezTo>
                  <a:lnTo>
                    <a:pt x="3394" y="10354"/>
                  </a:lnTo>
                  <a:cubicBezTo>
                    <a:pt x="4744" y="10341"/>
                    <a:pt x="4797" y="10327"/>
                    <a:pt x="6080" y="9739"/>
                  </a:cubicBezTo>
                  <a:close/>
                  <a:moveTo>
                    <a:pt x="6454" y="9232"/>
                  </a:moveTo>
                  <a:lnTo>
                    <a:pt x="6213" y="9312"/>
                  </a:lnTo>
                  <a:cubicBezTo>
                    <a:pt x="6173" y="9312"/>
                    <a:pt x="6133" y="9326"/>
                    <a:pt x="6106" y="9339"/>
                  </a:cubicBezTo>
                  <a:cubicBezTo>
                    <a:pt x="6039" y="9353"/>
                    <a:pt x="5973" y="9365"/>
                    <a:pt x="5919" y="9392"/>
                  </a:cubicBezTo>
                  <a:cubicBezTo>
                    <a:pt x="4690" y="9967"/>
                    <a:pt x="4690" y="9967"/>
                    <a:pt x="3394" y="9967"/>
                  </a:cubicBezTo>
                  <a:lnTo>
                    <a:pt x="3287" y="9967"/>
                  </a:lnTo>
                  <a:cubicBezTo>
                    <a:pt x="2873" y="9967"/>
                    <a:pt x="2432" y="9953"/>
                    <a:pt x="2058" y="9686"/>
                  </a:cubicBezTo>
                  <a:cubicBezTo>
                    <a:pt x="1938" y="9606"/>
                    <a:pt x="1764" y="9513"/>
                    <a:pt x="1550" y="9513"/>
                  </a:cubicBezTo>
                  <a:cubicBezTo>
                    <a:pt x="1443" y="9513"/>
                    <a:pt x="1336" y="9526"/>
                    <a:pt x="1229" y="9579"/>
                  </a:cubicBezTo>
                  <a:lnTo>
                    <a:pt x="1110" y="9633"/>
                  </a:lnTo>
                  <a:lnTo>
                    <a:pt x="1122" y="9766"/>
                  </a:lnTo>
                  <a:cubicBezTo>
                    <a:pt x="1122" y="9833"/>
                    <a:pt x="1136" y="9900"/>
                    <a:pt x="1149" y="9967"/>
                  </a:cubicBezTo>
                  <a:cubicBezTo>
                    <a:pt x="1163" y="10101"/>
                    <a:pt x="1190" y="10234"/>
                    <a:pt x="1176" y="10368"/>
                  </a:cubicBezTo>
                  <a:cubicBezTo>
                    <a:pt x="1149" y="10808"/>
                    <a:pt x="1243" y="11223"/>
                    <a:pt x="1323" y="11637"/>
                  </a:cubicBezTo>
                  <a:cubicBezTo>
                    <a:pt x="1390" y="11971"/>
                    <a:pt x="1443" y="12292"/>
                    <a:pt x="1457" y="12625"/>
                  </a:cubicBezTo>
                  <a:cubicBezTo>
                    <a:pt x="1457" y="12812"/>
                    <a:pt x="1523" y="13013"/>
                    <a:pt x="1617" y="13186"/>
                  </a:cubicBezTo>
                  <a:cubicBezTo>
                    <a:pt x="1844" y="13560"/>
                    <a:pt x="1831" y="13961"/>
                    <a:pt x="1778" y="14228"/>
                  </a:cubicBezTo>
                  <a:cubicBezTo>
                    <a:pt x="1697" y="14602"/>
                    <a:pt x="1844" y="14870"/>
                    <a:pt x="1965" y="15097"/>
                  </a:cubicBezTo>
                  <a:cubicBezTo>
                    <a:pt x="1991" y="15151"/>
                    <a:pt x="2018" y="15190"/>
                    <a:pt x="2045" y="15244"/>
                  </a:cubicBezTo>
                  <a:cubicBezTo>
                    <a:pt x="2245" y="15645"/>
                    <a:pt x="2619" y="15778"/>
                    <a:pt x="2927" y="15885"/>
                  </a:cubicBezTo>
                  <a:cubicBezTo>
                    <a:pt x="3274" y="16006"/>
                    <a:pt x="3621" y="16099"/>
                    <a:pt x="3969" y="16152"/>
                  </a:cubicBezTo>
                  <a:lnTo>
                    <a:pt x="4115" y="16152"/>
                  </a:lnTo>
                  <a:cubicBezTo>
                    <a:pt x="4302" y="16152"/>
                    <a:pt x="4489" y="16099"/>
                    <a:pt x="4623" y="16059"/>
                  </a:cubicBezTo>
                  <a:cubicBezTo>
                    <a:pt x="4756" y="16006"/>
                    <a:pt x="4890" y="15938"/>
                    <a:pt x="5011" y="15872"/>
                  </a:cubicBezTo>
                  <a:cubicBezTo>
                    <a:pt x="5104" y="15819"/>
                    <a:pt x="5198" y="15778"/>
                    <a:pt x="5278" y="15739"/>
                  </a:cubicBezTo>
                  <a:cubicBezTo>
                    <a:pt x="5531" y="15632"/>
                    <a:pt x="5706" y="15458"/>
                    <a:pt x="5825" y="15190"/>
                  </a:cubicBezTo>
                  <a:cubicBezTo>
                    <a:pt x="6173" y="14415"/>
                    <a:pt x="6374" y="13654"/>
                    <a:pt x="6427" y="12946"/>
                  </a:cubicBezTo>
                  <a:cubicBezTo>
                    <a:pt x="6493" y="12144"/>
                    <a:pt x="6480" y="11330"/>
                    <a:pt x="6466" y="10528"/>
                  </a:cubicBezTo>
                  <a:cubicBezTo>
                    <a:pt x="6466" y="10194"/>
                    <a:pt x="6454" y="9833"/>
                    <a:pt x="6454" y="9486"/>
                  </a:cubicBezTo>
                  <a:lnTo>
                    <a:pt x="6454" y="9232"/>
                  </a:lnTo>
                  <a:close/>
                  <a:moveTo>
                    <a:pt x="3367" y="387"/>
                  </a:moveTo>
                  <a:cubicBezTo>
                    <a:pt x="3474" y="387"/>
                    <a:pt x="3581" y="387"/>
                    <a:pt x="3688" y="401"/>
                  </a:cubicBezTo>
                  <a:cubicBezTo>
                    <a:pt x="3969" y="441"/>
                    <a:pt x="4249" y="548"/>
                    <a:pt x="4436" y="668"/>
                  </a:cubicBezTo>
                  <a:cubicBezTo>
                    <a:pt x="5038" y="1096"/>
                    <a:pt x="5412" y="1497"/>
                    <a:pt x="5625" y="1964"/>
                  </a:cubicBezTo>
                  <a:cubicBezTo>
                    <a:pt x="5679" y="2058"/>
                    <a:pt x="5718" y="2138"/>
                    <a:pt x="5759" y="2231"/>
                  </a:cubicBezTo>
                  <a:cubicBezTo>
                    <a:pt x="5866" y="2472"/>
                    <a:pt x="5973" y="2712"/>
                    <a:pt x="6106" y="2926"/>
                  </a:cubicBezTo>
                  <a:cubicBezTo>
                    <a:pt x="6333" y="3314"/>
                    <a:pt x="6427" y="3634"/>
                    <a:pt x="6400" y="3968"/>
                  </a:cubicBezTo>
                  <a:lnTo>
                    <a:pt x="6400" y="3982"/>
                  </a:lnTo>
                  <a:cubicBezTo>
                    <a:pt x="6386" y="4048"/>
                    <a:pt x="6386" y="4128"/>
                    <a:pt x="6413" y="4222"/>
                  </a:cubicBezTo>
                  <a:cubicBezTo>
                    <a:pt x="6614" y="4769"/>
                    <a:pt x="6627" y="5331"/>
                    <a:pt x="6614" y="5999"/>
                  </a:cubicBezTo>
                  <a:cubicBezTo>
                    <a:pt x="6614" y="6105"/>
                    <a:pt x="6627" y="6226"/>
                    <a:pt x="6680" y="6333"/>
                  </a:cubicBezTo>
                  <a:cubicBezTo>
                    <a:pt x="6867" y="6667"/>
                    <a:pt x="6867" y="7041"/>
                    <a:pt x="6854" y="7441"/>
                  </a:cubicBezTo>
                  <a:lnTo>
                    <a:pt x="6854" y="7682"/>
                  </a:lnTo>
                  <a:lnTo>
                    <a:pt x="6854" y="9392"/>
                  </a:lnTo>
                  <a:lnTo>
                    <a:pt x="6854" y="9940"/>
                  </a:lnTo>
                  <a:lnTo>
                    <a:pt x="6854" y="10127"/>
                  </a:lnTo>
                  <a:lnTo>
                    <a:pt x="6854" y="10728"/>
                  </a:lnTo>
                  <a:cubicBezTo>
                    <a:pt x="6841" y="11182"/>
                    <a:pt x="6841" y="11637"/>
                    <a:pt x="6867" y="12105"/>
                  </a:cubicBezTo>
                  <a:cubicBezTo>
                    <a:pt x="6908" y="12880"/>
                    <a:pt x="6774" y="13694"/>
                    <a:pt x="6480" y="14576"/>
                  </a:cubicBezTo>
                  <a:cubicBezTo>
                    <a:pt x="6480" y="14590"/>
                    <a:pt x="6466" y="14616"/>
                    <a:pt x="6466" y="14629"/>
                  </a:cubicBezTo>
                  <a:cubicBezTo>
                    <a:pt x="6440" y="14697"/>
                    <a:pt x="6413" y="14777"/>
                    <a:pt x="6400" y="14857"/>
                  </a:cubicBezTo>
                  <a:cubicBezTo>
                    <a:pt x="6386" y="15365"/>
                    <a:pt x="6119" y="15725"/>
                    <a:pt x="5492" y="16086"/>
                  </a:cubicBezTo>
                  <a:lnTo>
                    <a:pt x="5451" y="16113"/>
                  </a:lnTo>
                  <a:cubicBezTo>
                    <a:pt x="5064" y="16326"/>
                    <a:pt x="4703" y="16540"/>
                    <a:pt x="4275" y="16540"/>
                  </a:cubicBezTo>
                  <a:cubicBezTo>
                    <a:pt x="4236" y="16540"/>
                    <a:pt x="4195" y="16540"/>
                    <a:pt x="4156" y="16526"/>
                  </a:cubicBezTo>
                  <a:cubicBezTo>
                    <a:pt x="3621" y="16487"/>
                    <a:pt x="3087" y="16326"/>
                    <a:pt x="2633" y="16179"/>
                  </a:cubicBezTo>
                  <a:cubicBezTo>
                    <a:pt x="2205" y="16033"/>
                    <a:pt x="1911" y="15698"/>
                    <a:pt x="1603" y="15231"/>
                  </a:cubicBezTo>
                  <a:cubicBezTo>
                    <a:pt x="1577" y="15190"/>
                    <a:pt x="1550" y="15124"/>
                    <a:pt x="1523" y="15071"/>
                  </a:cubicBezTo>
                  <a:cubicBezTo>
                    <a:pt x="1470" y="14977"/>
                    <a:pt x="1430" y="14884"/>
                    <a:pt x="1350" y="14790"/>
                  </a:cubicBezTo>
                  <a:cubicBezTo>
                    <a:pt x="1163" y="14563"/>
                    <a:pt x="1190" y="14415"/>
                    <a:pt x="1243" y="14309"/>
                  </a:cubicBezTo>
                  <a:cubicBezTo>
                    <a:pt x="1363" y="14002"/>
                    <a:pt x="1310" y="13708"/>
                    <a:pt x="1243" y="13454"/>
                  </a:cubicBezTo>
                  <a:lnTo>
                    <a:pt x="1229" y="13400"/>
                  </a:lnTo>
                  <a:cubicBezTo>
                    <a:pt x="1190" y="13186"/>
                    <a:pt x="1136" y="12973"/>
                    <a:pt x="1083" y="12759"/>
                  </a:cubicBezTo>
                  <a:cubicBezTo>
                    <a:pt x="1016" y="12532"/>
                    <a:pt x="962" y="12292"/>
                    <a:pt x="909" y="12051"/>
                  </a:cubicBezTo>
                  <a:cubicBezTo>
                    <a:pt x="869" y="11797"/>
                    <a:pt x="842" y="11517"/>
                    <a:pt x="855" y="11209"/>
                  </a:cubicBezTo>
                  <a:cubicBezTo>
                    <a:pt x="869" y="10769"/>
                    <a:pt x="829" y="10354"/>
                    <a:pt x="748" y="9953"/>
                  </a:cubicBezTo>
                  <a:cubicBezTo>
                    <a:pt x="642" y="9540"/>
                    <a:pt x="588" y="9071"/>
                    <a:pt x="575" y="8537"/>
                  </a:cubicBezTo>
                  <a:lnTo>
                    <a:pt x="575" y="8364"/>
                  </a:lnTo>
                  <a:cubicBezTo>
                    <a:pt x="575" y="8083"/>
                    <a:pt x="575" y="7816"/>
                    <a:pt x="468" y="7522"/>
                  </a:cubicBezTo>
                  <a:cubicBezTo>
                    <a:pt x="401" y="7349"/>
                    <a:pt x="401" y="7135"/>
                    <a:pt x="401" y="6948"/>
                  </a:cubicBezTo>
                  <a:lnTo>
                    <a:pt x="401" y="6574"/>
                  </a:lnTo>
                  <a:cubicBezTo>
                    <a:pt x="388" y="5651"/>
                    <a:pt x="374" y="4689"/>
                    <a:pt x="401" y="3768"/>
                  </a:cubicBezTo>
                  <a:cubicBezTo>
                    <a:pt x="415" y="2953"/>
                    <a:pt x="668" y="2165"/>
                    <a:pt x="1163" y="1336"/>
                  </a:cubicBezTo>
                  <a:cubicBezTo>
                    <a:pt x="1270" y="1176"/>
                    <a:pt x="1416" y="1029"/>
                    <a:pt x="1564" y="948"/>
                  </a:cubicBezTo>
                  <a:cubicBezTo>
                    <a:pt x="2072" y="668"/>
                    <a:pt x="2699" y="387"/>
                    <a:pt x="3367" y="387"/>
                  </a:cubicBezTo>
                  <a:close/>
                  <a:moveTo>
                    <a:pt x="3367" y="0"/>
                  </a:moveTo>
                  <a:cubicBezTo>
                    <a:pt x="2606" y="0"/>
                    <a:pt x="1938" y="321"/>
                    <a:pt x="1377" y="615"/>
                  </a:cubicBezTo>
                  <a:cubicBezTo>
                    <a:pt x="1176" y="735"/>
                    <a:pt x="976" y="922"/>
                    <a:pt x="842" y="1136"/>
                  </a:cubicBezTo>
                  <a:cubicBezTo>
                    <a:pt x="308" y="2017"/>
                    <a:pt x="27" y="2872"/>
                    <a:pt x="14" y="3754"/>
                  </a:cubicBezTo>
                  <a:cubicBezTo>
                    <a:pt x="0" y="4689"/>
                    <a:pt x="14" y="5651"/>
                    <a:pt x="14" y="6574"/>
                  </a:cubicBezTo>
                  <a:lnTo>
                    <a:pt x="14" y="6948"/>
                  </a:lnTo>
                  <a:cubicBezTo>
                    <a:pt x="27" y="7161"/>
                    <a:pt x="27" y="7415"/>
                    <a:pt x="107" y="7655"/>
                  </a:cubicBezTo>
                  <a:cubicBezTo>
                    <a:pt x="187" y="7883"/>
                    <a:pt x="201" y="8109"/>
                    <a:pt x="201" y="8364"/>
                  </a:cubicBezTo>
                  <a:lnTo>
                    <a:pt x="201" y="8551"/>
                  </a:lnTo>
                  <a:cubicBezTo>
                    <a:pt x="214" y="9112"/>
                    <a:pt x="267" y="9593"/>
                    <a:pt x="374" y="10033"/>
                  </a:cubicBezTo>
                  <a:cubicBezTo>
                    <a:pt x="454" y="10407"/>
                    <a:pt x="495" y="10782"/>
                    <a:pt x="481" y="11196"/>
                  </a:cubicBezTo>
                  <a:cubicBezTo>
                    <a:pt x="468" y="11530"/>
                    <a:pt x="481" y="11837"/>
                    <a:pt x="549" y="12131"/>
                  </a:cubicBezTo>
                  <a:cubicBezTo>
                    <a:pt x="588" y="12372"/>
                    <a:pt x="655" y="12625"/>
                    <a:pt x="709" y="12853"/>
                  </a:cubicBezTo>
                  <a:cubicBezTo>
                    <a:pt x="762" y="13053"/>
                    <a:pt x="829" y="13266"/>
                    <a:pt x="869" y="13467"/>
                  </a:cubicBezTo>
                  <a:lnTo>
                    <a:pt x="882" y="13534"/>
                  </a:lnTo>
                  <a:cubicBezTo>
                    <a:pt x="923" y="13761"/>
                    <a:pt x="976" y="13961"/>
                    <a:pt x="882" y="14162"/>
                  </a:cubicBezTo>
                  <a:cubicBezTo>
                    <a:pt x="802" y="14362"/>
                    <a:pt x="762" y="14683"/>
                    <a:pt x="1069" y="15030"/>
                  </a:cubicBezTo>
                  <a:cubicBezTo>
                    <a:pt x="1110" y="15083"/>
                    <a:pt x="1136" y="15151"/>
                    <a:pt x="1176" y="15231"/>
                  </a:cubicBezTo>
                  <a:cubicBezTo>
                    <a:pt x="1203" y="15297"/>
                    <a:pt x="1243" y="15365"/>
                    <a:pt x="1283" y="15445"/>
                  </a:cubicBezTo>
                  <a:cubicBezTo>
                    <a:pt x="1591" y="15899"/>
                    <a:pt x="1951" y="16353"/>
                    <a:pt x="2512" y="16540"/>
                  </a:cubicBezTo>
                  <a:cubicBezTo>
                    <a:pt x="2993" y="16687"/>
                    <a:pt x="3541" y="16861"/>
                    <a:pt x="4129" y="16914"/>
                  </a:cubicBezTo>
                  <a:lnTo>
                    <a:pt x="4275" y="16914"/>
                  </a:lnTo>
                  <a:cubicBezTo>
                    <a:pt x="4810" y="16914"/>
                    <a:pt x="5225" y="16674"/>
                    <a:pt x="5638" y="16433"/>
                  </a:cubicBezTo>
                  <a:lnTo>
                    <a:pt x="5679" y="16407"/>
                  </a:lnTo>
                  <a:cubicBezTo>
                    <a:pt x="6186" y="16126"/>
                    <a:pt x="6748" y="15698"/>
                    <a:pt x="6787" y="14884"/>
                  </a:cubicBezTo>
                  <a:cubicBezTo>
                    <a:pt x="6787" y="14843"/>
                    <a:pt x="6801" y="14803"/>
                    <a:pt x="6814" y="14763"/>
                  </a:cubicBezTo>
                  <a:cubicBezTo>
                    <a:pt x="6828" y="14736"/>
                    <a:pt x="6828" y="14723"/>
                    <a:pt x="6841" y="14697"/>
                  </a:cubicBezTo>
                  <a:cubicBezTo>
                    <a:pt x="7148" y="13761"/>
                    <a:pt x="7282" y="12906"/>
                    <a:pt x="7241" y="12078"/>
                  </a:cubicBezTo>
                  <a:cubicBezTo>
                    <a:pt x="7215" y="11637"/>
                    <a:pt x="7229" y="11182"/>
                    <a:pt x="7229" y="10728"/>
                  </a:cubicBezTo>
                  <a:lnTo>
                    <a:pt x="7229" y="10314"/>
                  </a:lnTo>
                  <a:lnTo>
                    <a:pt x="7241" y="10314"/>
                  </a:lnTo>
                  <a:lnTo>
                    <a:pt x="7241" y="10127"/>
                  </a:lnTo>
                  <a:lnTo>
                    <a:pt x="7241" y="9392"/>
                  </a:lnTo>
                  <a:lnTo>
                    <a:pt x="7241" y="7682"/>
                  </a:lnTo>
                  <a:lnTo>
                    <a:pt x="7241" y="7441"/>
                  </a:lnTo>
                  <a:cubicBezTo>
                    <a:pt x="7241" y="7014"/>
                    <a:pt x="7255" y="6574"/>
                    <a:pt x="7015" y="6146"/>
                  </a:cubicBezTo>
                  <a:cubicBezTo>
                    <a:pt x="7001" y="6132"/>
                    <a:pt x="6988" y="6079"/>
                    <a:pt x="6988" y="5999"/>
                  </a:cubicBezTo>
                  <a:cubicBezTo>
                    <a:pt x="7001" y="5437"/>
                    <a:pt x="7015" y="4743"/>
                    <a:pt x="6774" y="4089"/>
                  </a:cubicBezTo>
                  <a:lnTo>
                    <a:pt x="6774" y="4021"/>
                  </a:lnTo>
                  <a:lnTo>
                    <a:pt x="6774" y="4008"/>
                  </a:lnTo>
                  <a:cubicBezTo>
                    <a:pt x="6814" y="3594"/>
                    <a:pt x="6707" y="3193"/>
                    <a:pt x="6427" y="2739"/>
                  </a:cubicBezTo>
                  <a:cubicBezTo>
                    <a:pt x="6306" y="2525"/>
                    <a:pt x="6199" y="2311"/>
                    <a:pt x="6092" y="2071"/>
                  </a:cubicBezTo>
                  <a:cubicBezTo>
                    <a:pt x="6053" y="1991"/>
                    <a:pt x="6012" y="1898"/>
                    <a:pt x="5973" y="1804"/>
                  </a:cubicBezTo>
                  <a:cubicBezTo>
                    <a:pt x="5718" y="1269"/>
                    <a:pt x="5318" y="829"/>
                    <a:pt x="4650" y="361"/>
                  </a:cubicBezTo>
                  <a:cubicBezTo>
                    <a:pt x="4409" y="200"/>
                    <a:pt x="4088" y="81"/>
                    <a:pt x="3741" y="27"/>
                  </a:cubicBezTo>
                  <a:cubicBezTo>
                    <a:pt x="3621" y="13"/>
                    <a:pt x="3501" y="0"/>
                    <a:pt x="33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8685;p56">
              <a:extLst>
                <a:ext uri="{FF2B5EF4-FFF2-40B4-BE49-F238E27FC236}">
                  <a16:creationId xmlns:a16="http://schemas.microsoft.com/office/drawing/2014/main" id="{2DB03DFE-F003-4786-9EF1-46670AE0A0BB}"/>
                </a:ext>
              </a:extLst>
            </p:cNvPr>
            <p:cNvSpPr/>
            <p:nvPr/>
          </p:nvSpPr>
          <p:spPr>
            <a:xfrm>
              <a:off x="3214750" y="934850"/>
              <a:ext cx="23725" cy="122250"/>
            </a:xfrm>
            <a:custGeom>
              <a:avLst/>
              <a:gdLst/>
              <a:ahLst/>
              <a:cxnLst/>
              <a:rect l="l" t="t" r="r" b="b"/>
              <a:pathLst>
                <a:path w="949" h="4890" extrusionOk="0">
                  <a:moveTo>
                    <a:pt x="281" y="4890"/>
                  </a:moveTo>
                  <a:cubicBezTo>
                    <a:pt x="120" y="4489"/>
                    <a:pt x="147" y="4222"/>
                    <a:pt x="281" y="3981"/>
                  </a:cubicBezTo>
                  <a:cubicBezTo>
                    <a:pt x="642" y="3367"/>
                    <a:pt x="455" y="2846"/>
                    <a:pt x="40" y="2351"/>
                  </a:cubicBezTo>
                  <a:cubicBezTo>
                    <a:pt x="215" y="1858"/>
                    <a:pt x="308" y="1377"/>
                    <a:pt x="108" y="855"/>
                  </a:cubicBezTo>
                  <a:cubicBezTo>
                    <a:pt x="14" y="615"/>
                    <a:pt x="28" y="335"/>
                    <a:pt x="1" y="0"/>
                  </a:cubicBezTo>
                  <a:cubicBezTo>
                    <a:pt x="241" y="121"/>
                    <a:pt x="402" y="201"/>
                    <a:pt x="468" y="442"/>
                  </a:cubicBezTo>
                  <a:cubicBezTo>
                    <a:pt x="628" y="976"/>
                    <a:pt x="815" y="1510"/>
                    <a:pt x="776" y="2098"/>
                  </a:cubicBezTo>
                  <a:cubicBezTo>
                    <a:pt x="749" y="2312"/>
                    <a:pt x="842" y="2526"/>
                    <a:pt x="869" y="2726"/>
                  </a:cubicBezTo>
                  <a:cubicBezTo>
                    <a:pt x="909" y="2993"/>
                    <a:pt x="949" y="3260"/>
                    <a:pt x="949" y="3527"/>
                  </a:cubicBezTo>
                  <a:cubicBezTo>
                    <a:pt x="936" y="3648"/>
                    <a:pt x="869" y="3808"/>
                    <a:pt x="776" y="3875"/>
                  </a:cubicBezTo>
                  <a:cubicBezTo>
                    <a:pt x="521" y="4049"/>
                    <a:pt x="428" y="4275"/>
                    <a:pt x="428" y="4556"/>
                  </a:cubicBezTo>
                  <a:cubicBezTo>
                    <a:pt x="428" y="4623"/>
                    <a:pt x="361" y="4690"/>
                    <a:pt x="281" y="489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8686;p56">
              <a:extLst>
                <a:ext uri="{FF2B5EF4-FFF2-40B4-BE49-F238E27FC236}">
                  <a16:creationId xmlns:a16="http://schemas.microsoft.com/office/drawing/2014/main" id="{DF74FB20-BE68-4672-B61A-7C03149D5625}"/>
                </a:ext>
              </a:extLst>
            </p:cNvPr>
            <p:cNvSpPr/>
            <p:nvPr/>
          </p:nvSpPr>
          <p:spPr>
            <a:xfrm>
              <a:off x="3228775" y="1142275"/>
              <a:ext cx="16075" cy="81825"/>
            </a:xfrm>
            <a:custGeom>
              <a:avLst/>
              <a:gdLst/>
              <a:ahLst/>
              <a:cxnLst/>
              <a:rect l="l" t="t" r="r" b="b"/>
              <a:pathLst>
                <a:path w="643" h="3273" extrusionOk="0">
                  <a:moveTo>
                    <a:pt x="108" y="3273"/>
                  </a:moveTo>
                  <a:cubicBezTo>
                    <a:pt x="67" y="3113"/>
                    <a:pt x="1" y="3006"/>
                    <a:pt x="28" y="2926"/>
                  </a:cubicBezTo>
                  <a:cubicBezTo>
                    <a:pt x="215" y="2458"/>
                    <a:pt x="161" y="1978"/>
                    <a:pt x="161" y="1497"/>
                  </a:cubicBezTo>
                  <a:cubicBezTo>
                    <a:pt x="174" y="1122"/>
                    <a:pt x="174" y="748"/>
                    <a:pt x="201" y="360"/>
                  </a:cubicBezTo>
                  <a:cubicBezTo>
                    <a:pt x="215" y="241"/>
                    <a:pt x="268" y="134"/>
                    <a:pt x="295" y="40"/>
                  </a:cubicBezTo>
                  <a:cubicBezTo>
                    <a:pt x="509" y="0"/>
                    <a:pt x="562" y="120"/>
                    <a:pt x="562" y="214"/>
                  </a:cubicBezTo>
                  <a:cubicBezTo>
                    <a:pt x="602" y="989"/>
                    <a:pt x="628" y="1777"/>
                    <a:pt x="642" y="2551"/>
                  </a:cubicBezTo>
                  <a:cubicBezTo>
                    <a:pt x="642" y="2833"/>
                    <a:pt x="455" y="3046"/>
                    <a:pt x="108" y="3273"/>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8617;p56">
            <a:extLst>
              <a:ext uri="{FF2B5EF4-FFF2-40B4-BE49-F238E27FC236}">
                <a16:creationId xmlns:a16="http://schemas.microsoft.com/office/drawing/2014/main" id="{29356465-E4B0-45C9-B049-65147F82D9DB}"/>
              </a:ext>
            </a:extLst>
          </p:cNvPr>
          <p:cNvGrpSpPr/>
          <p:nvPr/>
        </p:nvGrpSpPr>
        <p:grpSpPr>
          <a:xfrm>
            <a:off x="10162472" y="563011"/>
            <a:ext cx="438900" cy="798650"/>
            <a:chOff x="3819625" y="238775"/>
            <a:chExt cx="438900" cy="798650"/>
          </a:xfrm>
        </p:grpSpPr>
        <p:sp>
          <p:nvSpPr>
            <p:cNvPr id="36" name="Google Shape;8618;p56">
              <a:extLst>
                <a:ext uri="{FF2B5EF4-FFF2-40B4-BE49-F238E27FC236}">
                  <a16:creationId xmlns:a16="http://schemas.microsoft.com/office/drawing/2014/main" id="{51DEFA0B-702E-4515-A508-B1F569809AAC}"/>
                </a:ext>
              </a:extLst>
            </p:cNvPr>
            <p:cNvSpPr/>
            <p:nvPr/>
          </p:nvSpPr>
          <p:spPr>
            <a:xfrm>
              <a:off x="3842675" y="610550"/>
              <a:ext cx="391800" cy="304950"/>
            </a:xfrm>
            <a:custGeom>
              <a:avLst/>
              <a:gdLst/>
              <a:ahLst/>
              <a:cxnLst/>
              <a:rect l="l" t="t" r="r" b="b"/>
              <a:pathLst>
                <a:path w="15672" h="12198" extrusionOk="0">
                  <a:moveTo>
                    <a:pt x="15338" y="0"/>
                  </a:moveTo>
                  <a:cubicBezTo>
                    <a:pt x="15404" y="721"/>
                    <a:pt x="15484" y="1202"/>
                    <a:pt x="15498" y="1683"/>
                  </a:cubicBezTo>
                  <a:cubicBezTo>
                    <a:pt x="15538" y="4128"/>
                    <a:pt x="15552" y="6586"/>
                    <a:pt x="15579" y="9031"/>
                  </a:cubicBezTo>
                  <a:cubicBezTo>
                    <a:pt x="15579" y="9165"/>
                    <a:pt x="15565" y="9311"/>
                    <a:pt x="15579" y="9432"/>
                  </a:cubicBezTo>
                  <a:cubicBezTo>
                    <a:pt x="15672" y="9979"/>
                    <a:pt x="15445" y="10394"/>
                    <a:pt x="15084" y="10742"/>
                  </a:cubicBezTo>
                  <a:cubicBezTo>
                    <a:pt x="14683" y="11116"/>
                    <a:pt x="14255" y="11383"/>
                    <a:pt x="13681" y="11502"/>
                  </a:cubicBezTo>
                  <a:cubicBezTo>
                    <a:pt x="13120" y="11623"/>
                    <a:pt x="12532" y="11703"/>
                    <a:pt x="12025" y="12051"/>
                  </a:cubicBezTo>
                  <a:cubicBezTo>
                    <a:pt x="11877" y="12144"/>
                    <a:pt x="11663" y="12184"/>
                    <a:pt x="11476" y="12184"/>
                  </a:cubicBezTo>
                  <a:cubicBezTo>
                    <a:pt x="9499" y="12184"/>
                    <a:pt x="7509" y="12197"/>
                    <a:pt x="5518" y="12184"/>
                  </a:cubicBezTo>
                  <a:cubicBezTo>
                    <a:pt x="5304" y="12184"/>
                    <a:pt x="5104" y="12117"/>
                    <a:pt x="4890" y="12078"/>
                  </a:cubicBezTo>
                  <a:cubicBezTo>
                    <a:pt x="4703" y="12051"/>
                    <a:pt x="4516" y="11997"/>
                    <a:pt x="4329" y="11997"/>
                  </a:cubicBezTo>
                  <a:cubicBezTo>
                    <a:pt x="3581" y="11997"/>
                    <a:pt x="2886" y="11796"/>
                    <a:pt x="2178" y="11583"/>
                  </a:cubicBezTo>
                  <a:cubicBezTo>
                    <a:pt x="2058" y="11543"/>
                    <a:pt x="1925" y="11529"/>
                    <a:pt x="1818" y="11502"/>
                  </a:cubicBezTo>
                  <a:cubicBezTo>
                    <a:pt x="1764" y="11436"/>
                    <a:pt x="1711" y="11396"/>
                    <a:pt x="1697" y="11356"/>
                  </a:cubicBezTo>
                  <a:cubicBezTo>
                    <a:pt x="1390" y="9873"/>
                    <a:pt x="1082" y="8376"/>
                    <a:pt x="776" y="6894"/>
                  </a:cubicBezTo>
                  <a:cubicBezTo>
                    <a:pt x="722" y="6600"/>
                    <a:pt x="655" y="6306"/>
                    <a:pt x="628" y="5998"/>
                  </a:cubicBezTo>
                  <a:cubicBezTo>
                    <a:pt x="535" y="4836"/>
                    <a:pt x="281" y="3700"/>
                    <a:pt x="67" y="2551"/>
                  </a:cubicBezTo>
                  <a:cubicBezTo>
                    <a:pt x="1" y="2177"/>
                    <a:pt x="1" y="1817"/>
                    <a:pt x="54" y="1443"/>
                  </a:cubicBezTo>
                  <a:cubicBezTo>
                    <a:pt x="482" y="1523"/>
                    <a:pt x="815" y="1616"/>
                    <a:pt x="1162" y="1657"/>
                  </a:cubicBezTo>
                  <a:cubicBezTo>
                    <a:pt x="1483" y="1683"/>
                    <a:pt x="1818" y="1643"/>
                    <a:pt x="2138" y="1669"/>
                  </a:cubicBezTo>
                  <a:cubicBezTo>
                    <a:pt x="2486" y="1696"/>
                    <a:pt x="2833" y="1764"/>
                    <a:pt x="3180" y="1803"/>
                  </a:cubicBezTo>
                  <a:cubicBezTo>
                    <a:pt x="3448" y="1830"/>
                    <a:pt x="3728" y="1870"/>
                    <a:pt x="3995" y="1870"/>
                  </a:cubicBezTo>
                  <a:cubicBezTo>
                    <a:pt x="5024" y="1883"/>
                    <a:pt x="6066" y="1883"/>
                    <a:pt x="7094" y="1870"/>
                  </a:cubicBezTo>
                  <a:cubicBezTo>
                    <a:pt x="7522" y="1870"/>
                    <a:pt x="7963" y="1924"/>
                    <a:pt x="8377" y="1723"/>
                  </a:cubicBezTo>
                  <a:cubicBezTo>
                    <a:pt x="8511" y="1657"/>
                    <a:pt x="8698" y="1683"/>
                    <a:pt x="8858" y="1683"/>
                  </a:cubicBezTo>
                  <a:cubicBezTo>
                    <a:pt x="9326" y="1669"/>
                    <a:pt x="9780" y="1669"/>
                    <a:pt x="10247" y="1669"/>
                  </a:cubicBezTo>
                  <a:cubicBezTo>
                    <a:pt x="10408" y="1669"/>
                    <a:pt x="10595" y="1723"/>
                    <a:pt x="10728" y="1657"/>
                  </a:cubicBezTo>
                  <a:cubicBezTo>
                    <a:pt x="11450" y="1363"/>
                    <a:pt x="12225" y="1456"/>
                    <a:pt x="12946" y="1202"/>
                  </a:cubicBezTo>
                  <a:cubicBezTo>
                    <a:pt x="13240" y="1082"/>
                    <a:pt x="13575" y="1042"/>
                    <a:pt x="13881" y="935"/>
                  </a:cubicBezTo>
                  <a:cubicBezTo>
                    <a:pt x="14376" y="761"/>
                    <a:pt x="14911" y="641"/>
                    <a:pt x="15338" y="0"/>
                  </a:cubicBezTo>
                  <a:close/>
                  <a:moveTo>
                    <a:pt x="5945" y="9085"/>
                  </a:moveTo>
                  <a:cubicBezTo>
                    <a:pt x="6146" y="9579"/>
                    <a:pt x="6293" y="9979"/>
                    <a:pt x="6307" y="10421"/>
                  </a:cubicBezTo>
                  <a:cubicBezTo>
                    <a:pt x="6307" y="10647"/>
                    <a:pt x="6453" y="10888"/>
                    <a:pt x="6574" y="11089"/>
                  </a:cubicBezTo>
                  <a:cubicBezTo>
                    <a:pt x="6654" y="11209"/>
                    <a:pt x="6841" y="11315"/>
                    <a:pt x="6975" y="11329"/>
                  </a:cubicBezTo>
                  <a:cubicBezTo>
                    <a:pt x="7856" y="11356"/>
                    <a:pt x="8765" y="11463"/>
                    <a:pt x="9593" y="10915"/>
                  </a:cubicBezTo>
                  <a:cubicBezTo>
                    <a:pt x="9807" y="10287"/>
                    <a:pt x="9526" y="9579"/>
                    <a:pt x="9766" y="8911"/>
                  </a:cubicBezTo>
                  <a:cubicBezTo>
                    <a:pt x="9994" y="8898"/>
                    <a:pt x="10208" y="8884"/>
                    <a:pt x="10422" y="8871"/>
                  </a:cubicBezTo>
                  <a:cubicBezTo>
                    <a:pt x="10755" y="8871"/>
                    <a:pt x="11076" y="8884"/>
                    <a:pt x="11410" y="8871"/>
                  </a:cubicBezTo>
                  <a:cubicBezTo>
                    <a:pt x="11731" y="8857"/>
                    <a:pt x="12025" y="8697"/>
                    <a:pt x="12078" y="8376"/>
                  </a:cubicBezTo>
                  <a:cubicBezTo>
                    <a:pt x="12171" y="7762"/>
                    <a:pt x="12251" y="7147"/>
                    <a:pt x="11945" y="6546"/>
                  </a:cubicBezTo>
                  <a:cubicBezTo>
                    <a:pt x="11797" y="6265"/>
                    <a:pt x="11610" y="6132"/>
                    <a:pt x="11316" y="6132"/>
                  </a:cubicBezTo>
                  <a:cubicBezTo>
                    <a:pt x="10876" y="6146"/>
                    <a:pt x="10434" y="6146"/>
                    <a:pt x="10007" y="6132"/>
                  </a:cubicBezTo>
                  <a:cubicBezTo>
                    <a:pt x="9579" y="6119"/>
                    <a:pt x="9472" y="6012"/>
                    <a:pt x="9460" y="5597"/>
                  </a:cubicBezTo>
                  <a:cubicBezTo>
                    <a:pt x="9446" y="5330"/>
                    <a:pt x="9460" y="5050"/>
                    <a:pt x="9446" y="4783"/>
                  </a:cubicBezTo>
                  <a:cubicBezTo>
                    <a:pt x="9433" y="4261"/>
                    <a:pt x="9326" y="4154"/>
                    <a:pt x="8831" y="4142"/>
                  </a:cubicBezTo>
                  <a:cubicBezTo>
                    <a:pt x="8097" y="4128"/>
                    <a:pt x="7362" y="4142"/>
                    <a:pt x="6627" y="4142"/>
                  </a:cubicBezTo>
                  <a:cubicBezTo>
                    <a:pt x="6494" y="4142"/>
                    <a:pt x="6360" y="4195"/>
                    <a:pt x="6200" y="4235"/>
                  </a:cubicBezTo>
                  <a:cubicBezTo>
                    <a:pt x="5919" y="4903"/>
                    <a:pt x="6226" y="5624"/>
                    <a:pt x="5999" y="6319"/>
                  </a:cubicBezTo>
                  <a:cubicBezTo>
                    <a:pt x="5758" y="6346"/>
                    <a:pt x="5545" y="6359"/>
                    <a:pt x="5331" y="6372"/>
                  </a:cubicBezTo>
                  <a:cubicBezTo>
                    <a:pt x="5090" y="6372"/>
                    <a:pt x="4837" y="6359"/>
                    <a:pt x="4597" y="6386"/>
                  </a:cubicBezTo>
                  <a:cubicBezTo>
                    <a:pt x="4182" y="6413"/>
                    <a:pt x="4062" y="6533"/>
                    <a:pt x="4048" y="6933"/>
                  </a:cubicBezTo>
                  <a:cubicBezTo>
                    <a:pt x="4022" y="7441"/>
                    <a:pt x="4022" y="7963"/>
                    <a:pt x="4048" y="8470"/>
                  </a:cubicBezTo>
                  <a:cubicBezTo>
                    <a:pt x="4062" y="8964"/>
                    <a:pt x="4169" y="9071"/>
                    <a:pt x="4703" y="9085"/>
                  </a:cubicBezTo>
                  <a:cubicBezTo>
                    <a:pt x="5104" y="9098"/>
                    <a:pt x="5518" y="9085"/>
                    <a:pt x="5945" y="9085"/>
                  </a:cubicBezTo>
                  <a:close/>
                  <a:moveTo>
                    <a:pt x="14349" y="2913"/>
                  </a:moveTo>
                  <a:cubicBezTo>
                    <a:pt x="14015" y="3019"/>
                    <a:pt x="14055" y="3260"/>
                    <a:pt x="14055" y="3460"/>
                  </a:cubicBezTo>
                  <a:cubicBezTo>
                    <a:pt x="14042" y="4623"/>
                    <a:pt x="14029" y="5798"/>
                    <a:pt x="14029" y="6960"/>
                  </a:cubicBezTo>
                  <a:cubicBezTo>
                    <a:pt x="14029" y="7414"/>
                    <a:pt x="14029" y="7882"/>
                    <a:pt x="13908" y="8337"/>
                  </a:cubicBezTo>
                  <a:cubicBezTo>
                    <a:pt x="13842" y="8604"/>
                    <a:pt x="13881" y="8925"/>
                    <a:pt x="13895" y="9218"/>
                  </a:cubicBezTo>
                  <a:cubicBezTo>
                    <a:pt x="13908" y="9285"/>
                    <a:pt x="14015" y="9338"/>
                    <a:pt x="14082" y="9406"/>
                  </a:cubicBezTo>
                  <a:cubicBezTo>
                    <a:pt x="14148" y="9311"/>
                    <a:pt x="14202" y="9272"/>
                    <a:pt x="14216" y="9231"/>
                  </a:cubicBezTo>
                  <a:cubicBezTo>
                    <a:pt x="14416" y="8470"/>
                    <a:pt x="14576" y="7708"/>
                    <a:pt x="14549" y="6907"/>
                  </a:cubicBezTo>
                  <a:cubicBezTo>
                    <a:pt x="14523" y="6065"/>
                    <a:pt x="14536" y="5223"/>
                    <a:pt x="14536" y="4382"/>
                  </a:cubicBezTo>
                  <a:cubicBezTo>
                    <a:pt x="14536" y="4035"/>
                    <a:pt x="14536" y="3673"/>
                    <a:pt x="14510" y="3326"/>
                  </a:cubicBezTo>
                  <a:cubicBezTo>
                    <a:pt x="14496" y="3180"/>
                    <a:pt x="14403" y="3046"/>
                    <a:pt x="14349" y="291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8619;p56">
              <a:extLst>
                <a:ext uri="{FF2B5EF4-FFF2-40B4-BE49-F238E27FC236}">
                  <a16:creationId xmlns:a16="http://schemas.microsoft.com/office/drawing/2014/main" id="{7B4ECB61-79F1-4C30-88A3-DB3C1E220580}"/>
                </a:ext>
              </a:extLst>
            </p:cNvPr>
            <p:cNvSpPr/>
            <p:nvPr/>
          </p:nvSpPr>
          <p:spPr>
            <a:xfrm>
              <a:off x="3842000" y="448875"/>
              <a:ext cx="380800" cy="192725"/>
            </a:xfrm>
            <a:custGeom>
              <a:avLst/>
              <a:gdLst/>
              <a:ahLst/>
              <a:cxnLst/>
              <a:rect l="l" t="t" r="r" b="b"/>
              <a:pathLst>
                <a:path w="15232" h="7709" extrusionOk="0">
                  <a:moveTo>
                    <a:pt x="3300" y="188"/>
                  </a:moveTo>
                  <a:cubicBezTo>
                    <a:pt x="3475" y="188"/>
                    <a:pt x="3608" y="174"/>
                    <a:pt x="3728" y="188"/>
                  </a:cubicBezTo>
                  <a:cubicBezTo>
                    <a:pt x="5144" y="375"/>
                    <a:pt x="6560" y="321"/>
                    <a:pt x="7964" y="227"/>
                  </a:cubicBezTo>
                  <a:cubicBezTo>
                    <a:pt x="8992" y="161"/>
                    <a:pt x="10034" y="81"/>
                    <a:pt x="11063" y="1"/>
                  </a:cubicBezTo>
                  <a:lnTo>
                    <a:pt x="11423" y="1"/>
                  </a:lnTo>
                  <a:cubicBezTo>
                    <a:pt x="11491" y="441"/>
                    <a:pt x="11584" y="829"/>
                    <a:pt x="11597" y="1230"/>
                  </a:cubicBezTo>
                  <a:cubicBezTo>
                    <a:pt x="11624" y="1991"/>
                    <a:pt x="12011" y="2432"/>
                    <a:pt x="12706" y="2673"/>
                  </a:cubicBezTo>
                  <a:cubicBezTo>
                    <a:pt x="13080" y="2819"/>
                    <a:pt x="13454" y="2993"/>
                    <a:pt x="13828" y="3154"/>
                  </a:cubicBezTo>
                  <a:cubicBezTo>
                    <a:pt x="14163" y="3300"/>
                    <a:pt x="14430" y="3514"/>
                    <a:pt x="14590" y="3848"/>
                  </a:cubicBezTo>
                  <a:cubicBezTo>
                    <a:pt x="14911" y="4490"/>
                    <a:pt x="15151" y="5144"/>
                    <a:pt x="15231" y="5865"/>
                  </a:cubicBezTo>
                  <a:cubicBezTo>
                    <a:pt x="14362" y="6507"/>
                    <a:pt x="13361" y="6788"/>
                    <a:pt x="12346" y="7014"/>
                  </a:cubicBezTo>
                  <a:cubicBezTo>
                    <a:pt x="11771" y="7135"/>
                    <a:pt x="11197" y="7322"/>
                    <a:pt x="10622" y="7402"/>
                  </a:cubicBezTo>
                  <a:cubicBezTo>
                    <a:pt x="10194" y="7468"/>
                    <a:pt x="9740" y="7429"/>
                    <a:pt x="9312" y="7442"/>
                  </a:cubicBezTo>
                  <a:cubicBezTo>
                    <a:pt x="8805" y="7442"/>
                    <a:pt x="8284" y="7375"/>
                    <a:pt x="7789" y="7629"/>
                  </a:cubicBezTo>
                  <a:cubicBezTo>
                    <a:pt x="7629" y="7709"/>
                    <a:pt x="7415" y="7669"/>
                    <a:pt x="7228" y="7669"/>
                  </a:cubicBezTo>
                  <a:lnTo>
                    <a:pt x="4690" y="7669"/>
                  </a:lnTo>
                  <a:cubicBezTo>
                    <a:pt x="4129" y="7669"/>
                    <a:pt x="3568" y="7669"/>
                    <a:pt x="2994" y="7509"/>
                  </a:cubicBezTo>
                  <a:cubicBezTo>
                    <a:pt x="2620" y="7402"/>
                    <a:pt x="2192" y="7442"/>
                    <a:pt x="1777" y="7456"/>
                  </a:cubicBezTo>
                  <a:cubicBezTo>
                    <a:pt x="1203" y="7482"/>
                    <a:pt x="642" y="7415"/>
                    <a:pt x="81" y="7135"/>
                  </a:cubicBezTo>
                  <a:cubicBezTo>
                    <a:pt x="1" y="6587"/>
                    <a:pt x="28" y="6013"/>
                    <a:pt x="54" y="5452"/>
                  </a:cubicBezTo>
                  <a:cubicBezTo>
                    <a:pt x="67" y="5197"/>
                    <a:pt x="188" y="4903"/>
                    <a:pt x="348" y="4716"/>
                  </a:cubicBezTo>
                  <a:cubicBezTo>
                    <a:pt x="642" y="4369"/>
                    <a:pt x="963" y="4048"/>
                    <a:pt x="1403" y="3848"/>
                  </a:cubicBezTo>
                  <a:cubicBezTo>
                    <a:pt x="2098" y="3541"/>
                    <a:pt x="2686" y="3047"/>
                    <a:pt x="3234" y="2525"/>
                  </a:cubicBezTo>
                  <a:cubicBezTo>
                    <a:pt x="3421" y="2352"/>
                    <a:pt x="3407" y="2085"/>
                    <a:pt x="3368" y="1831"/>
                  </a:cubicBezTo>
                  <a:cubicBezTo>
                    <a:pt x="3327" y="1430"/>
                    <a:pt x="3300" y="1016"/>
                    <a:pt x="3274" y="615"/>
                  </a:cubicBezTo>
                  <a:cubicBezTo>
                    <a:pt x="3261" y="482"/>
                    <a:pt x="3288" y="348"/>
                    <a:pt x="3300" y="188"/>
                  </a:cubicBezTo>
                  <a:close/>
                  <a:moveTo>
                    <a:pt x="9727" y="3460"/>
                  </a:moveTo>
                  <a:cubicBezTo>
                    <a:pt x="10301" y="3407"/>
                    <a:pt x="11170" y="3074"/>
                    <a:pt x="11557" y="2726"/>
                  </a:cubicBezTo>
                  <a:cubicBezTo>
                    <a:pt x="11584" y="2699"/>
                    <a:pt x="11610" y="2619"/>
                    <a:pt x="11584" y="2579"/>
                  </a:cubicBezTo>
                  <a:cubicBezTo>
                    <a:pt x="11544" y="2525"/>
                    <a:pt x="11477" y="2486"/>
                    <a:pt x="11423" y="2445"/>
                  </a:cubicBezTo>
                  <a:cubicBezTo>
                    <a:pt x="11370" y="2432"/>
                    <a:pt x="11304" y="2432"/>
                    <a:pt x="11263" y="2445"/>
                  </a:cubicBezTo>
                  <a:cubicBezTo>
                    <a:pt x="10755" y="2646"/>
                    <a:pt x="10261" y="2833"/>
                    <a:pt x="9767" y="3047"/>
                  </a:cubicBezTo>
                  <a:cubicBezTo>
                    <a:pt x="9593" y="3127"/>
                    <a:pt x="9606" y="3300"/>
                    <a:pt x="9727" y="3460"/>
                  </a:cubicBezTo>
                  <a:close/>
                  <a:moveTo>
                    <a:pt x="13468" y="3487"/>
                  </a:moveTo>
                  <a:cubicBezTo>
                    <a:pt x="13361" y="3848"/>
                    <a:pt x="13454" y="4075"/>
                    <a:pt x="13708" y="4223"/>
                  </a:cubicBezTo>
                  <a:cubicBezTo>
                    <a:pt x="13775" y="4249"/>
                    <a:pt x="13908" y="4223"/>
                    <a:pt x="13988" y="4182"/>
                  </a:cubicBezTo>
                  <a:cubicBezTo>
                    <a:pt x="14029" y="4155"/>
                    <a:pt x="14042" y="4022"/>
                    <a:pt x="14015" y="3968"/>
                  </a:cubicBezTo>
                  <a:cubicBezTo>
                    <a:pt x="13922" y="3742"/>
                    <a:pt x="13762" y="3581"/>
                    <a:pt x="13468" y="348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8620;p56">
              <a:extLst>
                <a:ext uri="{FF2B5EF4-FFF2-40B4-BE49-F238E27FC236}">
                  <a16:creationId xmlns:a16="http://schemas.microsoft.com/office/drawing/2014/main" id="{A8E198B9-0A1B-468B-BFA4-B2BD074EF8BA}"/>
                </a:ext>
              </a:extLst>
            </p:cNvPr>
            <p:cNvSpPr/>
            <p:nvPr/>
          </p:nvSpPr>
          <p:spPr>
            <a:xfrm>
              <a:off x="3890775" y="903450"/>
              <a:ext cx="341375" cy="107925"/>
            </a:xfrm>
            <a:custGeom>
              <a:avLst/>
              <a:gdLst/>
              <a:ahLst/>
              <a:cxnLst/>
              <a:rect l="l" t="t" r="r" b="b"/>
              <a:pathLst>
                <a:path w="13655" h="4317" extrusionOk="0">
                  <a:moveTo>
                    <a:pt x="1" y="602"/>
                  </a:moveTo>
                  <a:cubicBezTo>
                    <a:pt x="481" y="709"/>
                    <a:pt x="949" y="829"/>
                    <a:pt x="1403" y="923"/>
                  </a:cubicBezTo>
                  <a:cubicBezTo>
                    <a:pt x="1563" y="962"/>
                    <a:pt x="1737" y="962"/>
                    <a:pt x="1898" y="976"/>
                  </a:cubicBezTo>
                  <a:cubicBezTo>
                    <a:pt x="2245" y="976"/>
                    <a:pt x="2592" y="976"/>
                    <a:pt x="2940" y="1123"/>
                  </a:cubicBezTo>
                  <a:cubicBezTo>
                    <a:pt x="3100" y="1203"/>
                    <a:pt x="3300" y="1217"/>
                    <a:pt x="3487" y="1217"/>
                  </a:cubicBezTo>
                  <a:cubicBezTo>
                    <a:pt x="5558" y="1229"/>
                    <a:pt x="7629" y="1229"/>
                    <a:pt x="9700" y="1229"/>
                  </a:cubicBezTo>
                  <a:cubicBezTo>
                    <a:pt x="9887" y="1229"/>
                    <a:pt x="10074" y="1190"/>
                    <a:pt x="10261" y="1136"/>
                  </a:cubicBezTo>
                  <a:cubicBezTo>
                    <a:pt x="11330" y="842"/>
                    <a:pt x="12331" y="401"/>
                    <a:pt x="13373" y="14"/>
                  </a:cubicBezTo>
                  <a:cubicBezTo>
                    <a:pt x="13427" y="0"/>
                    <a:pt x="13480" y="14"/>
                    <a:pt x="13574" y="14"/>
                  </a:cubicBezTo>
                  <a:cubicBezTo>
                    <a:pt x="13601" y="134"/>
                    <a:pt x="13655" y="255"/>
                    <a:pt x="13641" y="374"/>
                  </a:cubicBezTo>
                  <a:cubicBezTo>
                    <a:pt x="13587" y="976"/>
                    <a:pt x="13534" y="1564"/>
                    <a:pt x="13441" y="2165"/>
                  </a:cubicBezTo>
                  <a:cubicBezTo>
                    <a:pt x="13373" y="2672"/>
                    <a:pt x="13079" y="3060"/>
                    <a:pt x="12599" y="3287"/>
                  </a:cubicBezTo>
                  <a:cubicBezTo>
                    <a:pt x="12037" y="3554"/>
                    <a:pt x="11503" y="3901"/>
                    <a:pt x="10849" y="3915"/>
                  </a:cubicBezTo>
                  <a:cubicBezTo>
                    <a:pt x="9700" y="4316"/>
                    <a:pt x="8498" y="4316"/>
                    <a:pt x="7295" y="4302"/>
                  </a:cubicBezTo>
                  <a:cubicBezTo>
                    <a:pt x="6266" y="4289"/>
                    <a:pt x="5224" y="4302"/>
                    <a:pt x="4196" y="4316"/>
                  </a:cubicBezTo>
                  <a:cubicBezTo>
                    <a:pt x="3460" y="4316"/>
                    <a:pt x="2726" y="4222"/>
                    <a:pt x="2005" y="4088"/>
                  </a:cubicBezTo>
                  <a:cubicBezTo>
                    <a:pt x="1417" y="3982"/>
                    <a:pt x="1043" y="3634"/>
                    <a:pt x="708" y="3194"/>
                  </a:cubicBezTo>
                  <a:cubicBezTo>
                    <a:pt x="642" y="3100"/>
                    <a:pt x="601" y="3007"/>
                    <a:pt x="548" y="2913"/>
                  </a:cubicBezTo>
                  <a:cubicBezTo>
                    <a:pt x="294" y="2419"/>
                    <a:pt x="40" y="1363"/>
                    <a:pt x="1" y="602"/>
                  </a:cubicBezTo>
                  <a:close/>
                  <a:moveTo>
                    <a:pt x="12866" y="1377"/>
                  </a:moveTo>
                  <a:cubicBezTo>
                    <a:pt x="12425" y="1710"/>
                    <a:pt x="12411" y="1710"/>
                    <a:pt x="12411" y="1938"/>
                  </a:cubicBezTo>
                  <a:cubicBezTo>
                    <a:pt x="12411" y="2072"/>
                    <a:pt x="12399" y="2218"/>
                    <a:pt x="12639" y="2259"/>
                  </a:cubicBezTo>
                  <a:cubicBezTo>
                    <a:pt x="12799" y="2018"/>
                    <a:pt x="13053" y="1804"/>
                    <a:pt x="12866" y="137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8621;p56">
              <a:extLst>
                <a:ext uri="{FF2B5EF4-FFF2-40B4-BE49-F238E27FC236}">
                  <a16:creationId xmlns:a16="http://schemas.microsoft.com/office/drawing/2014/main" id="{77B03F9F-6DD8-4D07-821E-AC952A817ACD}"/>
                </a:ext>
              </a:extLst>
            </p:cNvPr>
            <p:cNvSpPr/>
            <p:nvPr/>
          </p:nvSpPr>
          <p:spPr>
            <a:xfrm>
              <a:off x="3930500" y="261175"/>
              <a:ext cx="159675" cy="113225"/>
            </a:xfrm>
            <a:custGeom>
              <a:avLst/>
              <a:gdLst/>
              <a:ahLst/>
              <a:cxnLst/>
              <a:rect l="l" t="t" r="r" b="b"/>
              <a:pathLst>
                <a:path w="6387" h="4529" extrusionOk="0">
                  <a:moveTo>
                    <a:pt x="6374" y="4035"/>
                  </a:moveTo>
                  <a:cubicBezTo>
                    <a:pt x="6200" y="4101"/>
                    <a:pt x="6080" y="4169"/>
                    <a:pt x="5959" y="4195"/>
                  </a:cubicBezTo>
                  <a:cubicBezTo>
                    <a:pt x="5211" y="4329"/>
                    <a:pt x="1150" y="4529"/>
                    <a:pt x="535" y="4463"/>
                  </a:cubicBezTo>
                  <a:cubicBezTo>
                    <a:pt x="122" y="3394"/>
                    <a:pt x="1" y="1684"/>
                    <a:pt x="295" y="749"/>
                  </a:cubicBezTo>
                  <a:cubicBezTo>
                    <a:pt x="736" y="654"/>
                    <a:pt x="1203" y="521"/>
                    <a:pt x="1671" y="414"/>
                  </a:cubicBezTo>
                  <a:cubicBezTo>
                    <a:pt x="2847" y="161"/>
                    <a:pt x="4023" y="0"/>
                    <a:pt x="5225" y="13"/>
                  </a:cubicBezTo>
                  <a:lnTo>
                    <a:pt x="5546" y="13"/>
                  </a:lnTo>
                  <a:cubicBezTo>
                    <a:pt x="6200" y="54"/>
                    <a:pt x="6374" y="227"/>
                    <a:pt x="6387" y="855"/>
                  </a:cubicBezTo>
                  <a:cubicBezTo>
                    <a:pt x="6387" y="1910"/>
                    <a:pt x="6374" y="2966"/>
                    <a:pt x="6374" y="4035"/>
                  </a:cubicBezTo>
                  <a:close/>
                  <a:moveTo>
                    <a:pt x="3595" y="2726"/>
                  </a:moveTo>
                  <a:cubicBezTo>
                    <a:pt x="3849" y="2539"/>
                    <a:pt x="3929" y="2284"/>
                    <a:pt x="3996" y="2017"/>
                  </a:cubicBezTo>
                  <a:cubicBezTo>
                    <a:pt x="4036" y="1871"/>
                    <a:pt x="3916" y="1684"/>
                    <a:pt x="3768" y="1643"/>
                  </a:cubicBezTo>
                  <a:cubicBezTo>
                    <a:pt x="3595" y="1604"/>
                    <a:pt x="3448" y="1643"/>
                    <a:pt x="3355" y="1803"/>
                  </a:cubicBezTo>
                  <a:cubicBezTo>
                    <a:pt x="3287" y="1910"/>
                    <a:pt x="3234" y="2044"/>
                    <a:pt x="3234" y="2178"/>
                  </a:cubicBezTo>
                  <a:cubicBezTo>
                    <a:pt x="3248" y="2391"/>
                    <a:pt x="3314" y="2592"/>
                    <a:pt x="3595" y="2726"/>
                  </a:cubicBezTo>
                  <a:close/>
                  <a:moveTo>
                    <a:pt x="5639" y="3701"/>
                  </a:moveTo>
                  <a:cubicBezTo>
                    <a:pt x="5772" y="3527"/>
                    <a:pt x="5893" y="3394"/>
                    <a:pt x="6000" y="3246"/>
                  </a:cubicBezTo>
                  <a:cubicBezTo>
                    <a:pt x="6040" y="3207"/>
                    <a:pt x="6066" y="3139"/>
                    <a:pt x="6053" y="3100"/>
                  </a:cubicBezTo>
                  <a:cubicBezTo>
                    <a:pt x="6027" y="2993"/>
                    <a:pt x="5986" y="2886"/>
                    <a:pt x="5920" y="2819"/>
                  </a:cubicBezTo>
                  <a:cubicBezTo>
                    <a:pt x="5879" y="2779"/>
                    <a:pt x="5760" y="2765"/>
                    <a:pt x="5706" y="2806"/>
                  </a:cubicBezTo>
                  <a:cubicBezTo>
                    <a:pt x="5532" y="2872"/>
                    <a:pt x="5372" y="2993"/>
                    <a:pt x="5332" y="3193"/>
                  </a:cubicBezTo>
                  <a:cubicBezTo>
                    <a:pt x="5305" y="3394"/>
                    <a:pt x="5372" y="3567"/>
                    <a:pt x="5639" y="3701"/>
                  </a:cubicBezTo>
                  <a:close/>
                  <a:moveTo>
                    <a:pt x="4611" y="1590"/>
                  </a:moveTo>
                  <a:cubicBezTo>
                    <a:pt x="4878" y="1604"/>
                    <a:pt x="5038" y="1630"/>
                    <a:pt x="5198" y="1616"/>
                  </a:cubicBezTo>
                  <a:cubicBezTo>
                    <a:pt x="5252" y="1604"/>
                    <a:pt x="5332" y="1510"/>
                    <a:pt x="5345" y="1456"/>
                  </a:cubicBezTo>
                  <a:cubicBezTo>
                    <a:pt x="5385" y="1283"/>
                    <a:pt x="5318" y="1123"/>
                    <a:pt x="5158" y="1042"/>
                  </a:cubicBezTo>
                  <a:cubicBezTo>
                    <a:pt x="4998" y="936"/>
                    <a:pt x="4837" y="989"/>
                    <a:pt x="4730" y="1135"/>
                  </a:cubicBezTo>
                  <a:cubicBezTo>
                    <a:pt x="4664" y="1230"/>
                    <a:pt x="4664" y="1376"/>
                    <a:pt x="4611" y="1590"/>
                  </a:cubicBezTo>
                  <a:close/>
                  <a:moveTo>
                    <a:pt x="2619" y="3394"/>
                  </a:moveTo>
                  <a:cubicBezTo>
                    <a:pt x="2847" y="3380"/>
                    <a:pt x="3114" y="3447"/>
                    <a:pt x="3221" y="3153"/>
                  </a:cubicBezTo>
                  <a:cubicBezTo>
                    <a:pt x="3234" y="3113"/>
                    <a:pt x="3207" y="3046"/>
                    <a:pt x="3168" y="3020"/>
                  </a:cubicBezTo>
                  <a:cubicBezTo>
                    <a:pt x="2954" y="2859"/>
                    <a:pt x="2713" y="2899"/>
                    <a:pt x="2486" y="2979"/>
                  </a:cubicBezTo>
                  <a:cubicBezTo>
                    <a:pt x="2446" y="3006"/>
                    <a:pt x="2379" y="3059"/>
                    <a:pt x="2393" y="3100"/>
                  </a:cubicBezTo>
                  <a:cubicBezTo>
                    <a:pt x="2393" y="3193"/>
                    <a:pt x="2420" y="3287"/>
                    <a:pt x="2459" y="3367"/>
                  </a:cubicBezTo>
                  <a:cubicBezTo>
                    <a:pt x="2473" y="3394"/>
                    <a:pt x="2566" y="3394"/>
                    <a:pt x="2619" y="3394"/>
                  </a:cubicBezTo>
                  <a:close/>
                  <a:moveTo>
                    <a:pt x="4504" y="3127"/>
                  </a:moveTo>
                  <a:cubicBezTo>
                    <a:pt x="4463" y="3180"/>
                    <a:pt x="4330" y="3273"/>
                    <a:pt x="4317" y="3380"/>
                  </a:cubicBezTo>
                  <a:cubicBezTo>
                    <a:pt x="4290" y="3581"/>
                    <a:pt x="4543" y="3807"/>
                    <a:pt x="4730" y="3768"/>
                  </a:cubicBezTo>
                  <a:cubicBezTo>
                    <a:pt x="4810" y="3741"/>
                    <a:pt x="4917" y="3634"/>
                    <a:pt x="4931" y="3554"/>
                  </a:cubicBezTo>
                  <a:cubicBezTo>
                    <a:pt x="4985" y="3314"/>
                    <a:pt x="4810" y="3127"/>
                    <a:pt x="4504" y="3127"/>
                  </a:cubicBezTo>
                  <a:close/>
                  <a:moveTo>
                    <a:pt x="1565" y="2872"/>
                  </a:moveTo>
                  <a:cubicBezTo>
                    <a:pt x="1764" y="2471"/>
                    <a:pt x="1764" y="2471"/>
                    <a:pt x="1404" y="2165"/>
                  </a:cubicBezTo>
                  <a:cubicBezTo>
                    <a:pt x="1150" y="2459"/>
                    <a:pt x="1150" y="2459"/>
                    <a:pt x="1565" y="2872"/>
                  </a:cubicBezTo>
                  <a:close/>
                  <a:moveTo>
                    <a:pt x="3581" y="374"/>
                  </a:moveTo>
                  <a:cubicBezTo>
                    <a:pt x="3341" y="455"/>
                    <a:pt x="3341" y="642"/>
                    <a:pt x="3381" y="829"/>
                  </a:cubicBezTo>
                  <a:cubicBezTo>
                    <a:pt x="3408" y="895"/>
                    <a:pt x="3488" y="975"/>
                    <a:pt x="3555" y="975"/>
                  </a:cubicBezTo>
                  <a:cubicBezTo>
                    <a:pt x="3622" y="975"/>
                    <a:pt x="3715" y="909"/>
                    <a:pt x="3742" y="855"/>
                  </a:cubicBezTo>
                  <a:cubicBezTo>
                    <a:pt x="3809" y="654"/>
                    <a:pt x="3782" y="481"/>
                    <a:pt x="3581" y="374"/>
                  </a:cubicBezTo>
                  <a:close/>
                  <a:moveTo>
                    <a:pt x="2219" y="1803"/>
                  </a:moveTo>
                  <a:lnTo>
                    <a:pt x="2352" y="1803"/>
                  </a:lnTo>
                  <a:cubicBezTo>
                    <a:pt x="2420" y="1684"/>
                    <a:pt x="2513" y="1590"/>
                    <a:pt x="2553" y="1456"/>
                  </a:cubicBezTo>
                  <a:cubicBezTo>
                    <a:pt x="2566" y="1390"/>
                    <a:pt x="2486" y="1296"/>
                    <a:pt x="2446" y="1216"/>
                  </a:cubicBezTo>
                  <a:cubicBezTo>
                    <a:pt x="2352" y="1256"/>
                    <a:pt x="2219" y="1296"/>
                    <a:pt x="2206" y="1363"/>
                  </a:cubicBezTo>
                  <a:cubicBezTo>
                    <a:pt x="2165" y="1497"/>
                    <a:pt x="2206" y="1657"/>
                    <a:pt x="2219" y="1803"/>
                  </a:cubicBezTo>
                  <a:close/>
                  <a:moveTo>
                    <a:pt x="1711" y="3995"/>
                  </a:moveTo>
                  <a:cubicBezTo>
                    <a:pt x="1805" y="3834"/>
                    <a:pt x="1898" y="3741"/>
                    <a:pt x="1885" y="3661"/>
                  </a:cubicBezTo>
                  <a:cubicBezTo>
                    <a:pt x="1871" y="3594"/>
                    <a:pt x="1752" y="3474"/>
                    <a:pt x="1684" y="3474"/>
                  </a:cubicBezTo>
                  <a:cubicBezTo>
                    <a:pt x="1604" y="3474"/>
                    <a:pt x="1458" y="3608"/>
                    <a:pt x="1470" y="3647"/>
                  </a:cubicBezTo>
                  <a:cubicBezTo>
                    <a:pt x="1497" y="3754"/>
                    <a:pt x="1591" y="3834"/>
                    <a:pt x="1711" y="399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8622;p56">
              <a:extLst>
                <a:ext uri="{FF2B5EF4-FFF2-40B4-BE49-F238E27FC236}">
                  <a16:creationId xmlns:a16="http://schemas.microsoft.com/office/drawing/2014/main" id="{80E8FC35-29F0-4C52-8378-458F06592874}"/>
                </a:ext>
              </a:extLst>
            </p:cNvPr>
            <p:cNvSpPr/>
            <p:nvPr/>
          </p:nvSpPr>
          <p:spPr>
            <a:xfrm>
              <a:off x="3905800" y="378750"/>
              <a:ext cx="233500" cy="59800"/>
            </a:xfrm>
            <a:custGeom>
              <a:avLst/>
              <a:gdLst/>
              <a:ahLst/>
              <a:cxnLst/>
              <a:rect l="l" t="t" r="r" b="b"/>
              <a:pathLst>
                <a:path w="9340" h="2392" extrusionOk="0">
                  <a:moveTo>
                    <a:pt x="267" y="2084"/>
                  </a:moveTo>
                  <a:cubicBezTo>
                    <a:pt x="228" y="2004"/>
                    <a:pt x="161" y="1937"/>
                    <a:pt x="161" y="1857"/>
                  </a:cubicBezTo>
                  <a:cubicBezTo>
                    <a:pt x="0" y="628"/>
                    <a:pt x="241" y="521"/>
                    <a:pt x="1229" y="428"/>
                  </a:cubicBezTo>
                  <a:cubicBezTo>
                    <a:pt x="1497" y="387"/>
                    <a:pt x="1764" y="401"/>
                    <a:pt x="2045" y="387"/>
                  </a:cubicBezTo>
                  <a:cubicBezTo>
                    <a:pt x="3153" y="347"/>
                    <a:pt x="4263" y="321"/>
                    <a:pt x="5385" y="253"/>
                  </a:cubicBezTo>
                  <a:cubicBezTo>
                    <a:pt x="5999" y="214"/>
                    <a:pt x="6614" y="107"/>
                    <a:pt x="7229" y="40"/>
                  </a:cubicBezTo>
                  <a:cubicBezTo>
                    <a:pt x="7642" y="13"/>
                    <a:pt x="8043" y="0"/>
                    <a:pt x="8458" y="13"/>
                  </a:cubicBezTo>
                  <a:cubicBezTo>
                    <a:pt x="8631" y="13"/>
                    <a:pt x="8818" y="80"/>
                    <a:pt x="9005" y="134"/>
                  </a:cubicBezTo>
                  <a:cubicBezTo>
                    <a:pt x="9165" y="187"/>
                    <a:pt x="9286" y="321"/>
                    <a:pt x="9299" y="494"/>
                  </a:cubicBezTo>
                  <a:cubicBezTo>
                    <a:pt x="9326" y="788"/>
                    <a:pt x="9339" y="1082"/>
                    <a:pt x="9313" y="1376"/>
                  </a:cubicBezTo>
                  <a:cubicBezTo>
                    <a:pt x="9299" y="1496"/>
                    <a:pt x="9192" y="1643"/>
                    <a:pt x="9085" y="1696"/>
                  </a:cubicBezTo>
                  <a:cubicBezTo>
                    <a:pt x="8631" y="1910"/>
                    <a:pt x="8190" y="2138"/>
                    <a:pt x="7642" y="2191"/>
                  </a:cubicBezTo>
                  <a:cubicBezTo>
                    <a:pt x="5932" y="2351"/>
                    <a:pt x="4222" y="2391"/>
                    <a:pt x="2512" y="2391"/>
                  </a:cubicBezTo>
                  <a:cubicBezTo>
                    <a:pt x="1751" y="2391"/>
                    <a:pt x="1003" y="2311"/>
                    <a:pt x="267" y="208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8623;p56">
              <a:extLst>
                <a:ext uri="{FF2B5EF4-FFF2-40B4-BE49-F238E27FC236}">
                  <a16:creationId xmlns:a16="http://schemas.microsoft.com/office/drawing/2014/main" id="{10D353AE-AD92-499B-B0D5-74B46B3F4994}"/>
                </a:ext>
              </a:extLst>
            </p:cNvPr>
            <p:cNvSpPr/>
            <p:nvPr/>
          </p:nvSpPr>
          <p:spPr>
            <a:xfrm>
              <a:off x="3961575" y="730775"/>
              <a:ext cx="168700" cy="149325"/>
            </a:xfrm>
            <a:custGeom>
              <a:avLst/>
              <a:gdLst/>
              <a:ahLst/>
              <a:cxnLst/>
              <a:rect l="l" t="t" r="r" b="b"/>
              <a:pathLst>
                <a:path w="6748" h="5973" extrusionOk="0">
                  <a:moveTo>
                    <a:pt x="1" y="3541"/>
                  </a:moveTo>
                  <a:lnTo>
                    <a:pt x="1" y="2352"/>
                  </a:lnTo>
                  <a:cubicBezTo>
                    <a:pt x="201" y="2325"/>
                    <a:pt x="375" y="2285"/>
                    <a:pt x="562" y="2272"/>
                  </a:cubicBezTo>
                  <a:cubicBezTo>
                    <a:pt x="776" y="2258"/>
                    <a:pt x="990" y="2272"/>
                    <a:pt x="1216" y="2258"/>
                  </a:cubicBezTo>
                  <a:cubicBezTo>
                    <a:pt x="1831" y="2245"/>
                    <a:pt x="1951" y="2112"/>
                    <a:pt x="1964" y="1470"/>
                  </a:cubicBezTo>
                  <a:cubicBezTo>
                    <a:pt x="1964" y="1016"/>
                    <a:pt x="1925" y="548"/>
                    <a:pt x="2005" y="81"/>
                  </a:cubicBezTo>
                  <a:cubicBezTo>
                    <a:pt x="2138" y="54"/>
                    <a:pt x="2245" y="13"/>
                    <a:pt x="2352" y="13"/>
                  </a:cubicBezTo>
                  <a:cubicBezTo>
                    <a:pt x="2860" y="1"/>
                    <a:pt x="3380" y="1"/>
                    <a:pt x="3875" y="1"/>
                  </a:cubicBezTo>
                  <a:cubicBezTo>
                    <a:pt x="4089" y="348"/>
                    <a:pt x="3995" y="681"/>
                    <a:pt x="4009" y="1002"/>
                  </a:cubicBezTo>
                  <a:cubicBezTo>
                    <a:pt x="4036" y="1657"/>
                    <a:pt x="4276" y="1924"/>
                    <a:pt x="4930" y="2005"/>
                  </a:cubicBezTo>
                  <a:cubicBezTo>
                    <a:pt x="5144" y="2017"/>
                    <a:pt x="5358" y="2005"/>
                    <a:pt x="5585" y="2017"/>
                  </a:cubicBezTo>
                  <a:cubicBezTo>
                    <a:pt x="5853" y="2017"/>
                    <a:pt x="6120" y="2031"/>
                    <a:pt x="6360" y="2031"/>
                  </a:cubicBezTo>
                  <a:cubicBezTo>
                    <a:pt x="6747" y="2418"/>
                    <a:pt x="6747" y="2833"/>
                    <a:pt x="6627" y="3300"/>
                  </a:cubicBezTo>
                  <a:cubicBezTo>
                    <a:pt x="6467" y="3314"/>
                    <a:pt x="6307" y="3353"/>
                    <a:pt x="6146" y="3367"/>
                  </a:cubicBezTo>
                  <a:lnTo>
                    <a:pt x="5091" y="3367"/>
                  </a:lnTo>
                  <a:cubicBezTo>
                    <a:pt x="4303" y="3380"/>
                    <a:pt x="4235" y="3448"/>
                    <a:pt x="4235" y="4196"/>
                  </a:cubicBezTo>
                  <a:cubicBezTo>
                    <a:pt x="4223" y="4463"/>
                    <a:pt x="4235" y="4743"/>
                    <a:pt x="4223" y="5010"/>
                  </a:cubicBezTo>
                  <a:cubicBezTo>
                    <a:pt x="4223" y="5170"/>
                    <a:pt x="4209" y="5331"/>
                    <a:pt x="4209" y="5491"/>
                  </a:cubicBezTo>
                  <a:cubicBezTo>
                    <a:pt x="3715" y="5972"/>
                    <a:pt x="3127" y="5838"/>
                    <a:pt x="2579" y="5812"/>
                  </a:cubicBezTo>
                  <a:cubicBezTo>
                    <a:pt x="2406" y="5799"/>
                    <a:pt x="2245" y="5665"/>
                    <a:pt x="2258" y="5491"/>
                  </a:cubicBezTo>
                  <a:cubicBezTo>
                    <a:pt x="2326" y="4957"/>
                    <a:pt x="2005" y="4502"/>
                    <a:pt x="1964" y="3982"/>
                  </a:cubicBezTo>
                  <a:cubicBezTo>
                    <a:pt x="1938" y="3715"/>
                    <a:pt x="1804" y="3621"/>
                    <a:pt x="1524" y="3594"/>
                  </a:cubicBezTo>
                  <a:cubicBezTo>
                    <a:pt x="1283" y="3581"/>
                    <a:pt x="1043" y="3594"/>
                    <a:pt x="789" y="3581"/>
                  </a:cubicBezTo>
                  <a:cubicBezTo>
                    <a:pt x="548" y="3567"/>
                    <a:pt x="308" y="3554"/>
                    <a:pt x="1" y="354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8624;p56">
              <a:extLst>
                <a:ext uri="{FF2B5EF4-FFF2-40B4-BE49-F238E27FC236}">
                  <a16:creationId xmlns:a16="http://schemas.microsoft.com/office/drawing/2014/main" id="{21E4EA32-9F43-40C3-B5A0-731BFADEE2C8}"/>
                </a:ext>
              </a:extLst>
            </p:cNvPr>
            <p:cNvSpPr/>
            <p:nvPr/>
          </p:nvSpPr>
          <p:spPr>
            <a:xfrm>
              <a:off x="3824975" y="243450"/>
              <a:ext cx="428200" cy="790625"/>
            </a:xfrm>
            <a:custGeom>
              <a:avLst/>
              <a:gdLst/>
              <a:ahLst/>
              <a:cxnLst/>
              <a:rect l="l" t="t" r="r" b="b"/>
              <a:pathLst>
                <a:path w="17128" h="31625" extrusionOk="0">
                  <a:moveTo>
                    <a:pt x="3274" y="8431"/>
                  </a:moveTo>
                  <a:cubicBezTo>
                    <a:pt x="2619" y="7856"/>
                    <a:pt x="2592" y="7095"/>
                    <a:pt x="2686" y="6321"/>
                  </a:cubicBezTo>
                  <a:cubicBezTo>
                    <a:pt x="2739" y="5906"/>
                    <a:pt x="2926" y="5546"/>
                    <a:pt x="3327" y="5332"/>
                  </a:cubicBezTo>
                  <a:cubicBezTo>
                    <a:pt x="3488" y="5252"/>
                    <a:pt x="3648" y="5131"/>
                    <a:pt x="3835" y="5011"/>
                  </a:cubicBezTo>
                  <a:cubicBezTo>
                    <a:pt x="3808" y="4824"/>
                    <a:pt x="3821" y="4637"/>
                    <a:pt x="3782" y="4450"/>
                  </a:cubicBezTo>
                  <a:cubicBezTo>
                    <a:pt x="3568" y="3622"/>
                    <a:pt x="3634" y="2780"/>
                    <a:pt x="3634" y="1939"/>
                  </a:cubicBezTo>
                  <a:cubicBezTo>
                    <a:pt x="3634" y="1778"/>
                    <a:pt x="3661" y="1604"/>
                    <a:pt x="3701" y="1458"/>
                  </a:cubicBezTo>
                  <a:cubicBezTo>
                    <a:pt x="3808" y="1123"/>
                    <a:pt x="3995" y="883"/>
                    <a:pt x="4369" y="802"/>
                  </a:cubicBezTo>
                  <a:cubicBezTo>
                    <a:pt x="5157" y="629"/>
                    <a:pt x="5946" y="402"/>
                    <a:pt x="6747" y="241"/>
                  </a:cubicBezTo>
                  <a:cubicBezTo>
                    <a:pt x="7736" y="41"/>
                    <a:pt x="8751" y="1"/>
                    <a:pt x="9753" y="27"/>
                  </a:cubicBezTo>
                  <a:cubicBezTo>
                    <a:pt x="9913" y="27"/>
                    <a:pt x="10087" y="41"/>
                    <a:pt x="10248" y="68"/>
                  </a:cubicBezTo>
                  <a:cubicBezTo>
                    <a:pt x="10929" y="202"/>
                    <a:pt x="11290" y="602"/>
                    <a:pt x="11303" y="1310"/>
                  </a:cubicBezTo>
                  <a:cubicBezTo>
                    <a:pt x="11329" y="2179"/>
                    <a:pt x="11317" y="3047"/>
                    <a:pt x="11317" y="3929"/>
                  </a:cubicBezTo>
                  <a:lnTo>
                    <a:pt x="11317" y="4704"/>
                  </a:lnTo>
                  <a:cubicBezTo>
                    <a:pt x="11516" y="4730"/>
                    <a:pt x="11677" y="4744"/>
                    <a:pt x="11824" y="4784"/>
                  </a:cubicBezTo>
                  <a:cubicBezTo>
                    <a:pt x="12038" y="4824"/>
                    <a:pt x="12252" y="4878"/>
                    <a:pt x="12452" y="4944"/>
                  </a:cubicBezTo>
                  <a:cubicBezTo>
                    <a:pt x="12920" y="5091"/>
                    <a:pt x="13173" y="5425"/>
                    <a:pt x="13227" y="5893"/>
                  </a:cubicBezTo>
                  <a:cubicBezTo>
                    <a:pt x="13294" y="6561"/>
                    <a:pt x="13333" y="7215"/>
                    <a:pt x="12772" y="7723"/>
                  </a:cubicBezTo>
                  <a:cubicBezTo>
                    <a:pt x="12852" y="8244"/>
                    <a:pt x="12933" y="8752"/>
                    <a:pt x="13000" y="9260"/>
                  </a:cubicBezTo>
                  <a:cubicBezTo>
                    <a:pt x="13053" y="9727"/>
                    <a:pt x="13240" y="10061"/>
                    <a:pt x="13734" y="10222"/>
                  </a:cubicBezTo>
                  <a:cubicBezTo>
                    <a:pt x="14135" y="10329"/>
                    <a:pt x="14496" y="10528"/>
                    <a:pt x="14870" y="10689"/>
                  </a:cubicBezTo>
                  <a:cubicBezTo>
                    <a:pt x="15418" y="10929"/>
                    <a:pt x="15792" y="11330"/>
                    <a:pt x="16046" y="11878"/>
                  </a:cubicBezTo>
                  <a:cubicBezTo>
                    <a:pt x="16486" y="12800"/>
                    <a:pt x="16727" y="13776"/>
                    <a:pt x="16848" y="14777"/>
                  </a:cubicBezTo>
                  <a:cubicBezTo>
                    <a:pt x="16941" y="15592"/>
                    <a:pt x="16981" y="16407"/>
                    <a:pt x="16994" y="17222"/>
                  </a:cubicBezTo>
                  <a:cubicBezTo>
                    <a:pt x="17048" y="20215"/>
                    <a:pt x="17101" y="23208"/>
                    <a:pt x="17128" y="26213"/>
                  </a:cubicBezTo>
                  <a:cubicBezTo>
                    <a:pt x="17128" y="26855"/>
                    <a:pt x="17061" y="27510"/>
                    <a:pt x="17008" y="28164"/>
                  </a:cubicBezTo>
                  <a:cubicBezTo>
                    <a:pt x="16994" y="28378"/>
                    <a:pt x="16941" y="28591"/>
                    <a:pt x="16887" y="28805"/>
                  </a:cubicBezTo>
                  <a:cubicBezTo>
                    <a:pt x="16727" y="29540"/>
                    <a:pt x="16313" y="30061"/>
                    <a:pt x="15645" y="30435"/>
                  </a:cubicBezTo>
                  <a:cubicBezTo>
                    <a:pt x="14082" y="31331"/>
                    <a:pt x="12385" y="31625"/>
                    <a:pt x="10608" y="31531"/>
                  </a:cubicBezTo>
                  <a:cubicBezTo>
                    <a:pt x="9967" y="31491"/>
                    <a:pt x="9313" y="31464"/>
                    <a:pt x="8657" y="31450"/>
                  </a:cubicBezTo>
                  <a:cubicBezTo>
                    <a:pt x="8137" y="31424"/>
                    <a:pt x="7615" y="31438"/>
                    <a:pt x="7108" y="31438"/>
                  </a:cubicBezTo>
                  <a:cubicBezTo>
                    <a:pt x="6226" y="31450"/>
                    <a:pt x="5371" y="31370"/>
                    <a:pt x="4516" y="31197"/>
                  </a:cubicBezTo>
                  <a:cubicBezTo>
                    <a:pt x="4115" y="31103"/>
                    <a:pt x="3714" y="31050"/>
                    <a:pt x="3367" y="30836"/>
                  </a:cubicBezTo>
                  <a:cubicBezTo>
                    <a:pt x="3167" y="30716"/>
                    <a:pt x="2953" y="30542"/>
                    <a:pt x="2859" y="30342"/>
                  </a:cubicBezTo>
                  <a:cubicBezTo>
                    <a:pt x="2619" y="29874"/>
                    <a:pt x="2445" y="29393"/>
                    <a:pt x="2271" y="28899"/>
                  </a:cubicBezTo>
                  <a:cubicBezTo>
                    <a:pt x="1858" y="27670"/>
                    <a:pt x="1603" y="26387"/>
                    <a:pt x="1363" y="25091"/>
                  </a:cubicBezTo>
                  <a:cubicBezTo>
                    <a:pt x="1109" y="23782"/>
                    <a:pt x="842" y="22486"/>
                    <a:pt x="588" y="21177"/>
                  </a:cubicBezTo>
                  <a:cubicBezTo>
                    <a:pt x="534" y="20910"/>
                    <a:pt x="508" y="20629"/>
                    <a:pt x="481" y="20362"/>
                  </a:cubicBezTo>
                  <a:cubicBezTo>
                    <a:pt x="388" y="19360"/>
                    <a:pt x="241" y="18371"/>
                    <a:pt x="54" y="17383"/>
                  </a:cubicBezTo>
                  <a:cubicBezTo>
                    <a:pt x="14" y="17169"/>
                    <a:pt x="0" y="16955"/>
                    <a:pt x="0" y="16741"/>
                  </a:cubicBezTo>
                  <a:cubicBezTo>
                    <a:pt x="0" y="15673"/>
                    <a:pt x="14" y="14617"/>
                    <a:pt x="0" y="13548"/>
                  </a:cubicBezTo>
                  <a:cubicBezTo>
                    <a:pt x="0" y="12907"/>
                    <a:pt x="254" y="12426"/>
                    <a:pt x="775" y="12025"/>
                  </a:cubicBezTo>
                  <a:cubicBezTo>
                    <a:pt x="1297" y="11638"/>
                    <a:pt x="1844" y="11303"/>
                    <a:pt x="2419" y="10983"/>
                  </a:cubicBezTo>
                  <a:cubicBezTo>
                    <a:pt x="2579" y="10890"/>
                    <a:pt x="2752" y="10796"/>
                    <a:pt x="2900" y="10676"/>
                  </a:cubicBezTo>
                  <a:cubicBezTo>
                    <a:pt x="3153" y="10489"/>
                    <a:pt x="3287" y="10248"/>
                    <a:pt x="3274" y="9914"/>
                  </a:cubicBezTo>
                  <a:cubicBezTo>
                    <a:pt x="3260" y="9420"/>
                    <a:pt x="3274" y="8939"/>
                    <a:pt x="3274" y="8431"/>
                  </a:cubicBezTo>
                  <a:close/>
                  <a:moveTo>
                    <a:pt x="16046" y="14684"/>
                  </a:moveTo>
                  <a:cubicBezTo>
                    <a:pt x="15619" y="15325"/>
                    <a:pt x="15084" y="15445"/>
                    <a:pt x="14589" y="15619"/>
                  </a:cubicBezTo>
                  <a:cubicBezTo>
                    <a:pt x="14283" y="15726"/>
                    <a:pt x="13948" y="15766"/>
                    <a:pt x="13654" y="15886"/>
                  </a:cubicBezTo>
                  <a:cubicBezTo>
                    <a:pt x="12933" y="16140"/>
                    <a:pt x="12158" y="16047"/>
                    <a:pt x="11436" y="16341"/>
                  </a:cubicBezTo>
                  <a:cubicBezTo>
                    <a:pt x="11303" y="16407"/>
                    <a:pt x="11116" y="16353"/>
                    <a:pt x="10955" y="16353"/>
                  </a:cubicBezTo>
                  <a:cubicBezTo>
                    <a:pt x="10488" y="16353"/>
                    <a:pt x="10034" y="16353"/>
                    <a:pt x="9566" y="16367"/>
                  </a:cubicBezTo>
                  <a:cubicBezTo>
                    <a:pt x="9406" y="16367"/>
                    <a:pt x="9219" y="16341"/>
                    <a:pt x="9085" y="16407"/>
                  </a:cubicBezTo>
                  <a:cubicBezTo>
                    <a:pt x="8671" y="16608"/>
                    <a:pt x="8230" y="16554"/>
                    <a:pt x="7802" y="16554"/>
                  </a:cubicBezTo>
                  <a:cubicBezTo>
                    <a:pt x="6774" y="16567"/>
                    <a:pt x="5732" y="16567"/>
                    <a:pt x="4703" y="16554"/>
                  </a:cubicBezTo>
                  <a:cubicBezTo>
                    <a:pt x="4436" y="16554"/>
                    <a:pt x="4156" y="16514"/>
                    <a:pt x="3888" y="16487"/>
                  </a:cubicBezTo>
                  <a:cubicBezTo>
                    <a:pt x="3541" y="16448"/>
                    <a:pt x="3194" y="16380"/>
                    <a:pt x="2846" y="16353"/>
                  </a:cubicBezTo>
                  <a:cubicBezTo>
                    <a:pt x="2526" y="16327"/>
                    <a:pt x="2191" y="16367"/>
                    <a:pt x="1870" y="16341"/>
                  </a:cubicBezTo>
                  <a:cubicBezTo>
                    <a:pt x="1523" y="16300"/>
                    <a:pt x="1190" y="16207"/>
                    <a:pt x="762" y="16127"/>
                  </a:cubicBezTo>
                  <a:cubicBezTo>
                    <a:pt x="709" y="16501"/>
                    <a:pt x="709" y="16861"/>
                    <a:pt x="775" y="17235"/>
                  </a:cubicBezTo>
                  <a:cubicBezTo>
                    <a:pt x="989" y="18384"/>
                    <a:pt x="1243" y="19520"/>
                    <a:pt x="1336" y="20682"/>
                  </a:cubicBezTo>
                  <a:cubicBezTo>
                    <a:pt x="1363" y="20990"/>
                    <a:pt x="1430" y="21284"/>
                    <a:pt x="1484" y="21578"/>
                  </a:cubicBezTo>
                  <a:cubicBezTo>
                    <a:pt x="1790" y="23060"/>
                    <a:pt x="2098" y="24557"/>
                    <a:pt x="2405" y="26040"/>
                  </a:cubicBezTo>
                  <a:cubicBezTo>
                    <a:pt x="2419" y="26080"/>
                    <a:pt x="2472" y="26120"/>
                    <a:pt x="2526" y="26186"/>
                  </a:cubicBezTo>
                  <a:cubicBezTo>
                    <a:pt x="2633" y="26213"/>
                    <a:pt x="2766" y="26227"/>
                    <a:pt x="2886" y="26267"/>
                  </a:cubicBezTo>
                  <a:cubicBezTo>
                    <a:pt x="3594" y="26480"/>
                    <a:pt x="4289" y="26681"/>
                    <a:pt x="5037" y="26681"/>
                  </a:cubicBezTo>
                  <a:cubicBezTo>
                    <a:pt x="5224" y="26681"/>
                    <a:pt x="5411" y="26735"/>
                    <a:pt x="5598" y="26762"/>
                  </a:cubicBezTo>
                  <a:cubicBezTo>
                    <a:pt x="5812" y="26801"/>
                    <a:pt x="6012" y="26868"/>
                    <a:pt x="6226" y="26868"/>
                  </a:cubicBezTo>
                  <a:cubicBezTo>
                    <a:pt x="8217" y="26881"/>
                    <a:pt x="10207" y="26868"/>
                    <a:pt x="12184" y="26868"/>
                  </a:cubicBezTo>
                  <a:cubicBezTo>
                    <a:pt x="12371" y="26868"/>
                    <a:pt x="12585" y="26828"/>
                    <a:pt x="12733" y="26735"/>
                  </a:cubicBezTo>
                  <a:cubicBezTo>
                    <a:pt x="13240" y="26387"/>
                    <a:pt x="13828" y="26307"/>
                    <a:pt x="14389" y="26186"/>
                  </a:cubicBezTo>
                  <a:cubicBezTo>
                    <a:pt x="14963" y="26067"/>
                    <a:pt x="15391" y="25800"/>
                    <a:pt x="15792" y="25426"/>
                  </a:cubicBezTo>
                  <a:cubicBezTo>
                    <a:pt x="16153" y="25078"/>
                    <a:pt x="16380" y="24663"/>
                    <a:pt x="16287" y="24116"/>
                  </a:cubicBezTo>
                  <a:cubicBezTo>
                    <a:pt x="16273" y="23995"/>
                    <a:pt x="16287" y="23849"/>
                    <a:pt x="16287" y="23715"/>
                  </a:cubicBezTo>
                  <a:cubicBezTo>
                    <a:pt x="16260" y="21270"/>
                    <a:pt x="16246" y="18812"/>
                    <a:pt x="16206" y="16367"/>
                  </a:cubicBezTo>
                  <a:cubicBezTo>
                    <a:pt x="16192" y="15886"/>
                    <a:pt x="16112" y="15405"/>
                    <a:pt x="16046" y="14684"/>
                  </a:cubicBezTo>
                  <a:close/>
                  <a:moveTo>
                    <a:pt x="3981" y="8405"/>
                  </a:moveTo>
                  <a:cubicBezTo>
                    <a:pt x="3969" y="8565"/>
                    <a:pt x="3942" y="8699"/>
                    <a:pt x="3955" y="8832"/>
                  </a:cubicBezTo>
                  <a:cubicBezTo>
                    <a:pt x="3981" y="9233"/>
                    <a:pt x="4008" y="9647"/>
                    <a:pt x="4049" y="10048"/>
                  </a:cubicBezTo>
                  <a:cubicBezTo>
                    <a:pt x="4088" y="10302"/>
                    <a:pt x="4102" y="10569"/>
                    <a:pt x="3915" y="10742"/>
                  </a:cubicBezTo>
                  <a:cubicBezTo>
                    <a:pt x="3367" y="11264"/>
                    <a:pt x="2779" y="11758"/>
                    <a:pt x="2084" y="12065"/>
                  </a:cubicBezTo>
                  <a:cubicBezTo>
                    <a:pt x="1644" y="12265"/>
                    <a:pt x="1323" y="12586"/>
                    <a:pt x="1029" y="12933"/>
                  </a:cubicBezTo>
                  <a:cubicBezTo>
                    <a:pt x="869" y="13120"/>
                    <a:pt x="748" y="13414"/>
                    <a:pt x="735" y="13669"/>
                  </a:cubicBezTo>
                  <a:cubicBezTo>
                    <a:pt x="709" y="14230"/>
                    <a:pt x="682" y="14804"/>
                    <a:pt x="762" y="15352"/>
                  </a:cubicBezTo>
                  <a:cubicBezTo>
                    <a:pt x="1323" y="15632"/>
                    <a:pt x="1884" y="15699"/>
                    <a:pt x="2458" y="15673"/>
                  </a:cubicBezTo>
                  <a:cubicBezTo>
                    <a:pt x="2873" y="15659"/>
                    <a:pt x="3301" y="15619"/>
                    <a:pt x="3675" y="15726"/>
                  </a:cubicBezTo>
                  <a:cubicBezTo>
                    <a:pt x="4249" y="15886"/>
                    <a:pt x="4810" y="15886"/>
                    <a:pt x="5371" y="15886"/>
                  </a:cubicBezTo>
                  <a:lnTo>
                    <a:pt x="7909" y="15886"/>
                  </a:lnTo>
                  <a:cubicBezTo>
                    <a:pt x="8096" y="15886"/>
                    <a:pt x="8310" y="15926"/>
                    <a:pt x="8470" y="15846"/>
                  </a:cubicBezTo>
                  <a:cubicBezTo>
                    <a:pt x="8965" y="15592"/>
                    <a:pt x="9486" y="15659"/>
                    <a:pt x="9993" y="15659"/>
                  </a:cubicBezTo>
                  <a:cubicBezTo>
                    <a:pt x="10421" y="15646"/>
                    <a:pt x="10875" y="15685"/>
                    <a:pt x="11303" y="15619"/>
                  </a:cubicBezTo>
                  <a:cubicBezTo>
                    <a:pt x="11878" y="15539"/>
                    <a:pt x="12452" y="15352"/>
                    <a:pt x="13027" y="15231"/>
                  </a:cubicBezTo>
                  <a:cubicBezTo>
                    <a:pt x="14042" y="15005"/>
                    <a:pt x="15043" y="14724"/>
                    <a:pt x="15912" y="14082"/>
                  </a:cubicBezTo>
                  <a:cubicBezTo>
                    <a:pt x="15832" y="13361"/>
                    <a:pt x="15592" y="12707"/>
                    <a:pt x="15271" y="12065"/>
                  </a:cubicBezTo>
                  <a:cubicBezTo>
                    <a:pt x="15111" y="11731"/>
                    <a:pt x="14844" y="11517"/>
                    <a:pt x="14509" y="11371"/>
                  </a:cubicBezTo>
                  <a:cubicBezTo>
                    <a:pt x="14135" y="11210"/>
                    <a:pt x="13761" y="11036"/>
                    <a:pt x="13387" y="10890"/>
                  </a:cubicBezTo>
                  <a:cubicBezTo>
                    <a:pt x="12692" y="10649"/>
                    <a:pt x="12305" y="10208"/>
                    <a:pt x="12278" y="9447"/>
                  </a:cubicBezTo>
                  <a:cubicBezTo>
                    <a:pt x="12265" y="9046"/>
                    <a:pt x="12172" y="8658"/>
                    <a:pt x="12104" y="8218"/>
                  </a:cubicBezTo>
                  <a:lnTo>
                    <a:pt x="11744" y="8218"/>
                  </a:lnTo>
                  <a:cubicBezTo>
                    <a:pt x="10715" y="8298"/>
                    <a:pt x="9673" y="8378"/>
                    <a:pt x="8645" y="8444"/>
                  </a:cubicBezTo>
                  <a:cubicBezTo>
                    <a:pt x="7241" y="8538"/>
                    <a:pt x="5825" y="8592"/>
                    <a:pt x="4409" y="8405"/>
                  </a:cubicBezTo>
                  <a:cubicBezTo>
                    <a:pt x="4289" y="8391"/>
                    <a:pt x="4156" y="8405"/>
                    <a:pt x="3981" y="8405"/>
                  </a:cubicBezTo>
                  <a:close/>
                  <a:moveTo>
                    <a:pt x="2633" y="27002"/>
                  </a:moveTo>
                  <a:cubicBezTo>
                    <a:pt x="2672" y="27763"/>
                    <a:pt x="2926" y="28819"/>
                    <a:pt x="3180" y="29313"/>
                  </a:cubicBezTo>
                  <a:cubicBezTo>
                    <a:pt x="3233" y="29407"/>
                    <a:pt x="3274" y="29500"/>
                    <a:pt x="3340" y="29594"/>
                  </a:cubicBezTo>
                  <a:cubicBezTo>
                    <a:pt x="3675" y="30034"/>
                    <a:pt x="4049" y="30382"/>
                    <a:pt x="4637" y="30488"/>
                  </a:cubicBezTo>
                  <a:cubicBezTo>
                    <a:pt x="5358" y="30622"/>
                    <a:pt x="6092" y="30716"/>
                    <a:pt x="6828" y="30716"/>
                  </a:cubicBezTo>
                  <a:cubicBezTo>
                    <a:pt x="7856" y="30702"/>
                    <a:pt x="8898" y="30689"/>
                    <a:pt x="9927" y="30702"/>
                  </a:cubicBezTo>
                  <a:cubicBezTo>
                    <a:pt x="11130" y="30716"/>
                    <a:pt x="12332" y="30716"/>
                    <a:pt x="13481" y="30315"/>
                  </a:cubicBezTo>
                  <a:cubicBezTo>
                    <a:pt x="14135" y="30301"/>
                    <a:pt x="14669" y="29954"/>
                    <a:pt x="15231" y="29687"/>
                  </a:cubicBezTo>
                  <a:cubicBezTo>
                    <a:pt x="15711" y="29460"/>
                    <a:pt x="16005" y="29072"/>
                    <a:pt x="16073" y="28565"/>
                  </a:cubicBezTo>
                  <a:cubicBezTo>
                    <a:pt x="16166" y="27964"/>
                    <a:pt x="16219" y="27376"/>
                    <a:pt x="16273" y="26774"/>
                  </a:cubicBezTo>
                  <a:cubicBezTo>
                    <a:pt x="16287" y="26655"/>
                    <a:pt x="16233" y="26534"/>
                    <a:pt x="16206" y="26414"/>
                  </a:cubicBezTo>
                  <a:cubicBezTo>
                    <a:pt x="16112" y="26414"/>
                    <a:pt x="16059" y="26400"/>
                    <a:pt x="16005" y="26414"/>
                  </a:cubicBezTo>
                  <a:cubicBezTo>
                    <a:pt x="14963" y="26801"/>
                    <a:pt x="13962" y="27242"/>
                    <a:pt x="12893" y="27536"/>
                  </a:cubicBezTo>
                  <a:cubicBezTo>
                    <a:pt x="12706" y="27590"/>
                    <a:pt x="12519" y="27629"/>
                    <a:pt x="12332" y="27629"/>
                  </a:cubicBezTo>
                  <a:cubicBezTo>
                    <a:pt x="10261" y="27629"/>
                    <a:pt x="8190" y="27629"/>
                    <a:pt x="6119" y="27617"/>
                  </a:cubicBezTo>
                  <a:cubicBezTo>
                    <a:pt x="5932" y="27617"/>
                    <a:pt x="5732" y="27603"/>
                    <a:pt x="5572" y="27523"/>
                  </a:cubicBezTo>
                  <a:cubicBezTo>
                    <a:pt x="5224" y="27376"/>
                    <a:pt x="4877" y="27376"/>
                    <a:pt x="4530" y="27376"/>
                  </a:cubicBezTo>
                  <a:cubicBezTo>
                    <a:pt x="4369" y="27362"/>
                    <a:pt x="4195" y="27362"/>
                    <a:pt x="4035" y="27323"/>
                  </a:cubicBezTo>
                  <a:cubicBezTo>
                    <a:pt x="3581" y="27229"/>
                    <a:pt x="3113" y="27109"/>
                    <a:pt x="2633" y="27002"/>
                  </a:cubicBezTo>
                  <a:close/>
                  <a:moveTo>
                    <a:pt x="10595" y="4744"/>
                  </a:moveTo>
                  <a:cubicBezTo>
                    <a:pt x="10595" y="3675"/>
                    <a:pt x="10608" y="2619"/>
                    <a:pt x="10608" y="1564"/>
                  </a:cubicBezTo>
                  <a:cubicBezTo>
                    <a:pt x="10595" y="936"/>
                    <a:pt x="10421" y="763"/>
                    <a:pt x="9767" y="722"/>
                  </a:cubicBezTo>
                  <a:lnTo>
                    <a:pt x="9446" y="722"/>
                  </a:lnTo>
                  <a:cubicBezTo>
                    <a:pt x="8244" y="709"/>
                    <a:pt x="7068" y="870"/>
                    <a:pt x="5892" y="1123"/>
                  </a:cubicBezTo>
                  <a:cubicBezTo>
                    <a:pt x="5424" y="1230"/>
                    <a:pt x="4957" y="1363"/>
                    <a:pt x="4516" y="1458"/>
                  </a:cubicBezTo>
                  <a:cubicBezTo>
                    <a:pt x="4222" y="2393"/>
                    <a:pt x="4343" y="4103"/>
                    <a:pt x="4756" y="5172"/>
                  </a:cubicBezTo>
                  <a:cubicBezTo>
                    <a:pt x="5371" y="5238"/>
                    <a:pt x="9432" y="5038"/>
                    <a:pt x="10180" y="4904"/>
                  </a:cubicBezTo>
                  <a:cubicBezTo>
                    <a:pt x="10301" y="4878"/>
                    <a:pt x="10421" y="4810"/>
                    <a:pt x="10595" y="4744"/>
                  </a:cubicBezTo>
                  <a:close/>
                  <a:moveTo>
                    <a:pt x="3500" y="7496"/>
                  </a:moveTo>
                  <a:cubicBezTo>
                    <a:pt x="4236" y="7723"/>
                    <a:pt x="4984" y="7803"/>
                    <a:pt x="5745" y="7803"/>
                  </a:cubicBezTo>
                  <a:cubicBezTo>
                    <a:pt x="7455" y="7803"/>
                    <a:pt x="9165" y="7763"/>
                    <a:pt x="10875" y="7603"/>
                  </a:cubicBezTo>
                  <a:cubicBezTo>
                    <a:pt x="11423" y="7550"/>
                    <a:pt x="11864" y="7322"/>
                    <a:pt x="12318" y="7108"/>
                  </a:cubicBezTo>
                  <a:cubicBezTo>
                    <a:pt x="12425" y="7055"/>
                    <a:pt x="12532" y="6908"/>
                    <a:pt x="12546" y="6788"/>
                  </a:cubicBezTo>
                  <a:cubicBezTo>
                    <a:pt x="12572" y="6494"/>
                    <a:pt x="12559" y="6200"/>
                    <a:pt x="12532" y="5906"/>
                  </a:cubicBezTo>
                  <a:cubicBezTo>
                    <a:pt x="12519" y="5733"/>
                    <a:pt x="12398" y="5599"/>
                    <a:pt x="12238" y="5546"/>
                  </a:cubicBezTo>
                  <a:cubicBezTo>
                    <a:pt x="12051" y="5492"/>
                    <a:pt x="11864" y="5425"/>
                    <a:pt x="11691" y="5425"/>
                  </a:cubicBezTo>
                  <a:cubicBezTo>
                    <a:pt x="11276" y="5412"/>
                    <a:pt x="10875" y="5425"/>
                    <a:pt x="10462" y="5452"/>
                  </a:cubicBezTo>
                  <a:cubicBezTo>
                    <a:pt x="9847" y="5519"/>
                    <a:pt x="9232" y="5626"/>
                    <a:pt x="8618" y="5665"/>
                  </a:cubicBezTo>
                  <a:cubicBezTo>
                    <a:pt x="7496" y="5733"/>
                    <a:pt x="6386" y="5759"/>
                    <a:pt x="5278" y="5799"/>
                  </a:cubicBezTo>
                  <a:cubicBezTo>
                    <a:pt x="4997" y="5813"/>
                    <a:pt x="4730" y="5799"/>
                    <a:pt x="4462" y="5840"/>
                  </a:cubicBezTo>
                  <a:cubicBezTo>
                    <a:pt x="3474" y="5933"/>
                    <a:pt x="3233" y="6040"/>
                    <a:pt x="3394" y="7269"/>
                  </a:cubicBezTo>
                  <a:cubicBezTo>
                    <a:pt x="3394" y="7349"/>
                    <a:pt x="3461" y="7416"/>
                    <a:pt x="3500" y="74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8625;p56">
              <a:extLst>
                <a:ext uri="{FF2B5EF4-FFF2-40B4-BE49-F238E27FC236}">
                  <a16:creationId xmlns:a16="http://schemas.microsoft.com/office/drawing/2014/main" id="{22B36CFF-0D64-4EDC-B70E-B4EAE2934405}"/>
                </a:ext>
              </a:extLst>
            </p:cNvPr>
            <p:cNvSpPr/>
            <p:nvPr/>
          </p:nvSpPr>
          <p:spPr>
            <a:xfrm>
              <a:off x="3819625" y="238775"/>
              <a:ext cx="438900" cy="798650"/>
            </a:xfrm>
            <a:custGeom>
              <a:avLst/>
              <a:gdLst/>
              <a:ahLst/>
              <a:cxnLst/>
              <a:rect l="l" t="t" r="r" b="b"/>
              <a:pathLst>
                <a:path w="17556" h="31946" extrusionOk="0">
                  <a:moveTo>
                    <a:pt x="9967" y="1123"/>
                  </a:moveTo>
                  <a:cubicBezTo>
                    <a:pt x="10515" y="1164"/>
                    <a:pt x="10608" y="1244"/>
                    <a:pt x="10608" y="1751"/>
                  </a:cubicBezTo>
                  <a:lnTo>
                    <a:pt x="10608" y="3969"/>
                  </a:lnTo>
                  <a:cubicBezTo>
                    <a:pt x="10608" y="4236"/>
                    <a:pt x="10595" y="4516"/>
                    <a:pt x="10595" y="4784"/>
                  </a:cubicBezTo>
                  <a:lnTo>
                    <a:pt x="10569" y="4810"/>
                  </a:lnTo>
                  <a:cubicBezTo>
                    <a:pt x="10475" y="4851"/>
                    <a:pt x="10408" y="4878"/>
                    <a:pt x="10355" y="4891"/>
                  </a:cubicBezTo>
                  <a:cubicBezTo>
                    <a:pt x="9726" y="4997"/>
                    <a:pt x="6587" y="5172"/>
                    <a:pt x="5371" y="5172"/>
                  </a:cubicBezTo>
                  <a:cubicBezTo>
                    <a:pt x="5251" y="5172"/>
                    <a:pt x="5171" y="5172"/>
                    <a:pt x="5118" y="5158"/>
                  </a:cubicBezTo>
                  <a:cubicBezTo>
                    <a:pt x="4770" y="4156"/>
                    <a:pt x="4676" y="2673"/>
                    <a:pt x="4904" y="1818"/>
                  </a:cubicBezTo>
                  <a:cubicBezTo>
                    <a:pt x="4997" y="1805"/>
                    <a:pt x="5104" y="1778"/>
                    <a:pt x="5211" y="1751"/>
                  </a:cubicBezTo>
                  <a:cubicBezTo>
                    <a:pt x="5519" y="1671"/>
                    <a:pt x="5839" y="1591"/>
                    <a:pt x="6160" y="1524"/>
                  </a:cubicBezTo>
                  <a:cubicBezTo>
                    <a:pt x="7389" y="1244"/>
                    <a:pt x="8471" y="1123"/>
                    <a:pt x="9486" y="1123"/>
                  </a:cubicBezTo>
                  <a:close/>
                  <a:moveTo>
                    <a:pt x="9486" y="695"/>
                  </a:moveTo>
                  <a:cubicBezTo>
                    <a:pt x="8444" y="695"/>
                    <a:pt x="7322" y="843"/>
                    <a:pt x="6066" y="1110"/>
                  </a:cubicBezTo>
                  <a:cubicBezTo>
                    <a:pt x="5745" y="1190"/>
                    <a:pt x="5424" y="1270"/>
                    <a:pt x="5104" y="1337"/>
                  </a:cubicBezTo>
                  <a:cubicBezTo>
                    <a:pt x="4970" y="1377"/>
                    <a:pt x="4824" y="1417"/>
                    <a:pt x="4690" y="1444"/>
                  </a:cubicBezTo>
                  <a:lnTo>
                    <a:pt x="4569" y="1470"/>
                  </a:lnTo>
                  <a:lnTo>
                    <a:pt x="4543" y="1591"/>
                  </a:lnTo>
                  <a:cubicBezTo>
                    <a:pt x="4236" y="2539"/>
                    <a:pt x="4343" y="4303"/>
                    <a:pt x="4770" y="5439"/>
                  </a:cubicBezTo>
                  <a:lnTo>
                    <a:pt x="4824" y="5559"/>
                  </a:lnTo>
                  <a:lnTo>
                    <a:pt x="4944" y="5572"/>
                  </a:lnTo>
                  <a:cubicBezTo>
                    <a:pt x="5038" y="5585"/>
                    <a:pt x="5171" y="5585"/>
                    <a:pt x="5371" y="5585"/>
                  </a:cubicBezTo>
                  <a:cubicBezTo>
                    <a:pt x="6600" y="5585"/>
                    <a:pt x="9780" y="5412"/>
                    <a:pt x="10435" y="5291"/>
                  </a:cubicBezTo>
                  <a:cubicBezTo>
                    <a:pt x="10542" y="5278"/>
                    <a:pt x="10635" y="5225"/>
                    <a:pt x="10742" y="5184"/>
                  </a:cubicBezTo>
                  <a:cubicBezTo>
                    <a:pt x="10782" y="5158"/>
                    <a:pt x="10836" y="5145"/>
                    <a:pt x="10889" y="5118"/>
                  </a:cubicBezTo>
                  <a:lnTo>
                    <a:pt x="11009" y="5065"/>
                  </a:lnTo>
                  <a:lnTo>
                    <a:pt x="11009" y="4931"/>
                  </a:lnTo>
                  <a:cubicBezTo>
                    <a:pt x="11023" y="4610"/>
                    <a:pt x="11023" y="4290"/>
                    <a:pt x="11023" y="3969"/>
                  </a:cubicBezTo>
                  <a:cubicBezTo>
                    <a:pt x="11023" y="3248"/>
                    <a:pt x="11036" y="2486"/>
                    <a:pt x="11023" y="1751"/>
                  </a:cubicBezTo>
                  <a:cubicBezTo>
                    <a:pt x="11023" y="1016"/>
                    <a:pt x="10756" y="749"/>
                    <a:pt x="9994" y="709"/>
                  </a:cubicBezTo>
                  <a:lnTo>
                    <a:pt x="9660" y="709"/>
                  </a:lnTo>
                  <a:cubicBezTo>
                    <a:pt x="9607" y="695"/>
                    <a:pt x="9539" y="695"/>
                    <a:pt x="9486" y="695"/>
                  </a:cubicBezTo>
                  <a:close/>
                  <a:moveTo>
                    <a:pt x="11891" y="5813"/>
                  </a:moveTo>
                  <a:cubicBezTo>
                    <a:pt x="12038" y="5826"/>
                    <a:pt x="12199" y="5879"/>
                    <a:pt x="12345" y="5920"/>
                  </a:cubicBezTo>
                  <a:lnTo>
                    <a:pt x="12386" y="5933"/>
                  </a:lnTo>
                  <a:cubicBezTo>
                    <a:pt x="12412" y="5946"/>
                    <a:pt x="12532" y="6000"/>
                    <a:pt x="12546" y="6107"/>
                  </a:cubicBezTo>
                  <a:cubicBezTo>
                    <a:pt x="12573" y="6454"/>
                    <a:pt x="12573" y="6721"/>
                    <a:pt x="12559" y="6962"/>
                  </a:cubicBezTo>
                  <a:cubicBezTo>
                    <a:pt x="12546" y="7001"/>
                    <a:pt x="12492" y="7082"/>
                    <a:pt x="12452" y="7108"/>
                  </a:cubicBezTo>
                  <a:lnTo>
                    <a:pt x="12345" y="7149"/>
                  </a:lnTo>
                  <a:cubicBezTo>
                    <a:pt x="11931" y="7349"/>
                    <a:pt x="11543" y="7536"/>
                    <a:pt x="11076" y="7576"/>
                  </a:cubicBezTo>
                  <a:cubicBezTo>
                    <a:pt x="9607" y="7710"/>
                    <a:pt x="8070" y="7776"/>
                    <a:pt x="6213" y="7776"/>
                  </a:cubicBezTo>
                  <a:lnTo>
                    <a:pt x="5959" y="7776"/>
                  </a:lnTo>
                  <a:cubicBezTo>
                    <a:pt x="5131" y="7776"/>
                    <a:pt x="4463" y="7696"/>
                    <a:pt x="3862" y="7509"/>
                  </a:cubicBezTo>
                  <a:cubicBezTo>
                    <a:pt x="3848" y="7509"/>
                    <a:pt x="3848" y="7496"/>
                    <a:pt x="3848" y="7496"/>
                  </a:cubicBezTo>
                  <a:cubicBezTo>
                    <a:pt x="3835" y="7470"/>
                    <a:pt x="3808" y="7443"/>
                    <a:pt x="3808" y="7429"/>
                  </a:cubicBezTo>
                  <a:cubicBezTo>
                    <a:pt x="3741" y="6882"/>
                    <a:pt x="3755" y="6588"/>
                    <a:pt x="3862" y="6454"/>
                  </a:cubicBezTo>
                  <a:cubicBezTo>
                    <a:pt x="3969" y="6321"/>
                    <a:pt x="4236" y="6280"/>
                    <a:pt x="4690" y="6227"/>
                  </a:cubicBezTo>
                  <a:cubicBezTo>
                    <a:pt x="4863" y="6214"/>
                    <a:pt x="5038" y="6214"/>
                    <a:pt x="5211" y="6200"/>
                  </a:cubicBezTo>
                  <a:lnTo>
                    <a:pt x="5492" y="6200"/>
                  </a:lnTo>
                  <a:cubicBezTo>
                    <a:pt x="5825" y="6187"/>
                    <a:pt x="6146" y="6173"/>
                    <a:pt x="6467" y="6160"/>
                  </a:cubicBezTo>
                  <a:cubicBezTo>
                    <a:pt x="7241" y="6134"/>
                    <a:pt x="8043" y="6107"/>
                    <a:pt x="8845" y="6066"/>
                  </a:cubicBezTo>
                  <a:cubicBezTo>
                    <a:pt x="9192" y="6039"/>
                    <a:pt x="9553" y="6000"/>
                    <a:pt x="9901" y="5946"/>
                  </a:cubicBezTo>
                  <a:cubicBezTo>
                    <a:pt x="10168" y="5906"/>
                    <a:pt x="10435" y="5879"/>
                    <a:pt x="10702" y="5852"/>
                  </a:cubicBezTo>
                  <a:cubicBezTo>
                    <a:pt x="11062" y="5813"/>
                    <a:pt x="11450" y="5813"/>
                    <a:pt x="11891" y="5813"/>
                  </a:cubicBezTo>
                  <a:close/>
                  <a:moveTo>
                    <a:pt x="11575" y="5393"/>
                  </a:moveTo>
                  <a:cubicBezTo>
                    <a:pt x="11248" y="5393"/>
                    <a:pt x="10943" y="5408"/>
                    <a:pt x="10662" y="5439"/>
                  </a:cubicBezTo>
                  <a:cubicBezTo>
                    <a:pt x="10394" y="5466"/>
                    <a:pt x="10114" y="5505"/>
                    <a:pt x="9847" y="5532"/>
                  </a:cubicBezTo>
                  <a:cubicBezTo>
                    <a:pt x="9513" y="5585"/>
                    <a:pt x="9152" y="5626"/>
                    <a:pt x="8818" y="5653"/>
                  </a:cubicBezTo>
                  <a:cubicBezTo>
                    <a:pt x="8030" y="5692"/>
                    <a:pt x="7229" y="5719"/>
                    <a:pt x="6454" y="5746"/>
                  </a:cubicBezTo>
                  <a:cubicBezTo>
                    <a:pt x="6133" y="5759"/>
                    <a:pt x="5799" y="5772"/>
                    <a:pt x="5478" y="5786"/>
                  </a:cubicBezTo>
                  <a:lnTo>
                    <a:pt x="5211" y="5786"/>
                  </a:lnTo>
                  <a:cubicBezTo>
                    <a:pt x="5024" y="5786"/>
                    <a:pt x="4837" y="5799"/>
                    <a:pt x="4650" y="5813"/>
                  </a:cubicBezTo>
                  <a:cubicBezTo>
                    <a:pt x="4142" y="5866"/>
                    <a:pt x="3755" y="5920"/>
                    <a:pt x="3541" y="6200"/>
                  </a:cubicBezTo>
                  <a:cubicBezTo>
                    <a:pt x="3327" y="6467"/>
                    <a:pt x="3327" y="6895"/>
                    <a:pt x="3394" y="7482"/>
                  </a:cubicBezTo>
                  <a:cubicBezTo>
                    <a:pt x="3408" y="7576"/>
                    <a:pt x="3461" y="7657"/>
                    <a:pt x="3501" y="7723"/>
                  </a:cubicBezTo>
                  <a:cubicBezTo>
                    <a:pt x="3515" y="7737"/>
                    <a:pt x="3527" y="7763"/>
                    <a:pt x="3541" y="7776"/>
                  </a:cubicBezTo>
                  <a:lnTo>
                    <a:pt x="3581" y="7856"/>
                  </a:lnTo>
                  <a:lnTo>
                    <a:pt x="3661" y="7883"/>
                  </a:lnTo>
                  <a:cubicBezTo>
                    <a:pt x="4316" y="8097"/>
                    <a:pt x="5050" y="8191"/>
                    <a:pt x="5959" y="8191"/>
                  </a:cubicBezTo>
                  <a:lnTo>
                    <a:pt x="6213" y="8191"/>
                  </a:lnTo>
                  <a:cubicBezTo>
                    <a:pt x="8084" y="8191"/>
                    <a:pt x="9633" y="8138"/>
                    <a:pt x="11116" y="7990"/>
                  </a:cubicBezTo>
                  <a:cubicBezTo>
                    <a:pt x="11650" y="7937"/>
                    <a:pt x="12092" y="7737"/>
                    <a:pt x="12532" y="7523"/>
                  </a:cubicBezTo>
                  <a:lnTo>
                    <a:pt x="12626" y="7482"/>
                  </a:lnTo>
                  <a:cubicBezTo>
                    <a:pt x="12799" y="7402"/>
                    <a:pt x="12947" y="7176"/>
                    <a:pt x="12973" y="7001"/>
                  </a:cubicBezTo>
                  <a:cubicBezTo>
                    <a:pt x="13000" y="6734"/>
                    <a:pt x="12986" y="6440"/>
                    <a:pt x="12960" y="6066"/>
                  </a:cubicBezTo>
                  <a:cubicBezTo>
                    <a:pt x="12933" y="5826"/>
                    <a:pt x="12773" y="5626"/>
                    <a:pt x="12519" y="5546"/>
                  </a:cubicBezTo>
                  <a:lnTo>
                    <a:pt x="12479" y="5532"/>
                  </a:lnTo>
                  <a:cubicBezTo>
                    <a:pt x="12305" y="5466"/>
                    <a:pt x="12105" y="5412"/>
                    <a:pt x="11905" y="5398"/>
                  </a:cubicBezTo>
                  <a:cubicBezTo>
                    <a:pt x="11792" y="5395"/>
                    <a:pt x="11682" y="5393"/>
                    <a:pt x="11575" y="5393"/>
                  </a:cubicBezTo>
                  <a:close/>
                  <a:moveTo>
                    <a:pt x="12131" y="8618"/>
                  </a:moveTo>
                  <a:cubicBezTo>
                    <a:pt x="12145" y="8699"/>
                    <a:pt x="12158" y="8765"/>
                    <a:pt x="12172" y="8845"/>
                  </a:cubicBezTo>
                  <a:cubicBezTo>
                    <a:pt x="12225" y="9126"/>
                    <a:pt x="12279" y="9379"/>
                    <a:pt x="12279" y="9647"/>
                  </a:cubicBezTo>
                  <a:cubicBezTo>
                    <a:pt x="12318" y="10448"/>
                    <a:pt x="12719" y="10983"/>
                    <a:pt x="13521" y="11277"/>
                  </a:cubicBezTo>
                  <a:cubicBezTo>
                    <a:pt x="13815" y="11383"/>
                    <a:pt x="14109" y="11517"/>
                    <a:pt x="14390" y="11638"/>
                  </a:cubicBezTo>
                  <a:cubicBezTo>
                    <a:pt x="14483" y="11677"/>
                    <a:pt x="14563" y="11704"/>
                    <a:pt x="14643" y="11745"/>
                  </a:cubicBezTo>
                  <a:cubicBezTo>
                    <a:pt x="14951" y="11878"/>
                    <a:pt x="15177" y="12078"/>
                    <a:pt x="15298" y="12345"/>
                  </a:cubicBezTo>
                  <a:cubicBezTo>
                    <a:pt x="15632" y="13013"/>
                    <a:pt x="15819" y="13588"/>
                    <a:pt x="15913" y="14176"/>
                  </a:cubicBezTo>
                  <a:cubicBezTo>
                    <a:pt x="15124" y="14711"/>
                    <a:pt x="14256" y="14978"/>
                    <a:pt x="13187" y="15218"/>
                  </a:cubicBezTo>
                  <a:cubicBezTo>
                    <a:pt x="12973" y="15258"/>
                    <a:pt x="12760" y="15311"/>
                    <a:pt x="12559" y="15365"/>
                  </a:cubicBezTo>
                  <a:cubicBezTo>
                    <a:pt x="12199" y="15459"/>
                    <a:pt x="11837" y="15552"/>
                    <a:pt x="11477" y="15605"/>
                  </a:cubicBezTo>
                  <a:cubicBezTo>
                    <a:pt x="11330" y="15632"/>
                    <a:pt x="11169" y="15632"/>
                    <a:pt x="10956" y="15632"/>
                  </a:cubicBezTo>
                  <a:lnTo>
                    <a:pt x="9740" y="15632"/>
                  </a:lnTo>
                  <a:cubicBezTo>
                    <a:pt x="9393" y="15632"/>
                    <a:pt x="8978" y="15646"/>
                    <a:pt x="8591" y="15846"/>
                  </a:cubicBezTo>
                  <a:cubicBezTo>
                    <a:pt x="8551" y="15860"/>
                    <a:pt x="8497" y="15872"/>
                    <a:pt x="8417" y="15872"/>
                  </a:cubicBezTo>
                  <a:lnTo>
                    <a:pt x="8284" y="15872"/>
                  </a:lnTo>
                  <a:cubicBezTo>
                    <a:pt x="8230" y="15860"/>
                    <a:pt x="8177" y="15860"/>
                    <a:pt x="8123" y="15860"/>
                  </a:cubicBezTo>
                  <a:lnTo>
                    <a:pt x="5531" y="15860"/>
                  </a:lnTo>
                  <a:cubicBezTo>
                    <a:pt x="4984" y="15860"/>
                    <a:pt x="4463" y="15860"/>
                    <a:pt x="3942" y="15712"/>
                  </a:cubicBezTo>
                  <a:cubicBezTo>
                    <a:pt x="3741" y="15659"/>
                    <a:pt x="3515" y="15632"/>
                    <a:pt x="3233" y="15632"/>
                  </a:cubicBezTo>
                  <a:cubicBezTo>
                    <a:pt x="3087" y="15632"/>
                    <a:pt x="2940" y="15646"/>
                    <a:pt x="2793" y="15646"/>
                  </a:cubicBezTo>
                  <a:cubicBezTo>
                    <a:pt x="2752" y="15646"/>
                    <a:pt x="2713" y="15646"/>
                    <a:pt x="2672" y="15659"/>
                  </a:cubicBezTo>
                  <a:lnTo>
                    <a:pt x="2472" y="15659"/>
                  </a:lnTo>
                  <a:cubicBezTo>
                    <a:pt x="1978" y="15659"/>
                    <a:pt x="1564" y="15579"/>
                    <a:pt x="1163" y="15392"/>
                  </a:cubicBezTo>
                  <a:cubicBezTo>
                    <a:pt x="1110" y="14924"/>
                    <a:pt x="1123" y="14417"/>
                    <a:pt x="1163" y="13868"/>
                  </a:cubicBezTo>
                  <a:cubicBezTo>
                    <a:pt x="1176" y="13655"/>
                    <a:pt x="1270" y="13401"/>
                    <a:pt x="1404" y="13254"/>
                  </a:cubicBezTo>
                  <a:cubicBezTo>
                    <a:pt x="1710" y="12894"/>
                    <a:pt x="1991" y="12627"/>
                    <a:pt x="2378" y="12452"/>
                  </a:cubicBezTo>
                  <a:cubicBezTo>
                    <a:pt x="3127" y="12119"/>
                    <a:pt x="3755" y="11571"/>
                    <a:pt x="4276" y="11090"/>
                  </a:cubicBezTo>
                  <a:cubicBezTo>
                    <a:pt x="4557" y="10822"/>
                    <a:pt x="4503" y="10435"/>
                    <a:pt x="4476" y="10208"/>
                  </a:cubicBezTo>
                  <a:cubicBezTo>
                    <a:pt x="4423" y="9834"/>
                    <a:pt x="4409" y="9460"/>
                    <a:pt x="4382" y="9086"/>
                  </a:cubicBezTo>
                  <a:lnTo>
                    <a:pt x="4382" y="9005"/>
                  </a:lnTo>
                  <a:cubicBezTo>
                    <a:pt x="4370" y="8939"/>
                    <a:pt x="4382" y="8872"/>
                    <a:pt x="4382" y="8792"/>
                  </a:cubicBezTo>
                  <a:lnTo>
                    <a:pt x="4596" y="8792"/>
                  </a:lnTo>
                  <a:cubicBezTo>
                    <a:pt x="5251" y="8886"/>
                    <a:pt x="5946" y="8925"/>
                    <a:pt x="6721" y="8925"/>
                  </a:cubicBezTo>
                  <a:cubicBezTo>
                    <a:pt x="7348" y="8925"/>
                    <a:pt x="8016" y="8899"/>
                    <a:pt x="8871" y="8845"/>
                  </a:cubicBezTo>
                  <a:cubicBezTo>
                    <a:pt x="9500" y="8792"/>
                    <a:pt x="10127" y="8752"/>
                    <a:pt x="10729" y="8711"/>
                  </a:cubicBezTo>
                  <a:cubicBezTo>
                    <a:pt x="11143" y="8672"/>
                    <a:pt x="11557" y="8645"/>
                    <a:pt x="11971" y="8618"/>
                  </a:cubicBezTo>
                  <a:close/>
                  <a:moveTo>
                    <a:pt x="11944" y="8204"/>
                  </a:moveTo>
                  <a:cubicBezTo>
                    <a:pt x="11531" y="8231"/>
                    <a:pt x="11116" y="8257"/>
                    <a:pt x="10702" y="8298"/>
                  </a:cubicBezTo>
                  <a:cubicBezTo>
                    <a:pt x="10088" y="8337"/>
                    <a:pt x="9459" y="8378"/>
                    <a:pt x="8845" y="8418"/>
                  </a:cubicBezTo>
                  <a:cubicBezTo>
                    <a:pt x="7990" y="8485"/>
                    <a:pt x="7336" y="8512"/>
                    <a:pt x="6721" y="8512"/>
                  </a:cubicBezTo>
                  <a:cubicBezTo>
                    <a:pt x="5973" y="8512"/>
                    <a:pt x="5291" y="8471"/>
                    <a:pt x="4650" y="8378"/>
                  </a:cubicBezTo>
                  <a:lnTo>
                    <a:pt x="4008" y="8378"/>
                  </a:lnTo>
                  <a:lnTo>
                    <a:pt x="3996" y="8578"/>
                  </a:lnTo>
                  <a:cubicBezTo>
                    <a:pt x="3982" y="8618"/>
                    <a:pt x="3982" y="8672"/>
                    <a:pt x="3982" y="8725"/>
                  </a:cubicBezTo>
                  <a:cubicBezTo>
                    <a:pt x="3969" y="8832"/>
                    <a:pt x="3955" y="8925"/>
                    <a:pt x="3955" y="9032"/>
                  </a:cubicBezTo>
                  <a:lnTo>
                    <a:pt x="3969" y="9112"/>
                  </a:lnTo>
                  <a:cubicBezTo>
                    <a:pt x="3982" y="9486"/>
                    <a:pt x="4008" y="9874"/>
                    <a:pt x="4062" y="10261"/>
                  </a:cubicBezTo>
                  <a:cubicBezTo>
                    <a:pt x="4088" y="10516"/>
                    <a:pt x="4088" y="10689"/>
                    <a:pt x="3996" y="10783"/>
                  </a:cubicBezTo>
                  <a:cubicBezTo>
                    <a:pt x="3488" y="11237"/>
                    <a:pt x="2900" y="11758"/>
                    <a:pt x="2218" y="12065"/>
                  </a:cubicBezTo>
                  <a:cubicBezTo>
                    <a:pt x="1724" y="12279"/>
                    <a:pt x="1390" y="12639"/>
                    <a:pt x="1083" y="12987"/>
                  </a:cubicBezTo>
                  <a:cubicBezTo>
                    <a:pt x="896" y="13200"/>
                    <a:pt x="762" y="13535"/>
                    <a:pt x="748" y="13842"/>
                  </a:cubicBezTo>
                  <a:cubicBezTo>
                    <a:pt x="709" y="14470"/>
                    <a:pt x="682" y="15017"/>
                    <a:pt x="775" y="15566"/>
                  </a:cubicBezTo>
                  <a:lnTo>
                    <a:pt x="789" y="15673"/>
                  </a:lnTo>
                  <a:lnTo>
                    <a:pt x="882" y="15726"/>
                  </a:lnTo>
                  <a:cubicBezTo>
                    <a:pt x="1363" y="15967"/>
                    <a:pt x="1871" y="16073"/>
                    <a:pt x="2472" y="16073"/>
                  </a:cubicBezTo>
                  <a:lnTo>
                    <a:pt x="2686" y="16073"/>
                  </a:lnTo>
                  <a:cubicBezTo>
                    <a:pt x="2726" y="16073"/>
                    <a:pt x="2766" y="16060"/>
                    <a:pt x="2820" y="16060"/>
                  </a:cubicBezTo>
                  <a:cubicBezTo>
                    <a:pt x="2953" y="16060"/>
                    <a:pt x="3100" y="16047"/>
                    <a:pt x="3233" y="16047"/>
                  </a:cubicBezTo>
                  <a:cubicBezTo>
                    <a:pt x="3474" y="16047"/>
                    <a:pt x="3675" y="16073"/>
                    <a:pt x="3835" y="16113"/>
                  </a:cubicBezTo>
                  <a:cubicBezTo>
                    <a:pt x="4409" y="16273"/>
                    <a:pt x="4984" y="16273"/>
                    <a:pt x="5531" y="16273"/>
                  </a:cubicBezTo>
                  <a:lnTo>
                    <a:pt x="5585" y="16287"/>
                  </a:lnTo>
                  <a:lnTo>
                    <a:pt x="6614" y="16287"/>
                  </a:lnTo>
                  <a:cubicBezTo>
                    <a:pt x="7122" y="16287"/>
                    <a:pt x="7629" y="16287"/>
                    <a:pt x="8123" y="16273"/>
                  </a:cubicBezTo>
                  <a:cubicBezTo>
                    <a:pt x="8164" y="16273"/>
                    <a:pt x="8217" y="16287"/>
                    <a:pt x="8257" y="16287"/>
                  </a:cubicBezTo>
                  <a:lnTo>
                    <a:pt x="8417" y="16287"/>
                  </a:lnTo>
                  <a:cubicBezTo>
                    <a:pt x="8524" y="16287"/>
                    <a:pt x="8658" y="16287"/>
                    <a:pt x="8778" y="16220"/>
                  </a:cubicBezTo>
                  <a:cubicBezTo>
                    <a:pt x="9085" y="16060"/>
                    <a:pt x="9420" y="16047"/>
                    <a:pt x="9740" y="16047"/>
                  </a:cubicBezTo>
                  <a:lnTo>
                    <a:pt x="10649" y="16047"/>
                  </a:lnTo>
                  <a:cubicBezTo>
                    <a:pt x="10742" y="16047"/>
                    <a:pt x="10849" y="16060"/>
                    <a:pt x="10956" y="16060"/>
                  </a:cubicBezTo>
                  <a:cubicBezTo>
                    <a:pt x="11183" y="16060"/>
                    <a:pt x="11370" y="16047"/>
                    <a:pt x="11543" y="16020"/>
                  </a:cubicBezTo>
                  <a:cubicBezTo>
                    <a:pt x="11917" y="15953"/>
                    <a:pt x="12292" y="15860"/>
                    <a:pt x="12666" y="15766"/>
                  </a:cubicBezTo>
                  <a:cubicBezTo>
                    <a:pt x="12867" y="15712"/>
                    <a:pt x="13080" y="15659"/>
                    <a:pt x="13280" y="15619"/>
                  </a:cubicBezTo>
                  <a:cubicBezTo>
                    <a:pt x="14443" y="15365"/>
                    <a:pt x="15391" y="15058"/>
                    <a:pt x="16246" y="14443"/>
                  </a:cubicBezTo>
                  <a:lnTo>
                    <a:pt x="16353" y="14363"/>
                  </a:lnTo>
                  <a:lnTo>
                    <a:pt x="16340" y="14243"/>
                  </a:lnTo>
                  <a:cubicBezTo>
                    <a:pt x="16260" y="13575"/>
                    <a:pt x="16046" y="12920"/>
                    <a:pt x="15672" y="12158"/>
                  </a:cubicBezTo>
                  <a:cubicBezTo>
                    <a:pt x="15498" y="11811"/>
                    <a:pt x="15204" y="11544"/>
                    <a:pt x="14803" y="11371"/>
                  </a:cubicBezTo>
                  <a:cubicBezTo>
                    <a:pt x="14723" y="11330"/>
                    <a:pt x="14643" y="11291"/>
                    <a:pt x="14563" y="11264"/>
                  </a:cubicBezTo>
                  <a:cubicBezTo>
                    <a:pt x="14269" y="11130"/>
                    <a:pt x="13975" y="10997"/>
                    <a:pt x="13668" y="10890"/>
                  </a:cubicBezTo>
                  <a:cubicBezTo>
                    <a:pt x="13027" y="10649"/>
                    <a:pt x="12719" y="10261"/>
                    <a:pt x="12706" y="9634"/>
                  </a:cubicBezTo>
                  <a:cubicBezTo>
                    <a:pt x="12692" y="9340"/>
                    <a:pt x="12639" y="9059"/>
                    <a:pt x="12585" y="8765"/>
                  </a:cubicBezTo>
                  <a:cubicBezTo>
                    <a:pt x="12559" y="8645"/>
                    <a:pt x="12546" y="8512"/>
                    <a:pt x="12519" y="8378"/>
                  </a:cubicBezTo>
                  <a:lnTo>
                    <a:pt x="12492" y="8204"/>
                  </a:lnTo>
                  <a:close/>
                  <a:moveTo>
                    <a:pt x="16100" y="15379"/>
                  </a:moveTo>
                  <a:cubicBezTo>
                    <a:pt x="16113" y="15432"/>
                    <a:pt x="16113" y="15498"/>
                    <a:pt x="16126" y="15552"/>
                  </a:cubicBezTo>
                  <a:cubicBezTo>
                    <a:pt x="16166" y="15940"/>
                    <a:pt x="16207" y="16247"/>
                    <a:pt x="16207" y="16554"/>
                  </a:cubicBezTo>
                  <a:cubicBezTo>
                    <a:pt x="16233" y="18411"/>
                    <a:pt x="16260" y="20295"/>
                    <a:pt x="16273" y="22125"/>
                  </a:cubicBezTo>
                  <a:cubicBezTo>
                    <a:pt x="16287" y="22713"/>
                    <a:pt x="16287" y="23315"/>
                    <a:pt x="16300" y="23902"/>
                  </a:cubicBezTo>
                  <a:cubicBezTo>
                    <a:pt x="16300" y="23942"/>
                    <a:pt x="16287" y="23983"/>
                    <a:pt x="16287" y="24036"/>
                  </a:cubicBezTo>
                  <a:cubicBezTo>
                    <a:pt x="16287" y="24129"/>
                    <a:pt x="16287" y="24236"/>
                    <a:pt x="16300" y="24343"/>
                  </a:cubicBezTo>
                  <a:cubicBezTo>
                    <a:pt x="16367" y="24757"/>
                    <a:pt x="16219" y="25118"/>
                    <a:pt x="15859" y="25465"/>
                  </a:cubicBezTo>
                  <a:cubicBezTo>
                    <a:pt x="15458" y="25839"/>
                    <a:pt x="15044" y="26067"/>
                    <a:pt x="14563" y="26174"/>
                  </a:cubicBezTo>
                  <a:cubicBezTo>
                    <a:pt x="14497" y="26186"/>
                    <a:pt x="14416" y="26200"/>
                    <a:pt x="14336" y="26213"/>
                  </a:cubicBezTo>
                  <a:cubicBezTo>
                    <a:pt x="13829" y="26320"/>
                    <a:pt x="13294" y="26427"/>
                    <a:pt x="12826" y="26748"/>
                  </a:cubicBezTo>
                  <a:cubicBezTo>
                    <a:pt x="12746" y="26815"/>
                    <a:pt x="12585" y="26842"/>
                    <a:pt x="12398" y="26842"/>
                  </a:cubicBezTo>
                  <a:cubicBezTo>
                    <a:pt x="11237" y="26854"/>
                    <a:pt x="10047" y="26854"/>
                    <a:pt x="8859" y="26854"/>
                  </a:cubicBezTo>
                  <a:lnTo>
                    <a:pt x="6440" y="26854"/>
                  </a:lnTo>
                  <a:cubicBezTo>
                    <a:pt x="6320" y="26842"/>
                    <a:pt x="6199" y="26815"/>
                    <a:pt x="6066" y="26788"/>
                  </a:cubicBezTo>
                  <a:cubicBezTo>
                    <a:pt x="6000" y="26774"/>
                    <a:pt x="5919" y="26761"/>
                    <a:pt x="5839" y="26748"/>
                  </a:cubicBezTo>
                  <a:cubicBezTo>
                    <a:pt x="5786" y="26735"/>
                    <a:pt x="5745" y="26721"/>
                    <a:pt x="5692" y="26708"/>
                  </a:cubicBezTo>
                  <a:cubicBezTo>
                    <a:pt x="5545" y="26681"/>
                    <a:pt x="5412" y="26655"/>
                    <a:pt x="5251" y="26655"/>
                  </a:cubicBezTo>
                  <a:lnTo>
                    <a:pt x="5211" y="26655"/>
                  </a:lnTo>
                  <a:cubicBezTo>
                    <a:pt x="4503" y="26655"/>
                    <a:pt x="3848" y="26468"/>
                    <a:pt x="3167" y="26254"/>
                  </a:cubicBezTo>
                  <a:cubicBezTo>
                    <a:pt x="3073" y="26227"/>
                    <a:pt x="2966" y="26213"/>
                    <a:pt x="2886" y="26186"/>
                  </a:cubicBezTo>
                  <a:lnTo>
                    <a:pt x="2847" y="26186"/>
                  </a:lnTo>
                  <a:lnTo>
                    <a:pt x="2833" y="26174"/>
                  </a:lnTo>
                  <a:cubicBezTo>
                    <a:pt x="2833" y="26160"/>
                    <a:pt x="2820" y="26160"/>
                    <a:pt x="2820" y="26160"/>
                  </a:cubicBezTo>
                  <a:cubicBezTo>
                    <a:pt x="2499" y="24597"/>
                    <a:pt x="2191" y="23140"/>
                    <a:pt x="1911" y="21724"/>
                  </a:cubicBezTo>
                  <a:lnTo>
                    <a:pt x="1897" y="21671"/>
                  </a:lnTo>
                  <a:cubicBezTo>
                    <a:pt x="1844" y="21404"/>
                    <a:pt x="1791" y="21124"/>
                    <a:pt x="1764" y="20856"/>
                  </a:cubicBezTo>
                  <a:cubicBezTo>
                    <a:pt x="1684" y="19921"/>
                    <a:pt x="1497" y="18999"/>
                    <a:pt x="1323" y="18104"/>
                  </a:cubicBezTo>
                  <a:cubicBezTo>
                    <a:pt x="1283" y="17864"/>
                    <a:pt x="1243" y="17623"/>
                    <a:pt x="1190" y="17396"/>
                  </a:cubicBezTo>
                  <a:cubicBezTo>
                    <a:pt x="1149" y="17128"/>
                    <a:pt x="1136" y="16861"/>
                    <a:pt x="1163" y="16554"/>
                  </a:cubicBezTo>
                  <a:lnTo>
                    <a:pt x="1163" y="16554"/>
                  </a:lnTo>
                  <a:cubicBezTo>
                    <a:pt x="1217" y="16567"/>
                    <a:pt x="1270" y="16581"/>
                    <a:pt x="1310" y="16594"/>
                  </a:cubicBezTo>
                  <a:cubicBezTo>
                    <a:pt x="1577" y="16647"/>
                    <a:pt x="1817" y="16701"/>
                    <a:pt x="2058" y="16728"/>
                  </a:cubicBezTo>
                  <a:cubicBezTo>
                    <a:pt x="2205" y="16741"/>
                    <a:pt x="2339" y="16741"/>
                    <a:pt x="2446" y="16741"/>
                  </a:cubicBezTo>
                  <a:lnTo>
                    <a:pt x="2779" y="16741"/>
                  </a:lnTo>
                  <a:cubicBezTo>
                    <a:pt x="2886" y="16741"/>
                    <a:pt x="2966" y="16741"/>
                    <a:pt x="3046" y="16754"/>
                  </a:cubicBezTo>
                  <a:cubicBezTo>
                    <a:pt x="3260" y="16768"/>
                    <a:pt x="3474" y="16795"/>
                    <a:pt x="3675" y="16822"/>
                  </a:cubicBezTo>
                  <a:cubicBezTo>
                    <a:pt x="3808" y="16848"/>
                    <a:pt x="3942" y="16861"/>
                    <a:pt x="4088" y="16875"/>
                  </a:cubicBezTo>
                  <a:cubicBezTo>
                    <a:pt x="4129" y="16888"/>
                    <a:pt x="4183" y="16888"/>
                    <a:pt x="4222" y="16888"/>
                  </a:cubicBezTo>
                  <a:cubicBezTo>
                    <a:pt x="4450" y="16915"/>
                    <a:pt x="4676" y="16955"/>
                    <a:pt x="4917" y="16955"/>
                  </a:cubicBezTo>
                  <a:lnTo>
                    <a:pt x="8431" y="16955"/>
                  </a:lnTo>
                  <a:cubicBezTo>
                    <a:pt x="8738" y="16955"/>
                    <a:pt x="9058" y="16941"/>
                    <a:pt x="9393" y="16781"/>
                  </a:cubicBezTo>
                  <a:cubicBezTo>
                    <a:pt x="9433" y="16754"/>
                    <a:pt x="9513" y="16754"/>
                    <a:pt x="9580" y="16754"/>
                  </a:cubicBezTo>
                  <a:lnTo>
                    <a:pt x="11169" y="16754"/>
                  </a:lnTo>
                  <a:cubicBezTo>
                    <a:pt x="11210" y="16754"/>
                    <a:pt x="11263" y="16754"/>
                    <a:pt x="11303" y="16768"/>
                  </a:cubicBezTo>
                  <a:lnTo>
                    <a:pt x="11477" y="16768"/>
                  </a:lnTo>
                  <a:cubicBezTo>
                    <a:pt x="11570" y="16768"/>
                    <a:pt x="11664" y="16754"/>
                    <a:pt x="11730" y="16728"/>
                  </a:cubicBezTo>
                  <a:cubicBezTo>
                    <a:pt x="12078" y="16581"/>
                    <a:pt x="12452" y="16540"/>
                    <a:pt x="12826" y="16487"/>
                  </a:cubicBezTo>
                  <a:cubicBezTo>
                    <a:pt x="13200" y="16447"/>
                    <a:pt x="13574" y="16394"/>
                    <a:pt x="13935" y="16260"/>
                  </a:cubicBezTo>
                  <a:cubicBezTo>
                    <a:pt x="14082" y="16207"/>
                    <a:pt x="14242" y="16166"/>
                    <a:pt x="14402" y="16127"/>
                  </a:cubicBezTo>
                  <a:cubicBezTo>
                    <a:pt x="14550" y="16100"/>
                    <a:pt x="14710" y="16060"/>
                    <a:pt x="14871" y="16006"/>
                  </a:cubicBezTo>
                  <a:cubicBezTo>
                    <a:pt x="14924" y="15979"/>
                    <a:pt x="14977" y="15967"/>
                    <a:pt x="15017" y="15953"/>
                  </a:cubicBezTo>
                  <a:cubicBezTo>
                    <a:pt x="15378" y="15833"/>
                    <a:pt x="15752" y="15699"/>
                    <a:pt x="16100" y="15379"/>
                  </a:cubicBezTo>
                  <a:close/>
                  <a:moveTo>
                    <a:pt x="16420" y="14269"/>
                  </a:moveTo>
                  <a:lnTo>
                    <a:pt x="16086" y="14750"/>
                  </a:lnTo>
                  <a:cubicBezTo>
                    <a:pt x="15738" y="15272"/>
                    <a:pt x="15325" y="15405"/>
                    <a:pt x="14897" y="15552"/>
                  </a:cubicBezTo>
                  <a:cubicBezTo>
                    <a:pt x="14844" y="15579"/>
                    <a:pt x="14777" y="15592"/>
                    <a:pt x="14723" y="15605"/>
                  </a:cubicBezTo>
                  <a:cubicBezTo>
                    <a:pt x="14589" y="15659"/>
                    <a:pt x="14456" y="15685"/>
                    <a:pt x="14296" y="15726"/>
                  </a:cubicBezTo>
                  <a:cubicBezTo>
                    <a:pt x="14135" y="15766"/>
                    <a:pt x="13962" y="15806"/>
                    <a:pt x="13788" y="15872"/>
                  </a:cubicBezTo>
                  <a:cubicBezTo>
                    <a:pt x="13467" y="15993"/>
                    <a:pt x="13134" y="16033"/>
                    <a:pt x="12786" y="16073"/>
                  </a:cubicBezTo>
                  <a:cubicBezTo>
                    <a:pt x="12386" y="16127"/>
                    <a:pt x="11971" y="16180"/>
                    <a:pt x="11570" y="16341"/>
                  </a:cubicBezTo>
                  <a:cubicBezTo>
                    <a:pt x="11557" y="16353"/>
                    <a:pt x="11517" y="16353"/>
                    <a:pt x="11477" y="16353"/>
                  </a:cubicBezTo>
                  <a:cubicBezTo>
                    <a:pt x="11437" y="16353"/>
                    <a:pt x="11383" y="16353"/>
                    <a:pt x="11344" y="16341"/>
                  </a:cubicBezTo>
                  <a:lnTo>
                    <a:pt x="9580" y="16341"/>
                  </a:lnTo>
                  <a:cubicBezTo>
                    <a:pt x="9459" y="16341"/>
                    <a:pt x="9326" y="16341"/>
                    <a:pt x="9206" y="16407"/>
                  </a:cubicBezTo>
                  <a:cubicBezTo>
                    <a:pt x="8978" y="16514"/>
                    <a:pt x="8725" y="16540"/>
                    <a:pt x="8431" y="16540"/>
                  </a:cubicBezTo>
                  <a:lnTo>
                    <a:pt x="4917" y="16540"/>
                  </a:lnTo>
                  <a:cubicBezTo>
                    <a:pt x="4703" y="16528"/>
                    <a:pt x="4503" y="16514"/>
                    <a:pt x="4276" y="16487"/>
                  </a:cubicBezTo>
                  <a:cubicBezTo>
                    <a:pt x="4236" y="16474"/>
                    <a:pt x="4183" y="16474"/>
                    <a:pt x="4129" y="16460"/>
                  </a:cubicBezTo>
                  <a:cubicBezTo>
                    <a:pt x="3996" y="16447"/>
                    <a:pt x="3862" y="16434"/>
                    <a:pt x="3728" y="16407"/>
                  </a:cubicBezTo>
                  <a:cubicBezTo>
                    <a:pt x="3515" y="16380"/>
                    <a:pt x="3301" y="16353"/>
                    <a:pt x="3073" y="16341"/>
                  </a:cubicBezTo>
                  <a:cubicBezTo>
                    <a:pt x="2993" y="16327"/>
                    <a:pt x="2900" y="16327"/>
                    <a:pt x="2779" y="16327"/>
                  </a:cubicBezTo>
                  <a:lnTo>
                    <a:pt x="2446" y="16327"/>
                  </a:lnTo>
                  <a:cubicBezTo>
                    <a:pt x="2298" y="16327"/>
                    <a:pt x="2205" y="16327"/>
                    <a:pt x="2111" y="16314"/>
                  </a:cubicBezTo>
                  <a:cubicBezTo>
                    <a:pt x="1885" y="16287"/>
                    <a:pt x="1657" y="16247"/>
                    <a:pt x="1404" y="16180"/>
                  </a:cubicBezTo>
                  <a:cubicBezTo>
                    <a:pt x="1283" y="16154"/>
                    <a:pt x="1149" y="16127"/>
                    <a:pt x="1016" y="16100"/>
                  </a:cubicBezTo>
                  <a:lnTo>
                    <a:pt x="802" y="16060"/>
                  </a:lnTo>
                  <a:lnTo>
                    <a:pt x="775" y="16287"/>
                  </a:lnTo>
                  <a:cubicBezTo>
                    <a:pt x="709" y="16728"/>
                    <a:pt x="709" y="17102"/>
                    <a:pt x="789" y="17463"/>
                  </a:cubicBezTo>
                  <a:cubicBezTo>
                    <a:pt x="829" y="17703"/>
                    <a:pt x="869" y="17944"/>
                    <a:pt x="923" y="18184"/>
                  </a:cubicBezTo>
                  <a:cubicBezTo>
                    <a:pt x="1096" y="19066"/>
                    <a:pt x="1270" y="19987"/>
                    <a:pt x="1350" y="20896"/>
                  </a:cubicBezTo>
                  <a:cubicBezTo>
                    <a:pt x="1377" y="21190"/>
                    <a:pt x="1430" y="21484"/>
                    <a:pt x="1497" y="21765"/>
                  </a:cubicBezTo>
                  <a:lnTo>
                    <a:pt x="1497" y="21804"/>
                  </a:lnTo>
                  <a:cubicBezTo>
                    <a:pt x="1791" y="23234"/>
                    <a:pt x="2084" y="24690"/>
                    <a:pt x="2419" y="26267"/>
                  </a:cubicBezTo>
                  <a:cubicBezTo>
                    <a:pt x="2432" y="26361"/>
                    <a:pt x="2485" y="26414"/>
                    <a:pt x="2539" y="26468"/>
                  </a:cubicBezTo>
                  <a:cubicBezTo>
                    <a:pt x="2553" y="26480"/>
                    <a:pt x="2565" y="26494"/>
                    <a:pt x="2565" y="26507"/>
                  </a:cubicBezTo>
                  <a:lnTo>
                    <a:pt x="2619" y="26561"/>
                  </a:lnTo>
                  <a:lnTo>
                    <a:pt x="2686" y="26574"/>
                  </a:lnTo>
                  <a:cubicBezTo>
                    <a:pt x="2726" y="26587"/>
                    <a:pt x="2752" y="26587"/>
                    <a:pt x="2793" y="26601"/>
                  </a:cubicBezTo>
                  <a:cubicBezTo>
                    <a:pt x="2873" y="26614"/>
                    <a:pt x="2966" y="26628"/>
                    <a:pt x="3046" y="26655"/>
                  </a:cubicBezTo>
                  <a:cubicBezTo>
                    <a:pt x="3728" y="26868"/>
                    <a:pt x="4450" y="27068"/>
                    <a:pt x="5211" y="27068"/>
                  </a:cubicBezTo>
                  <a:lnTo>
                    <a:pt x="5251" y="27068"/>
                  </a:lnTo>
                  <a:cubicBezTo>
                    <a:pt x="5358" y="27068"/>
                    <a:pt x="5478" y="27095"/>
                    <a:pt x="5599" y="27122"/>
                  </a:cubicBezTo>
                  <a:cubicBezTo>
                    <a:pt x="5652" y="27136"/>
                    <a:pt x="5718" y="27148"/>
                    <a:pt x="5772" y="27148"/>
                  </a:cubicBezTo>
                  <a:cubicBezTo>
                    <a:pt x="5839" y="27162"/>
                    <a:pt x="5905" y="27175"/>
                    <a:pt x="5973" y="27202"/>
                  </a:cubicBezTo>
                  <a:cubicBezTo>
                    <a:pt x="6119" y="27229"/>
                    <a:pt x="6280" y="27269"/>
                    <a:pt x="6440" y="27269"/>
                  </a:cubicBezTo>
                  <a:lnTo>
                    <a:pt x="8859" y="27269"/>
                  </a:lnTo>
                  <a:cubicBezTo>
                    <a:pt x="10047" y="27269"/>
                    <a:pt x="11237" y="27269"/>
                    <a:pt x="12412" y="27255"/>
                  </a:cubicBezTo>
                  <a:cubicBezTo>
                    <a:pt x="12599" y="27255"/>
                    <a:pt x="12867" y="27229"/>
                    <a:pt x="13066" y="27095"/>
                  </a:cubicBezTo>
                  <a:cubicBezTo>
                    <a:pt x="13467" y="26815"/>
                    <a:pt x="13948" y="26721"/>
                    <a:pt x="14416" y="26628"/>
                  </a:cubicBezTo>
                  <a:cubicBezTo>
                    <a:pt x="14497" y="26614"/>
                    <a:pt x="14577" y="26587"/>
                    <a:pt x="14657" y="26574"/>
                  </a:cubicBezTo>
                  <a:cubicBezTo>
                    <a:pt x="15204" y="26454"/>
                    <a:pt x="15685" y="26200"/>
                    <a:pt x="16139" y="25773"/>
                  </a:cubicBezTo>
                  <a:cubicBezTo>
                    <a:pt x="16607" y="25331"/>
                    <a:pt x="16794" y="24824"/>
                    <a:pt x="16714" y="24277"/>
                  </a:cubicBezTo>
                  <a:cubicBezTo>
                    <a:pt x="16700" y="24209"/>
                    <a:pt x="16700" y="24129"/>
                    <a:pt x="16700" y="24049"/>
                  </a:cubicBezTo>
                  <a:cubicBezTo>
                    <a:pt x="16714" y="24009"/>
                    <a:pt x="16714" y="23956"/>
                    <a:pt x="16714" y="23902"/>
                  </a:cubicBezTo>
                  <a:cubicBezTo>
                    <a:pt x="16700" y="23301"/>
                    <a:pt x="16700" y="22713"/>
                    <a:pt x="16688" y="22125"/>
                  </a:cubicBezTo>
                  <a:cubicBezTo>
                    <a:pt x="16674" y="20295"/>
                    <a:pt x="16647" y="18411"/>
                    <a:pt x="16620" y="16554"/>
                  </a:cubicBezTo>
                  <a:cubicBezTo>
                    <a:pt x="16620" y="16220"/>
                    <a:pt x="16581" y="15886"/>
                    <a:pt x="16540" y="15498"/>
                  </a:cubicBezTo>
                  <a:cubicBezTo>
                    <a:pt x="16513" y="15311"/>
                    <a:pt x="16487" y="15098"/>
                    <a:pt x="16474" y="14857"/>
                  </a:cubicBezTo>
                  <a:lnTo>
                    <a:pt x="16420" y="14269"/>
                  </a:lnTo>
                  <a:close/>
                  <a:moveTo>
                    <a:pt x="16260" y="26815"/>
                  </a:moveTo>
                  <a:cubicBezTo>
                    <a:pt x="16273" y="26854"/>
                    <a:pt x="16287" y="26908"/>
                    <a:pt x="16287" y="26949"/>
                  </a:cubicBezTo>
                  <a:lnTo>
                    <a:pt x="16273" y="27002"/>
                  </a:lnTo>
                  <a:cubicBezTo>
                    <a:pt x="16219" y="27563"/>
                    <a:pt x="16166" y="28151"/>
                    <a:pt x="16086" y="28712"/>
                  </a:cubicBezTo>
                  <a:cubicBezTo>
                    <a:pt x="16020" y="29166"/>
                    <a:pt x="15779" y="29487"/>
                    <a:pt x="15352" y="29687"/>
                  </a:cubicBezTo>
                  <a:lnTo>
                    <a:pt x="15031" y="29847"/>
                  </a:lnTo>
                  <a:cubicBezTo>
                    <a:pt x="14589" y="30075"/>
                    <a:pt x="14176" y="30289"/>
                    <a:pt x="13695" y="30301"/>
                  </a:cubicBezTo>
                  <a:lnTo>
                    <a:pt x="13628" y="30301"/>
                  </a:lnTo>
                  <a:cubicBezTo>
                    <a:pt x="12639" y="30649"/>
                    <a:pt x="11624" y="30689"/>
                    <a:pt x="10662" y="30689"/>
                  </a:cubicBezTo>
                  <a:lnTo>
                    <a:pt x="10141" y="30689"/>
                  </a:lnTo>
                  <a:cubicBezTo>
                    <a:pt x="9847" y="30689"/>
                    <a:pt x="9527" y="30675"/>
                    <a:pt x="9179" y="30675"/>
                  </a:cubicBezTo>
                  <a:cubicBezTo>
                    <a:pt x="8684" y="30675"/>
                    <a:pt x="8191" y="30689"/>
                    <a:pt x="7710" y="30689"/>
                  </a:cubicBezTo>
                  <a:lnTo>
                    <a:pt x="6988" y="30689"/>
                  </a:lnTo>
                  <a:cubicBezTo>
                    <a:pt x="6213" y="30689"/>
                    <a:pt x="5465" y="30569"/>
                    <a:pt x="4890" y="30476"/>
                  </a:cubicBezTo>
                  <a:cubicBezTo>
                    <a:pt x="4423" y="30395"/>
                    <a:pt x="4076" y="30141"/>
                    <a:pt x="3728" y="29660"/>
                  </a:cubicBezTo>
                  <a:cubicBezTo>
                    <a:pt x="3675" y="29580"/>
                    <a:pt x="3621" y="29487"/>
                    <a:pt x="3581" y="29407"/>
                  </a:cubicBezTo>
                  <a:cubicBezTo>
                    <a:pt x="3367" y="28992"/>
                    <a:pt x="3153" y="28137"/>
                    <a:pt x="3087" y="27456"/>
                  </a:cubicBezTo>
                  <a:lnTo>
                    <a:pt x="3087" y="27456"/>
                  </a:lnTo>
                  <a:cubicBezTo>
                    <a:pt x="3127" y="27469"/>
                    <a:pt x="3180" y="27469"/>
                    <a:pt x="3221" y="27483"/>
                  </a:cubicBezTo>
                  <a:cubicBezTo>
                    <a:pt x="3541" y="27563"/>
                    <a:pt x="3875" y="27643"/>
                    <a:pt x="4209" y="27710"/>
                  </a:cubicBezTo>
                  <a:cubicBezTo>
                    <a:pt x="4370" y="27750"/>
                    <a:pt x="4543" y="27763"/>
                    <a:pt x="4744" y="27763"/>
                  </a:cubicBezTo>
                  <a:cubicBezTo>
                    <a:pt x="5077" y="27763"/>
                    <a:pt x="5398" y="27777"/>
                    <a:pt x="5692" y="27910"/>
                  </a:cubicBezTo>
                  <a:cubicBezTo>
                    <a:pt x="5919" y="28003"/>
                    <a:pt x="6160" y="28017"/>
                    <a:pt x="6333" y="28017"/>
                  </a:cubicBezTo>
                  <a:cubicBezTo>
                    <a:pt x="7642" y="28017"/>
                    <a:pt x="8992" y="28030"/>
                    <a:pt x="10341" y="28030"/>
                  </a:cubicBezTo>
                  <a:cubicBezTo>
                    <a:pt x="11076" y="28030"/>
                    <a:pt x="11811" y="28017"/>
                    <a:pt x="12546" y="28017"/>
                  </a:cubicBezTo>
                  <a:cubicBezTo>
                    <a:pt x="12733" y="28017"/>
                    <a:pt x="12933" y="27991"/>
                    <a:pt x="13161" y="27923"/>
                  </a:cubicBezTo>
                  <a:cubicBezTo>
                    <a:pt x="13909" y="27723"/>
                    <a:pt x="14643" y="27429"/>
                    <a:pt x="15352" y="27148"/>
                  </a:cubicBezTo>
                  <a:cubicBezTo>
                    <a:pt x="15658" y="27042"/>
                    <a:pt x="15966" y="26922"/>
                    <a:pt x="16260" y="26815"/>
                  </a:cubicBezTo>
                  <a:close/>
                  <a:moveTo>
                    <a:pt x="16273" y="26387"/>
                  </a:moveTo>
                  <a:cubicBezTo>
                    <a:pt x="16246" y="26387"/>
                    <a:pt x="16207" y="26387"/>
                    <a:pt x="16153" y="26400"/>
                  </a:cubicBezTo>
                  <a:cubicBezTo>
                    <a:pt x="15833" y="26521"/>
                    <a:pt x="15512" y="26641"/>
                    <a:pt x="15204" y="26761"/>
                  </a:cubicBezTo>
                  <a:cubicBezTo>
                    <a:pt x="14509" y="27042"/>
                    <a:pt x="13788" y="27323"/>
                    <a:pt x="13054" y="27522"/>
                  </a:cubicBezTo>
                  <a:cubicBezTo>
                    <a:pt x="12867" y="27576"/>
                    <a:pt x="12692" y="27603"/>
                    <a:pt x="12546" y="27603"/>
                  </a:cubicBezTo>
                  <a:lnTo>
                    <a:pt x="6333" y="27603"/>
                  </a:lnTo>
                  <a:cubicBezTo>
                    <a:pt x="6133" y="27603"/>
                    <a:pt x="5973" y="27576"/>
                    <a:pt x="5866" y="27522"/>
                  </a:cubicBezTo>
                  <a:cubicBezTo>
                    <a:pt x="5492" y="27349"/>
                    <a:pt x="5104" y="27349"/>
                    <a:pt x="4744" y="27349"/>
                  </a:cubicBezTo>
                  <a:cubicBezTo>
                    <a:pt x="4569" y="27349"/>
                    <a:pt x="4423" y="27335"/>
                    <a:pt x="4302" y="27309"/>
                  </a:cubicBezTo>
                  <a:cubicBezTo>
                    <a:pt x="3969" y="27242"/>
                    <a:pt x="3648" y="27162"/>
                    <a:pt x="3314" y="27082"/>
                  </a:cubicBezTo>
                  <a:cubicBezTo>
                    <a:pt x="3180" y="27042"/>
                    <a:pt x="3034" y="27015"/>
                    <a:pt x="2900" y="26988"/>
                  </a:cubicBezTo>
                  <a:lnTo>
                    <a:pt x="2633" y="26922"/>
                  </a:lnTo>
                  <a:lnTo>
                    <a:pt x="2646" y="27202"/>
                  </a:lnTo>
                  <a:cubicBezTo>
                    <a:pt x="2686" y="27991"/>
                    <a:pt x="2940" y="29059"/>
                    <a:pt x="3207" y="29594"/>
                  </a:cubicBezTo>
                  <a:cubicBezTo>
                    <a:pt x="3260" y="29687"/>
                    <a:pt x="3314" y="29794"/>
                    <a:pt x="3394" y="29901"/>
                  </a:cubicBezTo>
                  <a:cubicBezTo>
                    <a:pt x="3675" y="30289"/>
                    <a:pt x="4088" y="30756"/>
                    <a:pt x="4810" y="30889"/>
                  </a:cubicBezTo>
                  <a:cubicBezTo>
                    <a:pt x="5398" y="30983"/>
                    <a:pt x="6187" y="31103"/>
                    <a:pt x="6988" y="31103"/>
                  </a:cubicBezTo>
                  <a:lnTo>
                    <a:pt x="10662" y="31103"/>
                  </a:lnTo>
                  <a:cubicBezTo>
                    <a:pt x="11650" y="31103"/>
                    <a:pt x="12706" y="31063"/>
                    <a:pt x="13734" y="30716"/>
                  </a:cubicBezTo>
                  <a:cubicBezTo>
                    <a:pt x="14296" y="30689"/>
                    <a:pt x="14764" y="30449"/>
                    <a:pt x="15218" y="30221"/>
                  </a:cubicBezTo>
                  <a:lnTo>
                    <a:pt x="15539" y="30061"/>
                  </a:lnTo>
                  <a:cubicBezTo>
                    <a:pt x="16073" y="29808"/>
                    <a:pt x="16406" y="29353"/>
                    <a:pt x="16501" y="28778"/>
                  </a:cubicBezTo>
                  <a:cubicBezTo>
                    <a:pt x="16581" y="28204"/>
                    <a:pt x="16634" y="27603"/>
                    <a:pt x="16688" y="27042"/>
                  </a:cubicBezTo>
                  <a:lnTo>
                    <a:pt x="16700" y="26988"/>
                  </a:lnTo>
                  <a:cubicBezTo>
                    <a:pt x="16700" y="26868"/>
                    <a:pt x="16674" y="26748"/>
                    <a:pt x="16647" y="26655"/>
                  </a:cubicBezTo>
                  <a:cubicBezTo>
                    <a:pt x="16647" y="26628"/>
                    <a:pt x="16634" y="26587"/>
                    <a:pt x="16634" y="26561"/>
                  </a:cubicBezTo>
                  <a:lnTo>
                    <a:pt x="16594" y="26387"/>
                  </a:lnTo>
                  <a:close/>
                  <a:moveTo>
                    <a:pt x="9420" y="415"/>
                  </a:moveTo>
                  <a:cubicBezTo>
                    <a:pt x="9593" y="415"/>
                    <a:pt x="9767" y="415"/>
                    <a:pt x="9967" y="428"/>
                  </a:cubicBezTo>
                  <a:lnTo>
                    <a:pt x="9981" y="428"/>
                  </a:lnTo>
                  <a:cubicBezTo>
                    <a:pt x="10141" y="428"/>
                    <a:pt x="10288" y="428"/>
                    <a:pt x="10421" y="455"/>
                  </a:cubicBezTo>
                  <a:cubicBezTo>
                    <a:pt x="11023" y="576"/>
                    <a:pt x="11303" y="896"/>
                    <a:pt x="11317" y="1497"/>
                  </a:cubicBezTo>
                  <a:cubicBezTo>
                    <a:pt x="11330" y="2112"/>
                    <a:pt x="11330" y="2726"/>
                    <a:pt x="11330" y="3328"/>
                  </a:cubicBezTo>
                  <a:lnTo>
                    <a:pt x="11330" y="4116"/>
                  </a:lnTo>
                  <a:lnTo>
                    <a:pt x="11330" y="4597"/>
                  </a:lnTo>
                  <a:lnTo>
                    <a:pt x="11330" y="5065"/>
                  </a:lnTo>
                  <a:lnTo>
                    <a:pt x="11504" y="5091"/>
                  </a:lnTo>
                  <a:cubicBezTo>
                    <a:pt x="11570" y="5104"/>
                    <a:pt x="11624" y="5118"/>
                    <a:pt x="11691" y="5118"/>
                  </a:cubicBezTo>
                  <a:cubicBezTo>
                    <a:pt x="11798" y="5131"/>
                    <a:pt x="11905" y="5145"/>
                    <a:pt x="11998" y="5172"/>
                  </a:cubicBezTo>
                  <a:cubicBezTo>
                    <a:pt x="12185" y="5211"/>
                    <a:pt x="12398" y="5265"/>
                    <a:pt x="12599" y="5318"/>
                  </a:cubicBezTo>
                  <a:cubicBezTo>
                    <a:pt x="12973" y="5439"/>
                    <a:pt x="13187" y="5706"/>
                    <a:pt x="13227" y="6107"/>
                  </a:cubicBezTo>
                  <a:cubicBezTo>
                    <a:pt x="13307" y="6748"/>
                    <a:pt x="13321" y="7322"/>
                    <a:pt x="12853" y="7750"/>
                  </a:cubicBezTo>
                  <a:lnTo>
                    <a:pt x="12773" y="7830"/>
                  </a:lnTo>
                  <a:lnTo>
                    <a:pt x="12786" y="7937"/>
                  </a:lnTo>
                  <a:cubicBezTo>
                    <a:pt x="12799" y="8097"/>
                    <a:pt x="12826" y="8257"/>
                    <a:pt x="12853" y="8418"/>
                  </a:cubicBezTo>
                  <a:cubicBezTo>
                    <a:pt x="12906" y="8779"/>
                    <a:pt x="12960" y="9126"/>
                    <a:pt x="13000" y="9474"/>
                  </a:cubicBezTo>
                  <a:cubicBezTo>
                    <a:pt x="13054" y="9860"/>
                    <a:pt x="13200" y="10395"/>
                    <a:pt x="13895" y="10609"/>
                  </a:cubicBezTo>
                  <a:cubicBezTo>
                    <a:pt x="14162" y="10689"/>
                    <a:pt x="14416" y="10796"/>
                    <a:pt x="14684" y="10929"/>
                  </a:cubicBezTo>
                  <a:cubicBezTo>
                    <a:pt x="14790" y="10970"/>
                    <a:pt x="14897" y="11023"/>
                    <a:pt x="15004" y="11063"/>
                  </a:cubicBezTo>
                  <a:cubicBezTo>
                    <a:pt x="15485" y="11277"/>
                    <a:pt x="15833" y="11624"/>
                    <a:pt x="16073" y="12158"/>
                  </a:cubicBezTo>
                  <a:cubicBezTo>
                    <a:pt x="16474" y="13001"/>
                    <a:pt x="16727" y="13936"/>
                    <a:pt x="16848" y="14991"/>
                  </a:cubicBezTo>
                  <a:cubicBezTo>
                    <a:pt x="16941" y="15739"/>
                    <a:pt x="16981" y="16528"/>
                    <a:pt x="17008" y="17409"/>
                  </a:cubicBezTo>
                  <a:cubicBezTo>
                    <a:pt x="17062" y="20495"/>
                    <a:pt x="17101" y="23514"/>
                    <a:pt x="17128" y="26400"/>
                  </a:cubicBezTo>
                  <a:cubicBezTo>
                    <a:pt x="17142" y="26895"/>
                    <a:pt x="17088" y="27416"/>
                    <a:pt x="17048" y="27910"/>
                  </a:cubicBezTo>
                  <a:cubicBezTo>
                    <a:pt x="17035" y="28044"/>
                    <a:pt x="17021" y="28190"/>
                    <a:pt x="17008" y="28338"/>
                  </a:cubicBezTo>
                  <a:cubicBezTo>
                    <a:pt x="16994" y="28511"/>
                    <a:pt x="16955" y="28671"/>
                    <a:pt x="16914" y="28858"/>
                  </a:cubicBezTo>
                  <a:lnTo>
                    <a:pt x="16901" y="28939"/>
                  </a:lnTo>
                  <a:cubicBezTo>
                    <a:pt x="16754" y="29607"/>
                    <a:pt x="16394" y="30088"/>
                    <a:pt x="15765" y="30435"/>
                  </a:cubicBezTo>
                  <a:cubicBezTo>
                    <a:pt x="14483" y="31170"/>
                    <a:pt x="13066" y="31518"/>
                    <a:pt x="11437" y="31518"/>
                  </a:cubicBezTo>
                  <a:cubicBezTo>
                    <a:pt x="11237" y="31518"/>
                    <a:pt x="11036" y="31518"/>
                    <a:pt x="10836" y="31504"/>
                  </a:cubicBezTo>
                  <a:lnTo>
                    <a:pt x="10795" y="31504"/>
                  </a:lnTo>
                  <a:cubicBezTo>
                    <a:pt x="10168" y="31477"/>
                    <a:pt x="9513" y="31437"/>
                    <a:pt x="8871" y="31424"/>
                  </a:cubicBezTo>
                  <a:cubicBezTo>
                    <a:pt x="8591" y="31411"/>
                    <a:pt x="8297" y="31411"/>
                    <a:pt x="7977" y="31411"/>
                  </a:cubicBezTo>
                  <a:lnTo>
                    <a:pt x="7322" y="31411"/>
                  </a:lnTo>
                  <a:cubicBezTo>
                    <a:pt x="7255" y="31411"/>
                    <a:pt x="7202" y="31424"/>
                    <a:pt x="7148" y="31424"/>
                  </a:cubicBezTo>
                  <a:cubicBezTo>
                    <a:pt x="6320" y="31424"/>
                    <a:pt x="5545" y="31343"/>
                    <a:pt x="4770" y="31170"/>
                  </a:cubicBezTo>
                  <a:cubicBezTo>
                    <a:pt x="4703" y="31156"/>
                    <a:pt x="4650" y="31156"/>
                    <a:pt x="4596" y="31144"/>
                  </a:cubicBezTo>
                  <a:cubicBezTo>
                    <a:pt x="4263" y="31076"/>
                    <a:pt x="3955" y="31010"/>
                    <a:pt x="3688" y="30850"/>
                  </a:cubicBezTo>
                  <a:cubicBezTo>
                    <a:pt x="3488" y="30729"/>
                    <a:pt x="3327" y="30569"/>
                    <a:pt x="3260" y="30435"/>
                  </a:cubicBezTo>
                  <a:cubicBezTo>
                    <a:pt x="3060" y="30034"/>
                    <a:pt x="2873" y="29580"/>
                    <a:pt x="2686" y="29019"/>
                  </a:cubicBezTo>
                  <a:cubicBezTo>
                    <a:pt x="2285" y="27830"/>
                    <a:pt x="2045" y="26614"/>
                    <a:pt x="1778" y="25251"/>
                  </a:cubicBezTo>
                  <a:cubicBezTo>
                    <a:pt x="1644" y="24490"/>
                    <a:pt x="1484" y="23728"/>
                    <a:pt x="1336" y="22994"/>
                  </a:cubicBezTo>
                  <a:cubicBezTo>
                    <a:pt x="1229" y="22446"/>
                    <a:pt x="1123" y="21885"/>
                    <a:pt x="1016" y="21323"/>
                  </a:cubicBezTo>
                  <a:cubicBezTo>
                    <a:pt x="962" y="21070"/>
                    <a:pt x="923" y="20803"/>
                    <a:pt x="896" y="20536"/>
                  </a:cubicBezTo>
                  <a:cubicBezTo>
                    <a:pt x="802" y="19506"/>
                    <a:pt x="655" y="18491"/>
                    <a:pt x="468" y="17529"/>
                  </a:cubicBezTo>
                  <a:cubicBezTo>
                    <a:pt x="428" y="17342"/>
                    <a:pt x="428" y="17128"/>
                    <a:pt x="428" y="16928"/>
                  </a:cubicBezTo>
                  <a:lnTo>
                    <a:pt x="428" y="15525"/>
                  </a:lnTo>
                  <a:lnTo>
                    <a:pt x="428" y="13735"/>
                  </a:lnTo>
                  <a:cubicBezTo>
                    <a:pt x="415" y="13161"/>
                    <a:pt x="629" y="12746"/>
                    <a:pt x="1123" y="12386"/>
                  </a:cubicBezTo>
                  <a:cubicBezTo>
                    <a:pt x="1577" y="12039"/>
                    <a:pt x="2098" y="11704"/>
                    <a:pt x="2726" y="11357"/>
                  </a:cubicBezTo>
                  <a:cubicBezTo>
                    <a:pt x="2940" y="11237"/>
                    <a:pt x="3100" y="11143"/>
                    <a:pt x="3233" y="11036"/>
                  </a:cubicBezTo>
                  <a:cubicBezTo>
                    <a:pt x="3568" y="10796"/>
                    <a:pt x="3714" y="10489"/>
                    <a:pt x="3702" y="10088"/>
                  </a:cubicBezTo>
                  <a:cubicBezTo>
                    <a:pt x="3688" y="9754"/>
                    <a:pt x="3688" y="9433"/>
                    <a:pt x="3688" y="9073"/>
                  </a:cubicBezTo>
                  <a:cubicBezTo>
                    <a:pt x="3702" y="8925"/>
                    <a:pt x="3702" y="8779"/>
                    <a:pt x="3702" y="8618"/>
                  </a:cubicBezTo>
                  <a:lnTo>
                    <a:pt x="3702" y="8524"/>
                  </a:lnTo>
                  <a:lnTo>
                    <a:pt x="3621" y="8471"/>
                  </a:lnTo>
                  <a:cubicBezTo>
                    <a:pt x="3060" y="7977"/>
                    <a:pt x="3007" y="7336"/>
                    <a:pt x="3114" y="6534"/>
                  </a:cubicBezTo>
                  <a:cubicBezTo>
                    <a:pt x="3153" y="6146"/>
                    <a:pt x="3340" y="5866"/>
                    <a:pt x="3634" y="5706"/>
                  </a:cubicBezTo>
                  <a:cubicBezTo>
                    <a:pt x="3755" y="5639"/>
                    <a:pt x="3875" y="5572"/>
                    <a:pt x="3982" y="5492"/>
                  </a:cubicBezTo>
                  <a:cubicBezTo>
                    <a:pt x="4035" y="5452"/>
                    <a:pt x="4102" y="5412"/>
                    <a:pt x="4156" y="5371"/>
                  </a:cubicBezTo>
                  <a:lnTo>
                    <a:pt x="4263" y="5305"/>
                  </a:lnTo>
                  <a:lnTo>
                    <a:pt x="4249" y="5184"/>
                  </a:lnTo>
                  <a:cubicBezTo>
                    <a:pt x="4249" y="5131"/>
                    <a:pt x="4249" y="5078"/>
                    <a:pt x="4236" y="5024"/>
                  </a:cubicBezTo>
                  <a:cubicBezTo>
                    <a:pt x="4236" y="4878"/>
                    <a:pt x="4236" y="4730"/>
                    <a:pt x="4195" y="4597"/>
                  </a:cubicBezTo>
                  <a:cubicBezTo>
                    <a:pt x="4035" y="3955"/>
                    <a:pt x="4035" y="3301"/>
                    <a:pt x="4049" y="2619"/>
                  </a:cubicBezTo>
                  <a:lnTo>
                    <a:pt x="4049" y="2126"/>
                  </a:lnTo>
                  <a:cubicBezTo>
                    <a:pt x="4049" y="1992"/>
                    <a:pt x="4076" y="1844"/>
                    <a:pt x="4115" y="1711"/>
                  </a:cubicBezTo>
                  <a:cubicBezTo>
                    <a:pt x="4209" y="1404"/>
                    <a:pt x="4370" y="1257"/>
                    <a:pt x="4623" y="1190"/>
                  </a:cubicBezTo>
                  <a:cubicBezTo>
                    <a:pt x="4957" y="1123"/>
                    <a:pt x="5291" y="1030"/>
                    <a:pt x="5612" y="963"/>
                  </a:cubicBezTo>
                  <a:cubicBezTo>
                    <a:pt x="6066" y="843"/>
                    <a:pt x="6534" y="722"/>
                    <a:pt x="7001" y="629"/>
                  </a:cubicBezTo>
                  <a:cubicBezTo>
                    <a:pt x="7710" y="482"/>
                    <a:pt x="8471" y="415"/>
                    <a:pt x="9420" y="415"/>
                  </a:cubicBezTo>
                  <a:close/>
                  <a:moveTo>
                    <a:pt x="9420" y="1"/>
                  </a:moveTo>
                  <a:cubicBezTo>
                    <a:pt x="8444" y="1"/>
                    <a:pt x="7656" y="68"/>
                    <a:pt x="6921" y="228"/>
                  </a:cubicBezTo>
                  <a:cubicBezTo>
                    <a:pt x="6440" y="321"/>
                    <a:pt x="5973" y="442"/>
                    <a:pt x="5505" y="549"/>
                  </a:cubicBezTo>
                  <a:cubicBezTo>
                    <a:pt x="5184" y="629"/>
                    <a:pt x="4863" y="709"/>
                    <a:pt x="4530" y="789"/>
                  </a:cubicBezTo>
                  <a:cubicBezTo>
                    <a:pt x="4129" y="882"/>
                    <a:pt x="3862" y="1150"/>
                    <a:pt x="3728" y="1577"/>
                  </a:cubicBezTo>
                  <a:cubicBezTo>
                    <a:pt x="3661" y="1764"/>
                    <a:pt x="3634" y="1951"/>
                    <a:pt x="3634" y="2126"/>
                  </a:cubicBezTo>
                  <a:lnTo>
                    <a:pt x="3634" y="2619"/>
                  </a:lnTo>
                  <a:cubicBezTo>
                    <a:pt x="3621" y="3301"/>
                    <a:pt x="3621" y="3996"/>
                    <a:pt x="3795" y="4691"/>
                  </a:cubicBezTo>
                  <a:cubicBezTo>
                    <a:pt x="3821" y="4798"/>
                    <a:pt x="3821" y="4917"/>
                    <a:pt x="3821" y="5038"/>
                  </a:cubicBezTo>
                  <a:lnTo>
                    <a:pt x="3821" y="5091"/>
                  </a:lnTo>
                  <a:cubicBezTo>
                    <a:pt x="3808" y="5104"/>
                    <a:pt x="3782" y="5131"/>
                    <a:pt x="3755" y="5145"/>
                  </a:cubicBezTo>
                  <a:cubicBezTo>
                    <a:pt x="3648" y="5211"/>
                    <a:pt x="3541" y="5278"/>
                    <a:pt x="3447" y="5332"/>
                  </a:cubicBezTo>
                  <a:cubicBezTo>
                    <a:pt x="3020" y="5559"/>
                    <a:pt x="2766" y="5959"/>
                    <a:pt x="2699" y="6494"/>
                  </a:cubicBezTo>
                  <a:cubicBezTo>
                    <a:pt x="2606" y="7229"/>
                    <a:pt x="2606" y="8070"/>
                    <a:pt x="3274" y="8711"/>
                  </a:cubicBezTo>
                  <a:lnTo>
                    <a:pt x="3274" y="9073"/>
                  </a:lnTo>
                  <a:cubicBezTo>
                    <a:pt x="3274" y="9406"/>
                    <a:pt x="3274" y="9767"/>
                    <a:pt x="3287" y="10115"/>
                  </a:cubicBezTo>
                  <a:cubicBezTo>
                    <a:pt x="3301" y="10368"/>
                    <a:pt x="3207" y="10542"/>
                    <a:pt x="2993" y="10703"/>
                  </a:cubicBezTo>
                  <a:cubicBezTo>
                    <a:pt x="2859" y="10796"/>
                    <a:pt x="2713" y="10890"/>
                    <a:pt x="2526" y="10983"/>
                  </a:cubicBezTo>
                  <a:cubicBezTo>
                    <a:pt x="1871" y="11357"/>
                    <a:pt x="1350" y="11691"/>
                    <a:pt x="869" y="12052"/>
                  </a:cubicBezTo>
                  <a:cubicBezTo>
                    <a:pt x="281" y="12493"/>
                    <a:pt x="0" y="13040"/>
                    <a:pt x="0" y="13735"/>
                  </a:cubicBezTo>
                  <a:cubicBezTo>
                    <a:pt x="14" y="14337"/>
                    <a:pt x="14" y="14937"/>
                    <a:pt x="14" y="15525"/>
                  </a:cubicBezTo>
                  <a:lnTo>
                    <a:pt x="14" y="16928"/>
                  </a:lnTo>
                  <a:cubicBezTo>
                    <a:pt x="14" y="17155"/>
                    <a:pt x="14" y="17383"/>
                    <a:pt x="54" y="17609"/>
                  </a:cubicBezTo>
                  <a:cubicBezTo>
                    <a:pt x="241" y="18558"/>
                    <a:pt x="388" y="19560"/>
                    <a:pt x="481" y="20575"/>
                  </a:cubicBezTo>
                  <a:cubicBezTo>
                    <a:pt x="508" y="20856"/>
                    <a:pt x="549" y="21136"/>
                    <a:pt x="602" y="21404"/>
                  </a:cubicBezTo>
                  <a:cubicBezTo>
                    <a:pt x="709" y="21965"/>
                    <a:pt x="816" y="22526"/>
                    <a:pt x="936" y="23074"/>
                  </a:cubicBezTo>
                  <a:cubicBezTo>
                    <a:pt x="1083" y="23808"/>
                    <a:pt x="1229" y="24570"/>
                    <a:pt x="1377" y="25319"/>
                  </a:cubicBezTo>
                  <a:cubicBezTo>
                    <a:pt x="1630" y="26708"/>
                    <a:pt x="1885" y="27937"/>
                    <a:pt x="2285" y="29152"/>
                  </a:cubicBezTo>
                  <a:cubicBezTo>
                    <a:pt x="2485" y="29740"/>
                    <a:pt x="2672" y="30194"/>
                    <a:pt x="2886" y="30622"/>
                  </a:cubicBezTo>
                  <a:cubicBezTo>
                    <a:pt x="3020" y="30903"/>
                    <a:pt x="3314" y="31103"/>
                    <a:pt x="3474" y="31210"/>
                  </a:cubicBezTo>
                  <a:cubicBezTo>
                    <a:pt x="3795" y="31411"/>
                    <a:pt x="4156" y="31477"/>
                    <a:pt x="4503" y="31544"/>
                  </a:cubicBezTo>
                  <a:cubicBezTo>
                    <a:pt x="4569" y="31557"/>
                    <a:pt x="4623" y="31571"/>
                    <a:pt x="4676" y="31584"/>
                  </a:cubicBezTo>
                  <a:cubicBezTo>
                    <a:pt x="5478" y="31758"/>
                    <a:pt x="6293" y="31838"/>
                    <a:pt x="7148" y="31838"/>
                  </a:cubicBezTo>
                  <a:lnTo>
                    <a:pt x="7322" y="31838"/>
                  </a:lnTo>
                  <a:cubicBezTo>
                    <a:pt x="7562" y="31824"/>
                    <a:pt x="7776" y="31824"/>
                    <a:pt x="7977" y="31824"/>
                  </a:cubicBezTo>
                  <a:cubicBezTo>
                    <a:pt x="8297" y="31824"/>
                    <a:pt x="8591" y="31838"/>
                    <a:pt x="8871" y="31838"/>
                  </a:cubicBezTo>
                  <a:cubicBezTo>
                    <a:pt x="9500" y="31851"/>
                    <a:pt x="10141" y="31892"/>
                    <a:pt x="10769" y="31918"/>
                  </a:cubicBezTo>
                  <a:lnTo>
                    <a:pt x="10822" y="31918"/>
                  </a:lnTo>
                  <a:cubicBezTo>
                    <a:pt x="11023" y="31931"/>
                    <a:pt x="11237" y="31945"/>
                    <a:pt x="11437" y="31945"/>
                  </a:cubicBezTo>
                  <a:cubicBezTo>
                    <a:pt x="13134" y="31945"/>
                    <a:pt x="14616" y="31571"/>
                    <a:pt x="15966" y="30809"/>
                  </a:cubicBezTo>
                  <a:cubicBezTo>
                    <a:pt x="16688" y="30395"/>
                    <a:pt x="17128" y="29808"/>
                    <a:pt x="17302" y="29033"/>
                  </a:cubicBezTo>
                  <a:lnTo>
                    <a:pt x="17329" y="28953"/>
                  </a:lnTo>
                  <a:cubicBezTo>
                    <a:pt x="17368" y="28765"/>
                    <a:pt x="17409" y="28565"/>
                    <a:pt x="17436" y="28365"/>
                  </a:cubicBezTo>
                  <a:cubicBezTo>
                    <a:pt x="17436" y="28217"/>
                    <a:pt x="17449" y="28084"/>
                    <a:pt x="17462" y="27937"/>
                  </a:cubicBezTo>
                  <a:cubicBezTo>
                    <a:pt x="17502" y="27429"/>
                    <a:pt x="17555" y="26908"/>
                    <a:pt x="17543" y="26387"/>
                  </a:cubicBezTo>
                  <a:cubicBezTo>
                    <a:pt x="17516" y="23514"/>
                    <a:pt x="17475" y="20495"/>
                    <a:pt x="17422" y="17409"/>
                  </a:cubicBezTo>
                  <a:cubicBezTo>
                    <a:pt x="17409" y="16501"/>
                    <a:pt x="17356" y="15699"/>
                    <a:pt x="17262" y="14937"/>
                  </a:cubicBezTo>
                  <a:cubicBezTo>
                    <a:pt x="17142" y="13842"/>
                    <a:pt x="16875" y="12867"/>
                    <a:pt x="16447" y="11971"/>
                  </a:cubicBezTo>
                  <a:cubicBezTo>
                    <a:pt x="16166" y="11357"/>
                    <a:pt x="15738" y="10929"/>
                    <a:pt x="15165" y="10689"/>
                  </a:cubicBezTo>
                  <a:cubicBezTo>
                    <a:pt x="15070" y="10635"/>
                    <a:pt x="14964" y="10596"/>
                    <a:pt x="14857" y="10542"/>
                  </a:cubicBezTo>
                  <a:cubicBezTo>
                    <a:pt x="14589" y="10422"/>
                    <a:pt x="14309" y="10288"/>
                    <a:pt x="14016" y="10208"/>
                  </a:cubicBezTo>
                  <a:cubicBezTo>
                    <a:pt x="13641" y="10088"/>
                    <a:pt x="13467" y="9860"/>
                    <a:pt x="13414" y="9420"/>
                  </a:cubicBezTo>
                  <a:cubicBezTo>
                    <a:pt x="13374" y="9073"/>
                    <a:pt x="13321" y="8725"/>
                    <a:pt x="13267" y="8351"/>
                  </a:cubicBezTo>
                  <a:cubicBezTo>
                    <a:pt x="13241" y="8231"/>
                    <a:pt x="13227" y="8111"/>
                    <a:pt x="13214" y="7977"/>
                  </a:cubicBezTo>
                  <a:cubicBezTo>
                    <a:pt x="13748" y="7429"/>
                    <a:pt x="13722" y="6761"/>
                    <a:pt x="13641" y="6066"/>
                  </a:cubicBezTo>
                  <a:cubicBezTo>
                    <a:pt x="13574" y="5505"/>
                    <a:pt x="13253" y="5091"/>
                    <a:pt x="12733" y="4931"/>
                  </a:cubicBezTo>
                  <a:cubicBezTo>
                    <a:pt x="12505" y="4864"/>
                    <a:pt x="12292" y="4810"/>
                    <a:pt x="12078" y="4757"/>
                  </a:cubicBezTo>
                  <a:cubicBezTo>
                    <a:pt x="11971" y="4744"/>
                    <a:pt x="11864" y="4730"/>
                    <a:pt x="11744" y="4703"/>
                  </a:cubicBezTo>
                  <a:lnTo>
                    <a:pt x="11744" y="4597"/>
                  </a:lnTo>
                  <a:lnTo>
                    <a:pt x="11744" y="4116"/>
                  </a:lnTo>
                  <a:lnTo>
                    <a:pt x="11744" y="3328"/>
                  </a:lnTo>
                  <a:cubicBezTo>
                    <a:pt x="11744" y="2726"/>
                    <a:pt x="11744" y="2099"/>
                    <a:pt x="11730" y="1497"/>
                  </a:cubicBezTo>
                  <a:cubicBezTo>
                    <a:pt x="11704" y="695"/>
                    <a:pt x="11290" y="202"/>
                    <a:pt x="10501" y="54"/>
                  </a:cubicBezTo>
                  <a:cubicBezTo>
                    <a:pt x="10328" y="15"/>
                    <a:pt x="10154" y="15"/>
                    <a:pt x="9994" y="15"/>
                  </a:cubicBezTo>
                  <a:lnTo>
                    <a:pt x="9981" y="15"/>
                  </a:lnTo>
                  <a:cubicBezTo>
                    <a:pt x="9780" y="1"/>
                    <a:pt x="9593" y="1"/>
                    <a:pt x="94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8626;p56">
              <a:extLst>
                <a:ext uri="{FF2B5EF4-FFF2-40B4-BE49-F238E27FC236}">
                  <a16:creationId xmlns:a16="http://schemas.microsoft.com/office/drawing/2014/main" id="{97FF47A1-64D4-47C9-8028-D2D285A4233C}"/>
                </a:ext>
              </a:extLst>
            </p:cNvPr>
            <p:cNvSpPr/>
            <p:nvPr/>
          </p:nvSpPr>
          <p:spPr>
            <a:xfrm>
              <a:off x="3943200" y="713725"/>
              <a:ext cx="205775" cy="183400"/>
            </a:xfrm>
            <a:custGeom>
              <a:avLst/>
              <a:gdLst/>
              <a:ahLst/>
              <a:cxnLst/>
              <a:rect l="l" t="t" r="r" b="b"/>
              <a:pathLst>
                <a:path w="8231" h="7336" extrusionOk="0">
                  <a:moveTo>
                    <a:pt x="1924" y="4958"/>
                  </a:moveTo>
                  <a:cubicBezTo>
                    <a:pt x="1497" y="4958"/>
                    <a:pt x="1083" y="4971"/>
                    <a:pt x="682" y="4958"/>
                  </a:cubicBezTo>
                  <a:cubicBezTo>
                    <a:pt x="148" y="4944"/>
                    <a:pt x="41" y="4837"/>
                    <a:pt x="27" y="4343"/>
                  </a:cubicBezTo>
                  <a:cubicBezTo>
                    <a:pt x="1" y="3836"/>
                    <a:pt x="1" y="3314"/>
                    <a:pt x="27" y="2806"/>
                  </a:cubicBezTo>
                  <a:cubicBezTo>
                    <a:pt x="41" y="2406"/>
                    <a:pt x="161" y="2286"/>
                    <a:pt x="576" y="2259"/>
                  </a:cubicBezTo>
                  <a:cubicBezTo>
                    <a:pt x="816" y="2232"/>
                    <a:pt x="1069" y="2245"/>
                    <a:pt x="1310" y="2245"/>
                  </a:cubicBezTo>
                  <a:cubicBezTo>
                    <a:pt x="1524" y="2232"/>
                    <a:pt x="1737" y="2219"/>
                    <a:pt x="1978" y="2192"/>
                  </a:cubicBezTo>
                  <a:cubicBezTo>
                    <a:pt x="2205" y="1497"/>
                    <a:pt x="1898" y="776"/>
                    <a:pt x="2179" y="108"/>
                  </a:cubicBezTo>
                  <a:cubicBezTo>
                    <a:pt x="2339" y="68"/>
                    <a:pt x="2473" y="15"/>
                    <a:pt x="2606" y="15"/>
                  </a:cubicBezTo>
                  <a:cubicBezTo>
                    <a:pt x="3341" y="15"/>
                    <a:pt x="4076" y="1"/>
                    <a:pt x="4810" y="15"/>
                  </a:cubicBezTo>
                  <a:cubicBezTo>
                    <a:pt x="5305" y="27"/>
                    <a:pt x="5412" y="134"/>
                    <a:pt x="5425" y="656"/>
                  </a:cubicBezTo>
                  <a:cubicBezTo>
                    <a:pt x="5439" y="923"/>
                    <a:pt x="5425" y="1203"/>
                    <a:pt x="5439" y="1470"/>
                  </a:cubicBezTo>
                  <a:cubicBezTo>
                    <a:pt x="5451" y="1885"/>
                    <a:pt x="5558" y="1992"/>
                    <a:pt x="5986" y="2005"/>
                  </a:cubicBezTo>
                  <a:cubicBezTo>
                    <a:pt x="6413" y="2019"/>
                    <a:pt x="6855" y="2019"/>
                    <a:pt x="7295" y="2005"/>
                  </a:cubicBezTo>
                  <a:cubicBezTo>
                    <a:pt x="7589" y="2005"/>
                    <a:pt x="7776" y="2138"/>
                    <a:pt x="7924" y="2419"/>
                  </a:cubicBezTo>
                  <a:cubicBezTo>
                    <a:pt x="8230" y="3020"/>
                    <a:pt x="8150" y="3635"/>
                    <a:pt x="8057" y="4249"/>
                  </a:cubicBezTo>
                  <a:cubicBezTo>
                    <a:pt x="8004" y="4570"/>
                    <a:pt x="7710" y="4730"/>
                    <a:pt x="7389" y="4744"/>
                  </a:cubicBezTo>
                  <a:cubicBezTo>
                    <a:pt x="7055" y="4757"/>
                    <a:pt x="6734" y="4744"/>
                    <a:pt x="6401" y="4744"/>
                  </a:cubicBezTo>
                  <a:cubicBezTo>
                    <a:pt x="6187" y="4757"/>
                    <a:pt x="5973" y="4771"/>
                    <a:pt x="5745" y="4784"/>
                  </a:cubicBezTo>
                  <a:cubicBezTo>
                    <a:pt x="5505" y="5452"/>
                    <a:pt x="5786" y="6160"/>
                    <a:pt x="5572" y="6788"/>
                  </a:cubicBezTo>
                  <a:cubicBezTo>
                    <a:pt x="4744" y="7336"/>
                    <a:pt x="3835" y="7229"/>
                    <a:pt x="2954" y="7202"/>
                  </a:cubicBezTo>
                  <a:cubicBezTo>
                    <a:pt x="2820" y="7188"/>
                    <a:pt x="2633" y="7082"/>
                    <a:pt x="2553" y="6962"/>
                  </a:cubicBezTo>
                  <a:cubicBezTo>
                    <a:pt x="2432" y="6761"/>
                    <a:pt x="2286" y="6520"/>
                    <a:pt x="2286" y="6294"/>
                  </a:cubicBezTo>
                  <a:cubicBezTo>
                    <a:pt x="2272" y="5852"/>
                    <a:pt x="2125" y="5452"/>
                    <a:pt x="1924" y="4958"/>
                  </a:cubicBezTo>
                  <a:close/>
                  <a:moveTo>
                    <a:pt x="736" y="4223"/>
                  </a:moveTo>
                  <a:cubicBezTo>
                    <a:pt x="1043" y="4236"/>
                    <a:pt x="1283" y="4249"/>
                    <a:pt x="1524" y="4263"/>
                  </a:cubicBezTo>
                  <a:cubicBezTo>
                    <a:pt x="1778" y="4276"/>
                    <a:pt x="2018" y="4263"/>
                    <a:pt x="2259" y="4276"/>
                  </a:cubicBezTo>
                  <a:cubicBezTo>
                    <a:pt x="2539" y="4303"/>
                    <a:pt x="2673" y="4397"/>
                    <a:pt x="2699" y="4664"/>
                  </a:cubicBezTo>
                  <a:cubicBezTo>
                    <a:pt x="2740" y="5184"/>
                    <a:pt x="3061" y="5639"/>
                    <a:pt x="2993" y="6173"/>
                  </a:cubicBezTo>
                  <a:cubicBezTo>
                    <a:pt x="2980" y="6347"/>
                    <a:pt x="3141" y="6481"/>
                    <a:pt x="3314" y="6494"/>
                  </a:cubicBezTo>
                  <a:cubicBezTo>
                    <a:pt x="3862" y="6520"/>
                    <a:pt x="4450" y="6654"/>
                    <a:pt x="4944" y="6173"/>
                  </a:cubicBezTo>
                  <a:cubicBezTo>
                    <a:pt x="4944" y="6013"/>
                    <a:pt x="4958" y="5852"/>
                    <a:pt x="4958" y="5692"/>
                  </a:cubicBezTo>
                  <a:cubicBezTo>
                    <a:pt x="4970" y="5425"/>
                    <a:pt x="4958" y="5145"/>
                    <a:pt x="4970" y="4878"/>
                  </a:cubicBezTo>
                  <a:cubicBezTo>
                    <a:pt x="4970" y="4130"/>
                    <a:pt x="5038" y="4062"/>
                    <a:pt x="5826" y="4049"/>
                  </a:cubicBezTo>
                  <a:lnTo>
                    <a:pt x="6881" y="4049"/>
                  </a:lnTo>
                  <a:cubicBezTo>
                    <a:pt x="7042" y="4035"/>
                    <a:pt x="7202" y="3996"/>
                    <a:pt x="7362" y="3982"/>
                  </a:cubicBezTo>
                  <a:cubicBezTo>
                    <a:pt x="7482" y="3515"/>
                    <a:pt x="7482" y="3100"/>
                    <a:pt x="7095" y="2713"/>
                  </a:cubicBezTo>
                  <a:cubicBezTo>
                    <a:pt x="6855" y="2713"/>
                    <a:pt x="6588" y="2699"/>
                    <a:pt x="6320" y="2699"/>
                  </a:cubicBezTo>
                  <a:cubicBezTo>
                    <a:pt x="6093" y="2687"/>
                    <a:pt x="5879" y="2699"/>
                    <a:pt x="5665" y="2687"/>
                  </a:cubicBezTo>
                  <a:cubicBezTo>
                    <a:pt x="5011" y="2606"/>
                    <a:pt x="4771" y="2339"/>
                    <a:pt x="4744" y="1684"/>
                  </a:cubicBezTo>
                  <a:cubicBezTo>
                    <a:pt x="4730" y="1363"/>
                    <a:pt x="4824" y="1030"/>
                    <a:pt x="4610" y="683"/>
                  </a:cubicBezTo>
                  <a:cubicBezTo>
                    <a:pt x="4115" y="683"/>
                    <a:pt x="3595" y="683"/>
                    <a:pt x="3087" y="695"/>
                  </a:cubicBezTo>
                  <a:cubicBezTo>
                    <a:pt x="2980" y="695"/>
                    <a:pt x="2873" y="736"/>
                    <a:pt x="2740" y="763"/>
                  </a:cubicBezTo>
                  <a:cubicBezTo>
                    <a:pt x="2660" y="1230"/>
                    <a:pt x="2699" y="1698"/>
                    <a:pt x="2699" y="2152"/>
                  </a:cubicBezTo>
                  <a:cubicBezTo>
                    <a:pt x="2686" y="2794"/>
                    <a:pt x="2566" y="2927"/>
                    <a:pt x="1951" y="2940"/>
                  </a:cubicBezTo>
                  <a:cubicBezTo>
                    <a:pt x="1725" y="2954"/>
                    <a:pt x="1511" y="2940"/>
                    <a:pt x="1297" y="2954"/>
                  </a:cubicBezTo>
                  <a:cubicBezTo>
                    <a:pt x="1110" y="2967"/>
                    <a:pt x="936" y="3007"/>
                    <a:pt x="736" y="3034"/>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627;p56">
              <a:extLst>
                <a:ext uri="{FF2B5EF4-FFF2-40B4-BE49-F238E27FC236}">
                  <a16:creationId xmlns:a16="http://schemas.microsoft.com/office/drawing/2014/main" id="{F15BA8BD-80F4-4C4F-AEA0-9F433CEC011B}"/>
                </a:ext>
              </a:extLst>
            </p:cNvPr>
            <p:cNvSpPr/>
            <p:nvPr/>
          </p:nvSpPr>
          <p:spPr>
            <a:xfrm>
              <a:off x="3940525" y="711050"/>
              <a:ext cx="211775" cy="186075"/>
            </a:xfrm>
            <a:custGeom>
              <a:avLst/>
              <a:gdLst/>
              <a:ahLst/>
              <a:cxnLst/>
              <a:rect l="l" t="t" r="r" b="b"/>
              <a:pathLst>
                <a:path w="8471" h="7443" extrusionOk="0">
                  <a:moveTo>
                    <a:pt x="4650" y="909"/>
                  </a:moveTo>
                  <a:cubicBezTo>
                    <a:pt x="4757" y="1123"/>
                    <a:pt x="4757" y="1324"/>
                    <a:pt x="4744" y="1538"/>
                  </a:cubicBezTo>
                  <a:lnTo>
                    <a:pt x="4744" y="1791"/>
                  </a:lnTo>
                  <a:cubicBezTo>
                    <a:pt x="4771" y="2513"/>
                    <a:pt x="5065" y="2820"/>
                    <a:pt x="5759" y="2901"/>
                  </a:cubicBezTo>
                  <a:cubicBezTo>
                    <a:pt x="5866" y="2913"/>
                    <a:pt x="5973" y="2913"/>
                    <a:pt x="6066" y="2913"/>
                  </a:cubicBezTo>
                  <a:lnTo>
                    <a:pt x="6413" y="2913"/>
                  </a:lnTo>
                  <a:cubicBezTo>
                    <a:pt x="6601" y="2913"/>
                    <a:pt x="6775" y="2927"/>
                    <a:pt x="6948" y="2927"/>
                  </a:cubicBezTo>
                  <a:cubicBezTo>
                    <a:pt x="7015" y="2927"/>
                    <a:pt x="7081" y="2940"/>
                    <a:pt x="7149" y="2940"/>
                  </a:cubicBezTo>
                  <a:cubicBezTo>
                    <a:pt x="7456" y="3248"/>
                    <a:pt x="7469" y="3581"/>
                    <a:pt x="7375" y="3982"/>
                  </a:cubicBezTo>
                  <a:cubicBezTo>
                    <a:pt x="7349" y="3982"/>
                    <a:pt x="7322" y="3996"/>
                    <a:pt x="7295" y="3996"/>
                  </a:cubicBezTo>
                  <a:cubicBezTo>
                    <a:pt x="7188" y="4023"/>
                    <a:pt x="7095" y="4036"/>
                    <a:pt x="6988" y="4036"/>
                  </a:cubicBezTo>
                  <a:lnTo>
                    <a:pt x="6214" y="4036"/>
                  </a:lnTo>
                  <a:cubicBezTo>
                    <a:pt x="6107" y="4036"/>
                    <a:pt x="6013" y="4036"/>
                    <a:pt x="5933" y="4049"/>
                  </a:cubicBezTo>
                  <a:cubicBezTo>
                    <a:pt x="5077" y="4062"/>
                    <a:pt x="4971" y="4169"/>
                    <a:pt x="4958" y="4985"/>
                  </a:cubicBezTo>
                  <a:lnTo>
                    <a:pt x="4958" y="5412"/>
                  </a:lnTo>
                  <a:lnTo>
                    <a:pt x="4958" y="5799"/>
                  </a:lnTo>
                  <a:cubicBezTo>
                    <a:pt x="4958" y="5906"/>
                    <a:pt x="4944" y="6013"/>
                    <a:pt x="4944" y="6120"/>
                  </a:cubicBezTo>
                  <a:cubicBezTo>
                    <a:pt x="4944" y="6160"/>
                    <a:pt x="4931" y="6187"/>
                    <a:pt x="4931" y="6227"/>
                  </a:cubicBezTo>
                  <a:cubicBezTo>
                    <a:pt x="4650" y="6494"/>
                    <a:pt x="4343" y="6521"/>
                    <a:pt x="4076" y="6521"/>
                  </a:cubicBezTo>
                  <a:cubicBezTo>
                    <a:pt x="3942" y="6521"/>
                    <a:pt x="3795" y="6521"/>
                    <a:pt x="3661" y="6508"/>
                  </a:cubicBezTo>
                  <a:cubicBezTo>
                    <a:pt x="3581" y="6494"/>
                    <a:pt x="3501" y="6494"/>
                    <a:pt x="3421" y="6494"/>
                  </a:cubicBezTo>
                  <a:cubicBezTo>
                    <a:pt x="3355" y="6481"/>
                    <a:pt x="3301" y="6454"/>
                    <a:pt x="3261" y="6414"/>
                  </a:cubicBezTo>
                  <a:cubicBezTo>
                    <a:pt x="3234" y="6387"/>
                    <a:pt x="3207" y="6347"/>
                    <a:pt x="3221" y="6294"/>
                  </a:cubicBezTo>
                  <a:cubicBezTo>
                    <a:pt x="3261" y="5959"/>
                    <a:pt x="3154" y="5653"/>
                    <a:pt x="3061" y="5372"/>
                  </a:cubicBezTo>
                  <a:cubicBezTo>
                    <a:pt x="2993" y="5158"/>
                    <a:pt x="2940" y="4971"/>
                    <a:pt x="2913" y="4757"/>
                  </a:cubicBezTo>
                  <a:cubicBezTo>
                    <a:pt x="2886" y="4356"/>
                    <a:pt x="2606" y="4290"/>
                    <a:pt x="2379" y="4276"/>
                  </a:cubicBezTo>
                  <a:cubicBezTo>
                    <a:pt x="2232" y="4263"/>
                    <a:pt x="2072" y="4263"/>
                    <a:pt x="1924" y="4263"/>
                  </a:cubicBezTo>
                  <a:lnTo>
                    <a:pt x="1644" y="4263"/>
                  </a:lnTo>
                  <a:cubicBezTo>
                    <a:pt x="1484" y="4249"/>
                    <a:pt x="1324" y="4249"/>
                    <a:pt x="1137" y="4237"/>
                  </a:cubicBezTo>
                  <a:cubicBezTo>
                    <a:pt x="1083" y="4223"/>
                    <a:pt x="1016" y="4223"/>
                    <a:pt x="963" y="4223"/>
                  </a:cubicBezTo>
                  <a:lnTo>
                    <a:pt x="963" y="3234"/>
                  </a:lnTo>
                  <a:cubicBezTo>
                    <a:pt x="989" y="3234"/>
                    <a:pt x="1016" y="3221"/>
                    <a:pt x="1043" y="3221"/>
                  </a:cubicBezTo>
                  <a:cubicBezTo>
                    <a:pt x="1176" y="3194"/>
                    <a:pt x="1297" y="3181"/>
                    <a:pt x="1404" y="3168"/>
                  </a:cubicBezTo>
                  <a:lnTo>
                    <a:pt x="2058" y="3168"/>
                  </a:lnTo>
                  <a:cubicBezTo>
                    <a:pt x="2740" y="3141"/>
                    <a:pt x="2900" y="2967"/>
                    <a:pt x="2913" y="2259"/>
                  </a:cubicBezTo>
                  <a:lnTo>
                    <a:pt x="2913" y="1845"/>
                  </a:lnTo>
                  <a:cubicBezTo>
                    <a:pt x="2913" y="1565"/>
                    <a:pt x="2900" y="1257"/>
                    <a:pt x="2954" y="963"/>
                  </a:cubicBezTo>
                  <a:cubicBezTo>
                    <a:pt x="2967" y="950"/>
                    <a:pt x="2993" y="950"/>
                    <a:pt x="3007" y="950"/>
                  </a:cubicBezTo>
                  <a:cubicBezTo>
                    <a:pt x="3073" y="923"/>
                    <a:pt x="3141" y="909"/>
                    <a:pt x="3194" y="909"/>
                  </a:cubicBezTo>
                  <a:close/>
                  <a:moveTo>
                    <a:pt x="3180" y="683"/>
                  </a:moveTo>
                  <a:cubicBezTo>
                    <a:pt x="3100" y="683"/>
                    <a:pt x="3034" y="709"/>
                    <a:pt x="2954" y="722"/>
                  </a:cubicBezTo>
                  <a:cubicBezTo>
                    <a:pt x="2913" y="736"/>
                    <a:pt x="2874" y="749"/>
                    <a:pt x="2820" y="749"/>
                  </a:cubicBezTo>
                  <a:lnTo>
                    <a:pt x="2753" y="776"/>
                  </a:lnTo>
                  <a:lnTo>
                    <a:pt x="2740" y="843"/>
                  </a:lnTo>
                  <a:cubicBezTo>
                    <a:pt x="2673" y="1190"/>
                    <a:pt x="2687" y="1524"/>
                    <a:pt x="2687" y="1858"/>
                  </a:cubicBezTo>
                  <a:lnTo>
                    <a:pt x="2687" y="2259"/>
                  </a:lnTo>
                  <a:cubicBezTo>
                    <a:pt x="2673" y="2833"/>
                    <a:pt x="2606" y="2913"/>
                    <a:pt x="2045" y="2940"/>
                  </a:cubicBezTo>
                  <a:lnTo>
                    <a:pt x="1390" y="2940"/>
                  </a:lnTo>
                  <a:cubicBezTo>
                    <a:pt x="1270" y="2954"/>
                    <a:pt x="1137" y="2981"/>
                    <a:pt x="1016" y="2994"/>
                  </a:cubicBezTo>
                  <a:cubicBezTo>
                    <a:pt x="950" y="3007"/>
                    <a:pt x="896" y="3020"/>
                    <a:pt x="829" y="3020"/>
                  </a:cubicBezTo>
                  <a:lnTo>
                    <a:pt x="736" y="3034"/>
                  </a:lnTo>
                  <a:lnTo>
                    <a:pt x="736" y="4436"/>
                  </a:lnTo>
                  <a:lnTo>
                    <a:pt x="843" y="4436"/>
                  </a:lnTo>
                  <a:cubicBezTo>
                    <a:pt x="936" y="4450"/>
                    <a:pt x="1043" y="4450"/>
                    <a:pt x="1123" y="4463"/>
                  </a:cubicBezTo>
                  <a:cubicBezTo>
                    <a:pt x="1310" y="4463"/>
                    <a:pt x="1470" y="4477"/>
                    <a:pt x="1631" y="4490"/>
                  </a:cubicBezTo>
                  <a:lnTo>
                    <a:pt x="1924" y="4490"/>
                  </a:lnTo>
                  <a:cubicBezTo>
                    <a:pt x="2072" y="4490"/>
                    <a:pt x="2218" y="4490"/>
                    <a:pt x="2366" y="4504"/>
                  </a:cubicBezTo>
                  <a:cubicBezTo>
                    <a:pt x="2593" y="4517"/>
                    <a:pt x="2673" y="4584"/>
                    <a:pt x="2699" y="4784"/>
                  </a:cubicBezTo>
                  <a:cubicBezTo>
                    <a:pt x="2713" y="5011"/>
                    <a:pt x="2780" y="5225"/>
                    <a:pt x="2847" y="5439"/>
                  </a:cubicBezTo>
                  <a:cubicBezTo>
                    <a:pt x="2940" y="5719"/>
                    <a:pt x="3020" y="5973"/>
                    <a:pt x="2993" y="6267"/>
                  </a:cubicBezTo>
                  <a:cubicBezTo>
                    <a:pt x="2980" y="6374"/>
                    <a:pt x="3020" y="6467"/>
                    <a:pt x="3087" y="6561"/>
                  </a:cubicBezTo>
                  <a:cubicBezTo>
                    <a:pt x="3168" y="6654"/>
                    <a:pt x="3287" y="6708"/>
                    <a:pt x="3408" y="6722"/>
                  </a:cubicBezTo>
                  <a:cubicBezTo>
                    <a:pt x="3488" y="6722"/>
                    <a:pt x="3568" y="6722"/>
                    <a:pt x="3648" y="6734"/>
                  </a:cubicBezTo>
                  <a:cubicBezTo>
                    <a:pt x="3782" y="6748"/>
                    <a:pt x="3929" y="6748"/>
                    <a:pt x="4076" y="6748"/>
                  </a:cubicBezTo>
                  <a:cubicBezTo>
                    <a:pt x="4383" y="6748"/>
                    <a:pt x="4771" y="6708"/>
                    <a:pt x="5131" y="6360"/>
                  </a:cubicBezTo>
                  <a:lnTo>
                    <a:pt x="5158" y="6321"/>
                  </a:lnTo>
                  <a:lnTo>
                    <a:pt x="5158" y="6280"/>
                  </a:lnTo>
                  <a:cubicBezTo>
                    <a:pt x="5158" y="6227"/>
                    <a:pt x="5158" y="6187"/>
                    <a:pt x="5172" y="6134"/>
                  </a:cubicBezTo>
                  <a:cubicBezTo>
                    <a:pt x="5172" y="6027"/>
                    <a:pt x="5184" y="5920"/>
                    <a:pt x="5184" y="5799"/>
                  </a:cubicBezTo>
                  <a:lnTo>
                    <a:pt x="5184" y="5412"/>
                  </a:lnTo>
                  <a:lnTo>
                    <a:pt x="5184" y="4985"/>
                  </a:lnTo>
                  <a:cubicBezTo>
                    <a:pt x="5198" y="4303"/>
                    <a:pt x="5211" y="4276"/>
                    <a:pt x="5933" y="4276"/>
                  </a:cubicBezTo>
                  <a:cubicBezTo>
                    <a:pt x="6013" y="4263"/>
                    <a:pt x="6107" y="4263"/>
                    <a:pt x="6214" y="4263"/>
                  </a:cubicBezTo>
                  <a:lnTo>
                    <a:pt x="6988" y="4263"/>
                  </a:lnTo>
                  <a:cubicBezTo>
                    <a:pt x="7108" y="4263"/>
                    <a:pt x="7229" y="4237"/>
                    <a:pt x="7336" y="4223"/>
                  </a:cubicBezTo>
                  <a:cubicBezTo>
                    <a:pt x="7389" y="4210"/>
                    <a:pt x="7429" y="4210"/>
                    <a:pt x="7482" y="4196"/>
                  </a:cubicBezTo>
                  <a:lnTo>
                    <a:pt x="7562" y="4183"/>
                  </a:lnTo>
                  <a:lnTo>
                    <a:pt x="7576" y="4116"/>
                  </a:lnTo>
                  <a:cubicBezTo>
                    <a:pt x="7696" y="3662"/>
                    <a:pt x="7737" y="3181"/>
                    <a:pt x="7282" y="2740"/>
                  </a:cubicBezTo>
                  <a:lnTo>
                    <a:pt x="7242" y="2713"/>
                  </a:lnTo>
                  <a:lnTo>
                    <a:pt x="7202" y="2713"/>
                  </a:lnTo>
                  <a:cubicBezTo>
                    <a:pt x="7122" y="2713"/>
                    <a:pt x="7042" y="2713"/>
                    <a:pt x="6962" y="2700"/>
                  </a:cubicBezTo>
                  <a:cubicBezTo>
                    <a:pt x="6788" y="2700"/>
                    <a:pt x="6601" y="2687"/>
                    <a:pt x="6427" y="2687"/>
                  </a:cubicBezTo>
                  <a:lnTo>
                    <a:pt x="6066" y="2687"/>
                  </a:lnTo>
                  <a:cubicBezTo>
                    <a:pt x="5986" y="2687"/>
                    <a:pt x="5879" y="2687"/>
                    <a:pt x="5786" y="2673"/>
                  </a:cubicBezTo>
                  <a:cubicBezTo>
                    <a:pt x="5198" y="2607"/>
                    <a:pt x="4997" y="2393"/>
                    <a:pt x="4971" y="1791"/>
                  </a:cubicBezTo>
                  <a:lnTo>
                    <a:pt x="4971" y="1551"/>
                  </a:lnTo>
                  <a:cubicBezTo>
                    <a:pt x="4984" y="1310"/>
                    <a:pt x="4997" y="1016"/>
                    <a:pt x="4810" y="736"/>
                  </a:cubicBezTo>
                  <a:lnTo>
                    <a:pt x="4771" y="683"/>
                  </a:lnTo>
                  <a:close/>
                  <a:moveTo>
                    <a:pt x="4089" y="229"/>
                  </a:moveTo>
                  <a:cubicBezTo>
                    <a:pt x="4383" y="229"/>
                    <a:pt x="4650" y="229"/>
                    <a:pt x="4917" y="241"/>
                  </a:cubicBezTo>
                  <a:cubicBezTo>
                    <a:pt x="5345" y="241"/>
                    <a:pt x="5398" y="309"/>
                    <a:pt x="5425" y="776"/>
                  </a:cubicBezTo>
                  <a:lnTo>
                    <a:pt x="5425" y="1164"/>
                  </a:lnTo>
                  <a:lnTo>
                    <a:pt x="5425" y="1591"/>
                  </a:lnTo>
                  <a:cubicBezTo>
                    <a:pt x="5452" y="2058"/>
                    <a:pt x="5612" y="2206"/>
                    <a:pt x="6093" y="2219"/>
                  </a:cubicBezTo>
                  <a:cubicBezTo>
                    <a:pt x="6294" y="2233"/>
                    <a:pt x="6520" y="2233"/>
                    <a:pt x="6801" y="2233"/>
                  </a:cubicBezTo>
                  <a:lnTo>
                    <a:pt x="7402" y="2233"/>
                  </a:lnTo>
                  <a:cubicBezTo>
                    <a:pt x="7656" y="2233"/>
                    <a:pt x="7803" y="2326"/>
                    <a:pt x="7924" y="2580"/>
                  </a:cubicBezTo>
                  <a:cubicBezTo>
                    <a:pt x="8204" y="3127"/>
                    <a:pt x="8150" y="3675"/>
                    <a:pt x="8057" y="4343"/>
                  </a:cubicBezTo>
                  <a:cubicBezTo>
                    <a:pt x="8004" y="4677"/>
                    <a:pt x="7603" y="4730"/>
                    <a:pt x="7482" y="4730"/>
                  </a:cubicBezTo>
                  <a:cubicBezTo>
                    <a:pt x="7336" y="4744"/>
                    <a:pt x="7176" y="4744"/>
                    <a:pt x="7028" y="4744"/>
                  </a:cubicBezTo>
                  <a:lnTo>
                    <a:pt x="6508" y="4744"/>
                  </a:lnTo>
                  <a:cubicBezTo>
                    <a:pt x="6360" y="4744"/>
                    <a:pt x="6214" y="4757"/>
                    <a:pt x="6066" y="4757"/>
                  </a:cubicBezTo>
                  <a:cubicBezTo>
                    <a:pt x="6000" y="4771"/>
                    <a:pt x="5920" y="4771"/>
                    <a:pt x="5852" y="4771"/>
                  </a:cubicBezTo>
                  <a:lnTo>
                    <a:pt x="5772" y="4771"/>
                  </a:lnTo>
                  <a:lnTo>
                    <a:pt x="5745" y="4851"/>
                  </a:lnTo>
                  <a:cubicBezTo>
                    <a:pt x="5612" y="5211"/>
                    <a:pt x="5626" y="5585"/>
                    <a:pt x="5639" y="5933"/>
                  </a:cubicBezTo>
                  <a:cubicBezTo>
                    <a:pt x="5652" y="6253"/>
                    <a:pt x="5665" y="6547"/>
                    <a:pt x="5585" y="6814"/>
                  </a:cubicBezTo>
                  <a:cubicBezTo>
                    <a:pt x="5038" y="7176"/>
                    <a:pt x="4463" y="7215"/>
                    <a:pt x="3969" y="7215"/>
                  </a:cubicBezTo>
                  <a:cubicBezTo>
                    <a:pt x="3768" y="7215"/>
                    <a:pt x="3554" y="7215"/>
                    <a:pt x="3355" y="7202"/>
                  </a:cubicBezTo>
                  <a:cubicBezTo>
                    <a:pt x="3261" y="7202"/>
                    <a:pt x="3168" y="7189"/>
                    <a:pt x="3061" y="7189"/>
                  </a:cubicBezTo>
                  <a:cubicBezTo>
                    <a:pt x="2967" y="7189"/>
                    <a:pt x="2820" y="7096"/>
                    <a:pt x="2753" y="7015"/>
                  </a:cubicBezTo>
                  <a:cubicBezTo>
                    <a:pt x="2646" y="6841"/>
                    <a:pt x="2512" y="6615"/>
                    <a:pt x="2512" y="6401"/>
                  </a:cubicBezTo>
                  <a:cubicBezTo>
                    <a:pt x="2500" y="5947"/>
                    <a:pt x="2339" y="5546"/>
                    <a:pt x="2152" y="5051"/>
                  </a:cubicBezTo>
                  <a:lnTo>
                    <a:pt x="2112" y="4958"/>
                  </a:lnTo>
                  <a:lnTo>
                    <a:pt x="1256" y="4958"/>
                  </a:lnTo>
                  <a:cubicBezTo>
                    <a:pt x="1083" y="4958"/>
                    <a:pt x="923" y="4958"/>
                    <a:pt x="789" y="4944"/>
                  </a:cubicBezTo>
                  <a:cubicBezTo>
                    <a:pt x="321" y="4931"/>
                    <a:pt x="255" y="4878"/>
                    <a:pt x="241" y="4450"/>
                  </a:cubicBezTo>
                  <a:cubicBezTo>
                    <a:pt x="228" y="3955"/>
                    <a:pt x="228" y="3435"/>
                    <a:pt x="241" y="2913"/>
                  </a:cubicBezTo>
                  <a:cubicBezTo>
                    <a:pt x="255" y="2580"/>
                    <a:pt x="335" y="2500"/>
                    <a:pt x="695" y="2473"/>
                  </a:cubicBezTo>
                  <a:cubicBezTo>
                    <a:pt x="802" y="2459"/>
                    <a:pt x="909" y="2459"/>
                    <a:pt x="1016" y="2459"/>
                  </a:cubicBezTo>
                  <a:lnTo>
                    <a:pt x="1417" y="2459"/>
                  </a:lnTo>
                  <a:cubicBezTo>
                    <a:pt x="1564" y="2459"/>
                    <a:pt x="1711" y="2446"/>
                    <a:pt x="1871" y="2432"/>
                  </a:cubicBezTo>
                  <a:cubicBezTo>
                    <a:pt x="1938" y="2432"/>
                    <a:pt x="2019" y="2420"/>
                    <a:pt x="2085" y="2420"/>
                  </a:cubicBezTo>
                  <a:lnTo>
                    <a:pt x="2165" y="2406"/>
                  </a:lnTo>
                  <a:lnTo>
                    <a:pt x="2192" y="2339"/>
                  </a:lnTo>
                  <a:cubicBezTo>
                    <a:pt x="2312" y="1992"/>
                    <a:pt x="2299" y="1631"/>
                    <a:pt x="2286" y="1283"/>
                  </a:cubicBezTo>
                  <a:cubicBezTo>
                    <a:pt x="2272" y="936"/>
                    <a:pt x="2259" y="615"/>
                    <a:pt x="2366" y="309"/>
                  </a:cubicBezTo>
                  <a:cubicBezTo>
                    <a:pt x="2405" y="295"/>
                    <a:pt x="2432" y="295"/>
                    <a:pt x="2473" y="282"/>
                  </a:cubicBezTo>
                  <a:cubicBezTo>
                    <a:pt x="2566" y="255"/>
                    <a:pt x="2646" y="241"/>
                    <a:pt x="2713" y="241"/>
                  </a:cubicBezTo>
                  <a:cubicBezTo>
                    <a:pt x="3207" y="229"/>
                    <a:pt x="3648" y="229"/>
                    <a:pt x="4089" y="229"/>
                  </a:cubicBezTo>
                  <a:close/>
                  <a:moveTo>
                    <a:pt x="4089" y="1"/>
                  </a:moveTo>
                  <a:cubicBezTo>
                    <a:pt x="3635" y="1"/>
                    <a:pt x="3194" y="1"/>
                    <a:pt x="2713" y="15"/>
                  </a:cubicBezTo>
                  <a:cubicBezTo>
                    <a:pt x="2606" y="15"/>
                    <a:pt x="2512" y="41"/>
                    <a:pt x="2419" y="68"/>
                  </a:cubicBezTo>
                  <a:cubicBezTo>
                    <a:pt x="2366" y="81"/>
                    <a:pt x="2312" y="81"/>
                    <a:pt x="2259" y="95"/>
                  </a:cubicBezTo>
                  <a:lnTo>
                    <a:pt x="2206" y="108"/>
                  </a:lnTo>
                  <a:lnTo>
                    <a:pt x="2179" y="161"/>
                  </a:lnTo>
                  <a:cubicBezTo>
                    <a:pt x="2031" y="535"/>
                    <a:pt x="2045" y="923"/>
                    <a:pt x="2058" y="1283"/>
                  </a:cubicBezTo>
                  <a:cubicBezTo>
                    <a:pt x="2058" y="1604"/>
                    <a:pt x="2072" y="1898"/>
                    <a:pt x="1992" y="2192"/>
                  </a:cubicBezTo>
                  <a:cubicBezTo>
                    <a:pt x="1951" y="2206"/>
                    <a:pt x="1898" y="2206"/>
                    <a:pt x="1858" y="2206"/>
                  </a:cubicBezTo>
                  <a:cubicBezTo>
                    <a:pt x="1698" y="2219"/>
                    <a:pt x="1564" y="2233"/>
                    <a:pt x="1417" y="2233"/>
                  </a:cubicBezTo>
                  <a:lnTo>
                    <a:pt x="1016" y="2233"/>
                  </a:lnTo>
                  <a:cubicBezTo>
                    <a:pt x="909" y="2233"/>
                    <a:pt x="789" y="2233"/>
                    <a:pt x="683" y="2245"/>
                  </a:cubicBezTo>
                  <a:cubicBezTo>
                    <a:pt x="202" y="2272"/>
                    <a:pt x="27" y="2446"/>
                    <a:pt x="15" y="2901"/>
                  </a:cubicBezTo>
                  <a:cubicBezTo>
                    <a:pt x="1" y="3435"/>
                    <a:pt x="1" y="3955"/>
                    <a:pt x="15" y="4463"/>
                  </a:cubicBezTo>
                  <a:cubicBezTo>
                    <a:pt x="27" y="5011"/>
                    <a:pt x="188" y="5158"/>
                    <a:pt x="789" y="5172"/>
                  </a:cubicBezTo>
                  <a:cubicBezTo>
                    <a:pt x="923" y="5185"/>
                    <a:pt x="1069" y="5185"/>
                    <a:pt x="1256" y="5185"/>
                  </a:cubicBezTo>
                  <a:lnTo>
                    <a:pt x="1951" y="5185"/>
                  </a:lnTo>
                  <a:cubicBezTo>
                    <a:pt x="2138" y="5639"/>
                    <a:pt x="2272" y="6000"/>
                    <a:pt x="2286" y="6414"/>
                  </a:cubicBezTo>
                  <a:cubicBezTo>
                    <a:pt x="2286" y="6668"/>
                    <a:pt x="2432" y="6935"/>
                    <a:pt x="2566" y="7135"/>
                  </a:cubicBezTo>
                  <a:cubicBezTo>
                    <a:pt x="2673" y="7283"/>
                    <a:pt x="2886" y="7416"/>
                    <a:pt x="3061" y="7416"/>
                  </a:cubicBezTo>
                  <a:cubicBezTo>
                    <a:pt x="3154" y="7416"/>
                    <a:pt x="3248" y="7429"/>
                    <a:pt x="3341" y="7429"/>
                  </a:cubicBezTo>
                  <a:cubicBezTo>
                    <a:pt x="3542" y="7443"/>
                    <a:pt x="3755" y="7443"/>
                    <a:pt x="3969" y="7443"/>
                  </a:cubicBezTo>
                  <a:cubicBezTo>
                    <a:pt x="4504" y="7443"/>
                    <a:pt x="5131" y="7390"/>
                    <a:pt x="5745" y="6989"/>
                  </a:cubicBezTo>
                  <a:lnTo>
                    <a:pt x="5772" y="6962"/>
                  </a:lnTo>
                  <a:lnTo>
                    <a:pt x="5786" y="6935"/>
                  </a:lnTo>
                  <a:cubicBezTo>
                    <a:pt x="5893" y="6601"/>
                    <a:pt x="5879" y="6267"/>
                    <a:pt x="5866" y="5933"/>
                  </a:cubicBezTo>
                  <a:cubicBezTo>
                    <a:pt x="5866" y="5626"/>
                    <a:pt x="5852" y="5305"/>
                    <a:pt x="5933" y="4998"/>
                  </a:cubicBezTo>
                  <a:cubicBezTo>
                    <a:pt x="5986" y="4998"/>
                    <a:pt x="6027" y="4985"/>
                    <a:pt x="6080" y="4985"/>
                  </a:cubicBezTo>
                  <a:cubicBezTo>
                    <a:pt x="6226" y="4985"/>
                    <a:pt x="6374" y="4971"/>
                    <a:pt x="6520" y="4971"/>
                  </a:cubicBezTo>
                  <a:lnTo>
                    <a:pt x="7028" y="4971"/>
                  </a:lnTo>
                  <a:cubicBezTo>
                    <a:pt x="7176" y="4971"/>
                    <a:pt x="7336" y="4971"/>
                    <a:pt x="7496" y="4958"/>
                  </a:cubicBezTo>
                  <a:cubicBezTo>
                    <a:pt x="7924" y="4944"/>
                    <a:pt x="8230" y="4717"/>
                    <a:pt x="8271" y="4370"/>
                  </a:cubicBezTo>
                  <a:cubicBezTo>
                    <a:pt x="8364" y="3822"/>
                    <a:pt x="8471" y="3127"/>
                    <a:pt x="8124" y="2473"/>
                  </a:cubicBezTo>
                  <a:cubicBezTo>
                    <a:pt x="7963" y="2152"/>
                    <a:pt x="7737" y="2005"/>
                    <a:pt x="7402" y="2005"/>
                  </a:cubicBezTo>
                  <a:lnTo>
                    <a:pt x="6801" y="2005"/>
                  </a:lnTo>
                  <a:cubicBezTo>
                    <a:pt x="6534" y="2005"/>
                    <a:pt x="6307" y="2005"/>
                    <a:pt x="6093" y="1992"/>
                  </a:cubicBezTo>
                  <a:cubicBezTo>
                    <a:pt x="5733" y="1992"/>
                    <a:pt x="5665" y="1925"/>
                    <a:pt x="5652" y="1577"/>
                  </a:cubicBezTo>
                  <a:lnTo>
                    <a:pt x="5652" y="1164"/>
                  </a:lnTo>
                  <a:lnTo>
                    <a:pt x="5652" y="763"/>
                  </a:lnTo>
                  <a:cubicBezTo>
                    <a:pt x="5626" y="175"/>
                    <a:pt x="5465" y="15"/>
                    <a:pt x="4917" y="15"/>
                  </a:cubicBezTo>
                  <a:cubicBezTo>
                    <a:pt x="4664" y="1"/>
                    <a:pt x="4383" y="1"/>
                    <a:pt x="40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8628;p56">
              <a:extLst>
                <a:ext uri="{FF2B5EF4-FFF2-40B4-BE49-F238E27FC236}">
                  <a16:creationId xmlns:a16="http://schemas.microsoft.com/office/drawing/2014/main" id="{A159E0B8-665C-464B-BF72-26EA9BFA3993}"/>
                </a:ext>
              </a:extLst>
            </p:cNvPr>
            <p:cNvSpPr/>
            <p:nvPr/>
          </p:nvSpPr>
          <p:spPr>
            <a:xfrm>
              <a:off x="4188700" y="683350"/>
              <a:ext cx="18375" cy="162350"/>
            </a:xfrm>
            <a:custGeom>
              <a:avLst/>
              <a:gdLst/>
              <a:ahLst/>
              <a:cxnLst/>
              <a:rect l="l" t="t" r="r" b="b"/>
              <a:pathLst>
                <a:path w="735" h="6494" extrusionOk="0">
                  <a:moveTo>
                    <a:pt x="508" y="1"/>
                  </a:moveTo>
                  <a:cubicBezTo>
                    <a:pt x="562" y="134"/>
                    <a:pt x="655" y="268"/>
                    <a:pt x="669" y="414"/>
                  </a:cubicBezTo>
                  <a:cubicBezTo>
                    <a:pt x="695" y="761"/>
                    <a:pt x="695" y="1123"/>
                    <a:pt x="695" y="1470"/>
                  </a:cubicBezTo>
                  <a:cubicBezTo>
                    <a:pt x="695" y="2311"/>
                    <a:pt x="682" y="3153"/>
                    <a:pt x="708" y="3995"/>
                  </a:cubicBezTo>
                  <a:cubicBezTo>
                    <a:pt x="735" y="4796"/>
                    <a:pt x="575" y="5558"/>
                    <a:pt x="375" y="6319"/>
                  </a:cubicBezTo>
                  <a:cubicBezTo>
                    <a:pt x="361" y="6360"/>
                    <a:pt x="307" y="6399"/>
                    <a:pt x="241" y="6494"/>
                  </a:cubicBezTo>
                  <a:cubicBezTo>
                    <a:pt x="174" y="6426"/>
                    <a:pt x="67" y="6373"/>
                    <a:pt x="54" y="6306"/>
                  </a:cubicBezTo>
                  <a:cubicBezTo>
                    <a:pt x="40" y="6013"/>
                    <a:pt x="1" y="5692"/>
                    <a:pt x="67" y="5425"/>
                  </a:cubicBezTo>
                  <a:cubicBezTo>
                    <a:pt x="188" y="4970"/>
                    <a:pt x="188" y="4502"/>
                    <a:pt x="188" y="4048"/>
                  </a:cubicBezTo>
                  <a:cubicBezTo>
                    <a:pt x="188" y="2886"/>
                    <a:pt x="201" y="1711"/>
                    <a:pt x="214" y="548"/>
                  </a:cubicBezTo>
                  <a:cubicBezTo>
                    <a:pt x="214" y="348"/>
                    <a:pt x="174" y="107"/>
                    <a:pt x="508" y="1"/>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8629;p56">
              <a:extLst>
                <a:ext uri="{FF2B5EF4-FFF2-40B4-BE49-F238E27FC236}">
                  <a16:creationId xmlns:a16="http://schemas.microsoft.com/office/drawing/2014/main" id="{95E7B868-B0BF-4676-B6FC-09E552F23DAC}"/>
                </a:ext>
              </a:extLst>
            </p:cNvPr>
            <p:cNvSpPr/>
            <p:nvPr/>
          </p:nvSpPr>
          <p:spPr>
            <a:xfrm>
              <a:off x="4081825" y="509675"/>
              <a:ext cx="50450" cy="25725"/>
            </a:xfrm>
            <a:custGeom>
              <a:avLst/>
              <a:gdLst/>
              <a:ahLst/>
              <a:cxnLst/>
              <a:rect l="l" t="t" r="r" b="b"/>
              <a:pathLst>
                <a:path w="2018" h="1029" extrusionOk="0">
                  <a:moveTo>
                    <a:pt x="134" y="1028"/>
                  </a:moveTo>
                  <a:cubicBezTo>
                    <a:pt x="13" y="868"/>
                    <a:pt x="0" y="695"/>
                    <a:pt x="174" y="615"/>
                  </a:cubicBezTo>
                  <a:cubicBezTo>
                    <a:pt x="668" y="401"/>
                    <a:pt x="1162" y="214"/>
                    <a:pt x="1670" y="13"/>
                  </a:cubicBezTo>
                  <a:cubicBezTo>
                    <a:pt x="1711" y="0"/>
                    <a:pt x="1777" y="0"/>
                    <a:pt x="1830" y="13"/>
                  </a:cubicBezTo>
                  <a:cubicBezTo>
                    <a:pt x="1884" y="54"/>
                    <a:pt x="1951" y="93"/>
                    <a:pt x="1991" y="147"/>
                  </a:cubicBezTo>
                  <a:cubicBezTo>
                    <a:pt x="2017" y="187"/>
                    <a:pt x="1991" y="267"/>
                    <a:pt x="1964" y="294"/>
                  </a:cubicBezTo>
                  <a:cubicBezTo>
                    <a:pt x="1577" y="642"/>
                    <a:pt x="708" y="975"/>
                    <a:pt x="134" y="1028"/>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630;p56">
              <a:extLst>
                <a:ext uri="{FF2B5EF4-FFF2-40B4-BE49-F238E27FC236}">
                  <a16:creationId xmlns:a16="http://schemas.microsoft.com/office/drawing/2014/main" id="{8DFFC524-4413-418A-BA02-2125D3239D1A}"/>
                </a:ext>
              </a:extLst>
            </p:cNvPr>
            <p:cNvSpPr/>
            <p:nvPr/>
          </p:nvSpPr>
          <p:spPr>
            <a:xfrm>
              <a:off x="4176025" y="536050"/>
              <a:ext cx="17025" cy="19075"/>
            </a:xfrm>
            <a:custGeom>
              <a:avLst/>
              <a:gdLst/>
              <a:ahLst/>
              <a:cxnLst/>
              <a:rect l="l" t="t" r="r" b="b"/>
              <a:pathLst>
                <a:path w="681" h="763" extrusionOk="0">
                  <a:moveTo>
                    <a:pt x="107" y="0"/>
                  </a:moveTo>
                  <a:cubicBezTo>
                    <a:pt x="401" y="94"/>
                    <a:pt x="561" y="255"/>
                    <a:pt x="654" y="481"/>
                  </a:cubicBezTo>
                  <a:cubicBezTo>
                    <a:pt x="681" y="535"/>
                    <a:pt x="668" y="668"/>
                    <a:pt x="627" y="695"/>
                  </a:cubicBezTo>
                  <a:cubicBezTo>
                    <a:pt x="547" y="736"/>
                    <a:pt x="414" y="762"/>
                    <a:pt x="347" y="736"/>
                  </a:cubicBezTo>
                  <a:cubicBezTo>
                    <a:pt x="93" y="588"/>
                    <a:pt x="0" y="361"/>
                    <a:pt x="107" y="0"/>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8631;p56">
              <a:extLst>
                <a:ext uri="{FF2B5EF4-FFF2-40B4-BE49-F238E27FC236}">
                  <a16:creationId xmlns:a16="http://schemas.microsoft.com/office/drawing/2014/main" id="{BED919E3-A3E8-4FA0-A9F4-5FBB061FBD3F}"/>
                </a:ext>
              </a:extLst>
            </p:cNvPr>
            <p:cNvSpPr/>
            <p:nvPr/>
          </p:nvSpPr>
          <p:spPr>
            <a:xfrm>
              <a:off x="4200725" y="937850"/>
              <a:ext cx="16375" cy="22075"/>
            </a:xfrm>
            <a:custGeom>
              <a:avLst/>
              <a:gdLst/>
              <a:ahLst/>
              <a:cxnLst/>
              <a:rect l="l" t="t" r="r" b="b"/>
              <a:pathLst>
                <a:path w="655" h="883" extrusionOk="0">
                  <a:moveTo>
                    <a:pt x="468" y="1"/>
                  </a:moveTo>
                  <a:cubicBezTo>
                    <a:pt x="655" y="428"/>
                    <a:pt x="401" y="642"/>
                    <a:pt x="241" y="883"/>
                  </a:cubicBezTo>
                  <a:cubicBezTo>
                    <a:pt x="1" y="842"/>
                    <a:pt x="13" y="696"/>
                    <a:pt x="13" y="562"/>
                  </a:cubicBezTo>
                  <a:cubicBezTo>
                    <a:pt x="13" y="334"/>
                    <a:pt x="27" y="334"/>
                    <a:pt x="468" y="1"/>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632;p56">
              <a:extLst>
                <a:ext uri="{FF2B5EF4-FFF2-40B4-BE49-F238E27FC236}">
                  <a16:creationId xmlns:a16="http://schemas.microsoft.com/office/drawing/2014/main" id="{7E46BC15-0FA8-4210-88B9-7D97266B55B5}"/>
                </a:ext>
              </a:extLst>
            </p:cNvPr>
            <p:cNvSpPr/>
            <p:nvPr/>
          </p:nvSpPr>
          <p:spPr>
            <a:xfrm>
              <a:off x="4011325" y="301250"/>
              <a:ext cx="20075" cy="28075"/>
            </a:xfrm>
            <a:custGeom>
              <a:avLst/>
              <a:gdLst/>
              <a:ahLst/>
              <a:cxnLst/>
              <a:rect l="l" t="t" r="r" b="b"/>
              <a:pathLst>
                <a:path w="803" h="1123" extrusionOk="0">
                  <a:moveTo>
                    <a:pt x="362" y="1123"/>
                  </a:moveTo>
                  <a:cubicBezTo>
                    <a:pt x="81" y="989"/>
                    <a:pt x="15" y="788"/>
                    <a:pt x="1" y="575"/>
                  </a:cubicBezTo>
                  <a:cubicBezTo>
                    <a:pt x="1" y="441"/>
                    <a:pt x="54" y="307"/>
                    <a:pt x="122" y="200"/>
                  </a:cubicBezTo>
                  <a:cubicBezTo>
                    <a:pt x="215" y="40"/>
                    <a:pt x="362" y="1"/>
                    <a:pt x="535" y="40"/>
                  </a:cubicBezTo>
                  <a:cubicBezTo>
                    <a:pt x="683" y="81"/>
                    <a:pt x="803" y="268"/>
                    <a:pt x="763" y="414"/>
                  </a:cubicBezTo>
                  <a:cubicBezTo>
                    <a:pt x="696" y="681"/>
                    <a:pt x="616" y="936"/>
                    <a:pt x="362" y="1123"/>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633;p56">
              <a:extLst>
                <a:ext uri="{FF2B5EF4-FFF2-40B4-BE49-F238E27FC236}">
                  <a16:creationId xmlns:a16="http://schemas.microsoft.com/office/drawing/2014/main" id="{912A951B-3E43-46AD-8083-5846CFD51B88}"/>
                </a:ext>
              </a:extLst>
            </p:cNvPr>
            <p:cNvSpPr/>
            <p:nvPr/>
          </p:nvSpPr>
          <p:spPr>
            <a:xfrm>
              <a:off x="4063125" y="330300"/>
              <a:ext cx="19050" cy="23400"/>
            </a:xfrm>
            <a:custGeom>
              <a:avLst/>
              <a:gdLst/>
              <a:ahLst/>
              <a:cxnLst/>
              <a:rect l="l" t="t" r="r" b="b"/>
              <a:pathLst>
                <a:path w="762" h="936" extrusionOk="0">
                  <a:moveTo>
                    <a:pt x="334" y="936"/>
                  </a:moveTo>
                  <a:cubicBezTo>
                    <a:pt x="67" y="802"/>
                    <a:pt x="0" y="629"/>
                    <a:pt x="27" y="428"/>
                  </a:cubicBezTo>
                  <a:cubicBezTo>
                    <a:pt x="67" y="228"/>
                    <a:pt x="227" y="107"/>
                    <a:pt x="401" y="41"/>
                  </a:cubicBezTo>
                  <a:cubicBezTo>
                    <a:pt x="455" y="0"/>
                    <a:pt x="574" y="14"/>
                    <a:pt x="615" y="54"/>
                  </a:cubicBezTo>
                  <a:cubicBezTo>
                    <a:pt x="681" y="121"/>
                    <a:pt x="722" y="228"/>
                    <a:pt x="748" y="335"/>
                  </a:cubicBezTo>
                  <a:cubicBezTo>
                    <a:pt x="761" y="374"/>
                    <a:pt x="735" y="442"/>
                    <a:pt x="695" y="481"/>
                  </a:cubicBezTo>
                  <a:cubicBezTo>
                    <a:pt x="588" y="629"/>
                    <a:pt x="467" y="762"/>
                    <a:pt x="334" y="936"/>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8634;p56">
              <a:extLst>
                <a:ext uri="{FF2B5EF4-FFF2-40B4-BE49-F238E27FC236}">
                  <a16:creationId xmlns:a16="http://schemas.microsoft.com/office/drawing/2014/main" id="{1756F4D9-12E4-4639-9A90-FED9E4BF268C}"/>
                </a:ext>
              </a:extLst>
            </p:cNvPr>
            <p:cNvSpPr/>
            <p:nvPr/>
          </p:nvSpPr>
          <p:spPr>
            <a:xfrm>
              <a:off x="4045750" y="284550"/>
              <a:ext cx="19400" cy="17400"/>
            </a:xfrm>
            <a:custGeom>
              <a:avLst/>
              <a:gdLst/>
              <a:ahLst/>
              <a:cxnLst/>
              <a:rect l="l" t="t" r="r" b="b"/>
              <a:pathLst>
                <a:path w="776" h="696" extrusionOk="0">
                  <a:moveTo>
                    <a:pt x="1" y="655"/>
                  </a:moveTo>
                  <a:cubicBezTo>
                    <a:pt x="54" y="441"/>
                    <a:pt x="54" y="295"/>
                    <a:pt x="120" y="200"/>
                  </a:cubicBezTo>
                  <a:cubicBezTo>
                    <a:pt x="227" y="54"/>
                    <a:pt x="388" y="1"/>
                    <a:pt x="548" y="107"/>
                  </a:cubicBezTo>
                  <a:cubicBezTo>
                    <a:pt x="708" y="188"/>
                    <a:pt x="775" y="348"/>
                    <a:pt x="735" y="521"/>
                  </a:cubicBezTo>
                  <a:cubicBezTo>
                    <a:pt x="722" y="575"/>
                    <a:pt x="642" y="669"/>
                    <a:pt x="588" y="681"/>
                  </a:cubicBezTo>
                  <a:cubicBezTo>
                    <a:pt x="428" y="695"/>
                    <a:pt x="268" y="669"/>
                    <a:pt x="1" y="655"/>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635;p56">
              <a:extLst>
                <a:ext uri="{FF2B5EF4-FFF2-40B4-BE49-F238E27FC236}">
                  <a16:creationId xmlns:a16="http://schemas.microsoft.com/office/drawing/2014/main" id="{E5EC201A-3D47-4C57-8B15-FD86584417C1}"/>
                </a:ext>
              </a:extLst>
            </p:cNvPr>
            <p:cNvSpPr/>
            <p:nvPr/>
          </p:nvSpPr>
          <p:spPr>
            <a:xfrm>
              <a:off x="3989950" y="332650"/>
              <a:ext cx="21400" cy="14725"/>
            </a:xfrm>
            <a:custGeom>
              <a:avLst/>
              <a:gdLst/>
              <a:ahLst/>
              <a:cxnLst/>
              <a:rect l="l" t="t" r="r" b="b"/>
              <a:pathLst>
                <a:path w="856" h="589" extrusionOk="0">
                  <a:moveTo>
                    <a:pt x="241" y="535"/>
                  </a:moveTo>
                  <a:cubicBezTo>
                    <a:pt x="188" y="535"/>
                    <a:pt x="95" y="535"/>
                    <a:pt x="81" y="508"/>
                  </a:cubicBezTo>
                  <a:cubicBezTo>
                    <a:pt x="42" y="428"/>
                    <a:pt x="15" y="334"/>
                    <a:pt x="15" y="241"/>
                  </a:cubicBezTo>
                  <a:cubicBezTo>
                    <a:pt x="1" y="200"/>
                    <a:pt x="68" y="147"/>
                    <a:pt x="108" y="120"/>
                  </a:cubicBezTo>
                  <a:cubicBezTo>
                    <a:pt x="335" y="40"/>
                    <a:pt x="576" y="0"/>
                    <a:pt x="790" y="161"/>
                  </a:cubicBezTo>
                  <a:cubicBezTo>
                    <a:pt x="829" y="187"/>
                    <a:pt x="856" y="254"/>
                    <a:pt x="843" y="294"/>
                  </a:cubicBezTo>
                  <a:cubicBezTo>
                    <a:pt x="736" y="588"/>
                    <a:pt x="469" y="521"/>
                    <a:pt x="241" y="535"/>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8636;p56">
              <a:extLst>
                <a:ext uri="{FF2B5EF4-FFF2-40B4-BE49-F238E27FC236}">
                  <a16:creationId xmlns:a16="http://schemas.microsoft.com/office/drawing/2014/main" id="{8818A34F-81F7-4953-AA18-0794CA969C82}"/>
                </a:ext>
              </a:extLst>
            </p:cNvPr>
            <p:cNvSpPr/>
            <p:nvPr/>
          </p:nvSpPr>
          <p:spPr>
            <a:xfrm>
              <a:off x="4037725" y="339325"/>
              <a:ext cx="17400" cy="17050"/>
            </a:xfrm>
            <a:custGeom>
              <a:avLst/>
              <a:gdLst/>
              <a:ahLst/>
              <a:cxnLst/>
              <a:rect l="l" t="t" r="r" b="b"/>
              <a:pathLst>
                <a:path w="696" h="682" extrusionOk="0">
                  <a:moveTo>
                    <a:pt x="215" y="1"/>
                  </a:moveTo>
                  <a:cubicBezTo>
                    <a:pt x="521" y="1"/>
                    <a:pt x="696" y="188"/>
                    <a:pt x="642" y="428"/>
                  </a:cubicBezTo>
                  <a:cubicBezTo>
                    <a:pt x="628" y="508"/>
                    <a:pt x="521" y="615"/>
                    <a:pt x="441" y="642"/>
                  </a:cubicBezTo>
                  <a:cubicBezTo>
                    <a:pt x="254" y="681"/>
                    <a:pt x="1" y="455"/>
                    <a:pt x="28" y="254"/>
                  </a:cubicBezTo>
                  <a:cubicBezTo>
                    <a:pt x="41" y="147"/>
                    <a:pt x="174" y="54"/>
                    <a:pt x="215" y="1"/>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8637;p56">
              <a:extLst>
                <a:ext uri="{FF2B5EF4-FFF2-40B4-BE49-F238E27FC236}">
                  <a16:creationId xmlns:a16="http://schemas.microsoft.com/office/drawing/2014/main" id="{A229982C-3C20-4921-B505-5878C4E5E693}"/>
                </a:ext>
              </a:extLst>
            </p:cNvPr>
            <p:cNvSpPr/>
            <p:nvPr/>
          </p:nvSpPr>
          <p:spPr>
            <a:xfrm>
              <a:off x="3959225" y="315275"/>
              <a:ext cx="15400" cy="17725"/>
            </a:xfrm>
            <a:custGeom>
              <a:avLst/>
              <a:gdLst/>
              <a:ahLst/>
              <a:cxnLst/>
              <a:rect l="l" t="t" r="r" b="b"/>
              <a:pathLst>
                <a:path w="616" h="709" extrusionOk="0">
                  <a:moveTo>
                    <a:pt x="416" y="708"/>
                  </a:moveTo>
                  <a:cubicBezTo>
                    <a:pt x="1" y="295"/>
                    <a:pt x="1" y="295"/>
                    <a:pt x="255" y="1"/>
                  </a:cubicBezTo>
                  <a:cubicBezTo>
                    <a:pt x="615" y="307"/>
                    <a:pt x="615" y="307"/>
                    <a:pt x="416" y="708"/>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8638;p56">
              <a:extLst>
                <a:ext uri="{FF2B5EF4-FFF2-40B4-BE49-F238E27FC236}">
                  <a16:creationId xmlns:a16="http://schemas.microsoft.com/office/drawing/2014/main" id="{CFD62638-C705-4DC1-85A2-464865106EF8}"/>
                </a:ext>
              </a:extLst>
            </p:cNvPr>
            <p:cNvSpPr/>
            <p:nvPr/>
          </p:nvSpPr>
          <p:spPr>
            <a:xfrm>
              <a:off x="4014000" y="270525"/>
              <a:ext cx="11725" cy="15050"/>
            </a:xfrm>
            <a:custGeom>
              <a:avLst/>
              <a:gdLst/>
              <a:ahLst/>
              <a:cxnLst/>
              <a:rect l="l" t="t" r="r" b="b"/>
              <a:pathLst>
                <a:path w="469" h="602" extrusionOk="0">
                  <a:moveTo>
                    <a:pt x="241" y="0"/>
                  </a:moveTo>
                  <a:cubicBezTo>
                    <a:pt x="442" y="107"/>
                    <a:pt x="469" y="280"/>
                    <a:pt x="402" y="481"/>
                  </a:cubicBezTo>
                  <a:cubicBezTo>
                    <a:pt x="375" y="535"/>
                    <a:pt x="282" y="601"/>
                    <a:pt x="215" y="601"/>
                  </a:cubicBezTo>
                  <a:cubicBezTo>
                    <a:pt x="148" y="601"/>
                    <a:pt x="68" y="521"/>
                    <a:pt x="41" y="455"/>
                  </a:cubicBezTo>
                  <a:cubicBezTo>
                    <a:pt x="1" y="268"/>
                    <a:pt x="1" y="81"/>
                    <a:pt x="241" y="0"/>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8639;p56">
              <a:extLst>
                <a:ext uri="{FF2B5EF4-FFF2-40B4-BE49-F238E27FC236}">
                  <a16:creationId xmlns:a16="http://schemas.microsoft.com/office/drawing/2014/main" id="{1A2643BB-49AD-43AA-986C-7EADAB2C77C8}"/>
                </a:ext>
              </a:extLst>
            </p:cNvPr>
            <p:cNvSpPr/>
            <p:nvPr/>
          </p:nvSpPr>
          <p:spPr>
            <a:xfrm>
              <a:off x="3984625" y="291550"/>
              <a:ext cx="10025" cy="14725"/>
            </a:xfrm>
            <a:custGeom>
              <a:avLst/>
              <a:gdLst/>
              <a:ahLst/>
              <a:cxnLst/>
              <a:rect l="l" t="t" r="r" b="b"/>
              <a:pathLst>
                <a:path w="401" h="589" extrusionOk="0">
                  <a:moveTo>
                    <a:pt x="54" y="588"/>
                  </a:moveTo>
                  <a:cubicBezTo>
                    <a:pt x="41" y="442"/>
                    <a:pt x="0" y="282"/>
                    <a:pt x="41" y="148"/>
                  </a:cubicBezTo>
                  <a:cubicBezTo>
                    <a:pt x="54" y="81"/>
                    <a:pt x="187" y="41"/>
                    <a:pt x="281" y="1"/>
                  </a:cubicBezTo>
                  <a:cubicBezTo>
                    <a:pt x="321" y="81"/>
                    <a:pt x="401" y="175"/>
                    <a:pt x="388" y="241"/>
                  </a:cubicBezTo>
                  <a:cubicBezTo>
                    <a:pt x="348" y="375"/>
                    <a:pt x="255" y="469"/>
                    <a:pt x="187" y="588"/>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8640;p56">
              <a:extLst>
                <a:ext uri="{FF2B5EF4-FFF2-40B4-BE49-F238E27FC236}">
                  <a16:creationId xmlns:a16="http://schemas.microsoft.com/office/drawing/2014/main" id="{C5F6EB55-640B-4F21-9D1F-2E0A8427C560}"/>
                </a:ext>
              </a:extLst>
            </p:cNvPr>
            <p:cNvSpPr/>
            <p:nvPr/>
          </p:nvSpPr>
          <p:spPr>
            <a:xfrm>
              <a:off x="3966925" y="348000"/>
              <a:ext cx="11025" cy="13050"/>
            </a:xfrm>
            <a:custGeom>
              <a:avLst/>
              <a:gdLst/>
              <a:ahLst/>
              <a:cxnLst/>
              <a:rect l="l" t="t" r="r" b="b"/>
              <a:pathLst>
                <a:path w="441" h="522" extrusionOk="0">
                  <a:moveTo>
                    <a:pt x="254" y="522"/>
                  </a:moveTo>
                  <a:cubicBezTo>
                    <a:pt x="134" y="361"/>
                    <a:pt x="40" y="281"/>
                    <a:pt x="13" y="174"/>
                  </a:cubicBezTo>
                  <a:cubicBezTo>
                    <a:pt x="1" y="135"/>
                    <a:pt x="147" y="1"/>
                    <a:pt x="227" y="1"/>
                  </a:cubicBezTo>
                  <a:cubicBezTo>
                    <a:pt x="295" y="1"/>
                    <a:pt x="414" y="121"/>
                    <a:pt x="428" y="188"/>
                  </a:cubicBezTo>
                  <a:cubicBezTo>
                    <a:pt x="441" y="268"/>
                    <a:pt x="348" y="361"/>
                    <a:pt x="254" y="522"/>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9088;p59">
            <a:extLst>
              <a:ext uri="{FF2B5EF4-FFF2-40B4-BE49-F238E27FC236}">
                <a16:creationId xmlns:a16="http://schemas.microsoft.com/office/drawing/2014/main" id="{F6C706C5-5585-416D-B7BB-E397F98ACD6F}"/>
              </a:ext>
            </a:extLst>
          </p:cNvPr>
          <p:cNvGrpSpPr/>
          <p:nvPr/>
        </p:nvGrpSpPr>
        <p:grpSpPr>
          <a:xfrm>
            <a:off x="10795350" y="457627"/>
            <a:ext cx="1159677" cy="995649"/>
            <a:chOff x="1155213" y="1583100"/>
            <a:chExt cx="2780008" cy="2614096"/>
          </a:xfrm>
        </p:grpSpPr>
        <p:grpSp>
          <p:nvGrpSpPr>
            <p:cNvPr id="60" name="Google Shape;9089;p59">
              <a:extLst>
                <a:ext uri="{FF2B5EF4-FFF2-40B4-BE49-F238E27FC236}">
                  <a16:creationId xmlns:a16="http://schemas.microsoft.com/office/drawing/2014/main" id="{0922CCC3-0A82-4B33-9B4A-ACFB14706F90}"/>
                </a:ext>
              </a:extLst>
            </p:cNvPr>
            <p:cNvGrpSpPr/>
            <p:nvPr/>
          </p:nvGrpSpPr>
          <p:grpSpPr>
            <a:xfrm>
              <a:off x="1748075" y="1583100"/>
              <a:ext cx="1884042" cy="2614096"/>
              <a:chOff x="5458550" y="1583100"/>
              <a:chExt cx="1884042" cy="2614096"/>
            </a:xfrm>
          </p:grpSpPr>
          <p:sp>
            <p:nvSpPr>
              <p:cNvPr id="94" name="Google Shape;9090;p59">
                <a:extLst>
                  <a:ext uri="{FF2B5EF4-FFF2-40B4-BE49-F238E27FC236}">
                    <a16:creationId xmlns:a16="http://schemas.microsoft.com/office/drawing/2014/main" id="{B7244669-2056-4602-A247-2498FD6B9E8D}"/>
                  </a:ext>
                </a:extLst>
              </p:cNvPr>
              <p:cNvSpPr/>
              <p:nvPr/>
            </p:nvSpPr>
            <p:spPr>
              <a:xfrm>
                <a:off x="5538656" y="2101660"/>
                <a:ext cx="1524959" cy="2040047"/>
              </a:xfrm>
              <a:custGeom>
                <a:avLst/>
                <a:gdLst/>
                <a:ahLst/>
                <a:cxnLst/>
                <a:rect l="l" t="t" r="r" b="b"/>
                <a:pathLst>
                  <a:path w="28993" h="38786" extrusionOk="0">
                    <a:moveTo>
                      <a:pt x="1" y="4397"/>
                    </a:moveTo>
                    <a:cubicBezTo>
                      <a:pt x="496" y="3848"/>
                      <a:pt x="1190" y="4156"/>
                      <a:pt x="1725" y="3795"/>
                    </a:cubicBezTo>
                    <a:cubicBezTo>
                      <a:pt x="1885" y="4276"/>
                      <a:pt x="2085" y="4691"/>
                      <a:pt x="2072" y="5172"/>
                    </a:cubicBezTo>
                    <a:cubicBezTo>
                      <a:pt x="2072" y="5359"/>
                      <a:pt x="2138" y="5546"/>
                      <a:pt x="2179" y="5719"/>
                    </a:cubicBezTo>
                    <a:cubicBezTo>
                      <a:pt x="2206" y="5826"/>
                      <a:pt x="2286" y="5933"/>
                      <a:pt x="2272" y="6039"/>
                    </a:cubicBezTo>
                    <a:cubicBezTo>
                      <a:pt x="2165" y="6695"/>
                      <a:pt x="2486" y="7309"/>
                      <a:pt x="2512" y="7963"/>
                    </a:cubicBezTo>
                    <a:cubicBezTo>
                      <a:pt x="2512" y="8111"/>
                      <a:pt x="2580" y="8271"/>
                      <a:pt x="2646" y="8418"/>
                    </a:cubicBezTo>
                    <a:cubicBezTo>
                      <a:pt x="2780" y="8738"/>
                      <a:pt x="2860" y="9086"/>
                      <a:pt x="2967" y="9420"/>
                    </a:cubicBezTo>
                    <a:cubicBezTo>
                      <a:pt x="3301" y="10422"/>
                      <a:pt x="3795" y="11371"/>
                      <a:pt x="4744" y="11959"/>
                    </a:cubicBezTo>
                    <a:cubicBezTo>
                      <a:pt x="4971" y="12105"/>
                      <a:pt x="5158" y="12306"/>
                      <a:pt x="5372" y="12466"/>
                    </a:cubicBezTo>
                    <a:cubicBezTo>
                      <a:pt x="5612" y="12653"/>
                      <a:pt x="5852" y="12840"/>
                      <a:pt x="6120" y="12974"/>
                    </a:cubicBezTo>
                    <a:cubicBezTo>
                      <a:pt x="6520" y="13174"/>
                      <a:pt x="6962" y="13348"/>
                      <a:pt x="7389" y="13494"/>
                    </a:cubicBezTo>
                    <a:cubicBezTo>
                      <a:pt x="7563" y="13562"/>
                      <a:pt x="7763" y="13562"/>
                      <a:pt x="7951" y="13575"/>
                    </a:cubicBezTo>
                    <a:cubicBezTo>
                      <a:pt x="8578" y="13575"/>
                      <a:pt x="9206" y="13562"/>
                      <a:pt x="9834" y="13575"/>
                    </a:cubicBezTo>
                    <a:cubicBezTo>
                      <a:pt x="10101" y="13575"/>
                      <a:pt x="10368" y="13642"/>
                      <a:pt x="10635" y="13655"/>
                    </a:cubicBezTo>
                    <a:cubicBezTo>
                      <a:pt x="11143" y="13681"/>
                      <a:pt x="11651" y="13722"/>
                      <a:pt x="12078" y="13334"/>
                    </a:cubicBezTo>
                    <a:cubicBezTo>
                      <a:pt x="12359" y="13081"/>
                      <a:pt x="12693" y="12880"/>
                      <a:pt x="12947" y="12600"/>
                    </a:cubicBezTo>
                    <a:cubicBezTo>
                      <a:pt x="13147" y="12372"/>
                      <a:pt x="13414" y="12212"/>
                      <a:pt x="13321" y="11852"/>
                    </a:cubicBezTo>
                    <a:cubicBezTo>
                      <a:pt x="13521" y="11464"/>
                      <a:pt x="13695" y="11063"/>
                      <a:pt x="13922" y="10716"/>
                    </a:cubicBezTo>
                    <a:cubicBezTo>
                      <a:pt x="14082" y="10475"/>
                      <a:pt x="14189" y="10248"/>
                      <a:pt x="14269" y="9981"/>
                    </a:cubicBezTo>
                    <a:cubicBezTo>
                      <a:pt x="14497" y="9313"/>
                      <a:pt x="14750" y="8672"/>
                      <a:pt x="15005" y="8004"/>
                    </a:cubicBezTo>
                    <a:cubicBezTo>
                      <a:pt x="15178" y="7550"/>
                      <a:pt x="15379" y="7108"/>
                      <a:pt x="15539" y="6654"/>
                    </a:cubicBezTo>
                    <a:cubicBezTo>
                      <a:pt x="15699" y="6160"/>
                      <a:pt x="15792" y="5653"/>
                      <a:pt x="15953" y="5172"/>
                    </a:cubicBezTo>
                    <a:cubicBezTo>
                      <a:pt x="16113" y="4650"/>
                      <a:pt x="16314" y="4156"/>
                      <a:pt x="16487" y="3675"/>
                    </a:cubicBezTo>
                    <a:cubicBezTo>
                      <a:pt x="17009" y="3448"/>
                      <a:pt x="17516" y="3595"/>
                      <a:pt x="17983" y="3488"/>
                    </a:cubicBezTo>
                    <a:cubicBezTo>
                      <a:pt x="18438" y="3822"/>
                      <a:pt x="18291" y="4276"/>
                      <a:pt x="18224" y="4691"/>
                    </a:cubicBezTo>
                    <a:cubicBezTo>
                      <a:pt x="18211" y="4798"/>
                      <a:pt x="18144" y="4891"/>
                      <a:pt x="18090" y="4985"/>
                    </a:cubicBezTo>
                    <a:cubicBezTo>
                      <a:pt x="17877" y="5425"/>
                      <a:pt x="17609" y="5840"/>
                      <a:pt x="17516" y="6321"/>
                    </a:cubicBezTo>
                    <a:cubicBezTo>
                      <a:pt x="17490" y="6401"/>
                      <a:pt x="17449" y="6481"/>
                      <a:pt x="17396" y="6547"/>
                    </a:cubicBezTo>
                    <a:cubicBezTo>
                      <a:pt x="16968" y="7108"/>
                      <a:pt x="16781" y="7803"/>
                      <a:pt x="16474" y="8431"/>
                    </a:cubicBezTo>
                    <a:cubicBezTo>
                      <a:pt x="16193" y="9046"/>
                      <a:pt x="15979" y="9687"/>
                      <a:pt x="15726" y="10315"/>
                    </a:cubicBezTo>
                    <a:cubicBezTo>
                      <a:pt x="15566" y="10716"/>
                      <a:pt x="15392" y="11103"/>
                      <a:pt x="15285" y="11531"/>
                    </a:cubicBezTo>
                    <a:cubicBezTo>
                      <a:pt x="15165" y="11985"/>
                      <a:pt x="14857" y="12399"/>
                      <a:pt x="14617" y="12826"/>
                    </a:cubicBezTo>
                    <a:cubicBezTo>
                      <a:pt x="14497" y="13040"/>
                      <a:pt x="14363" y="13241"/>
                      <a:pt x="14230" y="13441"/>
                    </a:cubicBezTo>
                    <a:cubicBezTo>
                      <a:pt x="14150" y="13562"/>
                      <a:pt x="14096" y="13722"/>
                      <a:pt x="13989" y="13776"/>
                    </a:cubicBezTo>
                    <a:cubicBezTo>
                      <a:pt x="13601" y="13989"/>
                      <a:pt x="13281" y="14256"/>
                      <a:pt x="13027" y="14631"/>
                    </a:cubicBezTo>
                    <a:cubicBezTo>
                      <a:pt x="13001" y="14697"/>
                      <a:pt x="12894" y="14711"/>
                      <a:pt x="12826" y="14750"/>
                    </a:cubicBezTo>
                    <a:cubicBezTo>
                      <a:pt x="12533" y="14884"/>
                      <a:pt x="12239" y="15058"/>
                      <a:pt x="11945" y="15165"/>
                    </a:cubicBezTo>
                    <a:cubicBezTo>
                      <a:pt x="11437" y="15338"/>
                      <a:pt x="11157" y="15726"/>
                      <a:pt x="10876" y="16127"/>
                    </a:cubicBezTo>
                    <a:cubicBezTo>
                      <a:pt x="10822" y="16193"/>
                      <a:pt x="10810" y="16287"/>
                      <a:pt x="10769" y="16353"/>
                    </a:cubicBezTo>
                    <a:cubicBezTo>
                      <a:pt x="10181" y="17196"/>
                      <a:pt x="10061" y="18117"/>
                      <a:pt x="10074" y="19132"/>
                    </a:cubicBezTo>
                    <a:cubicBezTo>
                      <a:pt x="10115" y="22312"/>
                      <a:pt x="10088" y="25506"/>
                      <a:pt x="10074" y="28685"/>
                    </a:cubicBezTo>
                    <a:cubicBezTo>
                      <a:pt x="10074" y="29046"/>
                      <a:pt x="10061" y="29393"/>
                      <a:pt x="10222" y="29727"/>
                    </a:cubicBezTo>
                    <a:cubicBezTo>
                      <a:pt x="10275" y="29874"/>
                      <a:pt x="10275" y="30048"/>
                      <a:pt x="10288" y="30208"/>
                    </a:cubicBezTo>
                    <a:cubicBezTo>
                      <a:pt x="10302" y="30408"/>
                      <a:pt x="10302" y="30595"/>
                      <a:pt x="10288" y="30782"/>
                    </a:cubicBezTo>
                    <a:cubicBezTo>
                      <a:pt x="10208" y="31637"/>
                      <a:pt x="10422" y="32453"/>
                      <a:pt x="10596" y="33267"/>
                    </a:cubicBezTo>
                    <a:cubicBezTo>
                      <a:pt x="10662" y="33561"/>
                      <a:pt x="10716" y="33855"/>
                      <a:pt x="10810" y="34136"/>
                    </a:cubicBezTo>
                    <a:cubicBezTo>
                      <a:pt x="11009" y="34778"/>
                      <a:pt x="11237" y="35419"/>
                      <a:pt x="11772" y="35900"/>
                    </a:cubicBezTo>
                    <a:cubicBezTo>
                      <a:pt x="11811" y="35926"/>
                      <a:pt x="11852" y="35966"/>
                      <a:pt x="11878" y="36019"/>
                    </a:cubicBezTo>
                    <a:cubicBezTo>
                      <a:pt x="12119" y="36434"/>
                      <a:pt x="12452" y="36728"/>
                      <a:pt x="12894" y="36901"/>
                    </a:cubicBezTo>
                    <a:cubicBezTo>
                      <a:pt x="13468" y="37115"/>
                      <a:pt x="14029" y="37423"/>
                      <a:pt x="14684" y="37396"/>
                    </a:cubicBezTo>
                    <a:cubicBezTo>
                      <a:pt x="14911" y="37382"/>
                      <a:pt x="15151" y="37462"/>
                      <a:pt x="15392" y="37489"/>
                    </a:cubicBezTo>
                    <a:cubicBezTo>
                      <a:pt x="15632" y="37530"/>
                      <a:pt x="15873" y="37583"/>
                      <a:pt x="16113" y="37596"/>
                    </a:cubicBezTo>
                    <a:cubicBezTo>
                      <a:pt x="17262" y="37610"/>
                      <a:pt x="18398" y="37596"/>
                      <a:pt x="19547" y="37610"/>
                    </a:cubicBezTo>
                    <a:cubicBezTo>
                      <a:pt x="19868" y="37610"/>
                      <a:pt x="20201" y="37637"/>
                      <a:pt x="20509" y="37450"/>
                    </a:cubicBezTo>
                    <a:cubicBezTo>
                      <a:pt x="20562" y="37409"/>
                      <a:pt x="20655" y="37409"/>
                      <a:pt x="20736" y="37409"/>
                    </a:cubicBezTo>
                    <a:cubicBezTo>
                      <a:pt x="21578" y="37382"/>
                      <a:pt x="22232" y="36981"/>
                      <a:pt x="22820" y="36420"/>
                    </a:cubicBezTo>
                    <a:cubicBezTo>
                      <a:pt x="23434" y="35846"/>
                      <a:pt x="24022" y="35245"/>
                      <a:pt x="24464" y="34523"/>
                    </a:cubicBezTo>
                    <a:cubicBezTo>
                      <a:pt x="24651" y="34229"/>
                      <a:pt x="24784" y="33909"/>
                      <a:pt x="24850" y="33548"/>
                    </a:cubicBezTo>
                    <a:cubicBezTo>
                      <a:pt x="25038" y="32560"/>
                      <a:pt x="25132" y="31571"/>
                      <a:pt x="25185" y="30569"/>
                    </a:cubicBezTo>
                    <a:cubicBezTo>
                      <a:pt x="25198" y="30382"/>
                      <a:pt x="25238" y="30194"/>
                      <a:pt x="25278" y="30007"/>
                    </a:cubicBezTo>
                    <a:cubicBezTo>
                      <a:pt x="25412" y="29193"/>
                      <a:pt x="25545" y="28391"/>
                      <a:pt x="25506" y="27576"/>
                    </a:cubicBezTo>
                    <a:cubicBezTo>
                      <a:pt x="25492" y="27389"/>
                      <a:pt x="25506" y="27175"/>
                      <a:pt x="25572" y="27002"/>
                    </a:cubicBezTo>
                    <a:cubicBezTo>
                      <a:pt x="25746" y="26507"/>
                      <a:pt x="25746" y="25987"/>
                      <a:pt x="25746" y="25479"/>
                    </a:cubicBezTo>
                    <a:cubicBezTo>
                      <a:pt x="25732" y="24303"/>
                      <a:pt x="25732" y="23128"/>
                      <a:pt x="25746" y="21965"/>
                    </a:cubicBezTo>
                    <a:cubicBezTo>
                      <a:pt x="25746" y="21498"/>
                      <a:pt x="25693" y="21043"/>
                      <a:pt x="25906" y="20602"/>
                    </a:cubicBezTo>
                    <a:cubicBezTo>
                      <a:pt x="25999" y="20415"/>
                      <a:pt x="25946" y="20174"/>
                      <a:pt x="25960" y="19948"/>
                    </a:cubicBezTo>
                    <a:cubicBezTo>
                      <a:pt x="25960" y="18999"/>
                      <a:pt x="25946" y="18051"/>
                      <a:pt x="25946" y="17089"/>
                    </a:cubicBezTo>
                    <a:cubicBezTo>
                      <a:pt x="25946" y="16635"/>
                      <a:pt x="25919" y="16166"/>
                      <a:pt x="26106" y="15726"/>
                    </a:cubicBezTo>
                    <a:cubicBezTo>
                      <a:pt x="26186" y="15539"/>
                      <a:pt x="26160" y="15299"/>
                      <a:pt x="26160" y="15085"/>
                    </a:cubicBezTo>
                    <a:lnTo>
                      <a:pt x="26160" y="12867"/>
                    </a:lnTo>
                    <a:cubicBezTo>
                      <a:pt x="26160" y="12386"/>
                      <a:pt x="26093" y="11891"/>
                      <a:pt x="26334" y="11437"/>
                    </a:cubicBezTo>
                    <a:cubicBezTo>
                      <a:pt x="26334" y="10689"/>
                      <a:pt x="26655" y="10008"/>
                      <a:pt x="26601" y="9260"/>
                    </a:cubicBezTo>
                    <a:cubicBezTo>
                      <a:pt x="26601" y="9153"/>
                      <a:pt x="26587" y="9032"/>
                      <a:pt x="26614" y="8939"/>
                    </a:cubicBezTo>
                    <a:cubicBezTo>
                      <a:pt x="26854" y="8298"/>
                      <a:pt x="26801" y="7643"/>
                      <a:pt x="26801" y="7001"/>
                    </a:cubicBezTo>
                    <a:cubicBezTo>
                      <a:pt x="26801" y="6948"/>
                      <a:pt x="26801" y="6882"/>
                      <a:pt x="26815" y="6828"/>
                    </a:cubicBezTo>
                    <a:cubicBezTo>
                      <a:pt x="27002" y="5840"/>
                      <a:pt x="27175" y="4864"/>
                      <a:pt x="27362" y="3875"/>
                    </a:cubicBezTo>
                    <a:cubicBezTo>
                      <a:pt x="27376" y="3795"/>
                      <a:pt x="27416" y="3715"/>
                      <a:pt x="27416" y="3635"/>
                    </a:cubicBezTo>
                    <a:cubicBezTo>
                      <a:pt x="27376" y="2646"/>
                      <a:pt x="27736" y="1698"/>
                      <a:pt x="27656" y="709"/>
                    </a:cubicBezTo>
                    <a:cubicBezTo>
                      <a:pt x="27629" y="482"/>
                      <a:pt x="27590" y="215"/>
                      <a:pt x="27763" y="1"/>
                    </a:cubicBezTo>
                    <a:lnTo>
                      <a:pt x="28926" y="1"/>
                    </a:lnTo>
                    <a:cubicBezTo>
                      <a:pt x="28953" y="161"/>
                      <a:pt x="28992" y="295"/>
                      <a:pt x="28979" y="415"/>
                    </a:cubicBezTo>
                    <a:cubicBezTo>
                      <a:pt x="28858" y="1657"/>
                      <a:pt x="28739" y="2913"/>
                      <a:pt x="28565" y="4142"/>
                    </a:cubicBezTo>
                    <a:cubicBezTo>
                      <a:pt x="28431" y="5145"/>
                      <a:pt x="28178" y="6120"/>
                      <a:pt x="28044" y="7108"/>
                    </a:cubicBezTo>
                    <a:cubicBezTo>
                      <a:pt x="27884" y="8218"/>
                      <a:pt x="27763" y="9313"/>
                      <a:pt x="27697" y="10435"/>
                    </a:cubicBezTo>
                    <a:cubicBezTo>
                      <a:pt x="27643" y="11184"/>
                      <a:pt x="27670" y="11945"/>
                      <a:pt x="27496" y="12707"/>
                    </a:cubicBezTo>
                    <a:cubicBezTo>
                      <a:pt x="27416" y="13067"/>
                      <a:pt x="27469" y="13468"/>
                      <a:pt x="27416" y="13842"/>
                    </a:cubicBezTo>
                    <a:cubicBezTo>
                      <a:pt x="27323" y="14430"/>
                      <a:pt x="27362" y="15031"/>
                      <a:pt x="27136" y="15605"/>
                    </a:cubicBezTo>
                    <a:cubicBezTo>
                      <a:pt x="27068" y="15766"/>
                      <a:pt x="27122" y="15979"/>
                      <a:pt x="27109" y="16166"/>
                    </a:cubicBezTo>
                    <a:cubicBezTo>
                      <a:pt x="27109" y="16501"/>
                      <a:pt x="27095" y="16808"/>
                      <a:pt x="26988" y="17142"/>
                    </a:cubicBezTo>
                    <a:cubicBezTo>
                      <a:pt x="26895" y="17409"/>
                      <a:pt x="26908" y="17730"/>
                      <a:pt x="26908" y="18024"/>
                    </a:cubicBezTo>
                    <a:lnTo>
                      <a:pt x="26908" y="26026"/>
                    </a:lnTo>
                    <a:cubicBezTo>
                      <a:pt x="26908" y="26414"/>
                      <a:pt x="26935" y="26788"/>
                      <a:pt x="26735" y="27148"/>
                    </a:cubicBezTo>
                    <a:cubicBezTo>
                      <a:pt x="26681" y="27255"/>
                      <a:pt x="26667" y="27416"/>
                      <a:pt x="26667" y="27536"/>
                    </a:cubicBezTo>
                    <a:cubicBezTo>
                      <a:pt x="26667" y="28204"/>
                      <a:pt x="26468" y="28819"/>
                      <a:pt x="26320" y="29460"/>
                    </a:cubicBezTo>
                    <a:cubicBezTo>
                      <a:pt x="26281" y="29647"/>
                      <a:pt x="26254" y="29834"/>
                      <a:pt x="26227" y="30021"/>
                    </a:cubicBezTo>
                    <a:cubicBezTo>
                      <a:pt x="26200" y="30182"/>
                      <a:pt x="26240" y="30355"/>
                      <a:pt x="26186" y="30502"/>
                    </a:cubicBezTo>
                    <a:cubicBezTo>
                      <a:pt x="25919" y="31130"/>
                      <a:pt x="25999" y="31785"/>
                      <a:pt x="25987" y="32439"/>
                    </a:cubicBezTo>
                    <a:cubicBezTo>
                      <a:pt x="25973" y="32867"/>
                      <a:pt x="26040" y="33308"/>
                      <a:pt x="25812" y="33709"/>
                    </a:cubicBezTo>
                    <a:cubicBezTo>
                      <a:pt x="25893" y="34430"/>
                      <a:pt x="25518" y="35018"/>
                      <a:pt x="25331" y="35672"/>
                    </a:cubicBezTo>
                    <a:cubicBezTo>
                      <a:pt x="25212" y="36046"/>
                      <a:pt x="25011" y="36367"/>
                      <a:pt x="24717" y="36607"/>
                    </a:cubicBezTo>
                    <a:cubicBezTo>
                      <a:pt x="24289" y="36981"/>
                      <a:pt x="23808" y="37289"/>
                      <a:pt x="23368" y="37663"/>
                    </a:cubicBezTo>
                    <a:cubicBezTo>
                      <a:pt x="23034" y="37957"/>
                      <a:pt x="22633" y="38104"/>
                      <a:pt x="22219" y="38251"/>
                    </a:cubicBezTo>
                    <a:cubicBezTo>
                      <a:pt x="21765" y="38424"/>
                      <a:pt x="21297" y="38558"/>
                      <a:pt x="20830" y="38691"/>
                    </a:cubicBezTo>
                    <a:cubicBezTo>
                      <a:pt x="20643" y="38745"/>
                      <a:pt x="20456" y="38759"/>
                      <a:pt x="20269" y="38759"/>
                    </a:cubicBezTo>
                    <a:cubicBezTo>
                      <a:pt x="18758" y="38759"/>
                      <a:pt x="17262" y="38786"/>
                      <a:pt x="15766" y="38745"/>
                    </a:cubicBezTo>
                    <a:cubicBezTo>
                      <a:pt x="15205" y="38732"/>
                      <a:pt x="14643" y="38585"/>
                      <a:pt x="14096" y="38492"/>
                    </a:cubicBezTo>
                    <a:cubicBezTo>
                      <a:pt x="13829" y="38438"/>
                      <a:pt x="13562" y="38344"/>
                      <a:pt x="13307" y="38264"/>
                    </a:cubicBezTo>
                    <a:cubicBezTo>
                      <a:pt x="12680" y="38064"/>
                      <a:pt x="12078" y="37824"/>
                      <a:pt x="11651" y="37289"/>
                    </a:cubicBezTo>
                    <a:cubicBezTo>
                      <a:pt x="11624" y="37263"/>
                      <a:pt x="11611" y="37249"/>
                      <a:pt x="11584" y="37236"/>
                    </a:cubicBezTo>
                    <a:cubicBezTo>
                      <a:pt x="10462" y="36474"/>
                      <a:pt x="10101" y="35271"/>
                      <a:pt x="9794" y="34056"/>
                    </a:cubicBezTo>
                    <a:cubicBezTo>
                      <a:pt x="9673" y="33588"/>
                      <a:pt x="9474" y="33121"/>
                      <a:pt x="9540" y="32626"/>
                    </a:cubicBezTo>
                    <a:cubicBezTo>
                      <a:pt x="9554" y="32573"/>
                      <a:pt x="9540" y="32506"/>
                      <a:pt x="9513" y="32466"/>
                    </a:cubicBezTo>
                    <a:cubicBezTo>
                      <a:pt x="9233" y="31931"/>
                      <a:pt x="9313" y="31343"/>
                      <a:pt x="9313" y="30782"/>
                    </a:cubicBezTo>
                    <a:cubicBezTo>
                      <a:pt x="9299" y="27897"/>
                      <a:pt x="9287" y="25011"/>
                      <a:pt x="9287" y="22125"/>
                    </a:cubicBezTo>
                    <a:cubicBezTo>
                      <a:pt x="9273" y="21738"/>
                      <a:pt x="9287" y="21364"/>
                      <a:pt x="9126" y="21003"/>
                    </a:cubicBezTo>
                    <a:cubicBezTo>
                      <a:pt x="9032" y="20816"/>
                      <a:pt x="9032" y="20575"/>
                      <a:pt x="9032" y="20361"/>
                    </a:cubicBezTo>
                    <a:cubicBezTo>
                      <a:pt x="9005" y="19574"/>
                      <a:pt x="8993" y="18785"/>
                      <a:pt x="8979" y="17997"/>
                    </a:cubicBezTo>
                    <a:cubicBezTo>
                      <a:pt x="8979" y="17864"/>
                      <a:pt x="8966" y="17703"/>
                      <a:pt x="9019" y="17583"/>
                    </a:cubicBezTo>
                    <a:cubicBezTo>
                      <a:pt x="9166" y="17222"/>
                      <a:pt x="9019" y="16915"/>
                      <a:pt x="8925" y="16567"/>
                    </a:cubicBezTo>
                    <a:cubicBezTo>
                      <a:pt x="8738" y="15806"/>
                      <a:pt x="8191" y="15432"/>
                      <a:pt x="7523" y="15245"/>
                    </a:cubicBezTo>
                    <a:cubicBezTo>
                      <a:pt x="6708" y="15005"/>
                      <a:pt x="5959" y="14631"/>
                      <a:pt x="5198" y="14269"/>
                    </a:cubicBezTo>
                    <a:cubicBezTo>
                      <a:pt x="4824" y="14096"/>
                      <a:pt x="4543" y="13829"/>
                      <a:pt x="4290" y="13494"/>
                    </a:cubicBezTo>
                    <a:cubicBezTo>
                      <a:pt x="3929" y="13013"/>
                      <a:pt x="3595" y="12520"/>
                      <a:pt x="3261" y="12025"/>
                    </a:cubicBezTo>
                    <a:cubicBezTo>
                      <a:pt x="3061" y="11718"/>
                      <a:pt x="2794" y="11451"/>
                      <a:pt x="2580" y="11157"/>
                    </a:cubicBezTo>
                    <a:cubicBezTo>
                      <a:pt x="2393" y="10903"/>
                      <a:pt x="2179" y="10649"/>
                      <a:pt x="2045" y="10355"/>
                    </a:cubicBezTo>
                    <a:cubicBezTo>
                      <a:pt x="1645" y="9513"/>
                      <a:pt x="1283" y="8672"/>
                      <a:pt x="909" y="7830"/>
                    </a:cubicBezTo>
                    <a:cubicBezTo>
                      <a:pt x="683" y="7309"/>
                      <a:pt x="522" y="6748"/>
                      <a:pt x="255" y="6253"/>
                    </a:cubicBezTo>
                    <a:cubicBezTo>
                      <a:pt x="68" y="5920"/>
                      <a:pt x="1" y="5599"/>
                      <a:pt x="1" y="523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091;p59">
                <a:extLst>
                  <a:ext uri="{FF2B5EF4-FFF2-40B4-BE49-F238E27FC236}">
                    <a16:creationId xmlns:a16="http://schemas.microsoft.com/office/drawing/2014/main" id="{5B2CE63F-C78F-472A-9F1B-8DE7D0C36C0E}"/>
                  </a:ext>
                </a:extLst>
              </p:cNvPr>
              <p:cNvSpPr/>
              <p:nvPr/>
            </p:nvSpPr>
            <p:spPr>
              <a:xfrm>
                <a:off x="6882265" y="1651266"/>
                <a:ext cx="408998" cy="415310"/>
              </a:xfrm>
              <a:custGeom>
                <a:avLst/>
                <a:gdLst/>
                <a:ahLst/>
                <a:cxnLst/>
                <a:rect l="l" t="t" r="r" b="b"/>
                <a:pathLst>
                  <a:path w="7776" h="7896" extrusionOk="0">
                    <a:moveTo>
                      <a:pt x="7669" y="4142"/>
                    </a:moveTo>
                    <a:cubicBezTo>
                      <a:pt x="7669" y="4449"/>
                      <a:pt x="7683" y="4716"/>
                      <a:pt x="7656" y="4997"/>
                    </a:cubicBezTo>
                    <a:cubicBezTo>
                      <a:pt x="7576" y="5825"/>
                      <a:pt x="7202" y="6467"/>
                      <a:pt x="6493" y="6948"/>
                    </a:cubicBezTo>
                    <a:cubicBezTo>
                      <a:pt x="6039" y="7242"/>
                      <a:pt x="5611" y="7441"/>
                      <a:pt x="5064" y="7429"/>
                    </a:cubicBezTo>
                    <a:cubicBezTo>
                      <a:pt x="4850" y="7429"/>
                      <a:pt x="4583" y="7441"/>
                      <a:pt x="4436" y="7562"/>
                    </a:cubicBezTo>
                    <a:cubicBezTo>
                      <a:pt x="4115" y="7829"/>
                      <a:pt x="3782" y="7749"/>
                      <a:pt x="3434" y="7789"/>
                    </a:cubicBezTo>
                    <a:cubicBezTo>
                      <a:pt x="2579" y="7896"/>
                      <a:pt x="1977" y="7441"/>
                      <a:pt x="1457" y="6880"/>
                    </a:cubicBezTo>
                    <a:cubicBezTo>
                      <a:pt x="1163" y="6574"/>
                      <a:pt x="1016" y="6159"/>
                      <a:pt x="722" y="5825"/>
                    </a:cubicBezTo>
                    <a:cubicBezTo>
                      <a:pt x="629" y="5719"/>
                      <a:pt x="641" y="5532"/>
                      <a:pt x="588" y="5371"/>
                    </a:cubicBezTo>
                    <a:cubicBezTo>
                      <a:pt x="548" y="5211"/>
                      <a:pt x="522" y="5051"/>
                      <a:pt x="442" y="4917"/>
                    </a:cubicBezTo>
                    <a:cubicBezTo>
                      <a:pt x="0" y="4048"/>
                      <a:pt x="41" y="3193"/>
                      <a:pt x="442" y="2338"/>
                    </a:cubicBezTo>
                    <a:cubicBezTo>
                      <a:pt x="736" y="1684"/>
                      <a:pt x="1176" y="1149"/>
                      <a:pt x="1710" y="668"/>
                    </a:cubicBezTo>
                    <a:cubicBezTo>
                      <a:pt x="2205" y="200"/>
                      <a:pt x="2806" y="107"/>
                      <a:pt x="3420" y="54"/>
                    </a:cubicBezTo>
                    <a:cubicBezTo>
                      <a:pt x="3915" y="0"/>
                      <a:pt x="4409" y="27"/>
                      <a:pt x="4890" y="40"/>
                    </a:cubicBezTo>
                    <a:cubicBezTo>
                      <a:pt x="5104" y="54"/>
                      <a:pt x="5344" y="93"/>
                      <a:pt x="5518" y="188"/>
                    </a:cubicBezTo>
                    <a:cubicBezTo>
                      <a:pt x="6173" y="548"/>
                      <a:pt x="6748" y="962"/>
                      <a:pt x="7108" y="1670"/>
                    </a:cubicBezTo>
                    <a:cubicBezTo>
                      <a:pt x="7509" y="2459"/>
                      <a:pt x="7776" y="3273"/>
                      <a:pt x="7669" y="4142"/>
                    </a:cubicBezTo>
                    <a:close/>
                    <a:moveTo>
                      <a:pt x="5798" y="3781"/>
                    </a:moveTo>
                    <a:cubicBezTo>
                      <a:pt x="5866" y="3314"/>
                      <a:pt x="5759" y="2819"/>
                      <a:pt x="5451" y="2379"/>
                    </a:cubicBezTo>
                    <a:cubicBezTo>
                      <a:pt x="5077" y="1857"/>
                      <a:pt x="4649" y="1483"/>
                      <a:pt x="3901" y="1550"/>
                    </a:cubicBezTo>
                    <a:cubicBezTo>
                      <a:pt x="2886" y="1643"/>
                      <a:pt x="2004" y="2391"/>
                      <a:pt x="1858" y="3407"/>
                    </a:cubicBezTo>
                    <a:cubicBezTo>
                      <a:pt x="1831" y="3621"/>
                      <a:pt x="1817" y="3848"/>
                      <a:pt x="1724" y="4035"/>
                    </a:cubicBezTo>
                    <a:cubicBezTo>
                      <a:pt x="1323" y="4864"/>
                      <a:pt x="2152" y="5879"/>
                      <a:pt x="2713" y="6226"/>
                    </a:cubicBezTo>
                    <a:cubicBezTo>
                      <a:pt x="2820" y="6293"/>
                      <a:pt x="2980" y="6319"/>
                      <a:pt x="3114" y="6319"/>
                    </a:cubicBezTo>
                    <a:cubicBezTo>
                      <a:pt x="3808" y="6319"/>
                      <a:pt x="4462" y="6132"/>
                      <a:pt x="4997" y="5692"/>
                    </a:cubicBezTo>
                    <a:cubicBezTo>
                      <a:pt x="5291" y="5437"/>
                      <a:pt x="5492" y="5063"/>
                      <a:pt x="5718" y="4730"/>
                    </a:cubicBezTo>
                    <a:cubicBezTo>
                      <a:pt x="5786" y="4650"/>
                      <a:pt x="5786" y="4529"/>
                      <a:pt x="5786" y="4422"/>
                    </a:cubicBezTo>
                    <a:cubicBezTo>
                      <a:pt x="5798" y="4222"/>
                      <a:pt x="5798" y="4035"/>
                      <a:pt x="5798" y="378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092;p59">
                <a:extLst>
                  <a:ext uri="{FF2B5EF4-FFF2-40B4-BE49-F238E27FC236}">
                    <a16:creationId xmlns:a16="http://schemas.microsoft.com/office/drawing/2014/main" id="{BDB04171-BC79-498A-A195-20C67C96457D}"/>
                  </a:ext>
                </a:extLst>
              </p:cNvPr>
              <p:cNvSpPr/>
              <p:nvPr/>
            </p:nvSpPr>
            <p:spPr>
              <a:xfrm>
                <a:off x="5502837" y="1741208"/>
                <a:ext cx="236163" cy="536915"/>
              </a:xfrm>
              <a:custGeom>
                <a:avLst/>
                <a:gdLst/>
                <a:ahLst/>
                <a:cxnLst/>
                <a:rect l="l" t="t" r="r" b="b"/>
                <a:pathLst>
                  <a:path w="4490" h="10208" extrusionOk="0">
                    <a:moveTo>
                      <a:pt x="4490" y="1"/>
                    </a:moveTo>
                    <a:lnTo>
                      <a:pt x="4490" y="762"/>
                    </a:lnTo>
                    <a:cubicBezTo>
                      <a:pt x="3995" y="1136"/>
                      <a:pt x="3434" y="1256"/>
                      <a:pt x="2887" y="1390"/>
                    </a:cubicBezTo>
                    <a:cubicBezTo>
                      <a:pt x="1952" y="1617"/>
                      <a:pt x="1310" y="2445"/>
                      <a:pt x="1310" y="3394"/>
                    </a:cubicBezTo>
                    <a:cubicBezTo>
                      <a:pt x="1323" y="4864"/>
                      <a:pt x="1284" y="6333"/>
                      <a:pt x="1323" y="7803"/>
                    </a:cubicBezTo>
                    <a:cubicBezTo>
                      <a:pt x="1337" y="8391"/>
                      <a:pt x="1510" y="8965"/>
                      <a:pt x="1617" y="9552"/>
                    </a:cubicBezTo>
                    <a:cubicBezTo>
                      <a:pt x="1644" y="9727"/>
                      <a:pt x="1658" y="9914"/>
                      <a:pt x="1684" y="10154"/>
                    </a:cubicBezTo>
                    <a:cubicBezTo>
                      <a:pt x="1376" y="10181"/>
                      <a:pt x="1123" y="10194"/>
                      <a:pt x="869" y="10208"/>
                    </a:cubicBezTo>
                    <a:cubicBezTo>
                      <a:pt x="589" y="9940"/>
                      <a:pt x="509" y="9647"/>
                      <a:pt x="495" y="9299"/>
                    </a:cubicBezTo>
                    <a:cubicBezTo>
                      <a:pt x="482" y="9032"/>
                      <a:pt x="415" y="8778"/>
                      <a:pt x="361" y="8510"/>
                    </a:cubicBezTo>
                    <a:cubicBezTo>
                      <a:pt x="334" y="8350"/>
                      <a:pt x="295" y="8190"/>
                      <a:pt x="295" y="8029"/>
                    </a:cubicBezTo>
                    <a:cubicBezTo>
                      <a:pt x="268" y="7482"/>
                      <a:pt x="322" y="6948"/>
                      <a:pt x="67" y="6426"/>
                    </a:cubicBezTo>
                    <a:cubicBezTo>
                      <a:pt x="1" y="6293"/>
                      <a:pt x="40" y="6106"/>
                      <a:pt x="40" y="5945"/>
                    </a:cubicBezTo>
                    <a:cubicBezTo>
                      <a:pt x="40" y="5264"/>
                      <a:pt x="67" y="4583"/>
                      <a:pt x="28" y="3915"/>
                    </a:cubicBezTo>
                    <a:cubicBezTo>
                      <a:pt x="1" y="3180"/>
                      <a:pt x="348" y="2605"/>
                      <a:pt x="735" y="2058"/>
                    </a:cubicBezTo>
                    <a:cubicBezTo>
                      <a:pt x="922" y="1791"/>
                      <a:pt x="1163" y="1563"/>
                      <a:pt x="1390" y="1323"/>
                    </a:cubicBezTo>
                    <a:cubicBezTo>
                      <a:pt x="1457" y="1243"/>
                      <a:pt x="1537" y="1176"/>
                      <a:pt x="1631" y="1123"/>
                    </a:cubicBezTo>
                    <a:cubicBezTo>
                      <a:pt x="2432" y="669"/>
                      <a:pt x="3261" y="281"/>
                      <a:pt x="4155" y="13"/>
                    </a:cubicBezTo>
                    <a:cubicBezTo>
                      <a:pt x="4223" y="1"/>
                      <a:pt x="4316" y="13"/>
                      <a:pt x="44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093;p59">
                <a:extLst>
                  <a:ext uri="{FF2B5EF4-FFF2-40B4-BE49-F238E27FC236}">
                    <a16:creationId xmlns:a16="http://schemas.microsoft.com/office/drawing/2014/main" id="{B34A3DFB-8F49-4262-8122-61A364229FD8}"/>
                  </a:ext>
                </a:extLst>
              </p:cNvPr>
              <p:cNvSpPr/>
              <p:nvPr/>
            </p:nvSpPr>
            <p:spPr>
              <a:xfrm>
                <a:off x="6247726" y="1693450"/>
                <a:ext cx="302909" cy="570630"/>
              </a:xfrm>
              <a:custGeom>
                <a:avLst/>
                <a:gdLst/>
                <a:ahLst/>
                <a:cxnLst/>
                <a:rect l="l" t="t" r="r" b="b"/>
                <a:pathLst>
                  <a:path w="5759" h="10849" extrusionOk="0">
                    <a:moveTo>
                      <a:pt x="4596" y="10848"/>
                    </a:moveTo>
                    <a:cubicBezTo>
                      <a:pt x="4383" y="10768"/>
                      <a:pt x="4235" y="10715"/>
                      <a:pt x="4062" y="10648"/>
                    </a:cubicBezTo>
                    <a:cubicBezTo>
                      <a:pt x="4062" y="10581"/>
                      <a:pt x="4048" y="10501"/>
                      <a:pt x="4048" y="10421"/>
                    </a:cubicBezTo>
                    <a:cubicBezTo>
                      <a:pt x="4102" y="9579"/>
                      <a:pt x="4235" y="8750"/>
                      <a:pt x="4476" y="7949"/>
                    </a:cubicBezTo>
                    <a:cubicBezTo>
                      <a:pt x="4490" y="7869"/>
                      <a:pt x="4516" y="7776"/>
                      <a:pt x="4502" y="7695"/>
                    </a:cubicBezTo>
                    <a:cubicBezTo>
                      <a:pt x="4409" y="6559"/>
                      <a:pt x="4716" y="5437"/>
                      <a:pt x="4650" y="4288"/>
                    </a:cubicBezTo>
                    <a:cubicBezTo>
                      <a:pt x="4623" y="3593"/>
                      <a:pt x="4409" y="3019"/>
                      <a:pt x="3808" y="2631"/>
                    </a:cubicBezTo>
                    <a:cubicBezTo>
                      <a:pt x="3674" y="2551"/>
                      <a:pt x="3594" y="2378"/>
                      <a:pt x="3474" y="2284"/>
                    </a:cubicBezTo>
                    <a:cubicBezTo>
                      <a:pt x="3113" y="2044"/>
                      <a:pt x="2819" y="1723"/>
                      <a:pt x="2379" y="1589"/>
                    </a:cubicBezTo>
                    <a:cubicBezTo>
                      <a:pt x="2231" y="1550"/>
                      <a:pt x="2071" y="1470"/>
                      <a:pt x="1951" y="1376"/>
                    </a:cubicBezTo>
                    <a:cubicBezTo>
                      <a:pt x="1631" y="1096"/>
                      <a:pt x="1283" y="921"/>
                      <a:pt x="868" y="841"/>
                    </a:cubicBezTo>
                    <a:cubicBezTo>
                      <a:pt x="655" y="802"/>
                      <a:pt x="455" y="708"/>
                      <a:pt x="268" y="588"/>
                    </a:cubicBezTo>
                    <a:cubicBezTo>
                      <a:pt x="81" y="454"/>
                      <a:pt x="1" y="253"/>
                      <a:pt x="188" y="0"/>
                    </a:cubicBezTo>
                    <a:cubicBezTo>
                      <a:pt x="936" y="374"/>
                      <a:pt x="1670" y="761"/>
                      <a:pt x="2432" y="1122"/>
                    </a:cubicBezTo>
                    <a:cubicBezTo>
                      <a:pt x="2886" y="1336"/>
                      <a:pt x="3341" y="1589"/>
                      <a:pt x="3768" y="1883"/>
                    </a:cubicBezTo>
                    <a:cubicBezTo>
                      <a:pt x="4155" y="2164"/>
                      <a:pt x="4476" y="2471"/>
                      <a:pt x="4663" y="2913"/>
                    </a:cubicBezTo>
                    <a:cubicBezTo>
                      <a:pt x="4757" y="3166"/>
                      <a:pt x="4903" y="3394"/>
                      <a:pt x="5024" y="3647"/>
                    </a:cubicBezTo>
                    <a:cubicBezTo>
                      <a:pt x="5158" y="3914"/>
                      <a:pt x="5371" y="4168"/>
                      <a:pt x="5398" y="4448"/>
                    </a:cubicBezTo>
                    <a:cubicBezTo>
                      <a:pt x="5478" y="5036"/>
                      <a:pt x="5758" y="5597"/>
                      <a:pt x="5639" y="6212"/>
                    </a:cubicBezTo>
                    <a:lnTo>
                      <a:pt x="5639" y="6372"/>
                    </a:lnTo>
                    <a:cubicBezTo>
                      <a:pt x="5705" y="7281"/>
                      <a:pt x="5505" y="8136"/>
                      <a:pt x="5264" y="9005"/>
                    </a:cubicBezTo>
                    <a:cubicBezTo>
                      <a:pt x="5158" y="9392"/>
                      <a:pt x="5064" y="9792"/>
                      <a:pt x="4957" y="10180"/>
                    </a:cubicBezTo>
                    <a:cubicBezTo>
                      <a:pt x="4930" y="10314"/>
                      <a:pt x="4876" y="10434"/>
                      <a:pt x="4810" y="10555"/>
                    </a:cubicBezTo>
                    <a:cubicBezTo>
                      <a:pt x="4770" y="10648"/>
                      <a:pt x="4689" y="10728"/>
                      <a:pt x="4596" y="1084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094;p59">
                <a:extLst>
                  <a:ext uri="{FF2B5EF4-FFF2-40B4-BE49-F238E27FC236}">
                    <a16:creationId xmlns:a16="http://schemas.microsoft.com/office/drawing/2014/main" id="{D2D414BF-EB51-47E7-903D-8068FF2EBFEF}"/>
                  </a:ext>
                </a:extLst>
              </p:cNvPr>
              <p:cNvSpPr/>
              <p:nvPr/>
            </p:nvSpPr>
            <p:spPr>
              <a:xfrm>
                <a:off x="6053062" y="1625967"/>
                <a:ext cx="161685" cy="122973"/>
              </a:xfrm>
              <a:custGeom>
                <a:avLst/>
                <a:gdLst/>
                <a:ahLst/>
                <a:cxnLst/>
                <a:rect l="l" t="t" r="r" b="b"/>
                <a:pathLst>
                  <a:path w="3074" h="2338" extrusionOk="0">
                    <a:moveTo>
                      <a:pt x="3073" y="1577"/>
                    </a:moveTo>
                    <a:cubicBezTo>
                      <a:pt x="2980" y="1684"/>
                      <a:pt x="2966" y="1711"/>
                      <a:pt x="2940" y="1723"/>
                    </a:cubicBezTo>
                    <a:cubicBezTo>
                      <a:pt x="2499" y="2151"/>
                      <a:pt x="2004" y="2338"/>
                      <a:pt x="1404" y="2071"/>
                    </a:cubicBezTo>
                    <a:cubicBezTo>
                      <a:pt x="1256" y="2005"/>
                      <a:pt x="1083" y="2044"/>
                      <a:pt x="923" y="2005"/>
                    </a:cubicBezTo>
                    <a:cubicBezTo>
                      <a:pt x="241" y="1830"/>
                      <a:pt x="0" y="1443"/>
                      <a:pt x="187" y="735"/>
                    </a:cubicBezTo>
                    <a:cubicBezTo>
                      <a:pt x="241" y="508"/>
                      <a:pt x="362" y="294"/>
                      <a:pt x="455" y="67"/>
                    </a:cubicBezTo>
                    <a:cubicBezTo>
                      <a:pt x="535" y="54"/>
                      <a:pt x="629" y="1"/>
                      <a:pt x="695" y="13"/>
                    </a:cubicBezTo>
                    <a:cubicBezTo>
                      <a:pt x="1030" y="107"/>
                      <a:pt x="1363" y="188"/>
                      <a:pt x="1710" y="241"/>
                    </a:cubicBezTo>
                    <a:cubicBezTo>
                      <a:pt x="2218" y="334"/>
                      <a:pt x="2606" y="708"/>
                      <a:pt x="2966" y="1055"/>
                    </a:cubicBezTo>
                    <a:cubicBezTo>
                      <a:pt x="3073" y="1162"/>
                      <a:pt x="3046" y="1403"/>
                      <a:pt x="3073" y="157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095;p59">
                <a:extLst>
                  <a:ext uri="{FF2B5EF4-FFF2-40B4-BE49-F238E27FC236}">
                    <a16:creationId xmlns:a16="http://schemas.microsoft.com/office/drawing/2014/main" id="{5E05A56D-DC72-4146-A4AE-73BB6530983F}"/>
                  </a:ext>
                </a:extLst>
              </p:cNvPr>
              <p:cNvSpPr/>
              <p:nvPr/>
            </p:nvSpPr>
            <p:spPr>
              <a:xfrm>
                <a:off x="5779712" y="1673726"/>
                <a:ext cx="142013" cy="99883"/>
              </a:xfrm>
              <a:custGeom>
                <a:avLst/>
                <a:gdLst/>
                <a:ahLst/>
                <a:cxnLst/>
                <a:rect l="l" t="t" r="r" b="b"/>
                <a:pathLst>
                  <a:path w="2700" h="1899" extrusionOk="0">
                    <a:moveTo>
                      <a:pt x="1" y="1644"/>
                    </a:moveTo>
                    <a:lnTo>
                      <a:pt x="1" y="548"/>
                    </a:lnTo>
                    <a:cubicBezTo>
                      <a:pt x="829" y="281"/>
                      <a:pt x="1644" y="81"/>
                      <a:pt x="2499" y="1"/>
                    </a:cubicBezTo>
                    <a:cubicBezTo>
                      <a:pt x="2700" y="429"/>
                      <a:pt x="2619" y="842"/>
                      <a:pt x="2593" y="1230"/>
                    </a:cubicBezTo>
                    <a:cubicBezTo>
                      <a:pt x="2579" y="1337"/>
                      <a:pt x="2432" y="1510"/>
                      <a:pt x="2352" y="1510"/>
                    </a:cubicBezTo>
                    <a:cubicBezTo>
                      <a:pt x="1631" y="1551"/>
                      <a:pt x="949" y="1898"/>
                      <a:pt x="215" y="1751"/>
                    </a:cubicBezTo>
                    <a:cubicBezTo>
                      <a:pt x="134" y="1738"/>
                      <a:pt x="67" y="1684"/>
                      <a:pt x="1" y="164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9096;p59">
                <a:extLst>
                  <a:ext uri="{FF2B5EF4-FFF2-40B4-BE49-F238E27FC236}">
                    <a16:creationId xmlns:a16="http://schemas.microsoft.com/office/drawing/2014/main" id="{87205B6E-A341-4D0A-83A5-9E9B1E1DDC70}"/>
                  </a:ext>
                </a:extLst>
              </p:cNvPr>
              <p:cNvSpPr/>
              <p:nvPr/>
            </p:nvSpPr>
            <p:spPr>
              <a:xfrm>
                <a:off x="7011550" y="1779184"/>
                <a:ext cx="137805" cy="163052"/>
              </a:xfrm>
              <a:custGeom>
                <a:avLst/>
                <a:gdLst/>
                <a:ahLst/>
                <a:cxnLst/>
                <a:rect l="l" t="t" r="r" b="b"/>
                <a:pathLst>
                  <a:path w="2620" h="3100" extrusionOk="0">
                    <a:moveTo>
                      <a:pt x="0" y="2191"/>
                    </a:moveTo>
                    <a:cubicBezTo>
                      <a:pt x="81" y="1764"/>
                      <a:pt x="121" y="1429"/>
                      <a:pt x="228" y="1122"/>
                    </a:cubicBezTo>
                    <a:cubicBezTo>
                      <a:pt x="321" y="855"/>
                      <a:pt x="455" y="588"/>
                      <a:pt x="615" y="333"/>
                    </a:cubicBezTo>
                    <a:cubicBezTo>
                      <a:pt x="709" y="173"/>
                      <a:pt x="882" y="80"/>
                      <a:pt x="1096" y="66"/>
                    </a:cubicBezTo>
                    <a:cubicBezTo>
                      <a:pt x="1363" y="53"/>
                      <a:pt x="1630" y="13"/>
                      <a:pt x="1911" y="0"/>
                    </a:cubicBezTo>
                    <a:cubicBezTo>
                      <a:pt x="2085" y="0"/>
                      <a:pt x="2232" y="93"/>
                      <a:pt x="2298" y="253"/>
                    </a:cubicBezTo>
                    <a:cubicBezTo>
                      <a:pt x="2485" y="734"/>
                      <a:pt x="2619" y="1229"/>
                      <a:pt x="2539" y="1764"/>
                    </a:cubicBezTo>
                    <a:cubicBezTo>
                      <a:pt x="2526" y="1883"/>
                      <a:pt x="2459" y="2017"/>
                      <a:pt x="2392" y="2124"/>
                    </a:cubicBezTo>
                    <a:cubicBezTo>
                      <a:pt x="2058" y="2672"/>
                      <a:pt x="1511" y="2899"/>
                      <a:pt x="923" y="3046"/>
                    </a:cubicBezTo>
                    <a:cubicBezTo>
                      <a:pt x="709" y="3100"/>
                      <a:pt x="535" y="3019"/>
                      <a:pt x="415" y="2859"/>
                    </a:cubicBezTo>
                    <a:cubicBezTo>
                      <a:pt x="255" y="2631"/>
                      <a:pt x="121" y="2405"/>
                      <a:pt x="0" y="219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9097;p59">
                <a:extLst>
                  <a:ext uri="{FF2B5EF4-FFF2-40B4-BE49-F238E27FC236}">
                    <a16:creationId xmlns:a16="http://schemas.microsoft.com/office/drawing/2014/main" id="{CD31316B-DA8E-4276-8521-DE9EC2ECE23A}"/>
                  </a:ext>
                </a:extLst>
              </p:cNvPr>
              <p:cNvSpPr/>
              <p:nvPr/>
            </p:nvSpPr>
            <p:spPr>
              <a:xfrm>
                <a:off x="5466334" y="1589412"/>
                <a:ext cx="1868526" cy="2600105"/>
              </a:xfrm>
              <a:custGeom>
                <a:avLst/>
                <a:gdLst/>
                <a:ahLst/>
                <a:cxnLst/>
                <a:rect l="l" t="t" r="r" b="b"/>
                <a:pathLst>
                  <a:path w="35525" h="49434" extrusionOk="0">
                    <a:moveTo>
                      <a:pt x="28484" y="9299"/>
                    </a:moveTo>
                    <a:cubicBezTo>
                      <a:pt x="27962" y="8685"/>
                      <a:pt x="27481" y="8110"/>
                      <a:pt x="27000" y="7536"/>
                    </a:cubicBezTo>
                    <a:cubicBezTo>
                      <a:pt x="26827" y="6881"/>
                      <a:pt x="26480" y="6280"/>
                      <a:pt x="26346" y="5639"/>
                    </a:cubicBezTo>
                    <a:cubicBezTo>
                      <a:pt x="26239" y="5117"/>
                      <a:pt x="26266" y="4543"/>
                      <a:pt x="26346" y="4009"/>
                    </a:cubicBezTo>
                    <a:cubicBezTo>
                      <a:pt x="26439" y="3354"/>
                      <a:pt x="26800" y="2793"/>
                      <a:pt x="27175" y="2258"/>
                    </a:cubicBezTo>
                    <a:cubicBezTo>
                      <a:pt x="27294" y="2071"/>
                      <a:pt x="27442" y="1911"/>
                      <a:pt x="27588" y="1750"/>
                    </a:cubicBezTo>
                    <a:cubicBezTo>
                      <a:pt x="28069" y="1203"/>
                      <a:pt x="28577" y="749"/>
                      <a:pt x="29366" y="575"/>
                    </a:cubicBezTo>
                    <a:cubicBezTo>
                      <a:pt x="30233" y="388"/>
                      <a:pt x="31089" y="441"/>
                      <a:pt x="31957" y="414"/>
                    </a:cubicBezTo>
                    <a:cubicBezTo>
                      <a:pt x="32145" y="414"/>
                      <a:pt x="32344" y="468"/>
                      <a:pt x="32519" y="535"/>
                    </a:cubicBezTo>
                    <a:cubicBezTo>
                      <a:pt x="33427" y="883"/>
                      <a:pt x="34188" y="1444"/>
                      <a:pt x="34656" y="2325"/>
                    </a:cubicBezTo>
                    <a:cubicBezTo>
                      <a:pt x="34950" y="2873"/>
                      <a:pt x="35297" y="3421"/>
                      <a:pt x="35351" y="4048"/>
                    </a:cubicBezTo>
                    <a:cubicBezTo>
                      <a:pt x="35431" y="4810"/>
                      <a:pt x="35524" y="5571"/>
                      <a:pt x="35485" y="6333"/>
                    </a:cubicBezTo>
                    <a:cubicBezTo>
                      <a:pt x="35444" y="6814"/>
                      <a:pt x="35297" y="7322"/>
                      <a:pt x="34883" y="7709"/>
                    </a:cubicBezTo>
                    <a:cubicBezTo>
                      <a:pt x="34416" y="8163"/>
                      <a:pt x="33961" y="8644"/>
                      <a:pt x="33374" y="8938"/>
                    </a:cubicBezTo>
                    <a:cubicBezTo>
                      <a:pt x="32706" y="9285"/>
                      <a:pt x="32038" y="9660"/>
                      <a:pt x="31263" y="9807"/>
                    </a:cubicBezTo>
                    <a:cubicBezTo>
                      <a:pt x="31062" y="10181"/>
                      <a:pt x="31008" y="10622"/>
                      <a:pt x="30996" y="11049"/>
                    </a:cubicBezTo>
                    <a:cubicBezTo>
                      <a:pt x="30969" y="11865"/>
                      <a:pt x="30915" y="12666"/>
                      <a:pt x="30661" y="13454"/>
                    </a:cubicBezTo>
                    <a:cubicBezTo>
                      <a:pt x="30501" y="13949"/>
                      <a:pt x="30527" y="14483"/>
                      <a:pt x="30447" y="14991"/>
                    </a:cubicBezTo>
                    <a:cubicBezTo>
                      <a:pt x="30367" y="15445"/>
                      <a:pt x="30274" y="15899"/>
                      <a:pt x="30180" y="16354"/>
                    </a:cubicBezTo>
                    <a:cubicBezTo>
                      <a:pt x="30073" y="16941"/>
                      <a:pt x="29913" y="17515"/>
                      <a:pt x="29953" y="18130"/>
                    </a:cubicBezTo>
                    <a:cubicBezTo>
                      <a:pt x="29966" y="18290"/>
                      <a:pt x="29953" y="18464"/>
                      <a:pt x="29913" y="18611"/>
                    </a:cubicBezTo>
                    <a:cubicBezTo>
                      <a:pt x="29713" y="19332"/>
                      <a:pt x="29753" y="20068"/>
                      <a:pt x="29740" y="20802"/>
                    </a:cubicBezTo>
                    <a:cubicBezTo>
                      <a:pt x="29740" y="21190"/>
                      <a:pt x="29713" y="21577"/>
                      <a:pt x="29646" y="21938"/>
                    </a:cubicBezTo>
                    <a:cubicBezTo>
                      <a:pt x="29539" y="22512"/>
                      <a:pt x="29485" y="23073"/>
                      <a:pt x="29485" y="23648"/>
                    </a:cubicBezTo>
                    <a:cubicBezTo>
                      <a:pt x="29485" y="24596"/>
                      <a:pt x="29473" y="25558"/>
                      <a:pt x="29446" y="26507"/>
                    </a:cubicBezTo>
                    <a:cubicBezTo>
                      <a:pt x="29419" y="26961"/>
                      <a:pt x="29339" y="27428"/>
                      <a:pt x="29285" y="27883"/>
                    </a:cubicBezTo>
                    <a:cubicBezTo>
                      <a:pt x="29245" y="28230"/>
                      <a:pt x="29179" y="28577"/>
                      <a:pt x="29165" y="28925"/>
                    </a:cubicBezTo>
                    <a:lnTo>
                      <a:pt x="29165" y="35952"/>
                    </a:lnTo>
                    <a:cubicBezTo>
                      <a:pt x="29165" y="36394"/>
                      <a:pt x="29125" y="36807"/>
                      <a:pt x="29018" y="37235"/>
                    </a:cubicBezTo>
                    <a:cubicBezTo>
                      <a:pt x="28897" y="37730"/>
                      <a:pt x="28858" y="38250"/>
                      <a:pt x="28751" y="38758"/>
                    </a:cubicBezTo>
                    <a:cubicBezTo>
                      <a:pt x="28577" y="39493"/>
                      <a:pt x="28430" y="40241"/>
                      <a:pt x="28324" y="40989"/>
                    </a:cubicBezTo>
                    <a:cubicBezTo>
                      <a:pt x="28256" y="41390"/>
                      <a:pt x="28297" y="41804"/>
                      <a:pt x="28283" y="42205"/>
                    </a:cubicBezTo>
                    <a:cubicBezTo>
                      <a:pt x="28270" y="42753"/>
                      <a:pt x="28350" y="43300"/>
                      <a:pt x="28083" y="43808"/>
                    </a:cubicBezTo>
                    <a:cubicBezTo>
                      <a:pt x="28016" y="43942"/>
                      <a:pt x="28056" y="44129"/>
                      <a:pt x="28030" y="44289"/>
                    </a:cubicBezTo>
                    <a:cubicBezTo>
                      <a:pt x="27989" y="44503"/>
                      <a:pt x="27936" y="44716"/>
                      <a:pt x="27869" y="44917"/>
                    </a:cubicBezTo>
                    <a:cubicBezTo>
                      <a:pt x="27802" y="45090"/>
                      <a:pt x="27682" y="45265"/>
                      <a:pt x="27642" y="45438"/>
                    </a:cubicBezTo>
                    <a:cubicBezTo>
                      <a:pt x="27481" y="46266"/>
                      <a:pt x="27000" y="46854"/>
                      <a:pt x="26320" y="47308"/>
                    </a:cubicBezTo>
                    <a:cubicBezTo>
                      <a:pt x="25958" y="47549"/>
                      <a:pt x="25638" y="47843"/>
                      <a:pt x="25304" y="48110"/>
                    </a:cubicBezTo>
                    <a:cubicBezTo>
                      <a:pt x="24716" y="48578"/>
                      <a:pt x="24075" y="48925"/>
                      <a:pt x="23313" y="48992"/>
                    </a:cubicBezTo>
                    <a:cubicBezTo>
                      <a:pt x="23193" y="49006"/>
                      <a:pt x="23046" y="49059"/>
                      <a:pt x="22939" y="49125"/>
                    </a:cubicBezTo>
                    <a:cubicBezTo>
                      <a:pt x="22404" y="49392"/>
                      <a:pt x="21843" y="49433"/>
                      <a:pt x="21269" y="49419"/>
                    </a:cubicBezTo>
                    <a:cubicBezTo>
                      <a:pt x="19987" y="49406"/>
                      <a:pt x="18704" y="49419"/>
                      <a:pt x="17435" y="49419"/>
                    </a:cubicBezTo>
                    <a:cubicBezTo>
                      <a:pt x="16967" y="49419"/>
                      <a:pt x="16526" y="49380"/>
                      <a:pt x="16059" y="49246"/>
                    </a:cubicBezTo>
                    <a:cubicBezTo>
                      <a:pt x="15605" y="49099"/>
                      <a:pt x="15110" y="49086"/>
                      <a:pt x="14643" y="48925"/>
                    </a:cubicBezTo>
                    <a:cubicBezTo>
                      <a:pt x="14415" y="48845"/>
                      <a:pt x="14175" y="48765"/>
                      <a:pt x="13948" y="48698"/>
                    </a:cubicBezTo>
                    <a:cubicBezTo>
                      <a:pt x="13360" y="48511"/>
                      <a:pt x="12853" y="48231"/>
                      <a:pt x="12465" y="47736"/>
                    </a:cubicBezTo>
                    <a:cubicBezTo>
                      <a:pt x="12358" y="47616"/>
                      <a:pt x="12238" y="47469"/>
                      <a:pt x="12104" y="47415"/>
                    </a:cubicBezTo>
                    <a:cubicBezTo>
                      <a:pt x="11690" y="47255"/>
                      <a:pt x="11476" y="46921"/>
                      <a:pt x="11289" y="46547"/>
                    </a:cubicBezTo>
                    <a:cubicBezTo>
                      <a:pt x="10929" y="45879"/>
                      <a:pt x="10567" y="45211"/>
                      <a:pt x="10434" y="44449"/>
                    </a:cubicBezTo>
                    <a:cubicBezTo>
                      <a:pt x="10368" y="44129"/>
                      <a:pt x="10220" y="43835"/>
                      <a:pt x="10140" y="43514"/>
                    </a:cubicBezTo>
                    <a:cubicBezTo>
                      <a:pt x="10087" y="43341"/>
                      <a:pt x="10074" y="43140"/>
                      <a:pt x="10047" y="42953"/>
                    </a:cubicBezTo>
                    <a:cubicBezTo>
                      <a:pt x="9994" y="42700"/>
                      <a:pt x="9953" y="42432"/>
                      <a:pt x="9913" y="42165"/>
                    </a:cubicBezTo>
                    <a:cubicBezTo>
                      <a:pt x="9887" y="41871"/>
                      <a:pt x="9846" y="41577"/>
                      <a:pt x="9846" y="41270"/>
                    </a:cubicBezTo>
                    <a:cubicBezTo>
                      <a:pt x="9846" y="38197"/>
                      <a:pt x="9860" y="35124"/>
                      <a:pt x="9873" y="32038"/>
                    </a:cubicBezTo>
                    <a:cubicBezTo>
                      <a:pt x="9873" y="31664"/>
                      <a:pt x="9887" y="31290"/>
                      <a:pt x="9739" y="30916"/>
                    </a:cubicBezTo>
                    <a:cubicBezTo>
                      <a:pt x="9659" y="30715"/>
                      <a:pt x="9673" y="30488"/>
                      <a:pt x="9673" y="30275"/>
                    </a:cubicBezTo>
                    <a:cubicBezTo>
                      <a:pt x="9686" y="29393"/>
                      <a:pt x="9700" y="28524"/>
                      <a:pt x="9700" y="27656"/>
                    </a:cubicBezTo>
                    <a:cubicBezTo>
                      <a:pt x="9700" y="27416"/>
                      <a:pt x="9659" y="27175"/>
                      <a:pt x="9619" y="26935"/>
                    </a:cubicBezTo>
                    <a:cubicBezTo>
                      <a:pt x="9499" y="26280"/>
                      <a:pt x="9071" y="25905"/>
                      <a:pt x="8430" y="25745"/>
                    </a:cubicBezTo>
                    <a:cubicBezTo>
                      <a:pt x="8150" y="25665"/>
                      <a:pt x="7883" y="25531"/>
                      <a:pt x="7602" y="25412"/>
                    </a:cubicBezTo>
                    <a:cubicBezTo>
                      <a:pt x="7308" y="25291"/>
                      <a:pt x="7001" y="25171"/>
                      <a:pt x="6707" y="25050"/>
                    </a:cubicBezTo>
                    <a:cubicBezTo>
                      <a:pt x="6319" y="24890"/>
                      <a:pt x="5959" y="24717"/>
                      <a:pt x="5665" y="24409"/>
                    </a:cubicBezTo>
                    <a:cubicBezTo>
                      <a:pt x="5291" y="24022"/>
                      <a:pt x="4930" y="23621"/>
                      <a:pt x="4569" y="23207"/>
                    </a:cubicBezTo>
                    <a:cubicBezTo>
                      <a:pt x="4502" y="23127"/>
                      <a:pt x="4462" y="22966"/>
                      <a:pt x="4382" y="22953"/>
                    </a:cubicBezTo>
                    <a:cubicBezTo>
                      <a:pt x="3941" y="22859"/>
                      <a:pt x="3887" y="22459"/>
                      <a:pt x="3741" y="22165"/>
                    </a:cubicBezTo>
                    <a:cubicBezTo>
                      <a:pt x="3219" y="21190"/>
                      <a:pt x="2726" y="20187"/>
                      <a:pt x="2245" y="19186"/>
                    </a:cubicBezTo>
                    <a:cubicBezTo>
                      <a:pt x="1883" y="18451"/>
                      <a:pt x="1509" y="17729"/>
                      <a:pt x="1203" y="16981"/>
                    </a:cubicBezTo>
                    <a:cubicBezTo>
                      <a:pt x="962" y="16407"/>
                      <a:pt x="695" y="15832"/>
                      <a:pt x="722" y="15178"/>
                    </a:cubicBezTo>
                    <a:cubicBezTo>
                      <a:pt x="734" y="15044"/>
                      <a:pt x="708" y="14897"/>
                      <a:pt x="642" y="14790"/>
                    </a:cubicBezTo>
                    <a:cubicBezTo>
                      <a:pt x="428" y="14430"/>
                      <a:pt x="454" y="14042"/>
                      <a:pt x="588" y="13694"/>
                    </a:cubicBezTo>
                    <a:cubicBezTo>
                      <a:pt x="708" y="13414"/>
                      <a:pt x="708" y="13187"/>
                      <a:pt x="574" y="12919"/>
                    </a:cubicBezTo>
                    <a:cubicBezTo>
                      <a:pt x="508" y="12773"/>
                      <a:pt x="521" y="12599"/>
                      <a:pt x="494" y="12438"/>
                    </a:cubicBezTo>
                    <a:cubicBezTo>
                      <a:pt x="454" y="12118"/>
                      <a:pt x="401" y="11797"/>
                      <a:pt x="348" y="11477"/>
                    </a:cubicBezTo>
                    <a:cubicBezTo>
                      <a:pt x="321" y="11209"/>
                      <a:pt x="280" y="10942"/>
                      <a:pt x="267" y="10675"/>
                    </a:cubicBezTo>
                    <a:cubicBezTo>
                      <a:pt x="241" y="10341"/>
                      <a:pt x="254" y="10034"/>
                      <a:pt x="107" y="9713"/>
                    </a:cubicBezTo>
                    <a:cubicBezTo>
                      <a:pt x="27" y="9526"/>
                      <a:pt x="40" y="9285"/>
                      <a:pt x="40" y="9072"/>
                    </a:cubicBezTo>
                    <a:cubicBezTo>
                      <a:pt x="40" y="8177"/>
                      <a:pt x="66" y="7269"/>
                      <a:pt x="27" y="6373"/>
                    </a:cubicBezTo>
                    <a:cubicBezTo>
                      <a:pt x="0" y="5612"/>
                      <a:pt x="401" y="5037"/>
                      <a:pt x="815" y="4463"/>
                    </a:cubicBezTo>
                    <a:cubicBezTo>
                      <a:pt x="1536" y="3474"/>
                      <a:pt x="2578" y="2967"/>
                      <a:pt x="3700" y="2593"/>
                    </a:cubicBezTo>
                    <a:cubicBezTo>
                      <a:pt x="4275" y="2406"/>
                      <a:pt x="4796" y="2205"/>
                      <a:pt x="5264" y="1777"/>
                    </a:cubicBezTo>
                    <a:cubicBezTo>
                      <a:pt x="5531" y="1537"/>
                      <a:pt x="5932" y="1417"/>
                      <a:pt x="6292" y="1310"/>
                    </a:cubicBezTo>
                    <a:cubicBezTo>
                      <a:pt x="6987" y="1123"/>
                      <a:pt x="7682" y="856"/>
                      <a:pt x="8430" y="922"/>
                    </a:cubicBezTo>
                    <a:cubicBezTo>
                      <a:pt x="9018" y="963"/>
                      <a:pt x="9272" y="1189"/>
                      <a:pt x="9299" y="1777"/>
                    </a:cubicBezTo>
                    <a:cubicBezTo>
                      <a:pt x="9326" y="2125"/>
                      <a:pt x="9312" y="2486"/>
                      <a:pt x="9312" y="2833"/>
                    </a:cubicBezTo>
                    <a:cubicBezTo>
                      <a:pt x="9299" y="3461"/>
                      <a:pt x="9071" y="3795"/>
                      <a:pt x="8483" y="3835"/>
                    </a:cubicBezTo>
                    <a:cubicBezTo>
                      <a:pt x="7749" y="3902"/>
                      <a:pt x="7067" y="4223"/>
                      <a:pt x="6319" y="4129"/>
                    </a:cubicBezTo>
                    <a:cubicBezTo>
                      <a:pt x="6012" y="4089"/>
                      <a:pt x="5718" y="4169"/>
                      <a:pt x="5464" y="4356"/>
                    </a:cubicBezTo>
                    <a:cubicBezTo>
                      <a:pt x="4997" y="4690"/>
                      <a:pt x="4449" y="4864"/>
                      <a:pt x="3901" y="5010"/>
                    </a:cubicBezTo>
                    <a:cubicBezTo>
                      <a:pt x="3207" y="5211"/>
                      <a:pt x="2833" y="5639"/>
                      <a:pt x="2833" y="6346"/>
                    </a:cubicBezTo>
                    <a:cubicBezTo>
                      <a:pt x="2819" y="7709"/>
                      <a:pt x="2833" y="9072"/>
                      <a:pt x="2845" y="10434"/>
                    </a:cubicBezTo>
                    <a:cubicBezTo>
                      <a:pt x="2845" y="10635"/>
                      <a:pt x="2913" y="10849"/>
                      <a:pt x="2952" y="11063"/>
                    </a:cubicBezTo>
                    <a:cubicBezTo>
                      <a:pt x="2993" y="11277"/>
                      <a:pt x="3059" y="11490"/>
                      <a:pt x="3073" y="11704"/>
                    </a:cubicBezTo>
                    <a:cubicBezTo>
                      <a:pt x="3100" y="12091"/>
                      <a:pt x="3153" y="12465"/>
                      <a:pt x="3513" y="12706"/>
                    </a:cubicBezTo>
                    <a:cubicBezTo>
                      <a:pt x="3594" y="12759"/>
                      <a:pt x="3620" y="12893"/>
                      <a:pt x="3647" y="12987"/>
                    </a:cubicBezTo>
                    <a:cubicBezTo>
                      <a:pt x="3861" y="13575"/>
                      <a:pt x="4088" y="14149"/>
                      <a:pt x="4115" y="14790"/>
                    </a:cubicBezTo>
                    <a:cubicBezTo>
                      <a:pt x="4142" y="15137"/>
                      <a:pt x="4288" y="15472"/>
                      <a:pt x="4302" y="15819"/>
                    </a:cubicBezTo>
                    <a:cubicBezTo>
                      <a:pt x="4315" y="16179"/>
                      <a:pt x="4462" y="16500"/>
                      <a:pt x="4502" y="16834"/>
                    </a:cubicBezTo>
                    <a:cubicBezTo>
                      <a:pt x="4582" y="17435"/>
                      <a:pt x="4769" y="17996"/>
                      <a:pt x="4956" y="18557"/>
                    </a:cubicBezTo>
                    <a:cubicBezTo>
                      <a:pt x="5304" y="19560"/>
                      <a:pt x="5811" y="20415"/>
                      <a:pt x="6747" y="20976"/>
                    </a:cubicBezTo>
                    <a:cubicBezTo>
                      <a:pt x="6773" y="21003"/>
                      <a:pt x="6800" y="21003"/>
                      <a:pt x="6814" y="21030"/>
                    </a:cubicBezTo>
                    <a:cubicBezTo>
                      <a:pt x="7308" y="21657"/>
                      <a:pt x="8002" y="21938"/>
                      <a:pt x="8724" y="22205"/>
                    </a:cubicBezTo>
                    <a:cubicBezTo>
                      <a:pt x="9058" y="22325"/>
                      <a:pt x="9379" y="22459"/>
                      <a:pt x="9739" y="22446"/>
                    </a:cubicBezTo>
                    <a:cubicBezTo>
                      <a:pt x="9980" y="22446"/>
                      <a:pt x="10247" y="22459"/>
                      <a:pt x="10461" y="22539"/>
                    </a:cubicBezTo>
                    <a:cubicBezTo>
                      <a:pt x="11249" y="22833"/>
                      <a:pt x="12010" y="22672"/>
                      <a:pt x="12772" y="22459"/>
                    </a:cubicBezTo>
                    <a:cubicBezTo>
                      <a:pt x="12919" y="22419"/>
                      <a:pt x="13066" y="22298"/>
                      <a:pt x="13159" y="22178"/>
                    </a:cubicBezTo>
                    <a:cubicBezTo>
                      <a:pt x="13400" y="21885"/>
                      <a:pt x="13627" y="21577"/>
                      <a:pt x="13841" y="21270"/>
                    </a:cubicBezTo>
                    <a:cubicBezTo>
                      <a:pt x="14148" y="20829"/>
                      <a:pt x="14442" y="20362"/>
                      <a:pt x="14736" y="19907"/>
                    </a:cubicBezTo>
                    <a:cubicBezTo>
                      <a:pt x="14789" y="19840"/>
                      <a:pt x="14843" y="19774"/>
                      <a:pt x="14857" y="19706"/>
                    </a:cubicBezTo>
                    <a:cubicBezTo>
                      <a:pt x="15083" y="18771"/>
                      <a:pt x="15537" y="17930"/>
                      <a:pt x="15845" y="17034"/>
                    </a:cubicBezTo>
                    <a:cubicBezTo>
                      <a:pt x="15938" y="16754"/>
                      <a:pt x="16072" y="16487"/>
                      <a:pt x="16193" y="16220"/>
                    </a:cubicBezTo>
                    <a:cubicBezTo>
                      <a:pt x="16326" y="15885"/>
                      <a:pt x="16419" y="15565"/>
                      <a:pt x="16499" y="15205"/>
                    </a:cubicBezTo>
                    <a:cubicBezTo>
                      <a:pt x="16647" y="14603"/>
                      <a:pt x="16861" y="14015"/>
                      <a:pt x="17087" y="13441"/>
                    </a:cubicBezTo>
                    <a:cubicBezTo>
                      <a:pt x="17248" y="13026"/>
                      <a:pt x="17488" y="12652"/>
                      <a:pt x="17996" y="12652"/>
                    </a:cubicBezTo>
                    <a:cubicBezTo>
                      <a:pt x="18209" y="11811"/>
                      <a:pt x="18477" y="11036"/>
                      <a:pt x="18530" y="10221"/>
                    </a:cubicBezTo>
                    <a:cubicBezTo>
                      <a:pt x="18530" y="10194"/>
                      <a:pt x="18530" y="10167"/>
                      <a:pt x="18544" y="10141"/>
                    </a:cubicBezTo>
                    <a:cubicBezTo>
                      <a:pt x="18918" y="9392"/>
                      <a:pt x="18744" y="8591"/>
                      <a:pt x="18811" y="7816"/>
                    </a:cubicBezTo>
                    <a:cubicBezTo>
                      <a:pt x="18824" y="7549"/>
                      <a:pt x="18824" y="7269"/>
                      <a:pt x="18838" y="7001"/>
                    </a:cubicBezTo>
                    <a:cubicBezTo>
                      <a:pt x="18865" y="6720"/>
                      <a:pt x="18838" y="6453"/>
                      <a:pt x="18664" y="6227"/>
                    </a:cubicBezTo>
                    <a:cubicBezTo>
                      <a:pt x="18597" y="6133"/>
                      <a:pt x="18530" y="6040"/>
                      <a:pt x="18503" y="5933"/>
                    </a:cubicBezTo>
                    <a:cubicBezTo>
                      <a:pt x="18250" y="5131"/>
                      <a:pt x="17635" y="4663"/>
                      <a:pt x="16954" y="4249"/>
                    </a:cubicBezTo>
                    <a:cubicBezTo>
                      <a:pt x="16686" y="4102"/>
                      <a:pt x="16446" y="3929"/>
                      <a:pt x="16193" y="3781"/>
                    </a:cubicBezTo>
                    <a:cubicBezTo>
                      <a:pt x="15952" y="3648"/>
                      <a:pt x="15712" y="3514"/>
                      <a:pt x="15457" y="3421"/>
                    </a:cubicBezTo>
                    <a:cubicBezTo>
                      <a:pt x="15257" y="3341"/>
                      <a:pt x="15044" y="3354"/>
                      <a:pt x="14830" y="3448"/>
                    </a:cubicBezTo>
                    <a:cubicBezTo>
                      <a:pt x="14055" y="3781"/>
                      <a:pt x="13253" y="3781"/>
                      <a:pt x="12452" y="3487"/>
                    </a:cubicBezTo>
                    <a:cubicBezTo>
                      <a:pt x="12131" y="3368"/>
                      <a:pt x="11784" y="3261"/>
                      <a:pt x="11449" y="3220"/>
                    </a:cubicBezTo>
                    <a:cubicBezTo>
                      <a:pt x="10968" y="3180"/>
                      <a:pt x="10755" y="2833"/>
                      <a:pt x="10701" y="2472"/>
                    </a:cubicBezTo>
                    <a:cubicBezTo>
                      <a:pt x="10594" y="1831"/>
                      <a:pt x="10541" y="1176"/>
                      <a:pt x="10875" y="562"/>
                    </a:cubicBezTo>
                    <a:cubicBezTo>
                      <a:pt x="11036" y="281"/>
                      <a:pt x="11235" y="94"/>
                      <a:pt x="11570" y="54"/>
                    </a:cubicBezTo>
                    <a:cubicBezTo>
                      <a:pt x="11917" y="1"/>
                      <a:pt x="12251" y="14"/>
                      <a:pt x="12598" y="134"/>
                    </a:cubicBezTo>
                    <a:cubicBezTo>
                      <a:pt x="13213" y="348"/>
                      <a:pt x="13774" y="669"/>
                      <a:pt x="14362" y="922"/>
                    </a:cubicBezTo>
                    <a:cubicBezTo>
                      <a:pt x="15564" y="1430"/>
                      <a:pt x="16727" y="2005"/>
                      <a:pt x="17903" y="2579"/>
                    </a:cubicBezTo>
                    <a:cubicBezTo>
                      <a:pt x="18664" y="2712"/>
                      <a:pt x="19078" y="3407"/>
                      <a:pt x="19720" y="3742"/>
                    </a:cubicBezTo>
                    <a:cubicBezTo>
                      <a:pt x="19759" y="3768"/>
                      <a:pt x="19786" y="3822"/>
                      <a:pt x="19813" y="3875"/>
                    </a:cubicBezTo>
                    <a:cubicBezTo>
                      <a:pt x="20160" y="4490"/>
                      <a:pt x="20507" y="5104"/>
                      <a:pt x="20842" y="5732"/>
                    </a:cubicBezTo>
                    <a:cubicBezTo>
                      <a:pt x="20922" y="5892"/>
                      <a:pt x="20962" y="6079"/>
                      <a:pt x="20988" y="6266"/>
                    </a:cubicBezTo>
                    <a:cubicBezTo>
                      <a:pt x="21015" y="6400"/>
                      <a:pt x="20988" y="6547"/>
                      <a:pt x="21029" y="6667"/>
                    </a:cubicBezTo>
                    <a:cubicBezTo>
                      <a:pt x="21430" y="7643"/>
                      <a:pt x="21189" y="8658"/>
                      <a:pt x="21229" y="9660"/>
                    </a:cubicBezTo>
                    <a:cubicBezTo>
                      <a:pt x="21243" y="9994"/>
                      <a:pt x="21095" y="10341"/>
                      <a:pt x="21002" y="10675"/>
                    </a:cubicBezTo>
                    <a:cubicBezTo>
                      <a:pt x="20762" y="11450"/>
                      <a:pt x="20788" y="12292"/>
                      <a:pt x="20320" y="13000"/>
                    </a:cubicBezTo>
                    <a:cubicBezTo>
                      <a:pt x="20240" y="13106"/>
                      <a:pt x="20254" y="13307"/>
                      <a:pt x="20281" y="13454"/>
                    </a:cubicBezTo>
                    <a:cubicBezTo>
                      <a:pt x="20361" y="14122"/>
                      <a:pt x="20267" y="14763"/>
                      <a:pt x="19973" y="15365"/>
                    </a:cubicBezTo>
                    <a:cubicBezTo>
                      <a:pt x="19853" y="15605"/>
                      <a:pt x="19679" y="15805"/>
                      <a:pt x="19613" y="16072"/>
                    </a:cubicBezTo>
                    <a:cubicBezTo>
                      <a:pt x="19452" y="16647"/>
                      <a:pt x="19225" y="17209"/>
                      <a:pt x="19025" y="17770"/>
                    </a:cubicBezTo>
                    <a:cubicBezTo>
                      <a:pt x="18984" y="17889"/>
                      <a:pt x="18945" y="18037"/>
                      <a:pt x="18851" y="18130"/>
                    </a:cubicBezTo>
                    <a:cubicBezTo>
                      <a:pt x="18651" y="18397"/>
                      <a:pt x="18544" y="18691"/>
                      <a:pt x="18450" y="19012"/>
                    </a:cubicBezTo>
                    <a:cubicBezTo>
                      <a:pt x="18343" y="19346"/>
                      <a:pt x="18156" y="19653"/>
                      <a:pt x="18010" y="19974"/>
                    </a:cubicBezTo>
                    <a:cubicBezTo>
                      <a:pt x="17903" y="20187"/>
                      <a:pt x="17769" y="20401"/>
                      <a:pt x="17716" y="20642"/>
                    </a:cubicBezTo>
                    <a:cubicBezTo>
                      <a:pt x="17515" y="21537"/>
                      <a:pt x="16980" y="22271"/>
                      <a:pt x="16606" y="23087"/>
                    </a:cubicBezTo>
                    <a:cubicBezTo>
                      <a:pt x="16540" y="23233"/>
                      <a:pt x="16419" y="23354"/>
                      <a:pt x="16312" y="23474"/>
                    </a:cubicBezTo>
                    <a:cubicBezTo>
                      <a:pt x="16072" y="23768"/>
                      <a:pt x="15778" y="24022"/>
                      <a:pt x="15591" y="24356"/>
                    </a:cubicBezTo>
                    <a:cubicBezTo>
                      <a:pt x="15311" y="24851"/>
                      <a:pt x="14923" y="25211"/>
                      <a:pt x="14402" y="25412"/>
                    </a:cubicBezTo>
                    <a:cubicBezTo>
                      <a:pt x="13801" y="25652"/>
                      <a:pt x="13334" y="26053"/>
                      <a:pt x="12879" y="26480"/>
                    </a:cubicBezTo>
                    <a:cubicBezTo>
                      <a:pt x="12425" y="26894"/>
                      <a:pt x="12265" y="27496"/>
                      <a:pt x="12224" y="28096"/>
                    </a:cubicBezTo>
                    <a:cubicBezTo>
                      <a:pt x="12211" y="28471"/>
                      <a:pt x="12238" y="28859"/>
                      <a:pt x="12238" y="29245"/>
                    </a:cubicBezTo>
                    <a:cubicBezTo>
                      <a:pt x="12238" y="32211"/>
                      <a:pt x="12238" y="35177"/>
                      <a:pt x="12251" y="38143"/>
                    </a:cubicBezTo>
                    <a:cubicBezTo>
                      <a:pt x="12251" y="38558"/>
                      <a:pt x="12278" y="38945"/>
                      <a:pt x="12398" y="39360"/>
                    </a:cubicBezTo>
                    <a:cubicBezTo>
                      <a:pt x="12491" y="39707"/>
                      <a:pt x="12479" y="40108"/>
                      <a:pt x="12452" y="40482"/>
                    </a:cubicBezTo>
                    <a:cubicBezTo>
                      <a:pt x="12411" y="41390"/>
                      <a:pt x="12545" y="42258"/>
                      <a:pt x="12879" y="43100"/>
                    </a:cubicBezTo>
                    <a:cubicBezTo>
                      <a:pt x="12986" y="43354"/>
                      <a:pt x="13040" y="43621"/>
                      <a:pt x="13133" y="43875"/>
                    </a:cubicBezTo>
                    <a:cubicBezTo>
                      <a:pt x="13453" y="44757"/>
                      <a:pt x="13921" y="45518"/>
                      <a:pt x="14857" y="45906"/>
                    </a:cubicBezTo>
                    <a:cubicBezTo>
                      <a:pt x="15391" y="46133"/>
                      <a:pt x="15885" y="46400"/>
                      <a:pt x="16487" y="46307"/>
                    </a:cubicBezTo>
                    <a:cubicBezTo>
                      <a:pt x="16593" y="46293"/>
                      <a:pt x="16727" y="46293"/>
                      <a:pt x="16820" y="46334"/>
                    </a:cubicBezTo>
                    <a:cubicBezTo>
                      <a:pt x="17354" y="46601"/>
                      <a:pt x="17929" y="46507"/>
                      <a:pt x="18503" y="46521"/>
                    </a:cubicBezTo>
                    <a:cubicBezTo>
                      <a:pt x="19105" y="46521"/>
                      <a:pt x="19706" y="46494"/>
                      <a:pt x="20294" y="46521"/>
                    </a:cubicBezTo>
                    <a:cubicBezTo>
                      <a:pt x="21068" y="46560"/>
                      <a:pt x="21790" y="46320"/>
                      <a:pt x="22525" y="46133"/>
                    </a:cubicBezTo>
                    <a:cubicBezTo>
                      <a:pt x="23060" y="45999"/>
                      <a:pt x="23447" y="45652"/>
                      <a:pt x="23781" y="45291"/>
                    </a:cubicBezTo>
                    <a:cubicBezTo>
                      <a:pt x="24155" y="44864"/>
                      <a:pt x="24556" y="44476"/>
                      <a:pt x="24877" y="43982"/>
                    </a:cubicBezTo>
                    <a:cubicBezTo>
                      <a:pt x="25224" y="43448"/>
                      <a:pt x="25477" y="42913"/>
                      <a:pt x="25598" y="42285"/>
                    </a:cubicBezTo>
                    <a:cubicBezTo>
                      <a:pt x="25758" y="41483"/>
                      <a:pt x="25905" y="40682"/>
                      <a:pt x="25919" y="39853"/>
                    </a:cubicBezTo>
                    <a:cubicBezTo>
                      <a:pt x="25919" y="39720"/>
                      <a:pt x="25905" y="39573"/>
                      <a:pt x="25958" y="39453"/>
                    </a:cubicBezTo>
                    <a:cubicBezTo>
                      <a:pt x="26225" y="38879"/>
                      <a:pt x="26145" y="38277"/>
                      <a:pt x="26159" y="37689"/>
                    </a:cubicBezTo>
                    <a:cubicBezTo>
                      <a:pt x="26172" y="37142"/>
                      <a:pt x="26092" y="36593"/>
                      <a:pt x="26332" y="36073"/>
                    </a:cubicBezTo>
                    <a:cubicBezTo>
                      <a:pt x="26400" y="35913"/>
                      <a:pt x="26373" y="35699"/>
                      <a:pt x="26359" y="35512"/>
                    </a:cubicBezTo>
                    <a:cubicBezTo>
                      <a:pt x="26213" y="33935"/>
                      <a:pt x="26332" y="32359"/>
                      <a:pt x="26306" y="30782"/>
                    </a:cubicBezTo>
                    <a:cubicBezTo>
                      <a:pt x="26306" y="30662"/>
                      <a:pt x="26293" y="30542"/>
                      <a:pt x="26346" y="30448"/>
                    </a:cubicBezTo>
                    <a:cubicBezTo>
                      <a:pt x="26573" y="29994"/>
                      <a:pt x="26507" y="29500"/>
                      <a:pt x="26519" y="29005"/>
                    </a:cubicBezTo>
                    <a:lnTo>
                      <a:pt x="26519" y="26721"/>
                    </a:lnTo>
                    <a:cubicBezTo>
                      <a:pt x="26519" y="26240"/>
                      <a:pt x="26493" y="25745"/>
                      <a:pt x="26694" y="25278"/>
                    </a:cubicBezTo>
                    <a:cubicBezTo>
                      <a:pt x="26760" y="25091"/>
                      <a:pt x="26733" y="24851"/>
                      <a:pt x="26733" y="24623"/>
                    </a:cubicBezTo>
                    <a:cubicBezTo>
                      <a:pt x="26747" y="23782"/>
                      <a:pt x="26733" y="22939"/>
                      <a:pt x="26747" y="22098"/>
                    </a:cubicBezTo>
                    <a:cubicBezTo>
                      <a:pt x="26760" y="21778"/>
                      <a:pt x="26840" y="21457"/>
                      <a:pt x="26893" y="21136"/>
                    </a:cubicBezTo>
                    <a:cubicBezTo>
                      <a:pt x="26907" y="21083"/>
                      <a:pt x="26947" y="21030"/>
                      <a:pt x="26947" y="20989"/>
                    </a:cubicBezTo>
                    <a:cubicBezTo>
                      <a:pt x="27041" y="20335"/>
                      <a:pt x="27121" y="19694"/>
                      <a:pt x="27201" y="19052"/>
                    </a:cubicBezTo>
                    <a:cubicBezTo>
                      <a:pt x="27281" y="18438"/>
                      <a:pt x="27335" y="17809"/>
                      <a:pt x="27415" y="17195"/>
                    </a:cubicBezTo>
                    <a:cubicBezTo>
                      <a:pt x="27495" y="16500"/>
                      <a:pt x="27588" y="15805"/>
                      <a:pt x="27695" y="15110"/>
                    </a:cubicBezTo>
                    <a:cubicBezTo>
                      <a:pt x="27736" y="14870"/>
                      <a:pt x="27789" y="14630"/>
                      <a:pt x="27843" y="14389"/>
                    </a:cubicBezTo>
                    <a:cubicBezTo>
                      <a:pt x="27869" y="14229"/>
                      <a:pt x="27936" y="14068"/>
                      <a:pt x="27936" y="13908"/>
                    </a:cubicBezTo>
                    <a:cubicBezTo>
                      <a:pt x="27923" y="13133"/>
                      <a:pt x="28176" y="12412"/>
                      <a:pt x="28310" y="11664"/>
                    </a:cubicBezTo>
                    <a:cubicBezTo>
                      <a:pt x="28363" y="11343"/>
                      <a:pt x="28377" y="11022"/>
                      <a:pt x="28404" y="10689"/>
                    </a:cubicBezTo>
                    <a:cubicBezTo>
                      <a:pt x="28430" y="10208"/>
                      <a:pt x="28457" y="9727"/>
                      <a:pt x="28484" y="9299"/>
                    </a:cubicBezTo>
                    <a:close/>
                    <a:moveTo>
                      <a:pt x="1376" y="14136"/>
                    </a:moveTo>
                    <a:lnTo>
                      <a:pt x="1376" y="14977"/>
                    </a:lnTo>
                    <a:cubicBezTo>
                      <a:pt x="1376" y="15338"/>
                      <a:pt x="1443" y="15659"/>
                      <a:pt x="1630" y="15992"/>
                    </a:cubicBezTo>
                    <a:cubicBezTo>
                      <a:pt x="1897" y="16487"/>
                      <a:pt x="2058" y="17048"/>
                      <a:pt x="2284" y="17569"/>
                    </a:cubicBezTo>
                    <a:cubicBezTo>
                      <a:pt x="2658" y="18411"/>
                      <a:pt x="3020" y="19252"/>
                      <a:pt x="3420" y="20094"/>
                    </a:cubicBezTo>
                    <a:cubicBezTo>
                      <a:pt x="3554" y="20388"/>
                      <a:pt x="3768" y="20642"/>
                      <a:pt x="3955" y="20896"/>
                    </a:cubicBezTo>
                    <a:cubicBezTo>
                      <a:pt x="4169" y="21190"/>
                      <a:pt x="4436" y="21457"/>
                      <a:pt x="4636" y="21764"/>
                    </a:cubicBezTo>
                    <a:cubicBezTo>
                      <a:pt x="4970" y="22259"/>
                      <a:pt x="5304" y="22752"/>
                      <a:pt x="5665" y="23233"/>
                    </a:cubicBezTo>
                    <a:cubicBezTo>
                      <a:pt x="5918" y="23568"/>
                      <a:pt x="6199" y="23835"/>
                      <a:pt x="6573" y="24008"/>
                    </a:cubicBezTo>
                    <a:cubicBezTo>
                      <a:pt x="7334" y="24370"/>
                      <a:pt x="8083" y="24744"/>
                      <a:pt x="8898" y="24984"/>
                    </a:cubicBezTo>
                    <a:cubicBezTo>
                      <a:pt x="9566" y="25171"/>
                      <a:pt x="10113" y="25545"/>
                      <a:pt x="10300" y="26306"/>
                    </a:cubicBezTo>
                    <a:cubicBezTo>
                      <a:pt x="10394" y="26654"/>
                      <a:pt x="10541" y="26961"/>
                      <a:pt x="10394" y="27322"/>
                    </a:cubicBezTo>
                    <a:cubicBezTo>
                      <a:pt x="10341" y="27442"/>
                      <a:pt x="10354" y="27603"/>
                      <a:pt x="10354" y="27736"/>
                    </a:cubicBezTo>
                    <a:cubicBezTo>
                      <a:pt x="10368" y="28524"/>
                      <a:pt x="10380" y="29313"/>
                      <a:pt x="10407" y="30100"/>
                    </a:cubicBezTo>
                    <a:cubicBezTo>
                      <a:pt x="10407" y="30314"/>
                      <a:pt x="10407" y="30555"/>
                      <a:pt x="10501" y="30742"/>
                    </a:cubicBezTo>
                    <a:cubicBezTo>
                      <a:pt x="10662" y="31103"/>
                      <a:pt x="10648" y="31477"/>
                      <a:pt x="10662" y="31864"/>
                    </a:cubicBezTo>
                    <a:cubicBezTo>
                      <a:pt x="10662" y="34750"/>
                      <a:pt x="10674" y="37636"/>
                      <a:pt x="10688" y="40521"/>
                    </a:cubicBezTo>
                    <a:cubicBezTo>
                      <a:pt x="10688" y="41082"/>
                      <a:pt x="10608" y="41670"/>
                      <a:pt x="10888" y="42205"/>
                    </a:cubicBezTo>
                    <a:cubicBezTo>
                      <a:pt x="10915" y="42245"/>
                      <a:pt x="10929" y="42312"/>
                      <a:pt x="10915" y="42365"/>
                    </a:cubicBezTo>
                    <a:cubicBezTo>
                      <a:pt x="10849" y="42860"/>
                      <a:pt x="11048" y="43327"/>
                      <a:pt x="11169" y="43795"/>
                    </a:cubicBezTo>
                    <a:cubicBezTo>
                      <a:pt x="11476" y="45010"/>
                      <a:pt x="11837" y="46213"/>
                      <a:pt x="12959" y="46975"/>
                    </a:cubicBezTo>
                    <a:cubicBezTo>
                      <a:pt x="12986" y="46988"/>
                      <a:pt x="12999" y="47002"/>
                      <a:pt x="13026" y="47028"/>
                    </a:cubicBezTo>
                    <a:cubicBezTo>
                      <a:pt x="13453" y="47563"/>
                      <a:pt x="14055" y="47803"/>
                      <a:pt x="14682" y="48003"/>
                    </a:cubicBezTo>
                    <a:cubicBezTo>
                      <a:pt x="14937" y="48083"/>
                      <a:pt x="15204" y="48177"/>
                      <a:pt x="15471" y="48231"/>
                    </a:cubicBezTo>
                    <a:cubicBezTo>
                      <a:pt x="16018" y="48324"/>
                      <a:pt x="16580" y="48471"/>
                      <a:pt x="17141" y="48484"/>
                    </a:cubicBezTo>
                    <a:cubicBezTo>
                      <a:pt x="18637" y="48525"/>
                      <a:pt x="20133" y="48498"/>
                      <a:pt x="21644" y="48498"/>
                    </a:cubicBezTo>
                    <a:cubicBezTo>
                      <a:pt x="21831" y="48498"/>
                      <a:pt x="22018" y="48484"/>
                      <a:pt x="22205" y="48430"/>
                    </a:cubicBezTo>
                    <a:cubicBezTo>
                      <a:pt x="22672" y="48297"/>
                      <a:pt x="23140" y="48163"/>
                      <a:pt x="23594" y="47990"/>
                    </a:cubicBezTo>
                    <a:cubicBezTo>
                      <a:pt x="24008" y="47843"/>
                      <a:pt x="24409" y="47696"/>
                      <a:pt x="24743" y="47402"/>
                    </a:cubicBezTo>
                    <a:cubicBezTo>
                      <a:pt x="25183" y="47028"/>
                      <a:pt x="25664" y="46720"/>
                      <a:pt x="26092" y="46346"/>
                    </a:cubicBezTo>
                    <a:cubicBezTo>
                      <a:pt x="26386" y="46106"/>
                      <a:pt x="26587" y="45785"/>
                      <a:pt x="26706" y="45411"/>
                    </a:cubicBezTo>
                    <a:cubicBezTo>
                      <a:pt x="26893" y="44757"/>
                      <a:pt x="27268" y="44169"/>
                      <a:pt x="27187" y="43448"/>
                    </a:cubicBezTo>
                    <a:cubicBezTo>
                      <a:pt x="27415" y="43047"/>
                      <a:pt x="27348" y="42606"/>
                      <a:pt x="27362" y="42178"/>
                    </a:cubicBezTo>
                    <a:cubicBezTo>
                      <a:pt x="27374" y="41524"/>
                      <a:pt x="27294" y="40869"/>
                      <a:pt x="27561" y="40241"/>
                    </a:cubicBezTo>
                    <a:cubicBezTo>
                      <a:pt x="27615" y="40094"/>
                      <a:pt x="27575" y="39921"/>
                      <a:pt x="27602" y="39760"/>
                    </a:cubicBezTo>
                    <a:cubicBezTo>
                      <a:pt x="27629" y="39573"/>
                      <a:pt x="27656" y="39386"/>
                      <a:pt x="27695" y="39199"/>
                    </a:cubicBezTo>
                    <a:cubicBezTo>
                      <a:pt x="27843" y="38558"/>
                      <a:pt x="28042" y="37943"/>
                      <a:pt x="28042" y="37275"/>
                    </a:cubicBezTo>
                    <a:cubicBezTo>
                      <a:pt x="28042" y="37155"/>
                      <a:pt x="28056" y="36994"/>
                      <a:pt x="28110" y="36887"/>
                    </a:cubicBezTo>
                    <a:cubicBezTo>
                      <a:pt x="28310" y="36527"/>
                      <a:pt x="28283" y="36153"/>
                      <a:pt x="28283" y="35765"/>
                    </a:cubicBezTo>
                    <a:lnTo>
                      <a:pt x="28283" y="27763"/>
                    </a:lnTo>
                    <a:cubicBezTo>
                      <a:pt x="28283" y="27469"/>
                      <a:pt x="28270" y="27148"/>
                      <a:pt x="28363" y="26881"/>
                    </a:cubicBezTo>
                    <a:cubicBezTo>
                      <a:pt x="28470" y="26547"/>
                      <a:pt x="28484" y="26240"/>
                      <a:pt x="28484" y="25905"/>
                    </a:cubicBezTo>
                    <a:cubicBezTo>
                      <a:pt x="28497" y="25718"/>
                      <a:pt x="28443" y="25505"/>
                      <a:pt x="28511" y="25344"/>
                    </a:cubicBezTo>
                    <a:cubicBezTo>
                      <a:pt x="28737" y="24770"/>
                      <a:pt x="28698" y="24169"/>
                      <a:pt x="28791" y="23581"/>
                    </a:cubicBezTo>
                    <a:cubicBezTo>
                      <a:pt x="28844" y="23207"/>
                      <a:pt x="28791" y="22806"/>
                      <a:pt x="28871" y="22446"/>
                    </a:cubicBezTo>
                    <a:cubicBezTo>
                      <a:pt x="29045" y="21684"/>
                      <a:pt x="29018" y="20923"/>
                      <a:pt x="29072" y="20174"/>
                    </a:cubicBezTo>
                    <a:cubicBezTo>
                      <a:pt x="29138" y="19052"/>
                      <a:pt x="29259" y="17957"/>
                      <a:pt x="29419" y="16847"/>
                    </a:cubicBezTo>
                    <a:cubicBezTo>
                      <a:pt x="29553" y="15859"/>
                      <a:pt x="29806" y="14884"/>
                      <a:pt x="29940" y="13881"/>
                    </a:cubicBezTo>
                    <a:cubicBezTo>
                      <a:pt x="30114" y="12652"/>
                      <a:pt x="30233" y="11396"/>
                      <a:pt x="30354" y="10154"/>
                    </a:cubicBezTo>
                    <a:cubicBezTo>
                      <a:pt x="30367" y="10034"/>
                      <a:pt x="30328" y="9900"/>
                      <a:pt x="30301" y="9740"/>
                    </a:cubicBezTo>
                    <a:lnTo>
                      <a:pt x="29138" y="9740"/>
                    </a:lnTo>
                    <a:cubicBezTo>
                      <a:pt x="28965" y="9954"/>
                      <a:pt x="29004" y="10221"/>
                      <a:pt x="29031" y="10448"/>
                    </a:cubicBezTo>
                    <a:cubicBezTo>
                      <a:pt x="29111" y="11437"/>
                      <a:pt x="28751" y="12385"/>
                      <a:pt x="28791" y="13374"/>
                    </a:cubicBezTo>
                    <a:cubicBezTo>
                      <a:pt x="28791" y="13454"/>
                      <a:pt x="28751" y="13534"/>
                      <a:pt x="28737" y="13614"/>
                    </a:cubicBezTo>
                    <a:cubicBezTo>
                      <a:pt x="28550" y="14603"/>
                      <a:pt x="28377" y="15579"/>
                      <a:pt x="28190" y="16567"/>
                    </a:cubicBezTo>
                    <a:cubicBezTo>
                      <a:pt x="28176" y="16621"/>
                      <a:pt x="28176" y="16687"/>
                      <a:pt x="28176" y="16740"/>
                    </a:cubicBezTo>
                    <a:cubicBezTo>
                      <a:pt x="28176" y="17382"/>
                      <a:pt x="28229" y="18037"/>
                      <a:pt x="27989" y="18678"/>
                    </a:cubicBezTo>
                    <a:cubicBezTo>
                      <a:pt x="27962" y="18771"/>
                      <a:pt x="27976" y="18892"/>
                      <a:pt x="27976" y="18999"/>
                    </a:cubicBezTo>
                    <a:cubicBezTo>
                      <a:pt x="28030" y="19747"/>
                      <a:pt x="27709" y="20428"/>
                      <a:pt x="27709" y="21176"/>
                    </a:cubicBezTo>
                    <a:cubicBezTo>
                      <a:pt x="27468" y="21630"/>
                      <a:pt x="27535" y="22125"/>
                      <a:pt x="27535" y="22606"/>
                    </a:cubicBezTo>
                    <a:lnTo>
                      <a:pt x="27535" y="24824"/>
                    </a:lnTo>
                    <a:cubicBezTo>
                      <a:pt x="27535" y="25038"/>
                      <a:pt x="27561" y="25278"/>
                      <a:pt x="27481" y="25465"/>
                    </a:cubicBezTo>
                    <a:cubicBezTo>
                      <a:pt x="27294" y="25905"/>
                      <a:pt x="27321" y="26374"/>
                      <a:pt x="27321" y="26828"/>
                    </a:cubicBezTo>
                    <a:cubicBezTo>
                      <a:pt x="27321" y="27790"/>
                      <a:pt x="27335" y="28738"/>
                      <a:pt x="27335" y="29687"/>
                    </a:cubicBezTo>
                    <a:cubicBezTo>
                      <a:pt x="27321" y="29913"/>
                      <a:pt x="27374" y="30154"/>
                      <a:pt x="27281" y="30341"/>
                    </a:cubicBezTo>
                    <a:cubicBezTo>
                      <a:pt x="27068" y="30782"/>
                      <a:pt x="27121" y="31237"/>
                      <a:pt x="27121" y="31704"/>
                    </a:cubicBezTo>
                    <a:cubicBezTo>
                      <a:pt x="27107" y="32867"/>
                      <a:pt x="27107" y="34042"/>
                      <a:pt x="27121" y="35218"/>
                    </a:cubicBezTo>
                    <a:cubicBezTo>
                      <a:pt x="27121" y="35726"/>
                      <a:pt x="27121" y="36246"/>
                      <a:pt x="26947" y="36741"/>
                    </a:cubicBezTo>
                    <a:cubicBezTo>
                      <a:pt x="26881" y="36914"/>
                      <a:pt x="26867" y="37128"/>
                      <a:pt x="26881" y="37315"/>
                    </a:cubicBezTo>
                    <a:cubicBezTo>
                      <a:pt x="26920" y="38130"/>
                      <a:pt x="26787" y="38932"/>
                      <a:pt x="26653" y="39746"/>
                    </a:cubicBezTo>
                    <a:cubicBezTo>
                      <a:pt x="26613" y="39933"/>
                      <a:pt x="26573" y="40121"/>
                      <a:pt x="26560" y="40308"/>
                    </a:cubicBezTo>
                    <a:cubicBezTo>
                      <a:pt x="26507" y="41310"/>
                      <a:pt x="26413" y="42299"/>
                      <a:pt x="26225" y="43287"/>
                    </a:cubicBezTo>
                    <a:cubicBezTo>
                      <a:pt x="26159" y="43648"/>
                      <a:pt x="26026" y="43968"/>
                      <a:pt x="25839" y="44262"/>
                    </a:cubicBezTo>
                    <a:cubicBezTo>
                      <a:pt x="25397" y="44984"/>
                      <a:pt x="24809" y="45585"/>
                      <a:pt x="24195" y="46159"/>
                    </a:cubicBezTo>
                    <a:cubicBezTo>
                      <a:pt x="23607" y="46720"/>
                      <a:pt x="22953" y="47121"/>
                      <a:pt x="22111" y="47148"/>
                    </a:cubicBezTo>
                    <a:cubicBezTo>
                      <a:pt x="22030" y="47148"/>
                      <a:pt x="21937" y="47148"/>
                      <a:pt x="21884" y="47189"/>
                    </a:cubicBezTo>
                    <a:cubicBezTo>
                      <a:pt x="21576" y="47376"/>
                      <a:pt x="21243" y="47349"/>
                      <a:pt x="20922" y="47349"/>
                    </a:cubicBezTo>
                    <a:cubicBezTo>
                      <a:pt x="19773" y="47335"/>
                      <a:pt x="18637" y="47349"/>
                      <a:pt x="17488" y="47335"/>
                    </a:cubicBezTo>
                    <a:cubicBezTo>
                      <a:pt x="17248" y="47322"/>
                      <a:pt x="17007" y="47269"/>
                      <a:pt x="16767" y="47228"/>
                    </a:cubicBezTo>
                    <a:cubicBezTo>
                      <a:pt x="16526" y="47201"/>
                      <a:pt x="16286" y="47121"/>
                      <a:pt x="16059" y="47135"/>
                    </a:cubicBezTo>
                    <a:cubicBezTo>
                      <a:pt x="15404" y="47162"/>
                      <a:pt x="14843" y="46854"/>
                      <a:pt x="14269" y="46640"/>
                    </a:cubicBezTo>
                    <a:cubicBezTo>
                      <a:pt x="13827" y="46467"/>
                      <a:pt x="13494" y="46173"/>
                      <a:pt x="13253" y="45758"/>
                    </a:cubicBezTo>
                    <a:cubicBezTo>
                      <a:pt x="13227" y="45705"/>
                      <a:pt x="13186" y="45665"/>
                      <a:pt x="13147" y="45639"/>
                    </a:cubicBezTo>
                    <a:cubicBezTo>
                      <a:pt x="12612" y="45158"/>
                      <a:pt x="12384" y="44517"/>
                      <a:pt x="12185" y="43875"/>
                    </a:cubicBezTo>
                    <a:cubicBezTo>
                      <a:pt x="12091" y="43594"/>
                      <a:pt x="12037" y="43300"/>
                      <a:pt x="11971" y="43006"/>
                    </a:cubicBezTo>
                    <a:cubicBezTo>
                      <a:pt x="11797" y="42192"/>
                      <a:pt x="11583" y="41376"/>
                      <a:pt x="11663" y="40521"/>
                    </a:cubicBezTo>
                    <a:cubicBezTo>
                      <a:pt x="11677" y="40334"/>
                      <a:pt x="11677" y="40147"/>
                      <a:pt x="11663" y="39947"/>
                    </a:cubicBezTo>
                    <a:cubicBezTo>
                      <a:pt x="11650" y="39787"/>
                      <a:pt x="11650" y="39613"/>
                      <a:pt x="11597" y="39466"/>
                    </a:cubicBezTo>
                    <a:cubicBezTo>
                      <a:pt x="11436" y="39132"/>
                      <a:pt x="11449" y="38785"/>
                      <a:pt x="11449" y="38424"/>
                    </a:cubicBezTo>
                    <a:cubicBezTo>
                      <a:pt x="11463" y="35245"/>
                      <a:pt x="11490" y="32051"/>
                      <a:pt x="11449" y="28871"/>
                    </a:cubicBezTo>
                    <a:cubicBezTo>
                      <a:pt x="11436" y="27856"/>
                      <a:pt x="11556" y="26935"/>
                      <a:pt x="12144" y="26092"/>
                    </a:cubicBezTo>
                    <a:cubicBezTo>
                      <a:pt x="12185" y="26026"/>
                      <a:pt x="12197" y="25932"/>
                      <a:pt x="12251" y="25866"/>
                    </a:cubicBezTo>
                    <a:cubicBezTo>
                      <a:pt x="12532" y="25465"/>
                      <a:pt x="12812" y="25077"/>
                      <a:pt x="13320" y="24904"/>
                    </a:cubicBezTo>
                    <a:cubicBezTo>
                      <a:pt x="13614" y="24797"/>
                      <a:pt x="13908" y="24623"/>
                      <a:pt x="14201" y="24489"/>
                    </a:cubicBezTo>
                    <a:cubicBezTo>
                      <a:pt x="14269" y="24450"/>
                      <a:pt x="14376" y="24436"/>
                      <a:pt x="14402" y="24370"/>
                    </a:cubicBezTo>
                    <a:cubicBezTo>
                      <a:pt x="14656" y="23995"/>
                      <a:pt x="14976" y="23728"/>
                      <a:pt x="15364" y="23515"/>
                    </a:cubicBezTo>
                    <a:cubicBezTo>
                      <a:pt x="15471" y="23461"/>
                      <a:pt x="15525" y="23301"/>
                      <a:pt x="15605" y="23180"/>
                    </a:cubicBezTo>
                    <a:cubicBezTo>
                      <a:pt x="15738" y="22980"/>
                      <a:pt x="15872" y="22779"/>
                      <a:pt x="15992" y="22565"/>
                    </a:cubicBezTo>
                    <a:cubicBezTo>
                      <a:pt x="16232" y="22138"/>
                      <a:pt x="16540" y="21724"/>
                      <a:pt x="16660" y="21270"/>
                    </a:cubicBezTo>
                    <a:cubicBezTo>
                      <a:pt x="16767" y="20842"/>
                      <a:pt x="16941" y="20455"/>
                      <a:pt x="17101" y="20054"/>
                    </a:cubicBezTo>
                    <a:cubicBezTo>
                      <a:pt x="17354" y="19426"/>
                      <a:pt x="17568" y="18785"/>
                      <a:pt x="17849" y="18170"/>
                    </a:cubicBezTo>
                    <a:cubicBezTo>
                      <a:pt x="18156" y="17542"/>
                      <a:pt x="18343" y="16847"/>
                      <a:pt x="18771" y="16286"/>
                    </a:cubicBezTo>
                    <a:cubicBezTo>
                      <a:pt x="18824" y="16220"/>
                      <a:pt x="18865" y="16140"/>
                      <a:pt x="18891" y="16060"/>
                    </a:cubicBezTo>
                    <a:cubicBezTo>
                      <a:pt x="18984" y="15579"/>
                      <a:pt x="19252" y="15164"/>
                      <a:pt x="19465" y="14724"/>
                    </a:cubicBezTo>
                    <a:cubicBezTo>
                      <a:pt x="19519" y="14630"/>
                      <a:pt x="19586" y="14537"/>
                      <a:pt x="19599" y="14430"/>
                    </a:cubicBezTo>
                    <a:cubicBezTo>
                      <a:pt x="19666" y="14015"/>
                      <a:pt x="19813" y="13561"/>
                      <a:pt x="19358" y="13227"/>
                    </a:cubicBezTo>
                    <a:cubicBezTo>
                      <a:pt x="18891" y="13334"/>
                      <a:pt x="18384" y="13187"/>
                      <a:pt x="17862" y="13414"/>
                    </a:cubicBezTo>
                    <a:cubicBezTo>
                      <a:pt x="17689" y="13895"/>
                      <a:pt x="17488" y="14389"/>
                      <a:pt x="17328" y="14911"/>
                    </a:cubicBezTo>
                    <a:cubicBezTo>
                      <a:pt x="17167" y="15392"/>
                      <a:pt x="17074" y="15899"/>
                      <a:pt x="16914" y="16393"/>
                    </a:cubicBezTo>
                    <a:cubicBezTo>
                      <a:pt x="16754" y="16847"/>
                      <a:pt x="16553" y="17289"/>
                      <a:pt x="16380" y="17743"/>
                    </a:cubicBezTo>
                    <a:cubicBezTo>
                      <a:pt x="16125" y="18411"/>
                      <a:pt x="15872" y="19052"/>
                      <a:pt x="15644" y="19720"/>
                    </a:cubicBezTo>
                    <a:cubicBezTo>
                      <a:pt x="15564" y="19987"/>
                      <a:pt x="15457" y="20214"/>
                      <a:pt x="15297" y="20455"/>
                    </a:cubicBezTo>
                    <a:cubicBezTo>
                      <a:pt x="15070" y="20802"/>
                      <a:pt x="14896" y="21203"/>
                      <a:pt x="14696" y="21591"/>
                    </a:cubicBezTo>
                    <a:cubicBezTo>
                      <a:pt x="14789" y="21951"/>
                      <a:pt x="14522" y="22111"/>
                      <a:pt x="14322" y="22339"/>
                    </a:cubicBezTo>
                    <a:cubicBezTo>
                      <a:pt x="14068" y="22619"/>
                      <a:pt x="13734" y="22820"/>
                      <a:pt x="13453" y="23073"/>
                    </a:cubicBezTo>
                    <a:cubicBezTo>
                      <a:pt x="13026" y="23461"/>
                      <a:pt x="12518" y="23420"/>
                      <a:pt x="12010" y="23394"/>
                    </a:cubicBezTo>
                    <a:cubicBezTo>
                      <a:pt x="11743" y="23381"/>
                      <a:pt x="11476" y="23314"/>
                      <a:pt x="11209" y="23314"/>
                    </a:cubicBezTo>
                    <a:cubicBezTo>
                      <a:pt x="10581" y="23301"/>
                      <a:pt x="9953" y="23314"/>
                      <a:pt x="9326" y="23314"/>
                    </a:cubicBezTo>
                    <a:cubicBezTo>
                      <a:pt x="9138" y="23301"/>
                      <a:pt x="8938" y="23301"/>
                      <a:pt x="8764" y="23233"/>
                    </a:cubicBezTo>
                    <a:cubicBezTo>
                      <a:pt x="8337" y="23087"/>
                      <a:pt x="7895" y="22913"/>
                      <a:pt x="7495" y="22713"/>
                    </a:cubicBezTo>
                    <a:cubicBezTo>
                      <a:pt x="7227" y="22579"/>
                      <a:pt x="6987" y="22392"/>
                      <a:pt x="6747" y="22205"/>
                    </a:cubicBezTo>
                    <a:cubicBezTo>
                      <a:pt x="6533" y="22045"/>
                      <a:pt x="6346" y="21844"/>
                      <a:pt x="6119" y="21698"/>
                    </a:cubicBezTo>
                    <a:cubicBezTo>
                      <a:pt x="5170" y="21110"/>
                      <a:pt x="4676" y="20161"/>
                      <a:pt x="4342" y="19159"/>
                    </a:cubicBezTo>
                    <a:cubicBezTo>
                      <a:pt x="4235" y="18825"/>
                      <a:pt x="4155" y="18477"/>
                      <a:pt x="4021" y="18157"/>
                    </a:cubicBezTo>
                    <a:cubicBezTo>
                      <a:pt x="3955" y="18010"/>
                      <a:pt x="3887" y="17850"/>
                      <a:pt x="3887" y="17702"/>
                    </a:cubicBezTo>
                    <a:cubicBezTo>
                      <a:pt x="3861" y="17048"/>
                      <a:pt x="3540" y="16434"/>
                      <a:pt x="3647" y="15778"/>
                    </a:cubicBezTo>
                    <a:cubicBezTo>
                      <a:pt x="3661" y="15672"/>
                      <a:pt x="3581" y="15565"/>
                      <a:pt x="3554" y="15458"/>
                    </a:cubicBezTo>
                    <a:cubicBezTo>
                      <a:pt x="3513" y="15285"/>
                      <a:pt x="3447" y="15098"/>
                      <a:pt x="3447" y="14911"/>
                    </a:cubicBezTo>
                    <a:cubicBezTo>
                      <a:pt x="3460" y="14430"/>
                      <a:pt x="3260" y="14015"/>
                      <a:pt x="3100" y="13534"/>
                    </a:cubicBezTo>
                    <a:cubicBezTo>
                      <a:pt x="2565" y="13895"/>
                      <a:pt x="1871" y="13587"/>
                      <a:pt x="1376" y="14136"/>
                    </a:cubicBezTo>
                    <a:close/>
                    <a:moveTo>
                      <a:pt x="34589" y="5318"/>
                    </a:moveTo>
                    <a:cubicBezTo>
                      <a:pt x="34696" y="4449"/>
                      <a:pt x="34429" y="3635"/>
                      <a:pt x="34028" y="2846"/>
                    </a:cubicBezTo>
                    <a:cubicBezTo>
                      <a:pt x="33668" y="2138"/>
                      <a:pt x="33093" y="1724"/>
                      <a:pt x="32438" y="1364"/>
                    </a:cubicBezTo>
                    <a:cubicBezTo>
                      <a:pt x="32264" y="1269"/>
                      <a:pt x="32024" y="1230"/>
                      <a:pt x="31810" y="1216"/>
                    </a:cubicBezTo>
                    <a:cubicBezTo>
                      <a:pt x="31329" y="1203"/>
                      <a:pt x="30835" y="1176"/>
                      <a:pt x="30340" y="1230"/>
                    </a:cubicBezTo>
                    <a:cubicBezTo>
                      <a:pt x="29726" y="1283"/>
                      <a:pt x="29125" y="1376"/>
                      <a:pt x="28630" y="1844"/>
                    </a:cubicBezTo>
                    <a:cubicBezTo>
                      <a:pt x="28096" y="2325"/>
                      <a:pt x="27656" y="2860"/>
                      <a:pt x="27362" y="3514"/>
                    </a:cubicBezTo>
                    <a:cubicBezTo>
                      <a:pt x="26961" y="4369"/>
                      <a:pt x="26920" y="5224"/>
                      <a:pt x="27362" y="6093"/>
                    </a:cubicBezTo>
                    <a:cubicBezTo>
                      <a:pt x="27442" y="6227"/>
                      <a:pt x="27468" y="6387"/>
                      <a:pt x="27508" y="6547"/>
                    </a:cubicBezTo>
                    <a:cubicBezTo>
                      <a:pt x="27561" y="6708"/>
                      <a:pt x="27549" y="6895"/>
                      <a:pt x="27642" y="7001"/>
                    </a:cubicBezTo>
                    <a:cubicBezTo>
                      <a:pt x="27936" y="7335"/>
                      <a:pt x="28083" y="7750"/>
                      <a:pt x="28377" y="8056"/>
                    </a:cubicBezTo>
                    <a:cubicBezTo>
                      <a:pt x="28897" y="8617"/>
                      <a:pt x="29499" y="9072"/>
                      <a:pt x="30354" y="8965"/>
                    </a:cubicBezTo>
                    <a:cubicBezTo>
                      <a:pt x="30702" y="8925"/>
                      <a:pt x="31035" y="9005"/>
                      <a:pt x="31356" y="8738"/>
                    </a:cubicBezTo>
                    <a:cubicBezTo>
                      <a:pt x="31503" y="8617"/>
                      <a:pt x="31770" y="8605"/>
                      <a:pt x="31984" y="8605"/>
                    </a:cubicBezTo>
                    <a:cubicBezTo>
                      <a:pt x="32531" y="8617"/>
                      <a:pt x="32959" y="8418"/>
                      <a:pt x="33413" y="8124"/>
                    </a:cubicBezTo>
                    <a:cubicBezTo>
                      <a:pt x="34122" y="7643"/>
                      <a:pt x="34496" y="7001"/>
                      <a:pt x="34576" y="6173"/>
                    </a:cubicBezTo>
                    <a:cubicBezTo>
                      <a:pt x="34603" y="5892"/>
                      <a:pt x="34589" y="5625"/>
                      <a:pt x="34589" y="5318"/>
                    </a:cubicBezTo>
                    <a:close/>
                    <a:moveTo>
                      <a:pt x="5184" y="2887"/>
                    </a:moveTo>
                    <a:cubicBezTo>
                      <a:pt x="5010" y="2899"/>
                      <a:pt x="4917" y="2887"/>
                      <a:pt x="4849" y="2899"/>
                    </a:cubicBezTo>
                    <a:cubicBezTo>
                      <a:pt x="3955" y="3167"/>
                      <a:pt x="3126" y="3555"/>
                      <a:pt x="2325" y="4009"/>
                    </a:cubicBezTo>
                    <a:cubicBezTo>
                      <a:pt x="2231" y="4062"/>
                      <a:pt x="2151" y="4129"/>
                      <a:pt x="2084" y="4209"/>
                    </a:cubicBezTo>
                    <a:cubicBezTo>
                      <a:pt x="1857" y="4449"/>
                      <a:pt x="1616" y="4677"/>
                      <a:pt x="1429" y="4944"/>
                    </a:cubicBezTo>
                    <a:cubicBezTo>
                      <a:pt x="1042" y="5491"/>
                      <a:pt x="695" y="6066"/>
                      <a:pt x="722" y="6801"/>
                    </a:cubicBezTo>
                    <a:cubicBezTo>
                      <a:pt x="761" y="7469"/>
                      <a:pt x="734" y="8150"/>
                      <a:pt x="734" y="8831"/>
                    </a:cubicBezTo>
                    <a:cubicBezTo>
                      <a:pt x="734" y="8992"/>
                      <a:pt x="695" y="9179"/>
                      <a:pt x="761" y="9312"/>
                    </a:cubicBezTo>
                    <a:cubicBezTo>
                      <a:pt x="1016" y="9834"/>
                      <a:pt x="962" y="10368"/>
                      <a:pt x="989" y="10915"/>
                    </a:cubicBezTo>
                    <a:cubicBezTo>
                      <a:pt x="989" y="11076"/>
                      <a:pt x="1028" y="11236"/>
                      <a:pt x="1055" y="11396"/>
                    </a:cubicBezTo>
                    <a:cubicBezTo>
                      <a:pt x="1109" y="11664"/>
                      <a:pt x="1176" y="11918"/>
                      <a:pt x="1189" y="12185"/>
                    </a:cubicBezTo>
                    <a:cubicBezTo>
                      <a:pt x="1203" y="12533"/>
                      <a:pt x="1283" y="12826"/>
                      <a:pt x="1563" y="13094"/>
                    </a:cubicBezTo>
                    <a:cubicBezTo>
                      <a:pt x="1817" y="13080"/>
                      <a:pt x="2070" y="13067"/>
                      <a:pt x="2378" y="13040"/>
                    </a:cubicBezTo>
                    <a:cubicBezTo>
                      <a:pt x="2352" y="12800"/>
                      <a:pt x="2338" y="12613"/>
                      <a:pt x="2311" y="12438"/>
                    </a:cubicBezTo>
                    <a:cubicBezTo>
                      <a:pt x="2204" y="11851"/>
                      <a:pt x="2031" y="11277"/>
                      <a:pt x="2017" y="10689"/>
                    </a:cubicBezTo>
                    <a:cubicBezTo>
                      <a:pt x="1978" y="9219"/>
                      <a:pt x="2017" y="7750"/>
                      <a:pt x="2004" y="6280"/>
                    </a:cubicBezTo>
                    <a:cubicBezTo>
                      <a:pt x="2004" y="5331"/>
                      <a:pt x="2646" y="4503"/>
                      <a:pt x="3581" y="4276"/>
                    </a:cubicBezTo>
                    <a:cubicBezTo>
                      <a:pt x="4128" y="4142"/>
                      <a:pt x="4689" y="4022"/>
                      <a:pt x="5184" y="3648"/>
                    </a:cubicBezTo>
                    <a:close/>
                    <a:moveTo>
                      <a:pt x="19452" y="12826"/>
                    </a:moveTo>
                    <a:cubicBezTo>
                      <a:pt x="19545" y="12706"/>
                      <a:pt x="19626" y="12626"/>
                      <a:pt x="19666" y="12533"/>
                    </a:cubicBezTo>
                    <a:cubicBezTo>
                      <a:pt x="19732" y="12412"/>
                      <a:pt x="19786" y="12292"/>
                      <a:pt x="19813" y="12158"/>
                    </a:cubicBezTo>
                    <a:cubicBezTo>
                      <a:pt x="19920" y="11770"/>
                      <a:pt x="20014" y="11370"/>
                      <a:pt x="20120" y="10983"/>
                    </a:cubicBezTo>
                    <a:cubicBezTo>
                      <a:pt x="20361" y="10114"/>
                      <a:pt x="20561" y="9259"/>
                      <a:pt x="20495" y="8350"/>
                    </a:cubicBezTo>
                    <a:lnTo>
                      <a:pt x="20495" y="8190"/>
                    </a:lnTo>
                    <a:cubicBezTo>
                      <a:pt x="20614" y="7575"/>
                      <a:pt x="20334" y="7014"/>
                      <a:pt x="20254" y="6426"/>
                    </a:cubicBezTo>
                    <a:cubicBezTo>
                      <a:pt x="20227" y="6146"/>
                      <a:pt x="20014" y="5892"/>
                      <a:pt x="19880" y="5625"/>
                    </a:cubicBezTo>
                    <a:cubicBezTo>
                      <a:pt x="19759" y="5372"/>
                      <a:pt x="19613" y="5144"/>
                      <a:pt x="19519" y="4891"/>
                    </a:cubicBezTo>
                    <a:cubicBezTo>
                      <a:pt x="19332" y="4449"/>
                      <a:pt x="19011" y="4142"/>
                      <a:pt x="18624" y="3861"/>
                    </a:cubicBezTo>
                    <a:cubicBezTo>
                      <a:pt x="18197" y="3567"/>
                      <a:pt x="17742" y="3314"/>
                      <a:pt x="17288" y="3100"/>
                    </a:cubicBezTo>
                    <a:cubicBezTo>
                      <a:pt x="16526" y="2739"/>
                      <a:pt x="15792" y="2352"/>
                      <a:pt x="15044" y="1978"/>
                    </a:cubicBezTo>
                    <a:cubicBezTo>
                      <a:pt x="14857" y="2231"/>
                      <a:pt x="14937" y="2432"/>
                      <a:pt x="15124" y="2566"/>
                    </a:cubicBezTo>
                    <a:cubicBezTo>
                      <a:pt x="15311" y="2686"/>
                      <a:pt x="15511" y="2780"/>
                      <a:pt x="15724" y="2819"/>
                    </a:cubicBezTo>
                    <a:cubicBezTo>
                      <a:pt x="16139" y="2899"/>
                      <a:pt x="16487" y="3074"/>
                      <a:pt x="16807" y="3354"/>
                    </a:cubicBezTo>
                    <a:cubicBezTo>
                      <a:pt x="16927" y="3448"/>
                      <a:pt x="17087" y="3528"/>
                      <a:pt x="17235" y="3567"/>
                    </a:cubicBezTo>
                    <a:cubicBezTo>
                      <a:pt x="17675" y="3701"/>
                      <a:pt x="17969" y="4022"/>
                      <a:pt x="18330" y="4262"/>
                    </a:cubicBezTo>
                    <a:cubicBezTo>
                      <a:pt x="18450" y="4356"/>
                      <a:pt x="18530" y="4529"/>
                      <a:pt x="18664" y="4609"/>
                    </a:cubicBezTo>
                    <a:cubicBezTo>
                      <a:pt x="19265" y="4997"/>
                      <a:pt x="19479" y="5571"/>
                      <a:pt x="19506" y="6266"/>
                    </a:cubicBezTo>
                    <a:cubicBezTo>
                      <a:pt x="19572" y="7415"/>
                      <a:pt x="19265" y="8537"/>
                      <a:pt x="19358" y="9673"/>
                    </a:cubicBezTo>
                    <a:cubicBezTo>
                      <a:pt x="19372" y="9754"/>
                      <a:pt x="19346" y="9847"/>
                      <a:pt x="19332" y="9927"/>
                    </a:cubicBezTo>
                    <a:cubicBezTo>
                      <a:pt x="19091" y="10728"/>
                      <a:pt x="18958" y="11557"/>
                      <a:pt x="18904" y="12399"/>
                    </a:cubicBezTo>
                    <a:cubicBezTo>
                      <a:pt x="18904" y="12479"/>
                      <a:pt x="18918" y="12559"/>
                      <a:pt x="18918" y="12626"/>
                    </a:cubicBezTo>
                    <a:cubicBezTo>
                      <a:pt x="19091" y="12693"/>
                      <a:pt x="19239" y="12746"/>
                      <a:pt x="19452" y="12826"/>
                    </a:cubicBezTo>
                    <a:close/>
                    <a:moveTo>
                      <a:pt x="14228" y="2272"/>
                    </a:moveTo>
                    <a:cubicBezTo>
                      <a:pt x="14201" y="2098"/>
                      <a:pt x="14228" y="1857"/>
                      <a:pt x="14121" y="1750"/>
                    </a:cubicBezTo>
                    <a:cubicBezTo>
                      <a:pt x="13761" y="1403"/>
                      <a:pt x="13373" y="1029"/>
                      <a:pt x="12865" y="936"/>
                    </a:cubicBezTo>
                    <a:cubicBezTo>
                      <a:pt x="12518" y="883"/>
                      <a:pt x="12185" y="802"/>
                      <a:pt x="11850" y="708"/>
                    </a:cubicBezTo>
                    <a:cubicBezTo>
                      <a:pt x="11784" y="696"/>
                      <a:pt x="11690" y="749"/>
                      <a:pt x="11610" y="762"/>
                    </a:cubicBezTo>
                    <a:cubicBezTo>
                      <a:pt x="11517" y="989"/>
                      <a:pt x="11396" y="1203"/>
                      <a:pt x="11342" y="1430"/>
                    </a:cubicBezTo>
                    <a:cubicBezTo>
                      <a:pt x="11155" y="2138"/>
                      <a:pt x="11396" y="2525"/>
                      <a:pt x="12078" y="2700"/>
                    </a:cubicBezTo>
                    <a:cubicBezTo>
                      <a:pt x="12238" y="2739"/>
                      <a:pt x="12411" y="2700"/>
                      <a:pt x="12559" y="2766"/>
                    </a:cubicBezTo>
                    <a:cubicBezTo>
                      <a:pt x="13159" y="3033"/>
                      <a:pt x="13654" y="2846"/>
                      <a:pt x="14095" y="2418"/>
                    </a:cubicBezTo>
                    <a:cubicBezTo>
                      <a:pt x="14121" y="2406"/>
                      <a:pt x="14135" y="2379"/>
                      <a:pt x="14228" y="2272"/>
                    </a:cubicBezTo>
                    <a:close/>
                    <a:moveTo>
                      <a:pt x="5959" y="3247"/>
                    </a:moveTo>
                    <a:cubicBezTo>
                      <a:pt x="6025" y="3287"/>
                      <a:pt x="6092" y="3341"/>
                      <a:pt x="6173" y="3354"/>
                    </a:cubicBezTo>
                    <a:cubicBezTo>
                      <a:pt x="6907" y="3501"/>
                      <a:pt x="7589" y="3154"/>
                      <a:pt x="8310" y="3113"/>
                    </a:cubicBezTo>
                    <a:cubicBezTo>
                      <a:pt x="8390" y="3113"/>
                      <a:pt x="8537" y="2940"/>
                      <a:pt x="8551" y="2833"/>
                    </a:cubicBezTo>
                    <a:cubicBezTo>
                      <a:pt x="8577" y="2445"/>
                      <a:pt x="8658" y="2032"/>
                      <a:pt x="8457" y="1604"/>
                    </a:cubicBezTo>
                    <a:cubicBezTo>
                      <a:pt x="7602" y="1684"/>
                      <a:pt x="6787" y="1884"/>
                      <a:pt x="5959" y="2151"/>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9098;p59">
                <a:extLst>
                  <a:ext uri="{FF2B5EF4-FFF2-40B4-BE49-F238E27FC236}">
                    <a16:creationId xmlns:a16="http://schemas.microsoft.com/office/drawing/2014/main" id="{9BC21A66-082C-44D0-8326-CCF1CA0F4A47}"/>
                  </a:ext>
                </a:extLst>
              </p:cNvPr>
              <p:cNvSpPr/>
              <p:nvPr/>
            </p:nvSpPr>
            <p:spPr>
              <a:xfrm>
                <a:off x="5458550" y="1583100"/>
                <a:ext cx="1884042" cy="2614096"/>
              </a:xfrm>
              <a:custGeom>
                <a:avLst/>
                <a:gdLst/>
                <a:ahLst/>
                <a:cxnLst/>
                <a:rect l="l" t="t" r="r" b="b"/>
                <a:pathLst>
                  <a:path w="35820" h="49700" extrusionOk="0">
                    <a:moveTo>
                      <a:pt x="11959" y="976"/>
                    </a:moveTo>
                    <a:cubicBezTo>
                      <a:pt x="12333" y="1083"/>
                      <a:pt x="12666" y="1149"/>
                      <a:pt x="12987" y="1216"/>
                    </a:cubicBezTo>
                    <a:cubicBezTo>
                      <a:pt x="13441" y="1296"/>
                      <a:pt x="13802" y="1630"/>
                      <a:pt x="14150" y="1964"/>
                    </a:cubicBezTo>
                    <a:lnTo>
                      <a:pt x="14162" y="1977"/>
                    </a:lnTo>
                    <a:cubicBezTo>
                      <a:pt x="14189" y="2018"/>
                      <a:pt x="14203" y="2138"/>
                      <a:pt x="14216" y="2232"/>
                    </a:cubicBezTo>
                    <a:lnTo>
                      <a:pt x="14216" y="2351"/>
                    </a:lnTo>
                    <a:cubicBezTo>
                      <a:pt x="14203" y="2365"/>
                      <a:pt x="14189" y="2378"/>
                      <a:pt x="14189" y="2392"/>
                    </a:cubicBezTo>
                    <a:lnTo>
                      <a:pt x="14150" y="2432"/>
                    </a:lnTo>
                    <a:cubicBezTo>
                      <a:pt x="13842" y="2713"/>
                      <a:pt x="13548" y="2859"/>
                      <a:pt x="13254" y="2859"/>
                    </a:cubicBezTo>
                    <a:cubicBezTo>
                      <a:pt x="13094" y="2859"/>
                      <a:pt x="12933" y="2820"/>
                      <a:pt x="12773" y="2739"/>
                    </a:cubicBezTo>
                    <a:cubicBezTo>
                      <a:pt x="12666" y="2699"/>
                      <a:pt x="12546" y="2699"/>
                      <a:pt x="12439" y="2686"/>
                    </a:cubicBezTo>
                    <a:cubicBezTo>
                      <a:pt x="12372" y="2686"/>
                      <a:pt x="12319" y="2686"/>
                      <a:pt x="12265" y="2672"/>
                    </a:cubicBezTo>
                    <a:cubicBezTo>
                      <a:pt x="11959" y="2592"/>
                      <a:pt x="11771" y="2485"/>
                      <a:pt x="11665" y="2312"/>
                    </a:cubicBezTo>
                    <a:cubicBezTo>
                      <a:pt x="11558" y="2138"/>
                      <a:pt x="11558" y="1911"/>
                      <a:pt x="11638" y="1590"/>
                    </a:cubicBezTo>
                    <a:cubicBezTo>
                      <a:pt x="11665" y="1443"/>
                      <a:pt x="11731" y="1309"/>
                      <a:pt x="11798" y="1149"/>
                    </a:cubicBezTo>
                    <a:cubicBezTo>
                      <a:pt x="11825" y="1109"/>
                      <a:pt x="11852" y="1056"/>
                      <a:pt x="11864" y="1003"/>
                    </a:cubicBezTo>
                    <a:lnTo>
                      <a:pt x="11891" y="1003"/>
                    </a:lnTo>
                    <a:cubicBezTo>
                      <a:pt x="11918" y="989"/>
                      <a:pt x="11945" y="976"/>
                      <a:pt x="11959" y="976"/>
                    </a:cubicBezTo>
                    <a:close/>
                    <a:moveTo>
                      <a:pt x="11959" y="682"/>
                    </a:moveTo>
                    <a:cubicBezTo>
                      <a:pt x="11905" y="682"/>
                      <a:pt x="11838" y="695"/>
                      <a:pt x="11784" y="721"/>
                    </a:cubicBezTo>
                    <a:cubicBezTo>
                      <a:pt x="11758" y="721"/>
                      <a:pt x="11745" y="735"/>
                      <a:pt x="11718" y="735"/>
                    </a:cubicBezTo>
                    <a:lnTo>
                      <a:pt x="11651" y="762"/>
                    </a:lnTo>
                    <a:lnTo>
                      <a:pt x="11611" y="828"/>
                    </a:lnTo>
                    <a:lnTo>
                      <a:pt x="11531" y="1029"/>
                    </a:lnTo>
                    <a:cubicBezTo>
                      <a:pt x="11451" y="1190"/>
                      <a:pt x="11383" y="1350"/>
                      <a:pt x="11344" y="1523"/>
                    </a:cubicBezTo>
                    <a:cubicBezTo>
                      <a:pt x="11237" y="1911"/>
                      <a:pt x="11264" y="2218"/>
                      <a:pt x="11410" y="2458"/>
                    </a:cubicBezTo>
                    <a:cubicBezTo>
                      <a:pt x="11544" y="2713"/>
                      <a:pt x="11811" y="2873"/>
                      <a:pt x="12185" y="2966"/>
                    </a:cubicBezTo>
                    <a:cubicBezTo>
                      <a:pt x="12279" y="2993"/>
                      <a:pt x="12359" y="2993"/>
                      <a:pt x="12439" y="2993"/>
                    </a:cubicBezTo>
                    <a:cubicBezTo>
                      <a:pt x="12520" y="2993"/>
                      <a:pt x="12600" y="2993"/>
                      <a:pt x="12639" y="3019"/>
                    </a:cubicBezTo>
                    <a:cubicBezTo>
                      <a:pt x="12853" y="3113"/>
                      <a:pt x="13054" y="3153"/>
                      <a:pt x="13254" y="3153"/>
                    </a:cubicBezTo>
                    <a:cubicBezTo>
                      <a:pt x="13628" y="3153"/>
                      <a:pt x="13989" y="2993"/>
                      <a:pt x="14349" y="2659"/>
                    </a:cubicBezTo>
                    <a:cubicBezTo>
                      <a:pt x="14363" y="2632"/>
                      <a:pt x="14376" y="2619"/>
                      <a:pt x="14417" y="2592"/>
                    </a:cubicBezTo>
                    <a:cubicBezTo>
                      <a:pt x="14430" y="2565"/>
                      <a:pt x="14456" y="2538"/>
                      <a:pt x="14497" y="2499"/>
                    </a:cubicBezTo>
                    <a:lnTo>
                      <a:pt x="14550" y="2445"/>
                    </a:lnTo>
                    <a:lnTo>
                      <a:pt x="14524" y="2365"/>
                    </a:lnTo>
                    <a:cubicBezTo>
                      <a:pt x="14524" y="2325"/>
                      <a:pt x="14524" y="2271"/>
                      <a:pt x="14510" y="2205"/>
                    </a:cubicBezTo>
                    <a:cubicBezTo>
                      <a:pt x="14497" y="2057"/>
                      <a:pt x="14483" y="1870"/>
                      <a:pt x="14376" y="1764"/>
                    </a:cubicBezTo>
                    <a:lnTo>
                      <a:pt x="14363" y="1751"/>
                    </a:lnTo>
                    <a:cubicBezTo>
                      <a:pt x="14002" y="1403"/>
                      <a:pt x="13588" y="1003"/>
                      <a:pt x="13040" y="908"/>
                    </a:cubicBezTo>
                    <a:cubicBezTo>
                      <a:pt x="12719" y="855"/>
                      <a:pt x="12399" y="789"/>
                      <a:pt x="12039" y="682"/>
                    </a:cubicBezTo>
                    <a:close/>
                    <a:moveTo>
                      <a:pt x="8498" y="1884"/>
                    </a:moveTo>
                    <a:cubicBezTo>
                      <a:pt x="8618" y="2191"/>
                      <a:pt x="8592" y="2472"/>
                      <a:pt x="8551" y="2779"/>
                    </a:cubicBezTo>
                    <a:cubicBezTo>
                      <a:pt x="8551" y="2832"/>
                      <a:pt x="8551" y="2886"/>
                      <a:pt x="8538" y="2939"/>
                    </a:cubicBezTo>
                    <a:cubicBezTo>
                      <a:pt x="8538" y="2980"/>
                      <a:pt x="8471" y="3060"/>
                      <a:pt x="8431" y="3087"/>
                    </a:cubicBezTo>
                    <a:cubicBezTo>
                      <a:pt x="8150" y="3100"/>
                      <a:pt x="7883" y="3167"/>
                      <a:pt x="7616" y="3220"/>
                    </a:cubicBezTo>
                    <a:cubicBezTo>
                      <a:pt x="7295" y="3287"/>
                      <a:pt x="7001" y="3354"/>
                      <a:pt x="6707" y="3354"/>
                    </a:cubicBezTo>
                    <a:cubicBezTo>
                      <a:pt x="6574" y="3354"/>
                      <a:pt x="6454" y="3354"/>
                      <a:pt x="6347" y="3327"/>
                    </a:cubicBezTo>
                    <a:cubicBezTo>
                      <a:pt x="6321" y="3327"/>
                      <a:pt x="6294" y="3300"/>
                      <a:pt x="6267" y="3274"/>
                    </a:cubicBezTo>
                    <a:lnTo>
                      <a:pt x="6267" y="2378"/>
                    </a:lnTo>
                    <a:cubicBezTo>
                      <a:pt x="7055" y="2125"/>
                      <a:pt x="7790" y="1964"/>
                      <a:pt x="8498" y="1884"/>
                    </a:cubicBezTo>
                    <a:close/>
                    <a:moveTo>
                      <a:pt x="8685" y="1564"/>
                    </a:moveTo>
                    <a:lnTo>
                      <a:pt x="8592" y="1576"/>
                    </a:lnTo>
                    <a:cubicBezTo>
                      <a:pt x="7776" y="1657"/>
                      <a:pt x="6948" y="1831"/>
                      <a:pt x="6066" y="2125"/>
                    </a:cubicBezTo>
                    <a:lnTo>
                      <a:pt x="5959" y="2164"/>
                    </a:lnTo>
                    <a:lnTo>
                      <a:pt x="5959" y="3461"/>
                    </a:lnTo>
                    <a:lnTo>
                      <a:pt x="6039" y="3500"/>
                    </a:lnTo>
                    <a:cubicBezTo>
                      <a:pt x="6053" y="3500"/>
                      <a:pt x="6066" y="3514"/>
                      <a:pt x="6093" y="3527"/>
                    </a:cubicBezTo>
                    <a:cubicBezTo>
                      <a:pt x="6146" y="3568"/>
                      <a:pt x="6214" y="3607"/>
                      <a:pt x="6280" y="3621"/>
                    </a:cubicBezTo>
                    <a:cubicBezTo>
                      <a:pt x="6414" y="3648"/>
                      <a:pt x="6561" y="3661"/>
                      <a:pt x="6707" y="3661"/>
                    </a:cubicBezTo>
                    <a:cubicBezTo>
                      <a:pt x="7042" y="3661"/>
                      <a:pt x="7363" y="3594"/>
                      <a:pt x="7683" y="3514"/>
                    </a:cubicBezTo>
                    <a:cubicBezTo>
                      <a:pt x="7950" y="3461"/>
                      <a:pt x="8204" y="3393"/>
                      <a:pt x="8458" y="3381"/>
                    </a:cubicBezTo>
                    <a:cubicBezTo>
                      <a:pt x="8645" y="3381"/>
                      <a:pt x="8832" y="3140"/>
                      <a:pt x="8845" y="2966"/>
                    </a:cubicBezTo>
                    <a:cubicBezTo>
                      <a:pt x="8845" y="2913"/>
                      <a:pt x="8859" y="2859"/>
                      <a:pt x="8859" y="2806"/>
                    </a:cubicBezTo>
                    <a:cubicBezTo>
                      <a:pt x="8899" y="2458"/>
                      <a:pt x="8925" y="2071"/>
                      <a:pt x="8738" y="1657"/>
                    </a:cubicBezTo>
                    <a:lnTo>
                      <a:pt x="8685" y="1564"/>
                    </a:lnTo>
                    <a:close/>
                    <a:moveTo>
                      <a:pt x="31117" y="1470"/>
                    </a:moveTo>
                    <a:cubicBezTo>
                      <a:pt x="31370" y="1470"/>
                      <a:pt x="31637" y="1484"/>
                      <a:pt x="31892" y="1484"/>
                    </a:cubicBezTo>
                    <a:lnTo>
                      <a:pt x="31958" y="1496"/>
                    </a:lnTo>
                    <a:cubicBezTo>
                      <a:pt x="32198" y="1496"/>
                      <a:pt x="32385" y="1550"/>
                      <a:pt x="32519" y="1617"/>
                    </a:cubicBezTo>
                    <a:cubicBezTo>
                      <a:pt x="33067" y="1924"/>
                      <a:pt x="33682" y="2325"/>
                      <a:pt x="34042" y="3033"/>
                    </a:cubicBezTo>
                    <a:cubicBezTo>
                      <a:pt x="34496" y="3955"/>
                      <a:pt x="34671" y="4690"/>
                      <a:pt x="34577" y="5411"/>
                    </a:cubicBezTo>
                    <a:lnTo>
                      <a:pt x="34577" y="5438"/>
                    </a:lnTo>
                    <a:cubicBezTo>
                      <a:pt x="34577" y="5531"/>
                      <a:pt x="34577" y="5638"/>
                      <a:pt x="34590" y="5732"/>
                    </a:cubicBezTo>
                    <a:cubicBezTo>
                      <a:pt x="34590" y="5919"/>
                      <a:pt x="34590" y="6092"/>
                      <a:pt x="34577" y="6266"/>
                    </a:cubicBezTo>
                    <a:cubicBezTo>
                      <a:pt x="34496" y="7068"/>
                      <a:pt x="34136" y="7683"/>
                      <a:pt x="33468" y="8110"/>
                    </a:cubicBezTo>
                    <a:cubicBezTo>
                      <a:pt x="32996" y="8441"/>
                      <a:pt x="32610" y="8578"/>
                      <a:pt x="32194" y="8578"/>
                    </a:cubicBezTo>
                    <a:cubicBezTo>
                      <a:pt x="32173" y="8578"/>
                      <a:pt x="32153" y="8578"/>
                      <a:pt x="32132" y="8577"/>
                    </a:cubicBezTo>
                    <a:lnTo>
                      <a:pt x="32052" y="8577"/>
                    </a:lnTo>
                    <a:cubicBezTo>
                      <a:pt x="31758" y="8577"/>
                      <a:pt x="31544" y="8631"/>
                      <a:pt x="31411" y="8737"/>
                    </a:cubicBezTo>
                    <a:cubicBezTo>
                      <a:pt x="31210" y="8912"/>
                      <a:pt x="30996" y="8912"/>
                      <a:pt x="30756" y="8925"/>
                    </a:cubicBezTo>
                    <a:cubicBezTo>
                      <a:pt x="30663" y="8925"/>
                      <a:pt x="30569" y="8925"/>
                      <a:pt x="30488" y="8938"/>
                    </a:cubicBezTo>
                    <a:cubicBezTo>
                      <a:pt x="30408" y="8951"/>
                      <a:pt x="30342" y="8951"/>
                      <a:pt x="30262" y="8951"/>
                    </a:cubicBezTo>
                    <a:cubicBezTo>
                      <a:pt x="29553" y="8951"/>
                      <a:pt x="29045" y="8511"/>
                      <a:pt x="28632" y="8069"/>
                    </a:cubicBezTo>
                    <a:cubicBezTo>
                      <a:pt x="28498" y="7923"/>
                      <a:pt x="28391" y="7749"/>
                      <a:pt x="28271" y="7562"/>
                    </a:cubicBezTo>
                    <a:cubicBezTo>
                      <a:pt x="28164" y="7389"/>
                      <a:pt x="28057" y="7188"/>
                      <a:pt x="27910" y="7027"/>
                    </a:cubicBezTo>
                    <a:cubicBezTo>
                      <a:pt x="27870" y="6988"/>
                      <a:pt x="27857" y="6894"/>
                      <a:pt x="27843" y="6814"/>
                    </a:cubicBezTo>
                    <a:cubicBezTo>
                      <a:pt x="27830" y="6747"/>
                      <a:pt x="27816" y="6680"/>
                      <a:pt x="27804" y="6627"/>
                    </a:cubicBezTo>
                    <a:cubicBezTo>
                      <a:pt x="27790" y="6587"/>
                      <a:pt x="27790" y="6546"/>
                      <a:pt x="27777" y="6507"/>
                    </a:cubicBezTo>
                    <a:cubicBezTo>
                      <a:pt x="27736" y="6386"/>
                      <a:pt x="27709" y="6253"/>
                      <a:pt x="27643" y="6133"/>
                    </a:cubicBezTo>
                    <a:cubicBezTo>
                      <a:pt x="27242" y="5358"/>
                      <a:pt x="27242" y="4556"/>
                      <a:pt x="27643" y="3687"/>
                    </a:cubicBezTo>
                    <a:cubicBezTo>
                      <a:pt x="27910" y="3113"/>
                      <a:pt x="28311" y="2592"/>
                      <a:pt x="28872" y="2071"/>
                    </a:cubicBezTo>
                    <a:cubicBezTo>
                      <a:pt x="29339" y="1644"/>
                      <a:pt x="29941" y="1550"/>
                      <a:pt x="30515" y="1496"/>
                    </a:cubicBezTo>
                    <a:cubicBezTo>
                      <a:pt x="30689" y="1470"/>
                      <a:pt x="30889" y="1470"/>
                      <a:pt x="31117" y="1470"/>
                    </a:cubicBezTo>
                    <a:close/>
                    <a:moveTo>
                      <a:pt x="31117" y="1163"/>
                    </a:moveTo>
                    <a:cubicBezTo>
                      <a:pt x="30876" y="1163"/>
                      <a:pt x="30675" y="1176"/>
                      <a:pt x="30476" y="1190"/>
                    </a:cubicBezTo>
                    <a:cubicBezTo>
                      <a:pt x="29861" y="1256"/>
                      <a:pt x="29206" y="1350"/>
                      <a:pt x="28671" y="1844"/>
                    </a:cubicBezTo>
                    <a:cubicBezTo>
                      <a:pt x="28084" y="2392"/>
                      <a:pt x="27656" y="2953"/>
                      <a:pt x="27376" y="3568"/>
                    </a:cubicBezTo>
                    <a:cubicBezTo>
                      <a:pt x="26935" y="4516"/>
                      <a:pt x="26935" y="5424"/>
                      <a:pt x="27376" y="6279"/>
                    </a:cubicBezTo>
                    <a:cubicBezTo>
                      <a:pt x="27429" y="6359"/>
                      <a:pt x="27456" y="6466"/>
                      <a:pt x="27483" y="6587"/>
                    </a:cubicBezTo>
                    <a:cubicBezTo>
                      <a:pt x="27496" y="6627"/>
                      <a:pt x="27496" y="6667"/>
                      <a:pt x="27510" y="6707"/>
                    </a:cubicBezTo>
                    <a:cubicBezTo>
                      <a:pt x="27522" y="6747"/>
                      <a:pt x="27536" y="6801"/>
                      <a:pt x="27549" y="6854"/>
                    </a:cubicBezTo>
                    <a:cubicBezTo>
                      <a:pt x="27563" y="6988"/>
                      <a:pt x="27590" y="7121"/>
                      <a:pt x="27683" y="7228"/>
                    </a:cubicBezTo>
                    <a:cubicBezTo>
                      <a:pt x="27804" y="7375"/>
                      <a:pt x="27910" y="7549"/>
                      <a:pt x="28017" y="7722"/>
                    </a:cubicBezTo>
                    <a:cubicBezTo>
                      <a:pt x="28137" y="7909"/>
                      <a:pt x="28258" y="8110"/>
                      <a:pt x="28418" y="8283"/>
                    </a:cubicBezTo>
                    <a:cubicBezTo>
                      <a:pt x="28872" y="8764"/>
                      <a:pt x="29446" y="9259"/>
                      <a:pt x="30262" y="9259"/>
                    </a:cubicBezTo>
                    <a:cubicBezTo>
                      <a:pt x="30355" y="9259"/>
                      <a:pt x="30435" y="9245"/>
                      <a:pt x="30515" y="9245"/>
                    </a:cubicBezTo>
                    <a:cubicBezTo>
                      <a:pt x="30595" y="9232"/>
                      <a:pt x="30675" y="9232"/>
                      <a:pt x="30769" y="9218"/>
                    </a:cubicBezTo>
                    <a:cubicBezTo>
                      <a:pt x="31023" y="9218"/>
                      <a:pt x="31331" y="9206"/>
                      <a:pt x="31598" y="8978"/>
                    </a:cubicBezTo>
                    <a:cubicBezTo>
                      <a:pt x="31637" y="8938"/>
                      <a:pt x="31758" y="8871"/>
                      <a:pt x="32052" y="8871"/>
                    </a:cubicBezTo>
                    <a:cubicBezTo>
                      <a:pt x="32079" y="8871"/>
                      <a:pt x="32105" y="8871"/>
                      <a:pt x="32118" y="8885"/>
                    </a:cubicBezTo>
                    <a:cubicBezTo>
                      <a:pt x="32133" y="8885"/>
                      <a:pt x="32148" y="8885"/>
                      <a:pt x="32163" y="8885"/>
                    </a:cubicBezTo>
                    <a:cubicBezTo>
                      <a:pt x="32782" y="8885"/>
                      <a:pt x="33263" y="8624"/>
                      <a:pt x="33641" y="8363"/>
                    </a:cubicBezTo>
                    <a:cubicBezTo>
                      <a:pt x="34377" y="7870"/>
                      <a:pt x="34777" y="7202"/>
                      <a:pt x="34884" y="6306"/>
                    </a:cubicBezTo>
                    <a:cubicBezTo>
                      <a:pt x="34897" y="6106"/>
                      <a:pt x="34897" y="5919"/>
                      <a:pt x="34884" y="5718"/>
                    </a:cubicBezTo>
                    <a:lnTo>
                      <a:pt x="34884" y="5438"/>
                    </a:lnTo>
                    <a:cubicBezTo>
                      <a:pt x="34977" y="4663"/>
                      <a:pt x="34790" y="3848"/>
                      <a:pt x="34309" y="2886"/>
                    </a:cubicBezTo>
                    <a:cubicBezTo>
                      <a:pt x="33909" y="2111"/>
                      <a:pt x="33254" y="1671"/>
                      <a:pt x="32667" y="1350"/>
                    </a:cubicBezTo>
                    <a:cubicBezTo>
                      <a:pt x="32492" y="1256"/>
                      <a:pt x="32266" y="1202"/>
                      <a:pt x="31972" y="1190"/>
                    </a:cubicBezTo>
                    <a:lnTo>
                      <a:pt x="31905" y="1190"/>
                    </a:lnTo>
                    <a:cubicBezTo>
                      <a:pt x="31637" y="1176"/>
                      <a:pt x="31384" y="1163"/>
                      <a:pt x="31117" y="1163"/>
                    </a:cubicBezTo>
                    <a:close/>
                    <a:moveTo>
                      <a:pt x="15245" y="2298"/>
                    </a:moveTo>
                    <a:cubicBezTo>
                      <a:pt x="15432" y="2392"/>
                      <a:pt x="15605" y="2472"/>
                      <a:pt x="15792" y="2565"/>
                    </a:cubicBezTo>
                    <a:cubicBezTo>
                      <a:pt x="16300" y="2832"/>
                      <a:pt x="16834" y="3100"/>
                      <a:pt x="17369" y="3354"/>
                    </a:cubicBezTo>
                    <a:cubicBezTo>
                      <a:pt x="17864" y="3594"/>
                      <a:pt x="18291" y="3835"/>
                      <a:pt x="18678" y="4115"/>
                    </a:cubicBezTo>
                    <a:cubicBezTo>
                      <a:pt x="19119" y="4423"/>
                      <a:pt x="19373" y="4703"/>
                      <a:pt x="19520" y="5064"/>
                    </a:cubicBezTo>
                    <a:cubicBezTo>
                      <a:pt x="19587" y="5251"/>
                      <a:pt x="19681" y="5411"/>
                      <a:pt x="19761" y="5572"/>
                    </a:cubicBezTo>
                    <a:cubicBezTo>
                      <a:pt x="19814" y="5652"/>
                      <a:pt x="19854" y="5732"/>
                      <a:pt x="19894" y="5812"/>
                    </a:cubicBezTo>
                    <a:cubicBezTo>
                      <a:pt x="19934" y="5892"/>
                      <a:pt x="19987" y="5985"/>
                      <a:pt x="20028" y="6065"/>
                    </a:cubicBezTo>
                    <a:cubicBezTo>
                      <a:pt x="20135" y="6240"/>
                      <a:pt x="20242" y="6400"/>
                      <a:pt x="20255" y="6560"/>
                    </a:cubicBezTo>
                    <a:cubicBezTo>
                      <a:pt x="20281" y="6774"/>
                      <a:pt x="20335" y="6988"/>
                      <a:pt x="20388" y="7188"/>
                    </a:cubicBezTo>
                    <a:cubicBezTo>
                      <a:pt x="20482" y="7562"/>
                      <a:pt x="20562" y="7909"/>
                      <a:pt x="20495" y="8283"/>
                    </a:cubicBezTo>
                    <a:cubicBezTo>
                      <a:pt x="20482" y="8351"/>
                      <a:pt x="20495" y="8417"/>
                      <a:pt x="20495" y="8484"/>
                    </a:cubicBezTo>
                    <a:cubicBezTo>
                      <a:pt x="20562" y="9393"/>
                      <a:pt x="20335" y="10287"/>
                      <a:pt x="20121" y="11062"/>
                    </a:cubicBezTo>
                    <a:lnTo>
                      <a:pt x="19961" y="11703"/>
                    </a:lnTo>
                    <a:cubicBezTo>
                      <a:pt x="19907" y="11878"/>
                      <a:pt x="19868" y="12065"/>
                      <a:pt x="19827" y="12238"/>
                    </a:cubicBezTo>
                    <a:cubicBezTo>
                      <a:pt x="19788" y="12345"/>
                      <a:pt x="19747" y="12465"/>
                      <a:pt x="19681" y="12585"/>
                    </a:cubicBezTo>
                    <a:cubicBezTo>
                      <a:pt x="19654" y="12626"/>
                      <a:pt x="19613" y="12679"/>
                      <a:pt x="19560" y="12746"/>
                    </a:cubicBezTo>
                    <a:cubicBezTo>
                      <a:pt x="19560" y="12759"/>
                      <a:pt x="19547" y="12759"/>
                      <a:pt x="19547" y="12772"/>
                    </a:cubicBezTo>
                    <a:lnTo>
                      <a:pt x="19212" y="12639"/>
                    </a:lnTo>
                    <a:cubicBezTo>
                      <a:pt x="19200" y="12599"/>
                      <a:pt x="19200" y="12558"/>
                      <a:pt x="19200" y="12532"/>
                    </a:cubicBezTo>
                    <a:cubicBezTo>
                      <a:pt x="19253" y="11677"/>
                      <a:pt x="19400" y="10862"/>
                      <a:pt x="19627" y="10087"/>
                    </a:cubicBezTo>
                    <a:cubicBezTo>
                      <a:pt x="19654" y="9967"/>
                      <a:pt x="19667" y="9874"/>
                      <a:pt x="19667" y="9793"/>
                    </a:cubicBezTo>
                    <a:cubicBezTo>
                      <a:pt x="19613" y="9206"/>
                      <a:pt x="19667" y="8604"/>
                      <a:pt x="19734" y="8030"/>
                    </a:cubicBezTo>
                    <a:cubicBezTo>
                      <a:pt x="19788" y="7496"/>
                      <a:pt x="19841" y="6934"/>
                      <a:pt x="19800" y="6373"/>
                    </a:cubicBezTo>
                    <a:cubicBezTo>
                      <a:pt x="19761" y="5545"/>
                      <a:pt x="19480" y="4984"/>
                      <a:pt x="18892" y="4596"/>
                    </a:cubicBezTo>
                    <a:cubicBezTo>
                      <a:pt x="18838" y="4569"/>
                      <a:pt x="18799" y="4516"/>
                      <a:pt x="18758" y="4462"/>
                    </a:cubicBezTo>
                    <a:cubicBezTo>
                      <a:pt x="18705" y="4396"/>
                      <a:pt x="18639" y="4316"/>
                      <a:pt x="18558" y="4262"/>
                    </a:cubicBezTo>
                    <a:cubicBezTo>
                      <a:pt x="18451" y="4195"/>
                      <a:pt x="18357" y="4115"/>
                      <a:pt x="18251" y="4035"/>
                    </a:cubicBezTo>
                    <a:cubicBezTo>
                      <a:pt x="18010" y="3835"/>
                      <a:pt x="17757" y="3648"/>
                      <a:pt x="17422" y="3554"/>
                    </a:cubicBezTo>
                    <a:cubicBezTo>
                      <a:pt x="17289" y="3514"/>
                      <a:pt x="17155" y="3434"/>
                      <a:pt x="17048" y="3354"/>
                    </a:cubicBezTo>
                    <a:cubicBezTo>
                      <a:pt x="16701" y="3060"/>
                      <a:pt x="16327" y="2873"/>
                      <a:pt x="15899" y="2793"/>
                    </a:cubicBezTo>
                    <a:cubicBezTo>
                      <a:pt x="15726" y="2752"/>
                      <a:pt x="15525" y="2672"/>
                      <a:pt x="15365" y="2552"/>
                    </a:cubicBezTo>
                    <a:cubicBezTo>
                      <a:pt x="15285" y="2512"/>
                      <a:pt x="15245" y="2458"/>
                      <a:pt x="15245" y="2405"/>
                    </a:cubicBezTo>
                    <a:cubicBezTo>
                      <a:pt x="15231" y="2365"/>
                      <a:pt x="15231" y="2339"/>
                      <a:pt x="15245" y="2298"/>
                    </a:cubicBezTo>
                    <a:close/>
                    <a:moveTo>
                      <a:pt x="5184" y="3167"/>
                    </a:moveTo>
                    <a:lnTo>
                      <a:pt x="5184" y="3687"/>
                    </a:lnTo>
                    <a:cubicBezTo>
                      <a:pt x="4757" y="3981"/>
                      <a:pt x="4276" y="4102"/>
                      <a:pt x="3809" y="4222"/>
                    </a:cubicBezTo>
                    <a:lnTo>
                      <a:pt x="3688" y="4249"/>
                    </a:lnTo>
                    <a:cubicBezTo>
                      <a:pt x="2699" y="4489"/>
                      <a:pt x="2005" y="5371"/>
                      <a:pt x="2005" y="6400"/>
                    </a:cubicBezTo>
                    <a:cubicBezTo>
                      <a:pt x="2005" y="6921"/>
                      <a:pt x="2005" y="7455"/>
                      <a:pt x="1992" y="7963"/>
                    </a:cubicBezTo>
                    <a:cubicBezTo>
                      <a:pt x="1992" y="8898"/>
                      <a:pt x="1978" y="9860"/>
                      <a:pt x="2005" y="10809"/>
                    </a:cubicBezTo>
                    <a:cubicBezTo>
                      <a:pt x="2019" y="11210"/>
                      <a:pt x="2112" y="11623"/>
                      <a:pt x="2192" y="12011"/>
                    </a:cubicBezTo>
                    <a:cubicBezTo>
                      <a:pt x="2232" y="12198"/>
                      <a:pt x="2272" y="12398"/>
                      <a:pt x="2313" y="12585"/>
                    </a:cubicBezTo>
                    <a:cubicBezTo>
                      <a:pt x="2325" y="12692"/>
                      <a:pt x="2339" y="12826"/>
                      <a:pt x="2352" y="12959"/>
                    </a:cubicBezTo>
                    <a:cubicBezTo>
                      <a:pt x="2352" y="12986"/>
                      <a:pt x="2366" y="13000"/>
                      <a:pt x="2366" y="13027"/>
                    </a:cubicBezTo>
                    <a:cubicBezTo>
                      <a:pt x="2152" y="13039"/>
                      <a:pt x="1951" y="13039"/>
                      <a:pt x="1778" y="13053"/>
                    </a:cubicBezTo>
                    <a:cubicBezTo>
                      <a:pt x="1591" y="12866"/>
                      <a:pt x="1497" y="12639"/>
                      <a:pt x="1484" y="12305"/>
                    </a:cubicBezTo>
                    <a:cubicBezTo>
                      <a:pt x="1484" y="12104"/>
                      <a:pt x="1444" y="11917"/>
                      <a:pt x="1404" y="11730"/>
                    </a:cubicBezTo>
                    <a:cubicBezTo>
                      <a:pt x="1390" y="11650"/>
                      <a:pt x="1363" y="11570"/>
                      <a:pt x="1351" y="11490"/>
                    </a:cubicBezTo>
                    <a:cubicBezTo>
                      <a:pt x="1351" y="11436"/>
                      <a:pt x="1337" y="11383"/>
                      <a:pt x="1324" y="11329"/>
                    </a:cubicBezTo>
                    <a:cubicBezTo>
                      <a:pt x="1310" y="11222"/>
                      <a:pt x="1283" y="11129"/>
                      <a:pt x="1283" y="11023"/>
                    </a:cubicBezTo>
                    <a:cubicBezTo>
                      <a:pt x="1283" y="10929"/>
                      <a:pt x="1283" y="10822"/>
                      <a:pt x="1270" y="10729"/>
                    </a:cubicBezTo>
                    <a:cubicBezTo>
                      <a:pt x="1270" y="10274"/>
                      <a:pt x="1270" y="9820"/>
                      <a:pt x="1043" y="9366"/>
                    </a:cubicBezTo>
                    <a:cubicBezTo>
                      <a:pt x="1016" y="9313"/>
                      <a:pt x="1030" y="9206"/>
                      <a:pt x="1030" y="9099"/>
                    </a:cubicBezTo>
                    <a:lnTo>
                      <a:pt x="1030" y="8951"/>
                    </a:lnTo>
                    <a:cubicBezTo>
                      <a:pt x="1030" y="8725"/>
                      <a:pt x="1043" y="8511"/>
                      <a:pt x="1043" y="8283"/>
                    </a:cubicBezTo>
                    <a:cubicBezTo>
                      <a:pt x="1043" y="7829"/>
                      <a:pt x="1043" y="7362"/>
                      <a:pt x="1030" y="6908"/>
                    </a:cubicBezTo>
                    <a:cubicBezTo>
                      <a:pt x="989" y="6226"/>
                      <a:pt x="1324" y="5691"/>
                      <a:pt x="1711" y="5157"/>
                    </a:cubicBezTo>
                    <a:cubicBezTo>
                      <a:pt x="1844" y="4957"/>
                      <a:pt x="2005" y="4783"/>
                      <a:pt x="2179" y="4610"/>
                    </a:cubicBezTo>
                    <a:cubicBezTo>
                      <a:pt x="2232" y="4542"/>
                      <a:pt x="2286" y="4489"/>
                      <a:pt x="2339" y="4436"/>
                    </a:cubicBezTo>
                    <a:cubicBezTo>
                      <a:pt x="2406" y="4355"/>
                      <a:pt x="2486" y="4302"/>
                      <a:pt x="2553" y="4262"/>
                    </a:cubicBezTo>
                    <a:cubicBezTo>
                      <a:pt x="3462" y="3741"/>
                      <a:pt x="4249" y="3393"/>
                      <a:pt x="5038" y="3167"/>
                    </a:cubicBezTo>
                    <a:close/>
                    <a:moveTo>
                      <a:pt x="15138" y="1897"/>
                    </a:moveTo>
                    <a:lnTo>
                      <a:pt x="15058" y="2004"/>
                    </a:lnTo>
                    <a:cubicBezTo>
                      <a:pt x="14951" y="2164"/>
                      <a:pt x="14911" y="2312"/>
                      <a:pt x="14937" y="2458"/>
                    </a:cubicBezTo>
                    <a:cubicBezTo>
                      <a:pt x="14964" y="2592"/>
                      <a:pt x="15058" y="2713"/>
                      <a:pt x="15192" y="2806"/>
                    </a:cubicBezTo>
                    <a:cubicBezTo>
                      <a:pt x="15392" y="2939"/>
                      <a:pt x="15619" y="3046"/>
                      <a:pt x="15846" y="3087"/>
                    </a:cubicBezTo>
                    <a:cubicBezTo>
                      <a:pt x="16220" y="3167"/>
                      <a:pt x="16554" y="3327"/>
                      <a:pt x="16861" y="3581"/>
                    </a:cubicBezTo>
                    <a:cubicBezTo>
                      <a:pt x="16995" y="3701"/>
                      <a:pt x="17169" y="3794"/>
                      <a:pt x="17342" y="3835"/>
                    </a:cubicBezTo>
                    <a:cubicBezTo>
                      <a:pt x="17609" y="3915"/>
                      <a:pt x="17837" y="4088"/>
                      <a:pt x="18064" y="4275"/>
                    </a:cubicBezTo>
                    <a:lnTo>
                      <a:pt x="18384" y="4516"/>
                    </a:lnTo>
                    <a:cubicBezTo>
                      <a:pt x="18438" y="4542"/>
                      <a:pt x="18478" y="4596"/>
                      <a:pt x="18518" y="4649"/>
                    </a:cubicBezTo>
                    <a:cubicBezTo>
                      <a:pt x="18571" y="4717"/>
                      <a:pt x="18639" y="4797"/>
                      <a:pt x="18719" y="4850"/>
                    </a:cubicBezTo>
                    <a:cubicBezTo>
                      <a:pt x="19226" y="5184"/>
                      <a:pt x="19467" y="5665"/>
                      <a:pt x="19506" y="6400"/>
                    </a:cubicBezTo>
                    <a:cubicBezTo>
                      <a:pt x="19533" y="6934"/>
                      <a:pt x="19480" y="7482"/>
                      <a:pt x="19426" y="8003"/>
                    </a:cubicBezTo>
                    <a:cubicBezTo>
                      <a:pt x="19373" y="8591"/>
                      <a:pt x="19307" y="9206"/>
                      <a:pt x="19360" y="9806"/>
                    </a:cubicBezTo>
                    <a:cubicBezTo>
                      <a:pt x="19360" y="9860"/>
                      <a:pt x="19360" y="9927"/>
                      <a:pt x="19333" y="9993"/>
                    </a:cubicBezTo>
                    <a:cubicBezTo>
                      <a:pt x="19106" y="10795"/>
                      <a:pt x="18959" y="11637"/>
                      <a:pt x="18906" y="12505"/>
                    </a:cubicBezTo>
                    <a:lnTo>
                      <a:pt x="18906" y="12692"/>
                    </a:lnTo>
                    <a:cubicBezTo>
                      <a:pt x="18906" y="12706"/>
                      <a:pt x="18919" y="12733"/>
                      <a:pt x="18919" y="12759"/>
                    </a:cubicBezTo>
                    <a:lnTo>
                      <a:pt x="18919" y="12852"/>
                    </a:lnTo>
                    <a:lnTo>
                      <a:pt x="19640" y="13133"/>
                    </a:lnTo>
                    <a:lnTo>
                      <a:pt x="19720" y="13039"/>
                    </a:lnTo>
                    <a:cubicBezTo>
                      <a:pt x="19747" y="13000"/>
                      <a:pt x="19774" y="12973"/>
                      <a:pt x="19800" y="12933"/>
                    </a:cubicBezTo>
                    <a:cubicBezTo>
                      <a:pt x="19854" y="12866"/>
                      <a:pt x="19907" y="12799"/>
                      <a:pt x="19948" y="12719"/>
                    </a:cubicBezTo>
                    <a:cubicBezTo>
                      <a:pt x="20028" y="12585"/>
                      <a:pt x="20081" y="12452"/>
                      <a:pt x="20108" y="12318"/>
                    </a:cubicBezTo>
                    <a:cubicBezTo>
                      <a:pt x="20162" y="12131"/>
                      <a:pt x="20201" y="11958"/>
                      <a:pt x="20255" y="11771"/>
                    </a:cubicBezTo>
                    <a:cubicBezTo>
                      <a:pt x="20308" y="11570"/>
                      <a:pt x="20361" y="11356"/>
                      <a:pt x="20415" y="11142"/>
                    </a:cubicBezTo>
                    <a:cubicBezTo>
                      <a:pt x="20629" y="10355"/>
                      <a:pt x="20869" y="9419"/>
                      <a:pt x="20803" y="8457"/>
                    </a:cubicBezTo>
                    <a:cubicBezTo>
                      <a:pt x="20789" y="8404"/>
                      <a:pt x="20789" y="8363"/>
                      <a:pt x="20803" y="8337"/>
                    </a:cubicBezTo>
                    <a:cubicBezTo>
                      <a:pt x="20869" y="7896"/>
                      <a:pt x="20776" y="7496"/>
                      <a:pt x="20682" y="7108"/>
                    </a:cubicBezTo>
                    <a:cubicBezTo>
                      <a:pt x="20629" y="6908"/>
                      <a:pt x="20575" y="6721"/>
                      <a:pt x="20562" y="6520"/>
                    </a:cubicBezTo>
                    <a:cubicBezTo>
                      <a:pt x="20536" y="6306"/>
                      <a:pt x="20415" y="6106"/>
                      <a:pt x="20295" y="5905"/>
                    </a:cubicBezTo>
                    <a:cubicBezTo>
                      <a:pt x="20242" y="5825"/>
                      <a:pt x="20201" y="5745"/>
                      <a:pt x="20162" y="5679"/>
                    </a:cubicBezTo>
                    <a:cubicBezTo>
                      <a:pt x="20121" y="5585"/>
                      <a:pt x="20081" y="5504"/>
                      <a:pt x="20028" y="5424"/>
                    </a:cubicBezTo>
                    <a:cubicBezTo>
                      <a:pt x="19948" y="5264"/>
                      <a:pt x="19868" y="5117"/>
                      <a:pt x="19800" y="4957"/>
                    </a:cubicBezTo>
                    <a:cubicBezTo>
                      <a:pt x="19587" y="4423"/>
                      <a:pt x="19186" y="4088"/>
                      <a:pt x="18852" y="3862"/>
                    </a:cubicBezTo>
                    <a:cubicBezTo>
                      <a:pt x="18451" y="3581"/>
                      <a:pt x="18010" y="3327"/>
                      <a:pt x="17502" y="3087"/>
                    </a:cubicBezTo>
                    <a:cubicBezTo>
                      <a:pt x="16968" y="2832"/>
                      <a:pt x="16434" y="2552"/>
                      <a:pt x="15926" y="2298"/>
                    </a:cubicBezTo>
                    <a:cubicBezTo>
                      <a:pt x="15699" y="2178"/>
                      <a:pt x="15486" y="2071"/>
                      <a:pt x="15258" y="1964"/>
                    </a:cubicBezTo>
                    <a:lnTo>
                      <a:pt x="15138" y="1897"/>
                    </a:lnTo>
                    <a:close/>
                    <a:moveTo>
                      <a:pt x="5478" y="2846"/>
                    </a:moveTo>
                    <a:lnTo>
                      <a:pt x="5318" y="2859"/>
                    </a:lnTo>
                    <a:lnTo>
                      <a:pt x="5172" y="2859"/>
                    </a:lnTo>
                    <a:cubicBezTo>
                      <a:pt x="5078" y="2859"/>
                      <a:pt x="5024" y="2859"/>
                      <a:pt x="4944" y="2873"/>
                    </a:cubicBezTo>
                    <a:cubicBezTo>
                      <a:pt x="4142" y="3113"/>
                      <a:pt x="3328" y="3474"/>
                      <a:pt x="2406" y="3995"/>
                    </a:cubicBezTo>
                    <a:cubicBezTo>
                      <a:pt x="2299" y="4049"/>
                      <a:pt x="2206" y="4129"/>
                      <a:pt x="2112" y="4236"/>
                    </a:cubicBezTo>
                    <a:cubicBezTo>
                      <a:pt x="2072" y="4289"/>
                      <a:pt x="2019" y="4343"/>
                      <a:pt x="1965" y="4396"/>
                    </a:cubicBezTo>
                    <a:cubicBezTo>
                      <a:pt x="1791" y="4583"/>
                      <a:pt x="1604" y="4770"/>
                      <a:pt x="1458" y="4970"/>
                    </a:cubicBezTo>
                    <a:cubicBezTo>
                      <a:pt x="1070" y="5531"/>
                      <a:pt x="683" y="6146"/>
                      <a:pt x="722" y="6921"/>
                    </a:cubicBezTo>
                    <a:cubicBezTo>
                      <a:pt x="749" y="7375"/>
                      <a:pt x="736" y="7843"/>
                      <a:pt x="736" y="8283"/>
                    </a:cubicBezTo>
                    <a:lnTo>
                      <a:pt x="736" y="8951"/>
                    </a:lnTo>
                    <a:cubicBezTo>
                      <a:pt x="736" y="8992"/>
                      <a:pt x="736" y="9031"/>
                      <a:pt x="722" y="9085"/>
                    </a:cubicBezTo>
                    <a:cubicBezTo>
                      <a:pt x="722" y="9218"/>
                      <a:pt x="709" y="9366"/>
                      <a:pt x="776" y="9500"/>
                    </a:cubicBezTo>
                    <a:cubicBezTo>
                      <a:pt x="963" y="9886"/>
                      <a:pt x="963" y="10301"/>
                      <a:pt x="977" y="10729"/>
                    </a:cubicBezTo>
                    <a:lnTo>
                      <a:pt x="977" y="11035"/>
                    </a:lnTo>
                    <a:cubicBezTo>
                      <a:pt x="989" y="11156"/>
                      <a:pt x="1003" y="11276"/>
                      <a:pt x="1030" y="11397"/>
                    </a:cubicBezTo>
                    <a:cubicBezTo>
                      <a:pt x="1043" y="11436"/>
                      <a:pt x="1057" y="11490"/>
                      <a:pt x="1057" y="11543"/>
                    </a:cubicBezTo>
                    <a:cubicBezTo>
                      <a:pt x="1070" y="11623"/>
                      <a:pt x="1083" y="11703"/>
                      <a:pt x="1110" y="11784"/>
                    </a:cubicBezTo>
                    <a:cubicBezTo>
                      <a:pt x="1137" y="11971"/>
                      <a:pt x="1176" y="12145"/>
                      <a:pt x="1190" y="12318"/>
                    </a:cubicBezTo>
                    <a:cubicBezTo>
                      <a:pt x="1190" y="12612"/>
                      <a:pt x="1257" y="12986"/>
                      <a:pt x="1618" y="13321"/>
                    </a:cubicBezTo>
                    <a:lnTo>
                      <a:pt x="1657" y="13360"/>
                    </a:lnTo>
                    <a:lnTo>
                      <a:pt x="1725" y="13360"/>
                    </a:lnTo>
                    <a:cubicBezTo>
                      <a:pt x="1965" y="13347"/>
                      <a:pt x="2232" y="13333"/>
                      <a:pt x="2539" y="13321"/>
                    </a:cubicBezTo>
                    <a:lnTo>
                      <a:pt x="2699" y="13307"/>
                    </a:lnTo>
                    <a:lnTo>
                      <a:pt x="2673" y="13146"/>
                    </a:lnTo>
                    <a:cubicBezTo>
                      <a:pt x="2673" y="13066"/>
                      <a:pt x="2660" y="13000"/>
                      <a:pt x="2660" y="12933"/>
                    </a:cubicBezTo>
                    <a:cubicBezTo>
                      <a:pt x="2646" y="12786"/>
                      <a:pt x="2633" y="12653"/>
                      <a:pt x="2606" y="12532"/>
                    </a:cubicBezTo>
                    <a:cubicBezTo>
                      <a:pt x="2580" y="12332"/>
                      <a:pt x="2526" y="12145"/>
                      <a:pt x="2486" y="11944"/>
                    </a:cubicBezTo>
                    <a:cubicBezTo>
                      <a:pt x="2406" y="11557"/>
                      <a:pt x="2325" y="11183"/>
                      <a:pt x="2313" y="10795"/>
                    </a:cubicBezTo>
                    <a:cubicBezTo>
                      <a:pt x="2286" y="9860"/>
                      <a:pt x="2299" y="8898"/>
                      <a:pt x="2299" y="7963"/>
                    </a:cubicBezTo>
                    <a:cubicBezTo>
                      <a:pt x="2299" y="7455"/>
                      <a:pt x="2313" y="6921"/>
                      <a:pt x="2313" y="6400"/>
                    </a:cubicBezTo>
                    <a:cubicBezTo>
                      <a:pt x="2299" y="5518"/>
                      <a:pt x="2900" y="4743"/>
                      <a:pt x="3768" y="4542"/>
                    </a:cubicBezTo>
                    <a:lnTo>
                      <a:pt x="3875" y="4516"/>
                    </a:lnTo>
                    <a:cubicBezTo>
                      <a:pt x="4397" y="4382"/>
                      <a:pt x="4944" y="4249"/>
                      <a:pt x="5425" y="3888"/>
                    </a:cubicBezTo>
                    <a:lnTo>
                      <a:pt x="5478" y="3835"/>
                    </a:lnTo>
                    <a:lnTo>
                      <a:pt x="5478" y="2846"/>
                    </a:lnTo>
                    <a:close/>
                    <a:moveTo>
                      <a:pt x="30315" y="10020"/>
                    </a:moveTo>
                    <a:cubicBezTo>
                      <a:pt x="30328" y="10020"/>
                      <a:pt x="30328" y="10034"/>
                      <a:pt x="30328" y="10047"/>
                    </a:cubicBezTo>
                    <a:cubicBezTo>
                      <a:pt x="30342" y="10127"/>
                      <a:pt x="30369" y="10207"/>
                      <a:pt x="30355" y="10261"/>
                    </a:cubicBezTo>
                    <a:lnTo>
                      <a:pt x="30275" y="11103"/>
                    </a:lnTo>
                    <a:cubicBezTo>
                      <a:pt x="30168" y="12051"/>
                      <a:pt x="30075" y="13027"/>
                      <a:pt x="29941" y="13989"/>
                    </a:cubicBezTo>
                    <a:cubicBezTo>
                      <a:pt x="29874" y="14482"/>
                      <a:pt x="29767" y="14977"/>
                      <a:pt x="29674" y="15471"/>
                    </a:cubicBezTo>
                    <a:cubicBezTo>
                      <a:pt x="29580" y="15952"/>
                      <a:pt x="29487" y="16447"/>
                      <a:pt x="29407" y="16954"/>
                    </a:cubicBezTo>
                    <a:cubicBezTo>
                      <a:pt x="29246" y="18090"/>
                      <a:pt x="29140" y="19199"/>
                      <a:pt x="29059" y="20281"/>
                    </a:cubicBezTo>
                    <a:cubicBezTo>
                      <a:pt x="29045" y="20494"/>
                      <a:pt x="29045" y="20708"/>
                      <a:pt x="29033" y="20909"/>
                    </a:cubicBezTo>
                    <a:cubicBezTo>
                      <a:pt x="29006" y="21443"/>
                      <a:pt x="28992" y="21991"/>
                      <a:pt x="28872" y="22525"/>
                    </a:cubicBezTo>
                    <a:cubicBezTo>
                      <a:pt x="28819" y="22739"/>
                      <a:pt x="28819" y="22967"/>
                      <a:pt x="28819" y="23180"/>
                    </a:cubicBezTo>
                    <a:cubicBezTo>
                      <a:pt x="28805" y="23353"/>
                      <a:pt x="28805" y="23514"/>
                      <a:pt x="28778" y="23674"/>
                    </a:cubicBezTo>
                    <a:cubicBezTo>
                      <a:pt x="28752" y="23875"/>
                      <a:pt x="28739" y="24089"/>
                      <a:pt x="28725" y="24276"/>
                    </a:cubicBezTo>
                    <a:cubicBezTo>
                      <a:pt x="28698" y="24677"/>
                      <a:pt x="28671" y="25051"/>
                      <a:pt x="28525" y="25411"/>
                    </a:cubicBezTo>
                    <a:cubicBezTo>
                      <a:pt x="28458" y="25558"/>
                      <a:pt x="28472" y="25719"/>
                      <a:pt x="28484" y="25865"/>
                    </a:cubicBezTo>
                    <a:lnTo>
                      <a:pt x="28484" y="26025"/>
                    </a:lnTo>
                    <a:cubicBezTo>
                      <a:pt x="28484" y="26346"/>
                      <a:pt x="28472" y="26640"/>
                      <a:pt x="28377" y="26948"/>
                    </a:cubicBezTo>
                    <a:cubicBezTo>
                      <a:pt x="28284" y="27228"/>
                      <a:pt x="28284" y="27522"/>
                      <a:pt x="28284" y="27816"/>
                    </a:cubicBezTo>
                    <a:lnTo>
                      <a:pt x="28284" y="27883"/>
                    </a:lnTo>
                    <a:cubicBezTo>
                      <a:pt x="28271" y="29713"/>
                      <a:pt x="28271" y="31583"/>
                      <a:pt x="28271" y="33373"/>
                    </a:cubicBezTo>
                    <a:lnTo>
                      <a:pt x="28271" y="35885"/>
                    </a:lnTo>
                    <a:lnTo>
                      <a:pt x="28271" y="36033"/>
                    </a:lnTo>
                    <a:cubicBezTo>
                      <a:pt x="28284" y="36353"/>
                      <a:pt x="28284" y="36660"/>
                      <a:pt x="28124" y="36927"/>
                    </a:cubicBezTo>
                    <a:cubicBezTo>
                      <a:pt x="28057" y="37048"/>
                      <a:pt x="28030" y="37208"/>
                      <a:pt x="28030" y="37408"/>
                    </a:cubicBezTo>
                    <a:cubicBezTo>
                      <a:pt x="28044" y="37903"/>
                      <a:pt x="27923" y="38370"/>
                      <a:pt x="27804" y="38851"/>
                    </a:cubicBezTo>
                    <a:cubicBezTo>
                      <a:pt x="27763" y="38999"/>
                      <a:pt x="27736" y="39145"/>
                      <a:pt x="27697" y="39279"/>
                    </a:cubicBezTo>
                    <a:cubicBezTo>
                      <a:pt x="27656" y="39453"/>
                      <a:pt x="27629" y="39640"/>
                      <a:pt x="27603" y="39854"/>
                    </a:cubicBezTo>
                    <a:cubicBezTo>
                      <a:pt x="27590" y="39934"/>
                      <a:pt x="27590" y="40000"/>
                      <a:pt x="27590" y="40067"/>
                    </a:cubicBezTo>
                    <a:cubicBezTo>
                      <a:pt x="27590" y="40160"/>
                      <a:pt x="27590" y="40241"/>
                      <a:pt x="27563" y="40308"/>
                    </a:cubicBezTo>
                    <a:cubicBezTo>
                      <a:pt x="27349" y="40828"/>
                      <a:pt x="27349" y="41377"/>
                      <a:pt x="27349" y="41897"/>
                    </a:cubicBezTo>
                    <a:cubicBezTo>
                      <a:pt x="27362" y="42031"/>
                      <a:pt x="27362" y="42164"/>
                      <a:pt x="27349" y="42298"/>
                    </a:cubicBezTo>
                    <a:cubicBezTo>
                      <a:pt x="27349" y="42392"/>
                      <a:pt x="27349" y="42485"/>
                      <a:pt x="27362" y="42565"/>
                    </a:cubicBezTo>
                    <a:cubicBezTo>
                      <a:pt x="27362" y="42900"/>
                      <a:pt x="27362" y="43220"/>
                      <a:pt x="27202" y="43500"/>
                    </a:cubicBezTo>
                    <a:lnTo>
                      <a:pt x="27189" y="43541"/>
                    </a:lnTo>
                    <a:lnTo>
                      <a:pt x="27189" y="43594"/>
                    </a:lnTo>
                    <a:cubicBezTo>
                      <a:pt x="27242" y="44049"/>
                      <a:pt x="27082" y="44462"/>
                      <a:pt x="26908" y="44904"/>
                    </a:cubicBezTo>
                    <a:cubicBezTo>
                      <a:pt x="26842" y="45091"/>
                      <a:pt x="26761" y="45291"/>
                      <a:pt x="26708" y="45478"/>
                    </a:cubicBezTo>
                    <a:cubicBezTo>
                      <a:pt x="26601" y="45825"/>
                      <a:pt x="26414" y="46119"/>
                      <a:pt x="26147" y="46359"/>
                    </a:cubicBezTo>
                    <a:cubicBezTo>
                      <a:pt x="25933" y="46546"/>
                      <a:pt x="25705" y="46721"/>
                      <a:pt x="25479" y="46881"/>
                    </a:cubicBezTo>
                    <a:cubicBezTo>
                      <a:pt x="25251" y="47041"/>
                      <a:pt x="25011" y="47214"/>
                      <a:pt x="24797" y="47402"/>
                    </a:cubicBezTo>
                    <a:cubicBezTo>
                      <a:pt x="24490" y="47669"/>
                      <a:pt x="24129" y="47816"/>
                      <a:pt x="23701" y="47977"/>
                    </a:cubicBezTo>
                    <a:cubicBezTo>
                      <a:pt x="23288" y="48123"/>
                      <a:pt x="22834" y="48257"/>
                      <a:pt x="22312" y="48404"/>
                    </a:cubicBezTo>
                    <a:cubicBezTo>
                      <a:pt x="22152" y="48458"/>
                      <a:pt x="21965" y="48458"/>
                      <a:pt x="21778" y="48458"/>
                    </a:cubicBezTo>
                    <a:cubicBezTo>
                      <a:pt x="21444" y="48458"/>
                      <a:pt x="21097" y="48470"/>
                      <a:pt x="20762" y="48470"/>
                    </a:cubicBezTo>
                    <a:lnTo>
                      <a:pt x="19212" y="48470"/>
                    </a:lnTo>
                    <a:cubicBezTo>
                      <a:pt x="18478" y="48470"/>
                      <a:pt x="17864" y="48470"/>
                      <a:pt x="17289" y="48458"/>
                    </a:cubicBezTo>
                    <a:cubicBezTo>
                      <a:pt x="16875" y="48444"/>
                      <a:pt x="16434" y="48351"/>
                      <a:pt x="16006" y="48270"/>
                    </a:cubicBezTo>
                    <a:lnTo>
                      <a:pt x="15646" y="48190"/>
                    </a:lnTo>
                    <a:cubicBezTo>
                      <a:pt x="15445" y="48164"/>
                      <a:pt x="15258" y="48096"/>
                      <a:pt x="15058" y="48030"/>
                    </a:cubicBezTo>
                    <a:cubicBezTo>
                      <a:pt x="15005" y="48016"/>
                      <a:pt x="14937" y="47989"/>
                      <a:pt x="14871" y="47977"/>
                    </a:cubicBezTo>
                    <a:cubicBezTo>
                      <a:pt x="14296" y="47790"/>
                      <a:pt x="13695" y="47576"/>
                      <a:pt x="13295" y="47054"/>
                    </a:cubicBezTo>
                    <a:lnTo>
                      <a:pt x="13200" y="46961"/>
                    </a:lnTo>
                    <a:cubicBezTo>
                      <a:pt x="12146" y="46266"/>
                      <a:pt x="11784" y="45144"/>
                      <a:pt x="11464" y="43874"/>
                    </a:cubicBezTo>
                    <a:cubicBezTo>
                      <a:pt x="11437" y="43768"/>
                      <a:pt x="11397" y="43661"/>
                      <a:pt x="11371" y="43554"/>
                    </a:cubicBezTo>
                    <a:cubicBezTo>
                      <a:pt x="11264" y="43194"/>
                      <a:pt x="11170" y="42859"/>
                      <a:pt x="11210" y="42499"/>
                    </a:cubicBezTo>
                    <a:cubicBezTo>
                      <a:pt x="11223" y="42419"/>
                      <a:pt x="11210" y="42325"/>
                      <a:pt x="11170" y="42245"/>
                    </a:cubicBezTo>
                    <a:cubicBezTo>
                      <a:pt x="10956" y="41844"/>
                      <a:pt x="10970" y="41403"/>
                      <a:pt x="10983" y="40949"/>
                    </a:cubicBezTo>
                    <a:lnTo>
                      <a:pt x="10983" y="40641"/>
                    </a:lnTo>
                    <a:cubicBezTo>
                      <a:pt x="10970" y="38878"/>
                      <a:pt x="10970" y="37101"/>
                      <a:pt x="10970" y="35365"/>
                    </a:cubicBezTo>
                    <a:cubicBezTo>
                      <a:pt x="10956" y="34242"/>
                      <a:pt x="10956" y="33106"/>
                      <a:pt x="10956" y="31984"/>
                    </a:cubicBezTo>
                    <a:lnTo>
                      <a:pt x="10956" y="31931"/>
                    </a:lnTo>
                    <a:cubicBezTo>
                      <a:pt x="10956" y="31570"/>
                      <a:pt x="10956" y="31182"/>
                      <a:pt x="10783" y="30796"/>
                    </a:cubicBezTo>
                    <a:cubicBezTo>
                      <a:pt x="10715" y="30648"/>
                      <a:pt x="10703" y="30448"/>
                      <a:pt x="10703" y="30247"/>
                    </a:cubicBezTo>
                    <a:lnTo>
                      <a:pt x="10703" y="30220"/>
                    </a:lnTo>
                    <a:cubicBezTo>
                      <a:pt x="10676" y="29446"/>
                      <a:pt x="10662" y="28685"/>
                      <a:pt x="10662" y="27842"/>
                    </a:cubicBezTo>
                    <a:lnTo>
                      <a:pt x="10649" y="27803"/>
                    </a:lnTo>
                    <a:cubicBezTo>
                      <a:pt x="10649" y="27696"/>
                      <a:pt x="10649" y="27589"/>
                      <a:pt x="10689" y="27509"/>
                    </a:cubicBezTo>
                    <a:cubicBezTo>
                      <a:pt x="10822" y="27162"/>
                      <a:pt x="10729" y="26868"/>
                      <a:pt x="10649" y="26587"/>
                    </a:cubicBezTo>
                    <a:cubicBezTo>
                      <a:pt x="10635" y="26520"/>
                      <a:pt x="10609" y="26453"/>
                      <a:pt x="10596" y="26387"/>
                    </a:cubicBezTo>
                    <a:cubicBezTo>
                      <a:pt x="10409" y="25665"/>
                      <a:pt x="9914" y="25197"/>
                      <a:pt x="9086" y="24957"/>
                    </a:cubicBezTo>
                    <a:cubicBezTo>
                      <a:pt x="8378" y="24757"/>
                      <a:pt x="7710" y="24436"/>
                      <a:pt x="7055" y="24128"/>
                    </a:cubicBezTo>
                    <a:cubicBezTo>
                      <a:pt x="6975" y="24075"/>
                      <a:pt x="6882" y="24035"/>
                      <a:pt x="6788" y="23995"/>
                    </a:cubicBezTo>
                    <a:cubicBezTo>
                      <a:pt x="6467" y="23848"/>
                      <a:pt x="6200" y="23621"/>
                      <a:pt x="5933" y="23260"/>
                    </a:cubicBezTo>
                    <a:cubicBezTo>
                      <a:pt x="5572" y="22779"/>
                      <a:pt x="5225" y="22272"/>
                      <a:pt x="4917" y="21804"/>
                    </a:cubicBezTo>
                    <a:cubicBezTo>
                      <a:pt x="4798" y="21617"/>
                      <a:pt x="4650" y="21456"/>
                      <a:pt x="4516" y="21296"/>
                    </a:cubicBezTo>
                    <a:cubicBezTo>
                      <a:pt x="4423" y="21176"/>
                      <a:pt x="4317" y="21055"/>
                      <a:pt x="4223" y="20922"/>
                    </a:cubicBezTo>
                    <a:cubicBezTo>
                      <a:pt x="4183" y="20868"/>
                      <a:pt x="4142" y="20815"/>
                      <a:pt x="4103" y="20775"/>
                    </a:cubicBezTo>
                    <a:cubicBezTo>
                      <a:pt x="3942" y="20562"/>
                      <a:pt x="3795" y="20361"/>
                      <a:pt x="3702" y="20147"/>
                    </a:cubicBezTo>
                    <a:cubicBezTo>
                      <a:pt x="3301" y="19292"/>
                      <a:pt x="2927" y="18437"/>
                      <a:pt x="2580" y="17622"/>
                    </a:cubicBezTo>
                    <a:cubicBezTo>
                      <a:pt x="2500" y="17435"/>
                      <a:pt x="2419" y="17234"/>
                      <a:pt x="2339" y="17047"/>
                    </a:cubicBezTo>
                    <a:cubicBezTo>
                      <a:pt x="2218" y="16714"/>
                      <a:pt x="2085" y="16367"/>
                      <a:pt x="1912" y="16046"/>
                    </a:cubicBezTo>
                    <a:cubicBezTo>
                      <a:pt x="1751" y="15738"/>
                      <a:pt x="1671" y="15444"/>
                      <a:pt x="1671" y="15111"/>
                    </a:cubicBezTo>
                    <a:cubicBezTo>
                      <a:pt x="1684" y="14897"/>
                      <a:pt x="1684" y="14683"/>
                      <a:pt x="1684" y="14496"/>
                    </a:cubicBezTo>
                    <a:lnTo>
                      <a:pt x="1684" y="14322"/>
                    </a:lnTo>
                    <a:cubicBezTo>
                      <a:pt x="1912" y="14095"/>
                      <a:pt x="2179" y="14055"/>
                      <a:pt x="2500" y="14015"/>
                    </a:cubicBezTo>
                    <a:cubicBezTo>
                      <a:pt x="2726" y="13989"/>
                      <a:pt x="2940" y="13962"/>
                      <a:pt x="3168" y="13868"/>
                    </a:cubicBezTo>
                    <a:cubicBezTo>
                      <a:pt x="3180" y="13908"/>
                      <a:pt x="3194" y="13962"/>
                      <a:pt x="3207" y="14001"/>
                    </a:cubicBezTo>
                    <a:cubicBezTo>
                      <a:pt x="3341" y="14363"/>
                      <a:pt x="3462" y="14669"/>
                      <a:pt x="3448" y="15031"/>
                    </a:cubicBezTo>
                    <a:cubicBezTo>
                      <a:pt x="3448" y="15177"/>
                      <a:pt x="3488" y="15337"/>
                      <a:pt x="3515" y="15471"/>
                    </a:cubicBezTo>
                    <a:cubicBezTo>
                      <a:pt x="3528" y="15524"/>
                      <a:pt x="3542" y="15565"/>
                      <a:pt x="3555" y="15618"/>
                    </a:cubicBezTo>
                    <a:cubicBezTo>
                      <a:pt x="3568" y="15672"/>
                      <a:pt x="3581" y="15711"/>
                      <a:pt x="3608" y="15765"/>
                    </a:cubicBezTo>
                    <a:cubicBezTo>
                      <a:pt x="3622" y="15792"/>
                      <a:pt x="3649" y="15845"/>
                      <a:pt x="3635" y="15872"/>
                    </a:cubicBezTo>
                    <a:cubicBezTo>
                      <a:pt x="3581" y="16286"/>
                      <a:pt x="3661" y="16687"/>
                      <a:pt x="3755" y="17061"/>
                    </a:cubicBezTo>
                    <a:cubicBezTo>
                      <a:pt x="3809" y="17329"/>
                      <a:pt x="3875" y="17569"/>
                      <a:pt x="3875" y="17822"/>
                    </a:cubicBezTo>
                    <a:cubicBezTo>
                      <a:pt x="3889" y="17997"/>
                      <a:pt x="3955" y="18170"/>
                      <a:pt x="4023" y="18330"/>
                    </a:cubicBezTo>
                    <a:lnTo>
                      <a:pt x="4035" y="18344"/>
                    </a:lnTo>
                    <a:cubicBezTo>
                      <a:pt x="4116" y="18544"/>
                      <a:pt x="4183" y="18771"/>
                      <a:pt x="4249" y="18985"/>
                    </a:cubicBezTo>
                    <a:cubicBezTo>
                      <a:pt x="4276" y="19092"/>
                      <a:pt x="4317" y="19212"/>
                      <a:pt x="4356" y="19319"/>
                    </a:cubicBezTo>
                    <a:cubicBezTo>
                      <a:pt x="4637" y="20188"/>
                      <a:pt x="5104" y="21269"/>
                      <a:pt x="6187" y="21951"/>
                    </a:cubicBezTo>
                    <a:cubicBezTo>
                      <a:pt x="6307" y="22031"/>
                      <a:pt x="6414" y="22124"/>
                      <a:pt x="6534" y="22231"/>
                    </a:cubicBezTo>
                    <a:cubicBezTo>
                      <a:pt x="6627" y="22298"/>
                      <a:pt x="6707" y="22379"/>
                      <a:pt x="6814" y="22459"/>
                    </a:cubicBezTo>
                    <a:cubicBezTo>
                      <a:pt x="6841" y="22472"/>
                      <a:pt x="6882" y="22498"/>
                      <a:pt x="6908" y="22525"/>
                    </a:cubicBezTo>
                    <a:cubicBezTo>
                      <a:pt x="7122" y="22685"/>
                      <a:pt x="7336" y="22846"/>
                      <a:pt x="7576" y="22967"/>
                    </a:cubicBezTo>
                    <a:cubicBezTo>
                      <a:pt x="7937" y="23140"/>
                      <a:pt x="8351" y="23314"/>
                      <a:pt x="8859" y="23501"/>
                    </a:cubicBezTo>
                    <a:cubicBezTo>
                      <a:pt x="9046" y="23567"/>
                      <a:pt x="9260" y="23581"/>
                      <a:pt x="9474" y="23581"/>
                    </a:cubicBezTo>
                    <a:lnTo>
                      <a:pt x="11344" y="23581"/>
                    </a:lnTo>
                    <a:cubicBezTo>
                      <a:pt x="11490" y="23581"/>
                      <a:pt x="11624" y="23608"/>
                      <a:pt x="11771" y="23621"/>
                    </a:cubicBezTo>
                    <a:cubicBezTo>
                      <a:pt x="11891" y="23647"/>
                      <a:pt x="12025" y="23661"/>
                      <a:pt x="12146" y="23661"/>
                    </a:cubicBezTo>
                    <a:lnTo>
                      <a:pt x="12158" y="23674"/>
                    </a:lnTo>
                    <a:cubicBezTo>
                      <a:pt x="12292" y="23674"/>
                      <a:pt x="12439" y="23688"/>
                      <a:pt x="12573" y="23688"/>
                    </a:cubicBezTo>
                    <a:cubicBezTo>
                      <a:pt x="12907" y="23688"/>
                      <a:pt x="13334" y="23635"/>
                      <a:pt x="13708" y="23300"/>
                    </a:cubicBezTo>
                    <a:cubicBezTo>
                      <a:pt x="13815" y="23207"/>
                      <a:pt x="13936" y="23113"/>
                      <a:pt x="14056" y="23020"/>
                    </a:cubicBezTo>
                    <a:cubicBezTo>
                      <a:pt x="14230" y="22886"/>
                      <a:pt x="14417" y="22739"/>
                      <a:pt x="14577" y="22552"/>
                    </a:cubicBezTo>
                    <a:cubicBezTo>
                      <a:pt x="14617" y="22512"/>
                      <a:pt x="14657" y="22486"/>
                      <a:pt x="14697" y="22445"/>
                    </a:cubicBezTo>
                    <a:cubicBezTo>
                      <a:pt x="14857" y="22272"/>
                      <a:pt x="15071" y="22071"/>
                      <a:pt x="15005" y="21737"/>
                    </a:cubicBezTo>
                    <a:cubicBezTo>
                      <a:pt x="15058" y="21630"/>
                      <a:pt x="15098" y="21536"/>
                      <a:pt x="15151" y="21430"/>
                    </a:cubicBezTo>
                    <a:cubicBezTo>
                      <a:pt x="15285" y="21162"/>
                      <a:pt x="15418" y="20895"/>
                      <a:pt x="15579" y="20655"/>
                    </a:cubicBezTo>
                    <a:cubicBezTo>
                      <a:pt x="15726" y="20428"/>
                      <a:pt x="15846" y="20188"/>
                      <a:pt x="15940" y="19894"/>
                    </a:cubicBezTo>
                    <a:cubicBezTo>
                      <a:pt x="16113" y="19359"/>
                      <a:pt x="16327" y="18825"/>
                      <a:pt x="16514" y="18317"/>
                    </a:cubicBezTo>
                    <a:lnTo>
                      <a:pt x="16674" y="17916"/>
                    </a:lnTo>
                    <a:cubicBezTo>
                      <a:pt x="16741" y="17756"/>
                      <a:pt x="16808" y="17582"/>
                      <a:pt x="16875" y="17422"/>
                    </a:cubicBezTo>
                    <a:cubicBezTo>
                      <a:pt x="16982" y="17142"/>
                      <a:pt x="17102" y="16848"/>
                      <a:pt x="17208" y="16554"/>
                    </a:cubicBezTo>
                    <a:cubicBezTo>
                      <a:pt x="17289" y="16299"/>
                      <a:pt x="17356" y="16032"/>
                      <a:pt x="17422" y="15765"/>
                    </a:cubicBezTo>
                    <a:cubicBezTo>
                      <a:pt x="17490" y="15538"/>
                      <a:pt x="17543" y="15298"/>
                      <a:pt x="17623" y="15070"/>
                    </a:cubicBezTo>
                    <a:cubicBezTo>
                      <a:pt x="17730" y="14723"/>
                      <a:pt x="17864" y="14375"/>
                      <a:pt x="17983" y="14028"/>
                    </a:cubicBezTo>
                    <a:cubicBezTo>
                      <a:pt x="18037" y="13908"/>
                      <a:pt x="18077" y="13775"/>
                      <a:pt x="18131" y="13654"/>
                    </a:cubicBezTo>
                    <a:cubicBezTo>
                      <a:pt x="18384" y="13547"/>
                      <a:pt x="18651" y="13547"/>
                      <a:pt x="18919" y="13547"/>
                    </a:cubicBezTo>
                    <a:cubicBezTo>
                      <a:pt x="19093" y="13547"/>
                      <a:pt x="19280" y="13547"/>
                      <a:pt x="19467" y="13508"/>
                    </a:cubicBezTo>
                    <a:cubicBezTo>
                      <a:pt x="19720" y="13734"/>
                      <a:pt x="19693" y="13989"/>
                      <a:pt x="19627" y="14375"/>
                    </a:cubicBezTo>
                    <a:cubicBezTo>
                      <a:pt x="19613" y="14429"/>
                      <a:pt x="19600" y="14482"/>
                      <a:pt x="19600" y="14536"/>
                    </a:cubicBezTo>
                    <a:cubicBezTo>
                      <a:pt x="19587" y="14576"/>
                      <a:pt x="19560" y="14630"/>
                      <a:pt x="19533" y="14683"/>
                    </a:cubicBezTo>
                    <a:cubicBezTo>
                      <a:pt x="19506" y="14723"/>
                      <a:pt x="19494" y="14750"/>
                      <a:pt x="19480" y="14776"/>
                    </a:cubicBezTo>
                    <a:lnTo>
                      <a:pt x="19319" y="15097"/>
                    </a:lnTo>
                    <a:cubicBezTo>
                      <a:pt x="19146" y="15431"/>
                      <a:pt x="18959" y="15765"/>
                      <a:pt x="18879" y="16153"/>
                    </a:cubicBezTo>
                    <a:cubicBezTo>
                      <a:pt x="18879" y="16192"/>
                      <a:pt x="18852" y="16260"/>
                      <a:pt x="18799" y="16313"/>
                    </a:cubicBezTo>
                    <a:cubicBezTo>
                      <a:pt x="18491" y="16727"/>
                      <a:pt x="18304" y="17195"/>
                      <a:pt x="18117" y="17649"/>
                    </a:cubicBezTo>
                    <a:cubicBezTo>
                      <a:pt x="18037" y="17836"/>
                      <a:pt x="17957" y="18036"/>
                      <a:pt x="17864" y="18223"/>
                    </a:cubicBezTo>
                    <a:cubicBezTo>
                      <a:pt x="17677" y="18638"/>
                      <a:pt x="17502" y="19065"/>
                      <a:pt x="17356" y="19479"/>
                    </a:cubicBezTo>
                    <a:cubicBezTo>
                      <a:pt x="17276" y="19693"/>
                      <a:pt x="17196" y="19907"/>
                      <a:pt x="17102" y="20120"/>
                    </a:cubicBezTo>
                    <a:cubicBezTo>
                      <a:pt x="17075" y="20200"/>
                      <a:pt x="17035" y="20281"/>
                      <a:pt x="17009" y="20361"/>
                    </a:cubicBezTo>
                    <a:cubicBezTo>
                      <a:pt x="16875" y="20669"/>
                      <a:pt x="16741" y="21002"/>
                      <a:pt x="16661" y="21349"/>
                    </a:cubicBezTo>
                    <a:cubicBezTo>
                      <a:pt x="16581" y="21657"/>
                      <a:pt x="16407" y="21951"/>
                      <a:pt x="16220" y="22258"/>
                    </a:cubicBezTo>
                    <a:cubicBezTo>
                      <a:pt x="16140" y="22365"/>
                      <a:pt x="16073" y="22486"/>
                      <a:pt x="16006" y="22605"/>
                    </a:cubicBezTo>
                    <a:cubicBezTo>
                      <a:pt x="15913" y="22766"/>
                      <a:pt x="15819" y="22926"/>
                      <a:pt x="15712" y="23086"/>
                    </a:cubicBezTo>
                    <a:cubicBezTo>
                      <a:pt x="15685" y="23127"/>
                      <a:pt x="15659" y="23180"/>
                      <a:pt x="15619" y="23220"/>
                    </a:cubicBezTo>
                    <a:cubicBezTo>
                      <a:pt x="15592" y="23260"/>
                      <a:pt x="15579" y="23300"/>
                      <a:pt x="15552" y="23341"/>
                    </a:cubicBezTo>
                    <a:cubicBezTo>
                      <a:pt x="15525" y="23394"/>
                      <a:pt x="15486" y="23474"/>
                      <a:pt x="15445" y="23501"/>
                    </a:cubicBezTo>
                    <a:cubicBezTo>
                      <a:pt x="15005" y="23727"/>
                      <a:pt x="14684" y="24021"/>
                      <a:pt x="14430" y="24409"/>
                    </a:cubicBezTo>
                    <a:cubicBezTo>
                      <a:pt x="14417" y="24409"/>
                      <a:pt x="14390" y="24422"/>
                      <a:pt x="14363" y="24436"/>
                    </a:cubicBezTo>
                    <a:cubicBezTo>
                      <a:pt x="14337" y="24449"/>
                      <a:pt x="14310" y="24449"/>
                      <a:pt x="14283" y="24463"/>
                    </a:cubicBezTo>
                    <a:cubicBezTo>
                      <a:pt x="14189" y="24516"/>
                      <a:pt x="14096" y="24556"/>
                      <a:pt x="14002" y="24609"/>
                    </a:cubicBezTo>
                    <a:cubicBezTo>
                      <a:pt x="13802" y="24716"/>
                      <a:pt x="13615" y="24810"/>
                      <a:pt x="13414" y="24876"/>
                    </a:cubicBezTo>
                    <a:cubicBezTo>
                      <a:pt x="12853" y="25077"/>
                      <a:pt x="12546" y="25518"/>
                      <a:pt x="12265" y="25906"/>
                    </a:cubicBezTo>
                    <a:cubicBezTo>
                      <a:pt x="12239" y="25945"/>
                      <a:pt x="12212" y="25999"/>
                      <a:pt x="12199" y="26052"/>
                    </a:cubicBezTo>
                    <a:cubicBezTo>
                      <a:pt x="12185" y="26079"/>
                      <a:pt x="12172" y="26106"/>
                      <a:pt x="12172" y="26119"/>
                    </a:cubicBezTo>
                    <a:cubicBezTo>
                      <a:pt x="11517" y="27055"/>
                      <a:pt x="11437" y="28097"/>
                      <a:pt x="11451" y="28991"/>
                    </a:cubicBezTo>
                    <a:cubicBezTo>
                      <a:pt x="11478" y="31263"/>
                      <a:pt x="11464" y="33574"/>
                      <a:pt x="11451" y="35805"/>
                    </a:cubicBezTo>
                    <a:lnTo>
                      <a:pt x="11451" y="38544"/>
                    </a:lnTo>
                    <a:lnTo>
                      <a:pt x="11451" y="38637"/>
                    </a:lnTo>
                    <a:cubicBezTo>
                      <a:pt x="11451" y="38972"/>
                      <a:pt x="11451" y="39319"/>
                      <a:pt x="11597" y="39653"/>
                    </a:cubicBezTo>
                    <a:cubicBezTo>
                      <a:pt x="11638" y="39747"/>
                      <a:pt x="11651" y="39866"/>
                      <a:pt x="11651" y="39987"/>
                    </a:cubicBezTo>
                    <a:lnTo>
                      <a:pt x="11651" y="40080"/>
                    </a:lnTo>
                    <a:cubicBezTo>
                      <a:pt x="11665" y="40281"/>
                      <a:pt x="11677" y="40454"/>
                      <a:pt x="11665" y="40629"/>
                    </a:cubicBezTo>
                    <a:cubicBezTo>
                      <a:pt x="11584" y="41416"/>
                      <a:pt x="11758" y="42178"/>
                      <a:pt x="11918" y="42900"/>
                    </a:cubicBezTo>
                    <a:cubicBezTo>
                      <a:pt x="11932" y="42993"/>
                      <a:pt x="11959" y="43073"/>
                      <a:pt x="11971" y="43167"/>
                    </a:cubicBezTo>
                    <a:lnTo>
                      <a:pt x="11998" y="43287"/>
                    </a:lnTo>
                    <a:cubicBezTo>
                      <a:pt x="12051" y="43527"/>
                      <a:pt x="12105" y="43794"/>
                      <a:pt x="12185" y="44035"/>
                    </a:cubicBezTo>
                    <a:cubicBezTo>
                      <a:pt x="12413" y="44756"/>
                      <a:pt x="12639" y="45385"/>
                      <a:pt x="13188" y="45866"/>
                    </a:cubicBezTo>
                    <a:cubicBezTo>
                      <a:pt x="13227" y="45892"/>
                      <a:pt x="13254" y="45919"/>
                      <a:pt x="13268" y="45946"/>
                    </a:cubicBezTo>
                    <a:cubicBezTo>
                      <a:pt x="13521" y="46400"/>
                      <a:pt x="13895" y="46721"/>
                      <a:pt x="14363" y="46894"/>
                    </a:cubicBezTo>
                    <a:cubicBezTo>
                      <a:pt x="14470" y="46934"/>
                      <a:pt x="14590" y="46988"/>
                      <a:pt x="14697" y="47041"/>
                    </a:cubicBezTo>
                    <a:cubicBezTo>
                      <a:pt x="15136" y="47217"/>
                      <a:pt x="15587" y="47404"/>
                      <a:pt x="16105" y="47404"/>
                    </a:cubicBezTo>
                    <a:cubicBezTo>
                      <a:pt x="16139" y="47404"/>
                      <a:pt x="16173" y="47403"/>
                      <a:pt x="16207" y="47402"/>
                    </a:cubicBezTo>
                    <a:cubicBezTo>
                      <a:pt x="16353" y="47402"/>
                      <a:pt x="16501" y="47428"/>
                      <a:pt x="16661" y="47455"/>
                    </a:cubicBezTo>
                    <a:cubicBezTo>
                      <a:pt x="16741" y="47469"/>
                      <a:pt x="16822" y="47496"/>
                      <a:pt x="16902" y="47496"/>
                    </a:cubicBezTo>
                    <a:cubicBezTo>
                      <a:pt x="16968" y="47508"/>
                      <a:pt x="17048" y="47522"/>
                      <a:pt x="17115" y="47535"/>
                    </a:cubicBezTo>
                    <a:cubicBezTo>
                      <a:pt x="17289" y="47562"/>
                      <a:pt x="17463" y="47602"/>
                      <a:pt x="17636" y="47602"/>
                    </a:cubicBezTo>
                    <a:cubicBezTo>
                      <a:pt x="18585" y="47615"/>
                      <a:pt x="19547" y="47615"/>
                      <a:pt x="20482" y="47615"/>
                    </a:cubicBezTo>
                    <a:lnTo>
                      <a:pt x="21311" y="47615"/>
                    </a:lnTo>
                    <a:cubicBezTo>
                      <a:pt x="21551" y="47615"/>
                      <a:pt x="21831" y="47602"/>
                      <a:pt x="22098" y="47442"/>
                    </a:cubicBezTo>
                    <a:cubicBezTo>
                      <a:pt x="22139" y="47415"/>
                      <a:pt x="22232" y="47415"/>
                      <a:pt x="22272" y="47415"/>
                    </a:cubicBezTo>
                    <a:cubicBezTo>
                      <a:pt x="23047" y="47402"/>
                      <a:pt x="23742" y="47068"/>
                      <a:pt x="24450" y="46400"/>
                    </a:cubicBezTo>
                    <a:cubicBezTo>
                      <a:pt x="25037" y="45825"/>
                      <a:pt x="25652" y="45210"/>
                      <a:pt x="26120" y="44462"/>
                    </a:cubicBezTo>
                    <a:cubicBezTo>
                      <a:pt x="26320" y="44129"/>
                      <a:pt x="26454" y="43794"/>
                      <a:pt x="26521" y="43434"/>
                    </a:cubicBezTo>
                    <a:cubicBezTo>
                      <a:pt x="26681" y="42538"/>
                      <a:pt x="26801" y="41577"/>
                      <a:pt x="26854" y="40428"/>
                    </a:cubicBezTo>
                    <a:cubicBezTo>
                      <a:pt x="26868" y="40308"/>
                      <a:pt x="26895" y="40174"/>
                      <a:pt x="26922" y="40041"/>
                    </a:cubicBezTo>
                    <a:cubicBezTo>
                      <a:pt x="26922" y="39987"/>
                      <a:pt x="26935" y="39934"/>
                      <a:pt x="26948" y="39880"/>
                    </a:cubicBezTo>
                    <a:cubicBezTo>
                      <a:pt x="27095" y="39025"/>
                      <a:pt x="27216" y="38237"/>
                      <a:pt x="27175" y="37422"/>
                    </a:cubicBezTo>
                    <a:cubicBezTo>
                      <a:pt x="27175" y="37208"/>
                      <a:pt x="27189" y="37048"/>
                      <a:pt x="27229" y="36914"/>
                    </a:cubicBezTo>
                    <a:cubicBezTo>
                      <a:pt x="27416" y="36407"/>
                      <a:pt x="27416" y="35899"/>
                      <a:pt x="27416" y="35338"/>
                    </a:cubicBezTo>
                    <a:lnTo>
                      <a:pt x="27416" y="31824"/>
                    </a:lnTo>
                    <a:lnTo>
                      <a:pt x="27416" y="31610"/>
                    </a:lnTo>
                    <a:cubicBezTo>
                      <a:pt x="27416" y="31223"/>
                      <a:pt x="27403" y="30862"/>
                      <a:pt x="27563" y="30514"/>
                    </a:cubicBezTo>
                    <a:cubicBezTo>
                      <a:pt x="27643" y="30354"/>
                      <a:pt x="27643" y="30154"/>
                      <a:pt x="27629" y="29967"/>
                    </a:cubicBezTo>
                    <a:lnTo>
                      <a:pt x="27629" y="29807"/>
                    </a:lnTo>
                    <a:lnTo>
                      <a:pt x="27629" y="28350"/>
                    </a:lnTo>
                    <a:lnTo>
                      <a:pt x="27629" y="26948"/>
                    </a:lnTo>
                    <a:lnTo>
                      <a:pt x="27629" y="26774"/>
                    </a:lnTo>
                    <a:cubicBezTo>
                      <a:pt x="27616" y="26373"/>
                      <a:pt x="27616" y="25999"/>
                      <a:pt x="27763" y="25639"/>
                    </a:cubicBezTo>
                    <a:cubicBezTo>
                      <a:pt x="27843" y="25464"/>
                      <a:pt x="27843" y="25264"/>
                      <a:pt x="27830" y="25077"/>
                    </a:cubicBezTo>
                    <a:lnTo>
                      <a:pt x="27830" y="24944"/>
                    </a:lnTo>
                    <a:lnTo>
                      <a:pt x="27830" y="23701"/>
                    </a:lnTo>
                    <a:lnTo>
                      <a:pt x="27830" y="22726"/>
                    </a:lnTo>
                    <a:lnTo>
                      <a:pt x="27830" y="22486"/>
                    </a:lnTo>
                    <a:cubicBezTo>
                      <a:pt x="27816" y="22085"/>
                      <a:pt x="27816" y="21711"/>
                      <a:pt x="27991" y="21363"/>
                    </a:cubicBezTo>
                    <a:lnTo>
                      <a:pt x="28017" y="21323"/>
                    </a:lnTo>
                    <a:lnTo>
                      <a:pt x="28017" y="21283"/>
                    </a:lnTo>
                    <a:cubicBezTo>
                      <a:pt x="28003" y="20962"/>
                      <a:pt x="28071" y="20642"/>
                      <a:pt x="28151" y="20307"/>
                    </a:cubicBezTo>
                    <a:cubicBezTo>
                      <a:pt x="28231" y="19920"/>
                      <a:pt x="28311" y="19520"/>
                      <a:pt x="28284" y="19105"/>
                    </a:cubicBezTo>
                    <a:lnTo>
                      <a:pt x="28271" y="19078"/>
                    </a:lnTo>
                    <a:cubicBezTo>
                      <a:pt x="28271" y="18998"/>
                      <a:pt x="28258" y="18905"/>
                      <a:pt x="28284" y="18852"/>
                    </a:cubicBezTo>
                    <a:cubicBezTo>
                      <a:pt x="28498" y="18277"/>
                      <a:pt x="28484" y="17689"/>
                      <a:pt x="28484" y="17128"/>
                    </a:cubicBezTo>
                    <a:lnTo>
                      <a:pt x="28484" y="16860"/>
                    </a:lnTo>
                    <a:lnTo>
                      <a:pt x="28484" y="16834"/>
                    </a:lnTo>
                    <a:lnTo>
                      <a:pt x="28484" y="16714"/>
                    </a:lnTo>
                    <a:cubicBezTo>
                      <a:pt x="28645" y="15832"/>
                      <a:pt x="28819" y="14883"/>
                      <a:pt x="29033" y="13761"/>
                    </a:cubicBezTo>
                    <a:cubicBezTo>
                      <a:pt x="29033" y="13734"/>
                      <a:pt x="29045" y="13707"/>
                      <a:pt x="29045" y="13681"/>
                    </a:cubicBezTo>
                    <a:cubicBezTo>
                      <a:pt x="29072" y="13627"/>
                      <a:pt x="29086" y="13561"/>
                      <a:pt x="29086" y="13481"/>
                    </a:cubicBezTo>
                    <a:cubicBezTo>
                      <a:pt x="29072" y="13039"/>
                      <a:pt x="29140" y="12572"/>
                      <a:pt x="29206" y="12131"/>
                    </a:cubicBezTo>
                    <a:cubicBezTo>
                      <a:pt x="29286" y="11623"/>
                      <a:pt x="29366" y="11103"/>
                      <a:pt x="29327" y="10554"/>
                    </a:cubicBezTo>
                    <a:cubicBezTo>
                      <a:pt x="29327" y="10528"/>
                      <a:pt x="29327" y="10501"/>
                      <a:pt x="29313" y="10474"/>
                    </a:cubicBezTo>
                    <a:cubicBezTo>
                      <a:pt x="29300" y="10301"/>
                      <a:pt x="29286" y="10141"/>
                      <a:pt x="29366" y="10020"/>
                    </a:cubicBezTo>
                    <a:close/>
                    <a:moveTo>
                      <a:pt x="29220" y="9713"/>
                    </a:moveTo>
                    <a:lnTo>
                      <a:pt x="29166" y="9767"/>
                    </a:lnTo>
                    <a:cubicBezTo>
                      <a:pt x="28965" y="10007"/>
                      <a:pt x="28992" y="10287"/>
                      <a:pt x="29019" y="10501"/>
                    </a:cubicBezTo>
                    <a:lnTo>
                      <a:pt x="29019" y="10581"/>
                    </a:lnTo>
                    <a:cubicBezTo>
                      <a:pt x="29059" y="11089"/>
                      <a:pt x="28992" y="11570"/>
                      <a:pt x="28912" y="12091"/>
                    </a:cubicBezTo>
                    <a:cubicBezTo>
                      <a:pt x="28846" y="12546"/>
                      <a:pt x="28765" y="13013"/>
                      <a:pt x="28778" y="13494"/>
                    </a:cubicBezTo>
                    <a:cubicBezTo>
                      <a:pt x="28778" y="13520"/>
                      <a:pt x="28778" y="13561"/>
                      <a:pt x="28765" y="13588"/>
                    </a:cubicBezTo>
                    <a:cubicBezTo>
                      <a:pt x="28752" y="13627"/>
                      <a:pt x="28739" y="13668"/>
                      <a:pt x="28739" y="13707"/>
                    </a:cubicBezTo>
                    <a:cubicBezTo>
                      <a:pt x="28525" y="14830"/>
                      <a:pt x="28351" y="15779"/>
                      <a:pt x="28190" y="16661"/>
                    </a:cubicBezTo>
                    <a:cubicBezTo>
                      <a:pt x="28178" y="16727"/>
                      <a:pt x="28178" y="16780"/>
                      <a:pt x="28178" y="16834"/>
                    </a:cubicBezTo>
                    <a:lnTo>
                      <a:pt x="28178" y="16860"/>
                    </a:lnTo>
                    <a:lnTo>
                      <a:pt x="28178" y="17128"/>
                    </a:lnTo>
                    <a:cubicBezTo>
                      <a:pt x="28190" y="17689"/>
                      <a:pt x="28190" y="18223"/>
                      <a:pt x="28003" y="18745"/>
                    </a:cubicBezTo>
                    <a:cubicBezTo>
                      <a:pt x="27950" y="18864"/>
                      <a:pt x="27964" y="18998"/>
                      <a:pt x="27977" y="19105"/>
                    </a:cubicBezTo>
                    <a:lnTo>
                      <a:pt x="27977" y="19132"/>
                    </a:lnTo>
                    <a:cubicBezTo>
                      <a:pt x="28003" y="19506"/>
                      <a:pt x="27923" y="19867"/>
                      <a:pt x="27843" y="20241"/>
                    </a:cubicBezTo>
                    <a:cubicBezTo>
                      <a:pt x="27777" y="20575"/>
                      <a:pt x="27709" y="20909"/>
                      <a:pt x="27709" y="21256"/>
                    </a:cubicBezTo>
                    <a:cubicBezTo>
                      <a:pt x="27510" y="21657"/>
                      <a:pt x="27522" y="22085"/>
                      <a:pt x="27522" y="22498"/>
                    </a:cubicBezTo>
                    <a:lnTo>
                      <a:pt x="27522" y="22726"/>
                    </a:lnTo>
                    <a:lnTo>
                      <a:pt x="27522" y="23701"/>
                    </a:lnTo>
                    <a:cubicBezTo>
                      <a:pt x="27522" y="24102"/>
                      <a:pt x="27536" y="24529"/>
                      <a:pt x="27522" y="24944"/>
                    </a:cubicBezTo>
                    <a:cubicBezTo>
                      <a:pt x="27522" y="24983"/>
                      <a:pt x="27536" y="25037"/>
                      <a:pt x="27536" y="25090"/>
                    </a:cubicBezTo>
                    <a:cubicBezTo>
                      <a:pt x="27536" y="25251"/>
                      <a:pt x="27536" y="25411"/>
                      <a:pt x="27496" y="25532"/>
                    </a:cubicBezTo>
                    <a:cubicBezTo>
                      <a:pt x="27309" y="25945"/>
                      <a:pt x="27323" y="26373"/>
                      <a:pt x="27323" y="26774"/>
                    </a:cubicBezTo>
                    <a:lnTo>
                      <a:pt x="27323" y="26948"/>
                    </a:lnTo>
                    <a:lnTo>
                      <a:pt x="27323" y="28350"/>
                    </a:lnTo>
                    <a:lnTo>
                      <a:pt x="27323" y="29807"/>
                    </a:lnTo>
                    <a:cubicBezTo>
                      <a:pt x="27323" y="29873"/>
                      <a:pt x="27323" y="29927"/>
                      <a:pt x="27335" y="29980"/>
                    </a:cubicBezTo>
                    <a:cubicBezTo>
                      <a:pt x="27335" y="30127"/>
                      <a:pt x="27349" y="30288"/>
                      <a:pt x="27296" y="30395"/>
                    </a:cubicBezTo>
                    <a:cubicBezTo>
                      <a:pt x="27095" y="30796"/>
                      <a:pt x="27109" y="31209"/>
                      <a:pt x="27109" y="31610"/>
                    </a:cubicBezTo>
                    <a:lnTo>
                      <a:pt x="27109" y="31824"/>
                    </a:lnTo>
                    <a:cubicBezTo>
                      <a:pt x="27109" y="33080"/>
                      <a:pt x="27109" y="34229"/>
                      <a:pt x="27122" y="35338"/>
                    </a:cubicBezTo>
                    <a:cubicBezTo>
                      <a:pt x="27122" y="35885"/>
                      <a:pt x="27109" y="36353"/>
                      <a:pt x="26948" y="36820"/>
                    </a:cubicBezTo>
                    <a:cubicBezTo>
                      <a:pt x="26895" y="36981"/>
                      <a:pt x="26868" y="37194"/>
                      <a:pt x="26881" y="37435"/>
                    </a:cubicBezTo>
                    <a:cubicBezTo>
                      <a:pt x="26922" y="38224"/>
                      <a:pt x="26801" y="38985"/>
                      <a:pt x="26641" y="39840"/>
                    </a:cubicBezTo>
                    <a:cubicBezTo>
                      <a:pt x="26641" y="39880"/>
                      <a:pt x="26628" y="39934"/>
                      <a:pt x="26614" y="39973"/>
                    </a:cubicBezTo>
                    <a:cubicBezTo>
                      <a:pt x="26587" y="40121"/>
                      <a:pt x="26561" y="40267"/>
                      <a:pt x="26561" y="40415"/>
                    </a:cubicBezTo>
                    <a:cubicBezTo>
                      <a:pt x="26494" y="41550"/>
                      <a:pt x="26387" y="42499"/>
                      <a:pt x="26227" y="43381"/>
                    </a:cubicBezTo>
                    <a:cubicBezTo>
                      <a:pt x="26160" y="43701"/>
                      <a:pt x="26053" y="43995"/>
                      <a:pt x="25866" y="44302"/>
                    </a:cubicBezTo>
                    <a:cubicBezTo>
                      <a:pt x="25412" y="45023"/>
                      <a:pt x="24811" y="45625"/>
                      <a:pt x="24236" y="46172"/>
                    </a:cubicBezTo>
                    <a:cubicBezTo>
                      <a:pt x="23595" y="46801"/>
                      <a:pt x="22967" y="47095"/>
                      <a:pt x="22259" y="47108"/>
                    </a:cubicBezTo>
                    <a:cubicBezTo>
                      <a:pt x="22152" y="47122"/>
                      <a:pt x="22045" y="47122"/>
                      <a:pt x="21952" y="47188"/>
                    </a:cubicBezTo>
                    <a:cubicBezTo>
                      <a:pt x="21765" y="47295"/>
                      <a:pt x="21564" y="47309"/>
                      <a:pt x="21311" y="47309"/>
                    </a:cubicBezTo>
                    <a:lnTo>
                      <a:pt x="20482" y="47309"/>
                    </a:lnTo>
                    <a:cubicBezTo>
                      <a:pt x="19560" y="47309"/>
                      <a:pt x="18585" y="47309"/>
                      <a:pt x="17636" y="47295"/>
                    </a:cubicBezTo>
                    <a:cubicBezTo>
                      <a:pt x="17490" y="47295"/>
                      <a:pt x="17329" y="47268"/>
                      <a:pt x="17169" y="47241"/>
                    </a:cubicBezTo>
                    <a:cubicBezTo>
                      <a:pt x="17102" y="47228"/>
                      <a:pt x="17021" y="47214"/>
                      <a:pt x="16941" y="47202"/>
                    </a:cubicBezTo>
                    <a:cubicBezTo>
                      <a:pt x="16875" y="47188"/>
                      <a:pt x="16795" y="47175"/>
                      <a:pt x="16728" y="47161"/>
                    </a:cubicBezTo>
                    <a:cubicBezTo>
                      <a:pt x="16577" y="47138"/>
                      <a:pt x="16427" y="47105"/>
                      <a:pt x="16267" y="47105"/>
                    </a:cubicBezTo>
                    <a:cubicBezTo>
                      <a:pt x="16243" y="47105"/>
                      <a:pt x="16218" y="47106"/>
                      <a:pt x="16193" y="47108"/>
                    </a:cubicBezTo>
                    <a:cubicBezTo>
                      <a:pt x="16175" y="47108"/>
                      <a:pt x="16156" y="47108"/>
                      <a:pt x="16138" y="47108"/>
                    </a:cubicBezTo>
                    <a:cubicBezTo>
                      <a:pt x="15667" y="47108"/>
                      <a:pt x="15255" y="46940"/>
                      <a:pt x="14818" y="46760"/>
                    </a:cubicBezTo>
                    <a:cubicBezTo>
                      <a:pt x="14711" y="46707"/>
                      <a:pt x="14590" y="46653"/>
                      <a:pt x="14470" y="46614"/>
                    </a:cubicBezTo>
                    <a:cubicBezTo>
                      <a:pt x="14069" y="46454"/>
                      <a:pt x="13749" y="46186"/>
                      <a:pt x="13521" y="45798"/>
                    </a:cubicBezTo>
                    <a:cubicBezTo>
                      <a:pt x="13494" y="45745"/>
                      <a:pt x="13455" y="45691"/>
                      <a:pt x="13388" y="45638"/>
                    </a:cubicBezTo>
                    <a:cubicBezTo>
                      <a:pt x="12907" y="45210"/>
                      <a:pt x="12680" y="44623"/>
                      <a:pt x="12479" y="43942"/>
                    </a:cubicBezTo>
                    <a:cubicBezTo>
                      <a:pt x="12399" y="43714"/>
                      <a:pt x="12345" y="43461"/>
                      <a:pt x="12292" y="43220"/>
                    </a:cubicBezTo>
                    <a:lnTo>
                      <a:pt x="12265" y="43100"/>
                    </a:lnTo>
                    <a:cubicBezTo>
                      <a:pt x="12252" y="43007"/>
                      <a:pt x="12226" y="42926"/>
                      <a:pt x="12212" y="42832"/>
                    </a:cubicBezTo>
                    <a:cubicBezTo>
                      <a:pt x="12051" y="42125"/>
                      <a:pt x="11891" y="41390"/>
                      <a:pt x="11959" y="40655"/>
                    </a:cubicBezTo>
                    <a:cubicBezTo>
                      <a:pt x="11971" y="40454"/>
                      <a:pt x="11971" y="40254"/>
                      <a:pt x="11959" y="40067"/>
                    </a:cubicBezTo>
                    <a:lnTo>
                      <a:pt x="11959" y="39973"/>
                    </a:lnTo>
                    <a:cubicBezTo>
                      <a:pt x="11945" y="39840"/>
                      <a:pt x="11945" y="39667"/>
                      <a:pt x="11878" y="39533"/>
                    </a:cubicBezTo>
                    <a:cubicBezTo>
                      <a:pt x="11745" y="39252"/>
                      <a:pt x="11745" y="38958"/>
                      <a:pt x="11758" y="38637"/>
                    </a:cubicBezTo>
                    <a:lnTo>
                      <a:pt x="11758" y="38544"/>
                    </a:lnTo>
                    <a:lnTo>
                      <a:pt x="11758" y="35805"/>
                    </a:lnTo>
                    <a:cubicBezTo>
                      <a:pt x="11771" y="33574"/>
                      <a:pt x="11771" y="31263"/>
                      <a:pt x="11745" y="28991"/>
                    </a:cubicBezTo>
                    <a:cubicBezTo>
                      <a:pt x="11745" y="28136"/>
                      <a:pt x="11811" y="27162"/>
                      <a:pt x="12413" y="26293"/>
                    </a:cubicBezTo>
                    <a:cubicBezTo>
                      <a:pt x="12452" y="26253"/>
                      <a:pt x="12466" y="26200"/>
                      <a:pt x="12479" y="26146"/>
                    </a:cubicBezTo>
                    <a:cubicBezTo>
                      <a:pt x="12493" y="26119"/>
                      <a:pt x="12506" y="26093"/>
                      <a:pt x="12520" y="26079"/>
                    </a:cubicBezTo>
                    <a:cubicBezTo>
                      <a:pt x="12773" y="25705"/>
                      <a:pt x="13040" y="25331"/>
                      <a:pt x="13508" y="25170"/>
                    </a:cubicBezTo>
                    <a:cubicBezTo>
                      <a:pt x="13735" y="25090"/>
                      <a:pt x="13936" y="24983"/>
                      <a:pt x="14150" y="24876"/>
                    </a:cubicBezTo>
                    <a:cubicBezTo>
                      <a:pt x="14230" y="24837"/>
                      <a:pt x="14323" y="24783"/>
                      <a:pt x="14417" y="24743"/>
                    </a:cubicBezTo>
                    <a:cubicBezTo>
                      <a:pt x="14430" y="24730"/>
                      <a:pt x="14443" y="24730"/>
                      <a:pt x="14470" y="24716"/>
                    </a:cubicBezTo>
                    <a:cubicBezTo>
                      <a:pt x="14536" y="24689"/>
                      <a:pt x="14631" y="24663"/>
                      <a:pt x="14684" y="24583"/>
                    </a:cubicBezTo>
                    <a:cubicBezTo>
                      <a:pt x="14898" y="24235"/>
                      <a:pt x="15192" y="23968"/>
                      <a:pt x="15592" y="23768"/>
                    </a:cubicBezTo>
                    <a:cubicBezTo>
                      <a:pt x="15699" y="23701"/>
                      <a:pt x="15766" y="23581"/>
                      <a:pt x="15819" y="23474"/>
                    </a:cubicBezTo>
                    <a:cubicBezTo>
                      <a:pt x="15846" y="23447"/>
                      <a:pt x="15860" y="23421"/>
                      <a:pt x="15872" y="23380"/>
                    </a:cubicBezTo>
                    <a:cubicBezTo>
                      <a:pt x="15913" y="23341"/>
                      <a:pt x="15940" y="23287"/>
                      <a:pt x="15967" y="23247"/>
                    </a:cubicBezTo>
                    <a:cubicBezTo>
                      <a:pt x="16073" y="23086"/>
                      <a:pt x="16180" y="22926"/>
                      <a:pt x="16273" y="22753"/>
                    </a:cubicBezTo>
                    <a:cubicBezTo>
                      <a:pt x="16341" y="22646"/>
                      <a:pt x="16407" y="22525"/>
                      <a:pt x="16474" y="22418"/>
                    </a:cubicBezTo>
                    <a:cubicBezTo>
                      <a:pt x="16661" y="22098"/>
                      <a:pt x="16861" y="21777"/>
                      <a:pt x="16955" y="21430"/>
                    </a:cubicBezTo>
                    <a:cubicBezTo>
                      <a:pt x="17035" y="21096"/>
                      <a:pt x="17155" y="20788"/>
                      <a:pt x="17289" y="20468"/>
                    </a:cubicBezTo>
                    <a:cubicBezTo>
                      <a:pt x="17315" y="20387"/>
                      <a:pt x="17356" y="20307"/>
                      <a:pt x="17383" y="20227"/>
                    </a:cubicBezTo>
                    <a:cubicBezTo>
                      <a:pt x="17476" y="20013"/>
                      <a:pt x="17556" y="19800"/>
                      <a:pt x="17636" y="19586"/>
                    </a:cubicBezTo>
                    <a:cubicBezTo>
                      <a:pt x="17796" y="19185"/>
                      <a:pt x="17957" y="18758"/>
                      <a:pt x="18144" y="18357"/>
                    </a:cubicBezTo>
                    <a:cubicBezTo>
                      <a:pt x="18238" y="18157"/>
                      <a:pt x="18318" y="17956"/>
                      <a:pt x="18398" y="17756"/>
                    </a:cubicBezTo>
                    <a:cubicBezTo>
                      <a:pt x="18585" y="17302"/>
                      <a:pt x="18758" y="16874"/>
                      <a:pt x="19039" y="16500"/>
                    </a:cubicBezTo>
                    <a:cubicBezTo>
                      <a:pt x="19119" y="16393"/>
                      <a:pt x="19159" y="16299"/>
                      <a:pt x="19186" y="16219"/>
                    </a:cubicBezTo>
                    <a:cubicBezTo>
                      <a:pt x="19253" y="15872"/>
                      <a:pt x="19413" y="15565"/>
                      <a:pt x="19587" y="15244"/>
                    </a:cubicBezTo>
                    <a:cubicBezTo>
                      <a:pt x="19640" y="15138"/>
                      <a:pt x="19693" y="15031"/>
                      <a:pt x="19747" y="14910"/>
                    </a:cubicBezTo>
                    <a:cubicBezTo>
                      <a:pt x="19761" y="14897"/>
                      <a:pt x="19774" y="14870"/>
                      <a:pt x="19788" y="14844"/>
                    </a:cubicBezTo>
                    <a:cubicBezTo>
                      <a:pt x="19841" y="14763"/>
                      <a:pt x="19880" y="14669"/>
                      <a:pt x="19894" y="14576"/>
                    </a:cubicBezTo>
                    <a:cubicBezTo>
                      <a:pt x="19907" y="14523"/>
                      <a:pt x="19921" y="14482"/>
                      <a:pt x="19921" y="14429"/>
                    </a:cubicBezTo>
                    <a:cubicBezTo>
                      <a:pt x="19987" y="14055"/>
                      <a:pt x="20068" y="13588"/>
                      <a:pt x="19600" y="13226"/>
                    </a:cubicBezTo>
                    <a:lnTo>
                      <a:pt x="19533" y="13187"/>
                    </a:lnTo>
                    <a:lnTo>
                      <a:pt x="19467" y="13200"/>
                    </a:lnTo>
                    <a:cubicBezTo>
                      <a:pt x="19293" y="13240"/>
                      <a:pt x="19106" y="13240"/>
                      <a:pt x="18919" y="13240"/>
                    </a:cubicBezTo>
                    <a:cubicBezTo>
                      <a:pt x="18625" y="13240"/>
                      <a:pt x="18291" y="13240"/>
                      <a:pt x="17944" y="13401"/>
                    </a:cubicBezTo>
                    <a:lnTo>
                      <a:pt x="17890" y="13414"/>
                    </a:lnTo>
                    <a:lnTo>
                      <a:pt x="17864" y="13481"/>
                    </a:lnTo>
                    <a:cubicBezTo>
                      <a:pt x="17810" y="13627"/>
                      <a:pt x="17757" y="13775"/>
                      <a:pt x="17703" y="13935"/>
                    </a:cubicBezTo>
                    <a:cubicBezTo>
                      <a:pt x="17570" y="14269"/>
                      <a:pt x="17449" y="14630"/>
                      <a:pt x="17329" y="14977"/>
                    </a:cubicBezTo>
                    <a:cubicBezTo>
                      <a:pt x="17262" y="15218"/>
                      <a:pt x="17196" y="15458"/>
                      <a:pt x="17128" y="15685"/>
                    </a:cubicBezTo>
                    <a:cubicBezTo>
                      <a:pt x="17075" y="15939"/>
                      <a:pt x="16995" y="16206"/>
                      <a:pt x="16915" y="16460"/>
                    </a:cubicBezTo>
                    <a:cubicBezTo>
                      <a:pt x="16822" y="16741"/>
                      <a:pt x="16701" y="17035"/>
                      <a:pt x="16594" y="17302"/>
                    </a:cubicBezTo>
                    <a:cubicBezTo>
                      <a:pt x="16528" y="17475"/>
                      <a:pt x="16447" y="17649"/>
                      <a:pt x="16394" y="17810"/>
                    </a:cubicBezTo>
                    <a:lnTo>
                      <a:pt x="16234" y="18210"/>
                    </a:lnTo>
                    <a:cubicBezTo>
                      <a:pt x="16033" y="18718"/>
                      <a:pt x="15833" y="19265"/>
                      <a:pt x="15646" y="19800"/>
                    </a:cubicBezTo>
                    <a:cubicBezTo>
                      <a:pt x="15566" y="20067"/>
                      <a:pt x="15459" y="20281"/>
                      <a:pt x="15325" y="20482"/>
                    </a:cubicBezTo>
                    <a:cubicBezTo>
                      <a:pt x="15151" y="20749"/>
                      <a:pt x="15017" y="21029"/>
                      <a:pt x="14884" y="21296"/>
                    </a:cubicBezTo>
                    <a:cubicBezTo>
                      <a:pt x="14830" y="21417"/>
                      <a:pt x="14764" y="21524"/>
                      <a:pt x="14711" y="21643"/>
                    </a:cubicBezTo>
                    <a:lnTo>
                      <a:pt x="14684" y="21697"/>
                    </a:lnTo>
                    <a:lnTo>
                      <a:pt x="14697" y="21750"/>
                    </a:lnTo>
                    <a:cubicBezTo>
                      <a:pt x="14750" y="21951"/>
                      <a:pt x="14657" y="22044"/>
                      <a:pt x="14483" y="22231"/>
                    </a:cubicBezTo>
                    <a:lnTo>
                      <a:pt x="14363" y="22352"/>
                    </a:lnTo>
                    <a:cubicBezTo>
                      <a:pt x="14216" y="22512"/>
                      <a:pt x="14043" y="22646"/>
                      <a:pt x="13868" y="22779"/>
                    </a:cubicBezTo>
                    <a:cubicBezTo>
                      <a:pt x="13749" y="22872"/>
                      <a:pt x="13628" y="22967"/>
                      <a:pt x="13508" y="23073"/>
                    </a:cubicBezTo>
                    <a:cubicBezTo>
                      <a:pt x="13214" y="23341"/>
                      <a:pt x="12867" y="23380"/>
                      <a:pt x="12573" y="23380"/>
                    </a:cubicBezTo>
                    <a:cubicBezTo>
                      <a:pt x="12452" y="23380"/>
                      <a:pt x="12319" y="23367"/>
                      <a:pt x="12185" y="23367"/>
                    </a:cubicBezTo>
                    <a:lnTo>
                      <a:pt x="12158" y="23367"/>
                    </a:lnTo>
                    <a:cubicBezTo>
                      <a:pt x="12051" y="23353"/>
                      <a:pt x="11932" y="23341"/>
                      <a:pt x="11811" y="23327"/>
                    </a:cubicBezTo>
                    <a:cubicBezTo>
                      <a:pt x="11665" y="23300"/>
                      <a:pt x="11504" y="23287"/>
                      <a:pt x="11357" y="23287"/>
                    </a:cubicBezTo>
                    <a:cubicBezTo>
                      <a:pt x="11184" y="23273"/>
                      <a:pt x="10997" y="23273"/>
                      <a:pt x="10769" y="23273"/>
                    </a:cubicBezTo>
                    <a:lnTo>
                      <a:pt x="10315" y="23273"/>
                    </a:lnTo>
                    <a:cubicBezTo>
                      <a:pt x="10128" y="23273"/>
                      <a:pt x="9941" y="23279"/>
                      <a:pt x="9754" y="23279"/>
                    </a:cubicBezTo>
                    <a:cubicBezTo>
                      <a:pt x="9660" y="23279"/>
                      <a:pt x="9567" y="23278"/>
                      <a:pt x="9474" y="23273"/>
                    </a:cubicBezTo>
                    <a:cubicBezTo>
                      <a:pt x="9286" y="23273"/>
                      <a:pt x="9112" y="23273"/>
                      <a:pt x="8966" y="23220"/>
                    </a:cubicBezTo>
                    <a:cubicBezTo>
                      <a:pt x="8458" y="23033"/>
                      <a:pt x="8057" y="22872"/>
                      <a:pt x="7710" y="22685"/>
                    </a:cubicBezTo>
                    <a:cubicBezTo>
                      <a:pt x="7496" y="22579"/>
                      <a:pt x="7282" y="22432"/>
                      <a:pt x="7095" y="22285"/>
                    </a:cubicBezTo>
                    <a:cubicBezTo>
                      <a:pt x="7055" y="22258"/>
                      <a:pt x="7028" y="22231"/>
                      <a:pt x="6989" y="22204"/>
                    </a:cubicBezTo>
                    <a:cubicBezTo>
                      <a:pt x="6908" y="22151"/>
                      <a:pt x="6828" y="22071"/>
                      <a:pt x="6734" y="22005"/>
                    </a:cubicBezTo>
                    <a:cubicBezTo>
                      <a:pt x="6614" y="21898"/>
                      <a:pt x="6494" y="21777"/>
                      <a:pt x="6347" y="21697"/>
                    </a:cubicBezTo>
                    <a:cubicBezTo>
                      <a:pt x="5345" y="21069"/>
                      <a:pt x="4904" y="20040"/>
                      <a:pt x="4637" y="19226"/>
                    </a:cubicBezTo>
                    <a:cubicBezTo>
                      <a:pt x="4610" y="19119"/>
                      <a:pt x="4570" y="18998"/>
                      <a:pt x="4543" y="18891"/>
                    </a:cubicBezTo>
                    <a:cubicBezTo>
                      <a:pt x="4477" y="18677"/>
                      <a:pt x="4410" y="18437"/>
                      <a:pt x="4317" y="18223"/>
                    </a:cubicBezTo>
                    <a:lnTo>
                      <a:pt x="4303" y="18210"/>
                    </a:lnTo>
                    <a:cubicBezTo>
                      <a:pt x="4249" y="18077"/>
                      <a:pt x="4183" y="17929"/>
                      <a:pt x="4183" y="17810"/>
                    </a:cubicBezTo>
                    <a:cubicBezTo>
                      <a:pt x="4169" y="17528"/>
                      <a:pt x="4116" y="17261"/>
                      <a:pt x="4049" y="16994"/>
                    </a:cubicBezTo>
                    <a:cubicBezTo>
                      <a:pt x="3969" y="16634"/>
                      <a:pt x="3889" y="16286"/>
                      <a:pt x="3942" y="15912"/>
                    </a:cubicBezTo>
                    <a:cubicBezTo>
                      <a:pt x="3955" y="15818"/>
                      <a:pt x="3916" y="15725"/>
                      <a:pt x="3889" y="15645"/>
                    </a:cubicBezTo>
                    <a:cubicBezTo>
                      <a:pt x="3875" y="15605"/>
                      <a:pt x="3862" y="15578"/>
                      <a:pt x="3848" y="15551"/>
                    </a:cubicBezTo>
                    <a:cubicBezTo>
                      <a:pt x="3836" y="15498"/>
                      <a:pt x="3822" y="15444"/>
                      <a:pt x="3809" y="15405"/>
                    </a:cubicBezTo>
                    <a:cubicBezTo>
                      <a:pt x="3782" y="15271"/>
                      <a:pt x="3742" y="15150"/>
                      <a:pt x="3755" y="15031"/>
                    </a:cubicBezTo>
                    <a:cubicBezTo>
                      <a:pt x="3768" y="14630"/>
                      <a:pt x="3635" y="14269"/>
                      <a:pt x="3488" y="13894"/>
                    </a:cubicBezTo>
                    <a:cubicBezTo>
                      <a:pt x="3462" y="13801"/>
                      <a:pt x="3421" y="13707"/>
                      <a:pt x="3394" y="13601"/>
                    </a:cubicBezTo>
                    <a:lnTo>
                      <a:pt x="3328" y="13414"/>
                    </a:lnTo>
                    <a:lnTo>
                      <a:pt x="3168" y="13520"/>
                    </a:lnTo>
                    <a:cubicBezTo>
                      <a:pt x="2954" y="13668"/>
                      <a:pt x="2713" y="13695"/>
                      <a:pt x="2473" y="13721"/>
                    </a:cubicBezTo>
                    <a:cubicBezTo>
                      <a:pt x="2126" y="13761"/>
                      <a:pt x="1725" y="13801"/>
                      <a:pt x="1417" y="14162"/>
                    </a:cubicBezTo>
                    <a:lnTo>
                      <a:pt x="1377" y="14202"/>
                    </a:lnTo>
                    <a:lnTo>
                      <a:pt x="1377" y="14256"/>
                    </a:lnTo>
                    <a:lnTo>
                      <a:pt x="1377" y="14496"/>
                    </a:lnTo>
                    <a:lnTo>
                      <a:pt x="1377" y="15097"/>
                    </a:lnTo>
                    <a:cubicBezTo>
                      <a:pt x="1363" y="15485"/>
                      <a:pt x="1458" y="15832"/>
                      <a:pt x="1645" y="16180"/>
                    </a:cubicBezTo>
                    <a:cubicBezTo>
                      <a:pt x="1805" y="16486"/>
                      <a:pt x="1938" y="16834"/>
                      <a:pt x="2058" y="17154"/>
                    </a:cubicBezTo>
                    <a:cubicBezTo>
                      <a:pt x="2138" y="17355"/>
                      <a:pt x="2218" y="17555"/>
                      <a:pt x="2299" y="17742"/>
                    </a:cubicBezTo>
                    <a:cubicBezTo>
                      <a:pt x="2646" y="18558"/>
                      <a:pt x="3020" y="19413"/>
                      <a:pt x="3421" y="20281"/>
                    </a:cubicBezTo>
                    <a:cubicBezTo>
                      <a:pt x="3542" y="20521"/>
                      <a:pt x="3702" y="20735"/>
                      <a:pt x="3862" y="20949"/>
                    </a:cubicBezTo>
                    <a:lnTo>
                      <a:pt x="3982" y="21109"/>
                    </a:lnTo>
                    <a:cubicBezTo>
                      <a:pt x="4076" y="21243"/>
                      <a:pt x="4183" y="21363"/>
                      <a:pt x="4290" y="21483"/>
                    </a:cubicBezTo>
                    <a:cubicBezTo>
                      <a:pt x="4423" y="21643"/>
                      <a:pt x="4543" y="21804"/>
                      <a:pt x="4664" y="21964"/>
                    </a:cubicBezTo>
                    <a:cubicBezTo>
                      <a:pt x="4985" y="22445"/>
                      <a:pt x="5318" y="22953"/>
                      <a:pt x="5692" y="23434"/>
                    </a:cubicBezTo>
                    <a:cubicBezTo>
                      <a:pt x="5986" y="23834"/>
                      <a:pt x="6294" y="24102"/>
                      <a:pt x="6654" y="24262"/>
                    </a:cubicBezTo>
                    <a:cubicBezTo>
                      <a:pt x="6748" y="24315"/>
                      <a:pt x="6841" y="24356"/>
                      <a:pt x="6935" y="24395"/>
                    </a:cubicBezTo>
                    <a:cubicBezTo>
                      <a:pt x="7589" y="24716"/>
                      <a:pt x="8271" y="25037"/>
                      <a:pt x="9005" y="25251"/>
                    </a:cubicBezTo>
                    <a:cubicBezTo>
                      <a:pt x="9727" y="25451"/>
                      <a:pt x="10142" y="25838"/>
                      <a:pt x="10302" y="26467"/>
                    </a:cubicBezTo>
                    <a:cubicBezTo>
                      <a:pt x="10315" y="26533"/>
                      <a:pt x="10341" y="26600"/>
                      <a:pt x="10355" y="26667"/>
                    </a:cubicBezTo>
                    <a:cubicBezTo>
                      <a:pt x="10435" y="26921"/>
                      <a:pt x="10502" y="27148"/>
                      <a:pt x="10409" y="27388"/>
                    </a:cubicBezTo>
                    <a:cubicBezTo>
                      <a:pt x="10341" y="27522"/>
                      <a:pt x="10355" y="27682"/>
                      <a:pt x="10355" y="27816"/>
                    </a:cubicBezTo>
                    <a:lnTo>
                      <a:pt x="10355" y="27856"/>
                    </a:lnTo>
                    <a:cubicBezTo>
                      <a:pt x="10368" y="28697"/>
                      <a:pt x="10382" y="29459"/>
                      <a:pt x="10395" y="30220"/>
                    </a:cubicBezTo>
                    <a:lnTo>
                      <a:pt x="10395" y="30261"/>
                    </a:lnTo>
                    <a:cubicBezTo>
                      <a:pt x="10409" y="30475"/>
                      <a:pt x="10409" y="30715"/>
                      <a:pt x="10502" y="30915"/>
                    </a:cubicBezTo>
                    <a:cubicBezTo>
                      <a:pt x="10649" y="31250"/>
                      <a:pt x="10649" y="31583"/>
                      <a:pt x="10649" y="31931"/>
                    </a:cubicBezTo>
                    <a:lnTo>
                      <a:pt x="10649" y="31984"/>
                    </a:lnTo>
                    <a:cubicBezTo>
                      <a:pt x="10649" y="33106"/>
                      <a:pt x="10662" y="34242"/>
                      <a:pt x="10662" y="35377"/>
                    </a:cubicBezTo>
                    <a:cubicBezTo>
                      <a:pt x="10662" y="37101"/>
                      <a:pt x="10676" y="38892"/>
                      <a:pt x="10676" y="40641"/>
                    </a:cubicBezTo>
                    <a:lnTo>
                      <a:pt x="10676" y="40935"/>
                    </a:lnTo>
                    <a:cubicBezTo>
                      <a:pt x="10662" y="41416"/>
                      <a:pt x="10662" y="41924"/>
                      <a:pt x="10903" y="42392"/>
                    </a:cubicBezTo>
                    <a:cubicBezTo>
                      <a:pt x="10916" y="42405"/>
                      <a:pt x="10916" y="42445"/>
                      <a:pt x="10916" y="42458"/>
                    </a:cubicBezTo>
                    <a:cubicBezTo>
                      <a:pt x="10863" y="42886"/>
                      <a:pt x="10970" y="43274"/>
                      <a:pt x="11077" y="43648"/>
                    </a:cubicBezTo>
                    <a:cubicBezTo>
                      <a:pt x="11116" y="43741"/>
                      <a:pt x="11143" y="43848"/>
                      <a:pt x="11170" y="43955"/>
                    </a:cubicBezTo>
                    <a:cubicBezTo>
                      <a:pt x="11517" y="45291"/>
                      <a:pt x="11891" y="46454"/>
                      <a:pt x="13027" y="47214"/>
                    </a:cubicBezTo>
                    <a:lnTo>
                      <a:pt x="13054" y="47241"/>
                    </a:lnTo>
                    <a:cubicBezTo>
                      <a:pt x="13508" y="47829"/>
                      <a:pt x="14162" y="48070"/>
                      <a:pt x="14791" y="48257"/>
                    </a:cubicBezTo>
                    <a:cubicBezTo>
                      <a:pt x="14844" y="48283"/>
                      <a:pt x="14911" y="48297"/>
                      <a:pt x="14964" y="48324"/>
                    </a:cubicBezTo>
                    <a:cubicBezTo>
                      <a:pt x="15165" y="48390"/>
                      <a:pt x="15379" y="48458"/>
                      <a:pt x="15579" y="48497"/>
                    </a:cubicBezTo>
                    <a:cubicBezTo>
                      <a:pt x="15712" y="48511"/>
                      <a:pt x="15833" y="48538"/>
                      <a:pt x="15953" y="48564"/>
                    </a:cubicBezTo>
                    <a:cubicBezTo>
                      <a:pt x="16380" y="48657"/>
                      <a:pt x="16834" y="48738"/>
                      <a:pt x="17289" y="48751"/>
                    </a:cubicBezTo>
                    <a:cubicBezTo>
                      <a:pt x="17864" y="48764"/>
                      <a:pt x="18478" y="48778"/>
                      <a:pt x="19212" y="48778"/>
                    </a:cubicBezTo>
                    <a:cubicBezTo>
                      <a:pt x="19734" y="48778"/>
                      <a:pt x="20255" y="48778"/>
                      <a:pt x="20762" y="48764"/>
                    </a:cubicBezTo>
                    <a:lnTo>
                      <a:pt x="21792" y="48764"/>
                    </a:lnTo>
                    <a:cubicBezTo>
                      <a:pt x="21979" y="48764"/>
                      <a:pt x="22192" y="48751"/>
                      <a:pt x="22392" y="48698"/>
                    </a:cubicBezTo>
                    <a:cubicBezTo>
                      <a:pt x="22927" y="48550"/>
                      <a:pt x="23381" y="48404"/>
                      <a:pt x="23796" y="48257"/>
                    </a:cubicBezTo>
                    <a:cubicBezTo>
                      <a:pt x="24170" y="48123"/>
                      <a:pt x="24624" y="47963"/>
                      <a:pt x="24998" y="47629"/>
                    </a:cubicBezTo>
                    <a:cubicBezTo>
                      <a:pt x="25198" y="47455"/>
                      <a:pt x="25425" y="47282"/>
                      <a:pt x="25652" y="47122"/>
                    </a:cubicBezTo>
                    <a:cubicBezTo>
                      <a:pt x="25880" y="46961"/>
                      <a:pt x="26120" y="46774"/>
                      <a:pt x="26347" y="46587"/>
                    </a:cubicBezTo>
                    <a:cubicBezTo>
                      <a:pt x="26667" y="46306"/>
                      <a:pt x="26881" y="45973"/>
                      <a:pt x="27002" y="45572"/>
                    </a:cubicBezTo>
                    <a:cubicBezTo>
                      <a:pt x="27055" y="45385"/>
                      <a:pt x="27122" y="45198"/>
                      <a:pt x="27189" y="45011"/>
                    </a:cubicBezTo>
                    <a:cubicBezTo>
                      <a:pt x="27362" y="44569"/>
                      <a:pt x="27536" y="44129"/>
                      <a:pt x="27496" y="43607"/>
                    </a:cubicBezTo>
                    <a:cubicBezTo>
                      <a:pt x="27670" y="43260"/>
                      <a:pt x="27670" y="42913"/>
                      <a:pt x="27656" y="42565"/>
                    </a:cubicBezTo>
                    <a:lnTo>
                      <a:pt x="27656" y="42298"/>
                    </a:lnTo>
                    <a:lnTo>
                      <a:pt x="27656" y="41897"/>
                    </a:lnTo>
                    <a:cubicBezTo>
                      <a:pt x="27656" y="41377"/>
                      <a:pt x="27643" y="40896"/>
                      <a:pt x="27843" y="40428"/>
                    </a:cubicBezTo>
                    <a:cubicBezTo>
                      <a:pt x="27897" y="40308"/>
                      <a:pt x="27897" y="40174"/>
                      <a:pt x="27897" y="40067"/>
                    </a:cubicBezTo>
                    <a:lnTo>
                      <a:pt x="27897" y="39893"/>
                    </a:lnTo>
                    <a:cubicBezTo>
                      <a:pt x="27923" y="39693"/>
                      <a:pt x="27964" y="39519"/>
                      <a:pt x="27991" y="39346"/>
                    </a:cubicBezTo>
                    <a:cubicBezTo>
                      <a:pt x="28030" y="39212"/>
                      <a:pt x="28057" y="39065"/>
                      <a:pt x="28097" y="38931"/>
                    </a:cubicBezTo>
                    <a:cubicBezTo>
                      <a:pt x="28217" y="38437"/>
                      <a:pt x="28338" y="37930"/>
                      <a:pt x="28338" y="37395"/>
                    </a:cubicBezTo>
                    <a:cubicBezTo>
                      <a:pt x="28338" y="37262"/>
                      <a:pt x="28351" y="37155"/>
                      <a:pt x="28391" y="37075"/>
                    </a:cubicBezTo>
                    <a:cubicBezTo>
                      <a:pt x="28591" y="36727"/>
                      <a:pt x="28578" y="36380"/>
                      <a:pt x="28578" y="36033"/>
                    </a:cubicBezTo>
                    <a:lnTo>
                      <a:pt x="28578" y="35885"/>
                    </a:lnTo>
                    <a:lnTo>
                      <a:pt x="28578" y="33373"/>
                    </a:lnTo>
                    <a:lnTo>
                      <a:pt x="28578" y="27883"/>
                    </a:lnTo>
                    <a:lnTo>
                      <a:pt x="28578" y="27816"/>
                    </a:lnTo>
                    <a:cubicBezTo>
                      <a:pt x="28578" y="27548"/>
                      <a:pt x="28578" y="27268"/>
                      <a:pt x="28659" y="27041"/>
                    </a:cubicBezTo>
                    <a:cubicBezTo>
                      <a:pt x="28778" y="26693"/>
                      <a:pt x="28778" y="26373"/>
                      <a:pt x="28792" y="26039"/>
                    </a:cubicBezTo>
                    <a:cubicBezTo>
                      <a:pt x="28792" y="25972"/>
                      <a:pt x="28792" y="25906"/>
                      <a:pt x="28778" y="25852"/>
                    </a:cubicBezTo>
                    <a:cubicBezTo>
                      <a:pt x="28778" y="25719"/>
                      <a:pt x="28765" y="25612"/>
                      <a:pt x="28805" y="25518"/>
                    </a:cubicBezTo>
                    <a:cubicBezTo>
                      <a:pt x="28965" y="25117"/>
                      <a:pt x="28992" y="24703"/>
                      <a:pt x="29019" y="24303"/>
                    </a:cubicBezTo>
                    <a:cubicBezTo>
                      <a:pt x="29045" y="24115"/>
                      <a:pt x="29059" y="23915"/>
                      <a:pt x="29086" y="23715"/>
                    </a:cubicBezTo>
                    <a:cubicBezTo>
                      <a:pt x="29113" y="23540"/>
                      <a:pt x="29113" y="23367"/>
                      <a:pt x="29113" y="23180"/>
                    </a:cubicBezTo>
                    <a:cubicBezTo>
                      <a:pt x="29126" y="22979"/>
                      <a:pt x="29126" y="22779"/>
                      <a:pt x="29166" y="22592"/>
                    </a:cubicBezTo>
                    <a:cubicBezTo>
                      <a:pt x="29286" y="22031"/>
                      <a:pt x="29313" y="21470"/>
                      <a:pt x="29339" y="20922"/>
                    </a:cubicBezTo>
                    <a:cubicBezTo>
                      <a:pt x="29339" y="20722"/>
                      <a:pt x="29353" y="20508"/>
                      <a:pt x="29366" y="20294"/>
                    </a:cubicBezTo>
                    <a:cubicBezTo>
                      <a:pt x="29433" y="19226"/>
                      <a:pt x="29553" y="18116"/>
                      <a:pt x="29713" y="16994"/>
                    </a:cubicBezTo>
                    <a:cubicBezTo>
                      <a:pt x="29781" y="16500"/>
                      <a:pt x="29874" y="16005"/>
                      <a:pt x="29968" y="15524"/>
                    </a:cubicBezTo>
                    <a:cubicBezTo>
                      <a:pt x="30075" y="15031"/>
                      <a:pt x="30168" y="14523"/>
                      <a:pt x="30248" y="14028"/>
                    </a:cubicBezTo>
                    <a:cubicBezTo>
                      <a:pt x="30381" y="13066"/>
                      <a:pt x="30476" y="12091"/>
                      <a:pt x="30569" y="11142"/>
                    </a:cubicBezTo>
                    <a:cubicBezTo>
                      <a:pt x="30595" y="10862"/>
                      <a:pt x="30622" y="10581"/>
                      <a:pt x="30663" y="10301"/>
                    </a:cubicBezTo>
                    <a:cubicBezTo>
                      <a:pt x="30663" y="10194"/>
                      <a:pt x="30649" y="10087"/>
                      <a:pt x="30622" y="9981"/>
                    </a:cubicBezTo>
                    <a:cubicBezTo>
                      <a:pt x="30609" y="9940"/>
                      <a:pt x="30609" y="9886"/>
                      <a:pt x="30595" y="9833"/>
                    </a:cubicBezTo>
                    <a:lnTo>
                      <a:pt x="30582" y="9713"/>
                    </a:lnTo>
                    <a:close/>
                    <a:moveTo>
                      <a:pt x="12078" y="294"/>
                    </a:moveTo>
                    <a:cubicBezTo>
                      <a:pt x="12292" y="294"/>
                      <a:pt x="12506" y="335"/>
                      <a:pt x="12707" y="401"/>
                    </a:cubicBezTo>
                    <a:cubicBezTo>
                      <a:pt x="13054" y="522"/>
                      <a:pt x="13401" y="695"/>
                      <a:pt x="13749" y="855"/>
                    </a:cubicBezTo>
                    <a:cubicBezTo>
                      <a:pt x="13975" y="962"/>
                      <a:pt x="14216" y="1083"/>
                      <a:pt x="14456" y="1176"/>
                    </a:cubicBezTo>
                    <a:cubicBezTo>
                      <a:pt x="15445" y="1603"/>
                      <a:pt x="16434" y="2084"/>
                      <a:pt x="17383" y="2538"/>
                    </a:cubicBezTo>
                    <a:cubicBezTo>
                      <a:pt x="17583" y="2632"/>
                      <a:pt x="17783" y="2739"/>
                      <a:pt x="17983" y="2832"/>
                    </a:cubicBezTo>
                    <a:lnTo>
                      <a:pt x="17997" y="2832"/>
                    </a:lnTo>
                    <a:lnTo>
                      <a:pt x="18024" y="2846"/>
                    </a:lnTo>
                    <a:cubicBezTo>
                      <a:pt x="18451" y="2913"/>
                      <a:pt x="18772" y="3194"/>
                      <a:pt x="19093" y="3474"/>
                    </a:cubicBezTo>
                    <a:cubicBezTo>
                      <a:pt x="19307" y="3661"/>
                      <a:pt x="19533" y="3862"/>
                      <a:pt x="19788" y="3995"/>
                    </a:cubicBezTo>
                    <a:cubicBezTo>
                      <a:pt x="19800" y="4008"/>
                      <a:pt x="19814" y="4035"/>
                      <a:pt x="19827" y="4061"/>
                    </a:cubicBezTo>
                    <a:lnTo>
                      <a:pt x="19827" y="4075"/>
                    </a:lnTo>
                    <a:cubicBezTo>
                      <a:pt x="19907" y="4209"/>
                      <a:pt x="19987" y="4343"/>
                      <a:pt x="20055" y="4476"/>
                    </a:cubicBezTo>
                    <a:cubicBezTo>
                      <a:pt x="20322" y="4943"/>
                      <a:pt x="20602" y="5438"/>
                      <a:pt x="20856" y="5919"/>
                    </a:cubicBezTo>
                    <a:cubicBezTo>
                      <a:pt x="20923" y="6039"/>
                      <a:pt x="20949" y="6186"/>
                      <a:pt x="20976" y="6333"/>
                    </a:cubicBezTo>
                    <a:cubicBezTo>
                      <a:pt x="20990" y="6359"/>
                      <a:pt x="20990" y="6386"/>
                      <a:pt x="20990" y="6413"/>
                    </a:cubicBezTo>
                    <a:cubicBezTo>
                      <a:pt x="21003" y="6453"/>
                      <a:pt x="21003" y="6507"/>
                      <a:pt x="21003" y="6560"/>
                    </a:cubicBezTo>
                    <a:cubicBezTo>
                      <a:pt x="21003" y="6653"/>
                      <a:pt x="21003" y="6747"/>
                      <a:pt x="21043" y="6840"/>
                    </a:cubicBezTo>
                    <a:cubicBezTo>
                      <a:pt x="21311" y="7496"/>
                      <a:pt x="21284" y="8164"/>
                      <a:pt x="21243" y="8858"/>
                    </a:cubicBezTo>
                    <a:cubicBezTo>
                      <a:pt x="21230" y="9165"/>
                      <a:pt x="21216" y="9473"/>
                      <a:pt x="21230" y="9780"/>
                    </a:cubicBezTo>
                    <a:cubicBezTo>
                      <a:pt x="21230" y="10020"/>
                      <a:pt x="21150" y="10287"/>
                      <a:pt x="21070" y="10542"/>
                    </a:cubicBezTo>
                    <a:cubicBezTo>
                      <a:pt x="21043" y="10622"/>
                      <a:pt x="21017" y="10688"/>
                      <a:pt x="21003" y="10755"/>
                    </a:cubicBezTo>
                    <a:cubicBezTo>
                      <a:pt x="20923" y="11023"/>
                      <a:pt x="20869" y="11303"/>
                      <a:pt x="20816" y="11584"/>
                    </a:cubicBezTo>
                    <a:cubicBezTo>
                      <a:pt x="20723" y="12104"/>
                      <a:pt x="20629" y="12599"/>
                      <a:pt x="20335" y="13027"/>
                    </a:cubicBezTo>
                    <a:cubicBezTo>
                      <a:pt x="20242" y="13187"/>
                      <a:pt x="20255" y="13387"/>
                      <a:pt x="20281" y="13601"/>
                    </a:cubicBezTo>
                    <a:cubicBezTo>
                      <a:pt x="20361" y="14256"/>
                      <a:pt x="20255" y="14856"/>
                      <a:pt x="19987" y="15418"/>
                    </a:cubicBezTo>
                    <a:cubicBezTo>
                      <a:pt x="19948" y="15485"/>
                      <a:pt x="19894" y="15565"/>
                      <a:pt x="19854" y="15631"/>
                    </a:cubicBezTo>
                    <a:cubicBezTo>
                      <a:pt x="19761" y="15792"/>
                      <a:pt x="19667" y="15952"/>
                      <a:pt x="19613" y="16153"/>
                    </a:cubicBezTo>
                    <a:cubicBezTo>
                      <a:pt x="19494" y="16580"/>
                      <a:pt x="19346" y="16994"/>
                      <a:pt x="19186" y="17409"/>
                    </a:cubicBezTo>
                    <a:cubicBezTo>
                      <a:pt x="19132" y="17555"/>
                      <a:pt x="19079" y="17689"/>
                      <a:pt x="19039" y="17836"/>
                    </a:cubicBezTo>
                    <a:lnTo>
                      <a:pt x="19025" y="17876"/>
                    </a:lnTo>
                    <a:cubicBezTo>
                      <a:pt x="18986" y="17983"/>
                      <a:pt x="18945" y="18090"/>
                      <a:pt x="18892" y="18157"/>
                    </a:cubicBezTo>
                    <a:cubicBezTo>
                      <a:pt x="18665" y="18437"/>
                      <a:pt x="18558" y="18758"/>
                      <a:pt x="18451" y="19092"/>
                    </a:cubicBezTo>
                    <a:cubicBezTo>
                      <a:pt x="18384" y="19306"/>
                      <a:pt x="18277" y="19506"/>
                      <a:pt x="18170" y="19719"/>
                    </a:cubicBezTo>
                    <a:cubicBezTo>
                      <a:pt x="18117" y="19814"/>
                      <a:pt x="18064" y="19920"/>
                      <a:pt x="18024" y="20027"/>
                    </a:cubicBezTo>
                    <a:cubicBezTo>
                      <a:pt x="17983" y="20094"/>
                      <a:pt x="17957" y="20147"/>
                      <a:pt x="17930" y="20214"/>
                    </a:cubicBezTo>
                    <a:cubicBezTo>
                      <a:pt x="17850" y="20375"/>
                      <a:pt x="17757" y="20548"/>
                      <a:pt x="17716" y="20722"/>
                    </a:cubicBezTo>
                    <a:cubicBezTo>
                      <a:pt x="17583" y="21323"/>
                      <a:pt x="17303" y="21830"/>
                      <a:pt x="17009" y="22365"/>
                    </a:cubicBezTo>
                    <a:cubicBezTo>
                      <a:pt x="16875" y="22619"/>
                      <a:pt x="16741" y="22872"/>
                      <a:pt x="16621" y="23140"/>
                    </a:cubicBezTo>
                    <a:cubicBezTo>
                      <a:pt x="16581" y="23234"/>
                      <a:pt x="16501" y="23314"/>
                      <a:pt x="16421" y="23407"/>
                    </a:cubicBezTo>
                    <a:cubicBezTo>
                      <a:pt x="16394" y="23434"/>
                      <a:pt x="16367" y="23474"/>
                      <a:pt x="16341" y="23501"/>
                    </a:cubicBezTo>
                    <a:cubicBezTo>
                      <a:pt x="16273" y="23594"/>
                      <a:pt x="16180" y="23688"/>
                      <a:pt x="16100" y="23768"/>
                    </a:cubicBezTo>
                    <a:cubicBezTo>
                      <a:pt x="15926" y="23968"/>
                      <a:pt x="15753" y="24169"/>
                      <a:pt x="15619" y="24395"/>
                    </a:cubicBezTo>
                    <a:cubicBezTo>
                      <a:pt x="15338" y="24876"/>
                      <a:pt x="14964" y="25211"/>
                      <a:pt x="14497" y="25384"/>
                    </a:cubicBezTo>
                    <a:cubicBezTo>
                      <a:pt x="13868" y="25639"/>
                      <a:pt x="13401" y="26052"/>
                      <a:pt x="12920" y="26480"/>
                    </a:cubicBezTo>
                    <a:cubicBezTo>
                      <a:pt x="12506" y="26868"/>
                      <a:pt x="12279" y="27429"/>
                      <a:pt x="12226" y="28204"/>
                    </a:cubicBezTo>
                    <a:cubicBezTo>
                      <a:pt x="12212" y="28457"/>
                      <a:pt x="12212" y="28724"/>
                      <a:pt x="12226" y="28965"/>
                    </a:cubicBezTo>
                    <a:cubicBezTo>
                      <a:pt x="12226" y="29098"/>
                      <a:pt x="12239" y="29232"/>
                      <a:pt x="12239" y="29365"/>
                    </a:cubicBezTo>
                    <a:lnTo>
                      <a:pt x="12239" y="33174"/>
                    </a:lnTo>
                    <a:lnTo>
                      <a:pt x="12239" y="38263"/>
                    </a:lnTo>
                    <a:cubicBezTo>
                      <a:pt x="12239" y="38637"/>
                      <a:pt x="12265" y="39065"/>
                      <a:pt x="12399" y="39519"/>
                    </a:cubicBezTo>
                    <a:cubicBezTo>
                      <a:pt x="12493" y="39840"/>
                      <a:pt x="12479" y="40201"/>
                      <a:pt x="12452" y="40602"/>
                    </a:cubicBezTo>
                    <a:cubicBezTo>
                      <a:pt x="12399" y="41537"/>
                      <a:pt x="12546" y="42419"/>
                      <a:pt x="12894" y="43287"/>
                    </a:cubicBezTo>
                    <a:cubicBezTo>
                      <a:pt x="12947" y="43407"/>
                      <a:pt x="12974" y="43541"/>
                      <a:pt x="13013" y="43675"/>
                    </a:cubicBezTo>
                    <a:cubicBezTo>
                      <a:pt x="13054" y="43794"/>
                      <a:pt x="13094" y="43928"/>
                      <a:pt x="13134" y="44049"/>
                    </a:cubicBezTo>
                    <a:cubicBezTo>
                      <a:pt x="13414" y="44797"/>
                      <a:pt x="13868" y="45718"/>
                      <a:pt x="14951" y="46172"/>
                    </a:cubicBezTo>
                    <a:cubicBezTo>
                      <a:pt x="15005" y="46199"/>
                      <a:pt x="15058" y="46213"/>
                      <a:pt x="15124" y="46240"/>
                    </a:cubicBezTo>
                    <a:cubicBezTo>
                      <a:pt x="15525" y="46413"/>
                      <a:pt x="15940" y="46600"/>
                      <a:pt x="16407" y="46600"/>
                    </a:cubicBezTo>
                    <a:cubicBezTo>
                      <a:pt x="16501" y="46600"/>
                      <a:pt x="16581" y="46587"/>
                      <a:pt x="16661" y="46587"/>
                    </a:cubicBezTo>
                    <a:cubicBezTo>
                      <a:pt x="16701" y="46573"/>
                      <a:pt x="16741" y="46573"/>
                      <a:pt x="16768" y="46573"/>
                    </a:cubicBezTo>
                    <a:cubicBezTo>
                      <a:pt x="16834" y="46573"/>
                      <a:pt x="16875" y="46587"/>
                      <a:pt x="16902" y="46600"/>
                    </a:cubicBezTo>
                    <a:cubicBezTo>
                      <a:pt x="17276" y="46774"/>
                      <a:pt x="17663" y="46801"/>
                      <a:pt x="17983" y="46801"/>
                    </a:cubicBezTo>
                    <a:cubicBezTo>
                      <a:pt x="18090" y="46801"/>
                      <a:pt x="18184" y="46787"/>
                      <a:pt x="18277" y="46787"/>
                    </a:cubicBezTo>
                    <a:lnTo>
                      <a:pt x="19360" y="46787"/>
                    </a:lnTo>
                    <a:cubicBezTo>
                      <a:pt x="19520" y="46787"/>
                      <a:pt x="19693" y="46774"/>
                      <a:pt x="19854" y="46774"/>
                    </a:cubicBezTo>
                    <a:cubicBezTo>
                      <a:pt x="20081" y="46774"/>
                      <a:pt x="20268" y="46787"/>
                      <a:pt x="20442" y="46787"/>
                    </a:cubicBezTo>
                    <a:cubicBezTo>
                      <a:pt x="20495" y="46801"/>
                      <a:pt x="20548" y="46801"/>
                      <a:pt x="20602" y="46801"/>
                    </a:cubicBezTo>
                    <a:cubicBezTo>
                      <a:pt x="21190" y="46801"/>
                      <a:pt x="21751" y="46653"/>
                      <a:pt x="22299" y="46507"/>
                    </a:cubicBezTo>
                    <a:cubicBezTo>
                      <a:pt x="22433" y="46480"/>
                      <a:pt x="22566" y="46440"/>
                      <a:pt x="22700" y="46400"/>
                    </a:cubicBezTo>
                    <a:cubicBezTo>
                      <a:pt x="23301" y="46266"/>
                      <a:pt x="23689" y="45892"/>
                      <a:pt x="24036" y="45504"/>
                    </a:cubicBezTo>
                    <a:cubicBezTo>
                      <a:pt x="24116" y="45424"/>
                      <a:pt x="24182" y="45344"/>
                      <a:pt x="24263" y="45264"/>
                    </a:cubicBezTo>
                    <a:cubicBezTo>
                      <a:pt x="24570" y="44930"/>
                      <a:pt x="24891" y="44583"/>
                      <a:pt x="25144" y="44182"/>
                    </a:cubicBezTo>
                    <a:cubicBezTo>
                      <a:pt x="25559" y="43554"/>
                      <a:pt x="25786" y="43007"/>
                      <a:pt x="25906" y="42432"/>
                    </a:cubicBezTo>
                    <a:cubicBezTo>
                      <a:pt x="26053" y="41644"/>
                      <a:pt x="26213" y="40816"/>
                      <a:pt x="26213" y="39973"/>
                    </a:cubicBezTo>
                    <a:lnTo>
                      <a:pt x="26213" y="39907"/>
                    </a:lnTo>
                    <a:cubicBezTo>
                      <a:pt x="26213" y="39800"/>
                      <a:pt x="26213" y="39706"/>
                      <a:pt x="26240" y="39640"/>
                    </a:cubicBezTo>
                    <a:cubicBezTo>
                      <a:pt x="26468" y="39159"/>
                      <a:pt x="26454" y="38678"/>
                      <a:pt x="26454" y="38197"/>
                    </a:cubicBezTo>
                    <a:lnTo>
                      <a:pt x="26454" y="37809"/>
                    </a:lnTo>
                    <a:cubicBezTo>
                      <a:pt x="26468" y="37675"/>
                      <a:pt x="26468" y="37556"/>
                      <a:pt x="26454" y="37435"/>
                    </a:cubicBezTo>
                    <a:cubicBezTo>
                      <a:pt x="26454" y="37021"/>
                      <a:pt x="26454" y="36633"/>
                      <a:pt x="26614" y="36259"/>
                    </a:cubicBezTo>
                    <a:cubicBezTo>
                      <a:pt x="26708" y="36072"/>
                      <a:pt x="26681" y="35846"/>
                      <a:pt x="26667" y="35659"/>
                    </a:cubicBezTo>
                    <a:lnTo>
                      <a:pt x="26655" y="35618"/>
                    </a:lnTo>
                    <a:cubicBezTo>
                      <a:pt x="26561" y="34603"/>
                      <a:pt x="26574" y="33561"/>
                      <a:pt x="26587" y="32559"/>
                    </a:cubicBezTo>
                    <a:cubicBezTo>
                      <a:pt x="26601" y="32011"/>
                      <a:pt x="26614" y="31450"/>
                      <a:pt x="26601" y="30888"/>
                    </a:cubicBezTo>
                    <a:lnTo>
                      <a:pt x="26601" y="30876"/>
                    </a:lnTo>
                    <a:cubicBezTo>
                      <a:pt x="26601" y="30796"/>
                      <a:pt x="26601" y="30689"/>
                      <a:pt x="26628" y="30635"/>
                    </a:cubicBezTo>
                    <a:cubicBezTo>
                      <a:pt x="26828" y="30220"/>
                      <a:pt x="26828" y="29793"/>
                      <a:pt x="26815" y="29379"/>
                    </a:cubicBezTo>
                    <a:lnTo>
                      <a:pt x="26815" y="29125"/>
                    </a:lnTo>
                    <a:lnTo>
                      <a:pt x="26815" y="27923"/>
                    </a:lnTo>
                    <a:lnTo>
                      <a:pt x="26815" y="26841"/>
                    </a:lnTo>
                    <a:lnTo>
                      <a:pt x="26815" y="26654"/>
                    </a:lnTo>
                    <a:cubicBezTo>
                      <a:pt x="26815" y="26239"/>
                      <a:pt x="26815" y="25838"/>
                      <a:pt x="26975" y="25451"/>
                    </a:cubicBezTo>
                    <a:cubicBezTo>
                      <a:pt x="27041" y="25277"/>
                      <a:pt x="27041" y="25077"/>
                      <a:pt x="27041" y="24890"/>
                    </a:cubicBezTo>
                    <a:lnTo>
                      <a:pt x="27041" y="24757"/>
                    </a:lnTo>
                    <a:lnTo>
                      <a:pt x="27041" y="23808"/>
                    </a:lnTo>
                    <a:cubicBezTo>
                      <a:pt x="27041" y="23287"/>
                      <a:pt x="27041" y="22753"/>
                      <a:pt x="27055" y="22218"/>
                    </a:cubicBezTo>
                    <a:cubicBezTo>
                      <a:pt x="27055" y="22005"/>
                      <a:pt x="27095" y="21777"/>
                      <a:pt x="27136" y="21550"/>
                    </a:cubicBezTo>
                    <a:cubicBezTo>
                      <a:pt x="27162" y="21470"/>
                      <a:pt x="27175" y="21376"/>
                      <a:pt x="27189" y="21283"/>
                    </a:cubicBezTo>
                    <a:cubicBezTo>
                      <a:pt x="27189" y="21269"/>
                      <a:pt x="27202" y="21256"/>
                      <a:pt x="27202" y="21243"/>
                    </a:cubicBezTo>
                    <a:cubicBezTo>
                      <a:pt x="27216" y="21216"/>
                      <a:pt x="27242" y="21176"/>
                      <a:pt x="27242" y="21123"/>
                    </a:cubicBezTo>
                    <a:lnTo>
                      <a:pt x="27282" y="20856"/>
                    </a:lnTo>
                    <a:cubicBezTo>
                      <a:pt x="27362" y="20307"/>
                      <a:pt x="27429" y="19746"/>
                      <a:pt x="27496" y="19199"/>
                    </a:cubicBezTo>
                    <a:cubicBezTo>
                      <a:pt x="27536" y="18905"/>
                      <a:pt x="27563" y="18597"/>
                      <a:pt x="27603" y="18303"/>
                    </a:cubicBezTo>
                    <a:cubicBezTo>
                      <a:pt x="27629" y="17983"/>
                      <a:pt x="27670" y="17662"/>
                      <a:pt x="27709" y="17329"/>
                    </a:cubicBezTo>
                    <a:cubicBezTo>
                      <a:pt x="27777" y="16727"/>
                      <a:pt x="27870" y="16086"/>
                      <a:pt x="27991" y="15244"/>
                    </a:cubicBezTo>
                    <a:cubicBezTo>
                      <a:pt x="28017" y="15084"/>
                      <a:pt x="28057" y="14924"/>
                      <a:pt x="28084" y="14750"/>
                    </a:cubicBezTo>
                    <a:cubicBezTo>
                      <a:pt x="28110" y="14683"/>
                      <a:pt x="28124" y="14616"/>
                      <a:pt x="28137" y="14536"/>
                    </a:cubicBezTo>
                    <a:cubicBezTo>
                      <a:pt x="28151" y="14496"/>
                      <a:pt x="28164" y="14443"/>
                      <a:pt x="28178" y="14389"/>
                    </a:cubicBezTo>
                    <a:cubicBezTo>
                      <a:pt x="28204" y="14282"/>
                      <a:pt x="28231" y="14162"/>
                      <a:pt x="28231" y="14028"/>
                    </a:cubicBezTo>
                    <a:cubicBezTo>
                      <a:pt x="28231" y="13508"/>
                      <a:pt x="28338" y="13027"/>
                      <a:pt x="28458" y="12505"/>
                    </a:cubicBezTo>
                    <a:cubicBezTo>
                      <a:pt x="28511" y="12278"/>
                      <a:pt x="28565" y="12051"/>
                      <a:pt x="28605" y="11810"/>
                    </a:cubicBezTo>
                    <a:cubicBezTo>
                      <a:pt x="28659" y="11557"/>
                      <a:pt x="28671" y="11290"/>
                      <a:pt x="28685" y="11035"/>
                    </a:cubicBezTo>
                    <a:cubicBezTo>
                      <a:pt x="28685" y="10955"/>
                      <a:pt x="28698" y="10889"/>
                      <a:pt x="28698" y="10822"/>
                    </a:cubicBezTo>
                    <a:cubicBezTo>
                      <a:pt x="28725" y="10488"/>
                      <a:pt x="28739" y="10168"/>
                      <a:pt x="28765" y="9847"/>
                    </a:cubicBezTo>
                    <a:cubicBezTo>
                      <a:pt x="28765" y="9699"/>
                      <a:pt x="28778" y="9566"/>
                      <a:pt x="28792" y="9432"/>
                    </a:cubicBezTo>
                    <a:lnTo>
                      <a:pt x="28792" y="9366"/>
                    </a:lnTo>
                    <a:lnTo>
                      <a:pt x="28752" y="9325"/>
                    </a:lnTo>
                    <a:cubicBezTo>
                      <a:pt x="28244" y="8711"/>
                      <a:pt x="27763" y="8150"/>
                      <a:pt x="27282" y="7589"/>
                    </a:cubicBezTo>
                    <a:cubicBezTo>
                      <a:pt x="27202" y="7295"/>
                      <a:pt x="27082" y="7001"/>
                      <a:pt x="26975" y="6721"/>
                    </a:cubicBezTo>
                    <a:cubicBezTo>
                      <a:pt x="26842" y="6386"/>
                      <a:pt x="26721" y="6065"/>
                      <a:pt x="26641" y="5718"/>
                    </a:cubicBezTo>
                    <a:cubicBezTo>
                      <a:pt x="26548" y="5291"/>
                      <a:pt x="26548" y="4770"/>
                      <a:pt x="26641" y="4142"/>
                    </a:cubicBezTo>
                    <a:cubicBezTo>
                      <a:pt x="26735" y="3514"/>
                      <a:pt x="27109" y="2953"/>
                      <a:pt x="27442" y="2458"/>
                    </a:cubicBezTo>
                    <a:cubicBezTo>
                      <a:pt x="27563" y="2298"/>
                      <a:pt x="27697" y="2138"/>
                      <a:pt x="27843" y="1964"/>
                    </a:cubicBezTo>
                    <a:cubicBezTo>
                      <a:pt x="28271" y="1484"/>
                      <a:pt x="28765" y="1015"/>
                      <a:pt x="29540" y="842"/>
                    </a:cubicBezTo>
                    <a:cubicBezTo>
                      <a:pt x="30208" y="695"/>
                      <a:pt x="30889" y="695"/>
                      <a:pt x="31544" y="695"/>
                    </a:cubicBezTo>
                    <a:lnTo>
                      <a:pt x="32118" y="695"/>
                    </a:lnTo>
                    <a:cubicBezTo>
                      <a:pt x="32305" y="695"/>
                      <a:pt x="32492" y="748"/>
                      <a:pt x="32613" y="789"/>
                    </a:cubicBezTo>
                    <a:cubicBezTo>
                      <a:pt x="33575" y="1163"/>
                      <a:pt x="34243" y="1724"/>
                      <a:pt x="34671" y="2512"/>
                    </a:cubicBezTo>
                    <a:cubicBezTo>
                      <a:pt x="34710" y="2579"/>
                      <a:pt x="34737" y="2632"/>
                      <a:pt x="34777" y="2699"/>
                    </a:cubicBezTo>
                    <a:cubicBezTo>
                      <a:pt x="35031" y="3167"/>
                      <a:pt x="35298" y="3648"/>
                      <a:pt x="35351" y="4182"/>
                    </a:cubicBezTo>
                    <a:cubicBezTo>
                      <a:pt x="35365" y="4289"/>
                      <a:pt x="35365" y="4396"/>
                      <a:pt x="35378" y="4503"/>
                    </a:cubicBezTo>
                    <a:cubicBezTo>
                      <a:pt x="35445" y="5144"/>
                      <a:pt x="35512" y="5798"/>
                      <a:pt x="35472" y="6440"/>
                    </a:cubicBezTo>
                    <a:cubicBezTo>
                      <a:pt x="35445" y="6974"/>
                      <a:pt x="35258" y="7401"/>
                      <a:pt x="34924" y="7722"/>
                    </a:cubicBezTo>
                    <a:lnTo>
                      <a:pt x="34764" y="7882"/>
                    </a:lnTo>
                    <a:cubicBezTo>
                      <a:pt x="34350" y="8297"/>
                      <a:pt x="33949" y="8684"/>
                      <a:pt x="33454" y="8925"/>
                    </a:cubicBezTo>
                    <a:cubicBezTo>
                      <a:pt x="33374" y="8978"/>
                      <a:pt x="33281" y="9019"/>
                      <a:pt x="33187" y="9058"/>
                    </a:cubicBezTo>
                    <a:cubicBezTo>
                      <a:pt x="32626" y="9352"/>
                      <a:pt x="32038" y="9660"/>
                      <a:pt x="31384" y="9767"/>
                    </a:cubicBezTo>
                    <a:lnTo>
                      <a:pt x="31304" y="9780"/>
                    </a:lnTo>
                    <a:lnTo>
                      <a:pt x="31277" y="9847"/>
                    </a:lnTo>
                    <a:cubicBezTo>
                      <a:pt x="31063" y="10261"/>
                      <a:pt x="31010" y="10729"/>
                      <a:pt x="30996" y="11169"/>
                    </a:cubicBezTo>
                    <a:cubicBezTo>
                      <a:pt x="30969" y="11971"/>
                      <a:pt x="30916" y="12759"/>
                      <a:pt x="30663" y="13534"/>
                    </a:cubicBezTo>
                    <a:cubicBezTo>
                      <a:pt x="30556" y="13855"/>
                      <a:pt x="30529" y="14202"/>
                      <a:pt x="30502" y="14536"/>
                    </a:cubicBezTo>
                    <a:cubicBezTo>
                      <a:pt x="30488" y="14723"/>
                      <a:pt x="30476" y="14910"/>
                      <a:pt x="30449" y="15084"/>
                    </a:cubicBezTo>
                    <a:cubicBezTo>
                      <a:pt x="30395" y="15418"/>
                      <a:pt x="30328" y="15765"/>
                      <a:pt x="30262" y="16099"/>
                    </a:cubicBezTo>
                    <a:cubicBezTo>
                      <a:pt x="30235" y="16206"/>
                      <a:pt x="30208" y="16326"/>
                      <a:pt x="30182" y="16447"/>
                    </a:cubicBezTo>
                    <a:cubicBezTo>
                      <a:pt x="30168" y="16540"/>
                      <a:pt x="30141" y="16634"/>
                      <a:pt x="30128" y="16741"/>
                    </a:cubicBezTo>
                    <a:cubicBezTo>
                      <a:pt x="30021" y="17222"/>
                      <a:pt x="29914" y="17729"/>
                      <a:pt x="29954" y="18264"/>
                    </a:cubicBezTo>
                    <a:cubicBezTo>
                      <a:pt x="29968" y="18437"/>
                      <a:pt x="29954" y="18571"/>
                      <a:pt x="29914" y="18691"/>
                    </a:cubicBezTo>
                    <a:cubicBezTo>
                      <a:pt x="29740" y="19319"/>
                      <a:pt x="29740" y="19960"/>
                      <a:pt x="29740" y="20575"/>
                    </a:cubicBezTo>
                    <a:lnTo>
                      <a:pt x="29740" y="20922"/>
                    </a:lnTo>
                    <a:cubicBezTo>
                      <a:pt x="29727" y="21243"/>
                      <a:pt x="29713" y="21643"/>
                      <a:pt x="29647" y="22031"/>
                    </a:cubicBezTo>
                    <a:cubicBezTo>
                      <a:pt x="29540" y="22566"/>
                      <a:pt x="29487" y="23140"/>
                      <a:pt x="29487" y="23768"/>
                    </a:cubicBezTo>
                    <a:cubicBezTo>
                      <a:pt x="29487" y="24556"/>
                      <a:pt x="29473" y="25585"/>
                      <a:pt x="29433" y="26613"/>
                    </a:cubicBezTo>
                    <a:cubicBezTo>
                      <a:pt x="29420" y="26921"/>
                      <a:pt x="29380" y="27242"/>
                      <a:pt x="29339" y="27536"/>
                    </a:cubicBezTo>
                    <a:cubicBezTo>
                      <a:pt x="29313" y="27682"/>
                      <a:pt x="29300" y="27830"/>
                      <a:pt x="29286" y="27990"/>
                    </a:cubicBezTo>
                    <a:cubicBezTo>
                      <a:pt x="29273" y="28083"/>
                      <a:pt x="29259" y="28190"/>
                      <a:pt x="29233" y="28297"/>
                    </a:cubicBezTo>
                    <a:cubicBezTo>
                      <a:pt x="29206" y="28537"/>
                      <a:pt x="29166" y="28791"/>
                      <a:pt x="29166" y="29045"/>
                    </a:cubicBezTo>
                    <a:lnTo>
                      <a:pt x="29166" y="33534"/>
                    </a:lnTo>
                    <a:lnTo>
                      <a:pt x="29166" y="36072"/>
                    </a:lnTo>
                    <a:cubicBezTo>
                      <a:pt x="29166" y="36540"/>
                      <a:pt x="29113" y="36941"/>
                      <a:pt x="29019" y="37328"/>
                    </a:cubicBezTo>
                    <a:cubicBezTo>
                      <a:pt x="28952" y="37595"/>
                      <a:pt x="28912" y="37876"/>
                      <a:pt x="28872" y="38156"/>
                    </a:cubicBezTo>
                    <a:cubicBezTo>
                      <a:pt x="28832" y="38384"/>
                      <a:pt x="28792" y="38625"/>
                      <a:pt x="28752" y="38851"/>
                    </a:cubicBezTo>
                    <a:cubicBezTo>
                      <a:pt x="28552" y="39747"/>
                      <a:pt x="28418" y="40428"/>
                      <a:pt x="28324" y="41083"/>
                    </a:cubicBezTo>
                    <a:cubicBezTo>
                      <a:pt x="28271" y="41363"/>
                      <a:pt x="28284" y="41657"/>
                      <a:pt x="28284" y="41938"/>
                    </a:cubicBezTo>
                    <a:lnTo>
                      <a:pt x="28284" y="42325"/>
                    </a:lnTo>
                    <a:lnTo>
                      <a:pt x="28284" y="42659"/>
                    </a:lnTo>
                    <a:cubicBezTo>
                      <a:pt x="28284" y="43087"/>
                      <a:pt x="28297" y="43488"/>
                      <a:pt x="28097" y="43862"/>
                    </a:cubicBezTo>
                    <a:cubicBezTo>
                      <a:pt x="28044" y="43969"/>
                      <a:pt x="28044" y="44102"/>
                      <a:pt x="28044" y="44209"/>
                    </a:cubicBezTo>
                    <a:cubicBezTo>
                      <a:pt x="28044" y="44275"/>
                      <a:pt x="28044" y="44329"/>
                      <a:pt x="28030" y="44382"/>
                    </a:cubicBezTo>
                    <a:cubicBezTo>
                      <a:pt x="27991" y="44596"/>
                      <a:pt x="27937" y="44797"/>
                      <a:pt x="27870" y="44984"/>
                    </a:cubicBezTo>
                    <a:cubicBezTo>
                      <a:pt x="27843" y="45050"/>
                      <a:pt x="27816" y="45117"/>
                      <a:pt x="27777" y="45184"/>
                    </a:cubicBezTo>
                    <a:cubicBezTo>
                      <a:pt x="27723" y="45291"/>
                      <a:pt x="27670" y="45411"/>
                      <a:pt x="27643" y="45531"/>
                    </a:cubicBezTo>
                    <a:cubicBezTo>
                      <a:pt x="27510" y="46253"/>
                      <a:pt x="27109" y="46828"/>
                      <a:pt x="26387" y="47309"/>
                    </a:cubicBezTo>
                    <a:cubicBezTo>
                      <a:pt x="26106" y="47496"/>
                      <a:pt x="25853" y="47709"/>
                      <a:pt x="25599" y="47909"/>
                    </a:cubicBezTo>
                    <a:cubicBezTo>
                      <a:pt x="25518" y="47977"/>
                      <a:pt x="25425" y="48043"/>
                      <a:pt x="25345" y="48110"/>
                    </a:cubicBezTo>
                    <a:cubicBezTo>
                      <a:pt x="24704" y="48631"/>
                      <a:pt x="24102" y="48898"/>
                      <a:pt x="23448" y="48965"/>
                    </a:cubicBezTo>
                    <a:cubicBezTo>
                      <a:pt x="23274" y="48978"/>
                      <a:pt x="23114" y="49045"/>
                      <a:pt x="23007" y="49112"/>
                    </a:cubicBezTo>
                    <a:cubicBezTo>
                      <a:pt x="22540" y="49352"/>
                      <a:pt x="22032" y="49393"/>
                      <a:pt x="21551" y="49393"/>
                    </a:cubicBezTo>
                    <a:lnTo>
                      <a:pt x="21417" y="49393"/>
                    </a:lnTo>
                    <a:cubicBezTo>
                      <a:pt x="20923" y="49393"/>
                      <a:pt x="20375" y="49379"/>
                      <a:pt x="19707" y="49379"/>
                    </a:cubicBezTo>
                    <a:lnTo>
                      <a:pt x="18518" y="49379"/>
                    </a:lnTo>
                    <a:cubicBezTo>
                      <a:pt x="18211" y="49393"/>
                      <a:pt x="17890" y="49393"/>
                      <a:pt x="17583" y="49393"/>
                    </a:cubicBezTo>
                    <a:lnTo>
                      <a:pt x="17570" y="49393"/>
                    </a:lnTo>
                    <a:cubicBezTo>
                      <a:pt x="17035" y="49393"/>
                      <a:pt x="16635" y="49339"/>
                      <a:pt x="16260" y="49219"/>
                    </a:cubicBezTo>
                    <a:cubicBezTo>
                      <a:pt x="16033" y="49152"/>
                      <a:pt x="15806" y="49112"/>
                      <a:pt x="15579" y="49072"/>
                    </a:cubicBezTo>
                    <a:cubicBezTo>
                      <a:pt x="15338" y="49031"/>
                      <a:pt x="15071" y="48992"/>
                      <a:pt x="14844" y="48898"/>
                    </a:cubicBezTo>
                    <a:cubicBezTo>
                      <a:pt x="14577" y="48818"/>
                      <a:pt x="14349" y="48738"/>
                      <a:pt x="14136" y="48671"/>
                    </a:cubicBezTo>
                    <a:cubicBezTo>
                      <a:pt x="13494" y="48470"/>
                      <a:pt x="13054" y="48176"/>
                      <a:pt x="12733" y="47763"/>
                    </a:cubicBezTo>
                    <a:cubicBezTo>
                      <a:pt x="12613" y="47629"/>
                      <a:pt x="12479" y="47469"/>
                      <a:pt x="12306" y="47402"/>
                    </a:cubicBezTo>
                    <a:cubicBezTo>
                      <a:pt x="11932" y="47255"/>
                      <a:pt x="11758" y="46947"/>
                      <a:pt x="11571" y="46600"/>
                    </a:cubicBezTo>
                    <a:lnTo>
                      <a:pt x="11544" y="46560"/>
                    </a:lnTo>
                    <a:cubicBezTo>
                      <a:pt x="11196" y="45892"/>
                      <a:pt x="10863" y="45264"/>
                      <a:pt x="10729" y="44542"/>
                    </a:cubicBezTo>
                    <a:cubicBezTo>
                      <a:pt x="10689" y="44343"/>
                      <a:pt x="10623" y="44142"/>
                      <a:pt x="10555" y="43955"/>
                    </a:cubicBezTo>
                    <a:cubicBezTo>
                      <a:pt x="10516" y="43835"/>
                      <a:pt x="10462" y="43714"/>
                      <a:pt x="10435" y="43594"/>
                    </a:cubicBezTo>
                    <a:cubicBezTo>
                      <a:pt x="10395" y="43488"/>
                      <a:pt x="10382" y="43354"/>
                      <a:pt x="10368" y="43233"/>
                    </a:cubicBezTo>
                    <a:cubicBezTo>
                      <a:pt x="10355" y="43167"/>
                      <a:pt x="10355" y="43113"/>
                      <a:pt x="10341" y="43060"/>
                    </a:cubicBezTo>
                    <a:lnTo>
                      <a:pt x="10302" y="42820"/>
                    </a:lnTo>
                    <a:cubicBezTo>
                      <a:pt x="10261" y="42633"/>
                      <a:pt x="10235" y="42445"/>
                      <a:pt x="10208" y="42271"/>
                    </a:cubicBezTo>
                    <a:lnTo>
                      <a:pt x="10208" y="42232"/>
                    </a:lnTo>
                    <a:cubicBezTo>
                      <a:pt x="10181" y="41965"/>
                      <a:pt x="10142" y="41671"/>
                      <a:pt x="10142" y="41390"/>
                    </a:cubicBezTo>
                    <a:cubicBezTo>
                      <a:pt x="10142" y="39118"/>
                      <a:pt x="10154" y="36808"/>
                      <a:pt x="10154" y="34563"/>
                    </a:cubicBezTo>
                    <a:cubicBezTo>
                      <a:pt x="10168" y="33761"/>
                      <a:pt x="10168" y="32960"/>
                      <a:pt x="10168" y="32158"/>
                    </a:cubicBezTo>
                    <a:lnTo>
                      <a:pt x="10168" y="32078"/>
                    </a:lnTo>
                    <a:cubicBezTo>
                      <a:pt x="10168" y="31717"/>
                      <a:pt x="10168" y="31343"/>
                      <a:pt x="10021" y="30983"/>
                    </a:cubicBezTo>
                    <a:cubicBezTo>
                      <a:pt x="9967" y="30835"/>
                      <a:pt x="9967" y="30662"/>
                      <a:pt x="9981" y="30475"/>
                    </a:cubicBezTo>
                    <a:lnTo>
                      <a:pt x="9981" y="30395"/>
                    </a:lnTo>
                    <a:cubicBezTo>
                      <a:pt x="9981" y="30007"/>
                      <a:pt x="9981" y="29620"/>
                      <a:pt x="9994" y="29232"/>
                    </a:cubicBezTo>
                    <a:cubicBezTo>
                      <a:pt x="9994" y="28751"/>
                      <a:pt x="10008" y="28257"/>
                      <a:pt x="10008" y="27776"/>
                    </a:cubicBezTo>
                    <a:cubicBezTo>
                      <a:pt x="10008" y="27522"/>
                      <a:pt x="9955" y="27268"/>
                      <a:pt x="9914" y="27028"/>
                    </a:cubicBezTo>
                    <a:cubicBezTo>
                      <a:pt x="9780" y="26346"/>
                      <a:pt x="9353" y="25906"/>
                      <a:pt x="8618" y="25719"/>
                    </a:cubicBezTo>
                    <a:cubicBezTo>
                      <a:pt x="8431" y="25665"/>
                      <a:pt x="8257" y="25585"/>
                      <a:pt x="8057" y="25505"/>
                    </a:cubicBezTo>
                    <a:cubicBezTo>
                      <a:pt x="7977" y="25464"/>
                      <a:pt x="7897" y="25425"/>
                      <a:pt x="7803" y="25398"/>
                    </a:cubicBezTo>
                    <a:cubicBezTo>
                      <a:pt x="7509" y="25277"/>
                      <a:pt x="7202" y="25158"/>
                      <a:pt x="6908" y="25024"/>
                    </a:cubicBezTo>
                    <a:cubicBezTo>
                      <a:pt x="6561" y="24876"/>
                      <a:pt x="6200" y="24716"/>
                      <a:pt x="5920" y="24436"/>
                    </a:cubicBezTo>
                    <a:cubicBezTo>
                      <a:pt x="5585" y="24075"/>
                      <a:pt x="5265" y="23715"/>
                      <a:pt x="4944" y="23353"/>
                    </a:cubicBezTo>
                    <a:lnTo>
                      <a:pt x="4824" y="23234"/>
                    </a:lnTo>
                    <a:cubicBezTo>
                      <a:pt x="4810" y="23207"/>
                      <a:pt x="4798" y="23180"/>
                      <a:pt x="4771" y="23140"/>
                    </a:cubicBezTo>
                    <a:cubicBezTo>
                      <a:pt x="4730" y="23059"/>
                      <a:pt x="4677" y="22953"/>
                      <a:pt x="4557" y="22926"/>
                    </a:cubicBezTo>
                    <a:cubicBezTo>
                      <a:pt x="4303" y="22872"/>
                      <a:pt x="4223" y="22712"/>
                      <a:pt x="4116" y="22445"/>
                    </a:cubicBezTo>
                    <a:cubicBezTo>
                      <a:pt x="4089" y="22365"/>
                      <a:pt x="4062" y="22285"/>
                      <a:pt x="4023" y="22218"/>
                    </a:cubicBezTo>
                    <a:cubicBezTo>
                      <a:pt x="3488" y="21203"/>
                      <a:pt x="2981" y="20161"/>
                      <a:pt x="2526" y="19239"/>
                    </a:cubicBezTo>
                    <a:lnTo>
                      <a:pt x="2393" y="18971"/>
                    </a:lnTo>
                    <a:cubicBezTo>
                      <a:pt x="2085" y="18344"/>
                      <a:pt x="1764" y="17689"/>
                      <a:pt x="1484" y="17035"/>
                    </a:cubicBezTo>
                    <a:lnTo>
                      <a:pt x="1444" y="16928"/>
                    </a:lnTo>
                    <a:cubicBezTo>
                      <a:pt x="1217" y="16420"/>
                      <a:pt x="989" y="15886"/>
                      <a:pt x="1030" y="15311"/>
                    </a:cubicBezTo>
                    <a:cubicBezTo>
                      <a:pt x="1030" y="15124"/>
                      <a:pt x="989" y="14963"/>
                      <a:pt x="923" y="14830"/>
                    </a:cubicBezTo>
                    <a:cubicBezTo>
                      <a:pt x="749" y="14550"/>
                      <a:pt x="736" y="14229"/>
                      <a:pt x="882" y="13868"/>
                    </a:cubicBezTo>
                    <a:cubicBezTo>
                      <a:pt x="1016" y="13547"/>
                      <a:pt x="1003" y="13267"/>
                      <a:pt x="870" y="12973"/>
                    </a:cubicBezTo>
                    <a:cubicBezTo>
                      <a:pt x="829" y="12893"/>
                      <a:pt x="816" y="12799"/>
                      <a:pt x="816" y="12692"/>
                    </a:cubicBezTo>
                    <a:cubicBezTo>
                      <a:pt x="802" y="12639"/>
                      <a:pt x="802" y="12585"/>
                      <a:pt x="790" y="12532"/>
                    </a:cubicBezTo>
                    <a:lnTo>
                      <a:pt x="749" y="12252"/>
                    </a:lnTo>
                    <a:cubicBezTo>
                      <a:pt x="722" y="12038"/>
                      <a:pt x="683" y="11797"/>
                      <a:pt x="656" y="11570"/>
                    </a:cubicBezTo>
                    <a:lnTo>
                      <a:pt x="642" y="11477"/>
                    </a:lnTo>
                    <a:cubicBezTo>
                      <a:pt x="602" y="11249"/>
                      <a:pt x="576" y="11009"/>
                      <a:pt x="562" y="10782"/>
                    </a:cubicBezTo>
                    <a:cubicBezTo>
                      <a:pt x="562" y="10729"/>
                      <a:pt x="549" y="10675"/>
                      <a:pt x="549" y="10635"/>
                    </a:cubicBezTo>
                    <a:cubicBezTo>
                      <a:pt x="549" y="10355"/>
                      <a:pt x="535" y="10061"/>
                      <a:pt x="402" y="9767"/>
                    </a:cubicBezTo>
                    <a:cubicBezTo>
                      <a:pt x="335" y="9646"/>
                      <a:pt x="335" y="9473"/>
                      <a:pt x="335" y="9299"/>
                    </a:cubicBezTo>
                    <a:lnTo>
                      <a:pt x="335" y="9192"/>
                    </a:lnTo>
                    <a:cubicBezTo>
                      <a:pt x="335" y="8858"/>
                      <a:pt x="335" y="8538"/>
                      <a:pt x="348" y="8217"/>
                    </a:cubicBezTo>
                    <a:cubicBezTo>
                      <a:pt x="348" y="7642"/>
                      <a:pt x="348" y="7068"/>
                      <a:pt x="335" y="6493"/>
                    </a:cubicBezTo>
                    <a:cubicBezTo>
                      <a:pt x="309" y="5759"/>
                      <a:pt x="709" y="5210"/>
                      <a:pt x="1083" y="4676"/>
                    </a:cubicBezTo>
                    <a:cubicBezTo>
                      <a:pt x="1484" y="4129"/>
                      <a:pt x="2165" y="3434"/>
                      <a:pt x="3889" y="2859"/>
                    </a:cubicBezTo>
                    <a:cubicBezTo>
                      <a:pt x="4463" y="2659"/>
                      <a:pt x="5024" y="2458"/>
                      <a:pt x="5519" y="2018"/>
                    </a:cubicBezTo>
                    <a:cubicBezTo>
                      <a:pt x="5746" y="1790"/>
                      <a:pt x="6120" y="1683"/>
                      <a:pt x="6481" y="1576"/>
                    </a:cubicBezTo>
                    <a:cubicBezTo>
                      <a:pt x="6601" y="1550"/>
                      <a:pt x="6721" y="1510"/>
                      <a:pt x="6828" y="1484"/>
                    </a:cubicBezTo>
                    <a:cubicBezTo>
                      <a:pt x="7349" y="1323"/>
                      <a:pt x="7844" y="1176"/>
                      <a:pt x="8364" y="1176"/>
                    </a:cubicBezTo>
                    <a:cubicBezTo>
                      <a:pt x="8431" y="1176"/>
                      <a:pt x="8498" y="1190"/>
                      <a:pt x="8565" y="1190"/>
                    </a:cubicBezTo>
                    <a:cubicBezTo>
                      <a:pt x="9099" y="1229"/>
                      <a:pt x="9273" y="1403"/>
                      <a:pt x="9299" y="1897"/>
                    </a:cubicBezTo>
                    <a:cubicBezTo>
                      <a:pt x="9313" y="2245"/>
                      <a:pt x="9313" y="2592"/>
                      <a:pt x="9299" y="2926"/>
                    </a:cubicBezTo>
                    <a:lnTo>
                      <a:pt x="9299" y="2953"/>
                    </a:lnTo>
                    <a:cubicBezTo>
                      <a:pt x="9286" y="3527"/>
                      <a:pt x="9099" y="3768"/>
                      <a:pt x="8618" y="3808"/>
                    </a:cubicBezTo>
                    <a:cubicBezTo>
                      <a:pt x="8325" y="3835"/>
                      <a:pt x="8043" y="3901"/>
                      <a:pt x="7776" y="3955"/>
                    </a:cubicBezTo>
                    <a:cubicBezTo>
                      <a:pt x="7416" y="4035"/>
                      <a:pt x="7095" y="4115"/>
                      <a:pt x="6748" y="4115"/>
                    </a:cubicBezTo>
                    <a:cubicBezTo>
                      <a:pt x="6654" y="4115"/>
                      <a:pt x="6561" y="4102"/>
                      <a:pt x="6481" y="4088"/>
                    </a:cubicBezTo>
                    <a:cubicBezTo>
                      <a:pt x="6433" y="4082"/>
                      <a:pt x="6384" y="4079"/>
                      <a:pt x="6336" y="4079"/>
                    </a:cubicBezTo>
                    <a:cubicBezTo>
                      <a:pt x="6060" y="4079"/>
                      <a:pt x="5780" y="4174"/>
                      <a:pt x="5519" y="4355"/>
                    </a:cubicBezTo>
                    <a:cubicBezTo>
                      <a:pt x="5091" y="4663"/>
                      <a:pt x="4584" y="4824"/>
                      <a:pt x="4009" y="4984"/>
                    </a:cubicBezTo>
                    <a:cubicBezTo>
                      <a:pt x="3234" y="5210"/>
                      <a:pt x="2833" y="5705"/>
                      <a:pt x="2820" y="6466"/>
                    </a:cubicBezTo>
                    <a:cubicBezTo>
                      <a:pt x="2820" y="7923"/>
                      <a:pt x="2820" y="9352"/>
                      <a:pt x="2833" y="10554"/>
                    </a:cubicBezTo>
                    <a:cubicBezTo>
                      <a:pt x="2833" y="10715"/>
                      <a:pt x="2874" y="10875"/>
                      <a:pt x="2913" y="11023"/>
                    </a:cubicBezTo>
                    <a:cubicBezTo>
                      <a:pt x="2927" y="11089"/>
                      <a:pt x="2940" y="11156"/>
                      <a:pt x="2954" y="11210"/>
                    </a:cubicBezTo>
                    <a:cubicBezTo>
                      <a:pt x="2967" y="11290"/>
                      <a:pt x="2981" y="11356"/>
                      <a:pt x="2993" y="11423"/>
                    </a:cubicBezTo>
                    <a:cubicBezTo>
                      <a:pt x="3034" y="11570"/>
                      <a:pt x="3061" y="11703"/>
                      <a:pt x="3074" y="11837"/>
                    </a:cubicBezTo>
                    <a:cubicBezTo>
                      <a:pt x="3100" y="12198"/>
                      <a:pt x="3141" y="12653"/>
                      <a:pt x="3581" y="12946"/>
                    </a:cubicBezTo>
                    <a:cubicBezTo>
                      <a:pt x="3595" y="12973"/>
                      <a:pt x="3622" y="13053"/>
                      <a:pt x="3635" y="13093"/>
                    </a:cubicBezTo>
                    <a:cubicBezTo>
                      <a:pt x="3649" y="13120"/>
                      <a:pt x="3649" y="13133"/>
                      <a:pt x="3661" y="13160"/>
                    </a:cubicBezTo>
                    <a:cubicBezTo>
                      <a:pt x="3675" y="13226"/>
                      <a:pt x="3702" y="13294"/>
                      <a:pt x="3729" y="13360"/>
                    </a:cubicBezTo>
                    <a:cubicBezTo>
                      <a:pt x="3916" y="13882"/>
                      <a:pt x="4089" y="14375"/>
                      <a:pt x="4116" y="14910"/>
                    </a:cubicBezTo>
                    <a:cubicBezTo>
                      <a:pt x="4130" y="15097"/>
                      <a:pt x="4169" y="15284"/>
                      <a:pt x="4210" y="15444"/>
                    </a:cubicBezTo>
                    <a:cubicBezTo>
                      <a:pt x="4249" y="15618"/>
                      <a:pt x="4290" y="15779"/>
                      <a:pt x="4303" y="15939"/>
                    </a:cubicBezTo>
                    <a:cubicBezTo>
                      <a:pt x="4317" y="16166"/>
                      <a:pt x="4370" y="16367"/>
                      <a:pt x="4410" y="16566"/>
                    </a:cubicBezTo>
                    <a:cubicBezTo>
                      <a:pt x="4450" y="16700"/>
                      <a:pt x="4490" y="16848"/>
                      <a:pt x="4504" y="16981"/>
                    </a:cubicBezTo>
                    <a:cubicBezTo>
                      <a:pt x="4584" y="17596"/>
                      <a:pt x="4771" y="18157"/>
                      <a:pt x="4971" y="18731"/>
                    </a:cubicBezTo>
                    <a:cubicBezTo>
                      <a:pt x="5385" y="19920"/>
                      <a:pt x="5973" y="20722"/>
                      <a:pt x="6814" y="21230"/>
                    </a:cubicBezTo>
                    <a:cubicBezTo>
                      <a:pt x="6828" y="21230"/>
                      <a:pt x="6828" y="21243"/>
                      <a:pt x="6841" y="21243"/>
                    </a:cubicBezTo>
                    <a:lnTo>
                      <a:pt x="6855" y="21256"/>
                    </a:lnTo>
                    <a:cubicBezTo>
                      <a:pt x="7363" y="21884"/>
                      <a:pt x="8070" y="22192"/>
                      <a:pt x="8818" y="22472"/>
                    </a:cubicBezTo>
                    <a:lnTo>
                      <a:pt x="8872" y="22486"/>
                    </a:lnTo>
                    <a:cubicBezTo>
                      <a:pt x="9180" y="22605"/>
                      <a:pt x="9500" y="22712"/>
                      <a:pt x="9860" y="22712"/>
                    </a:cubicBezTo>
                    <a:lnTo>
                      <a:pt x="9981" y="22712"/>
                    </a:lnTo>
                    <a:cubicBezTo>
                      <a:pt x="10222" y="22712"/>
                      <a:pt x="10409" y="22739"/>
                      <a:pt x="10555" y="22806"/>
                    </a:cubicBezTo>
                    <a:cubicBezTo>
                      <a:pt x="10863" y="22913"/>
                      <a:pt x="11184" y="22967"/>
                      <a:pt x="11531" y="22967"/>
                    </a:cubicBezTo>
                    <a:cubicBezTo>
                      <a:pt x="12039" y="22967"/>
                      <a:pt x="12532" y="22846"/>
                      <a:pt x="12960" y="22726"/>
                    </a:cubicBezTo>
                    <a:cubicBezTo>
                      <a:pt x="13161" y="22673"/>
                      <a:pt x="13321" y="22512"/>
                      <a:pt x="13428" y="22391"/>
                    </a:cubicBezTo>
                    <a:cubicBezTo>
                      <a:pt x="13655" y="22111"/>
                      <a:pt x="13895" y="21804"/>
                      <a:pt x="14123" y="21470"/>
                    </a:cubicBezTo>
                    <a:cubicBezTo>
                      <a:pt x="14349" y="21136"/>
                      <a:pt x="14577" y="20775"/>
                      <a:pt x="14804" y="20441"/>
                    </a:cubicBezTo>
                    <a:cubicBezTo>
                      <a:pt x="14871" y="20334"/>
                      <a:pt x="14951" y="20227"/>
                      <a:pt x="15017" y="20120"/>
                    </a:cubicBezTo>
                    <a:cubicBezTo>
                      <a:pt x="15017" y="20107"/>
                      <a:pt x="15031" y="20094"/>
                      <a:pt x="15044" y="20081"/>
                    </a:cubicBezTo>
                    <a:cubicBezTo>
                      <a:pt x="15085" y="20013"/>
                      <a:pt x="15138" y="19947"/>
                      <a:pt x="15151" y="19853"/>
                    </a:cubicBezTo>
                    <a:cubicBezTo>
                      <a:pt x="15285" y="19306"/>
                      <a:pt x="15512" y="18771"/>
                      <a:pt x="15726" y="18264"/>
                    </a:cubicBezTo>
                    <a:cubicBezTo>
                      <a:pt x="15860" y="17916"/>
                      <a:pt x="16020" y="17569"/>
                      <a:pt x="16140" y="17208"/>
                    </a:cubicBezTo>
                    <a:cubicBezTo>
                      <a:pt x="16193" y="17035"/>
                      <a:pt x="16273" y="16860"/>
                      <a:pt x="16353" y="16687"/>
                    </a:cubicBezTo>
                    <a:cubicBezTo>
                      <a:pt x="16394" y="16593"/>
                      <a:pt x="16434" y="16500"/>
                      <a:pt x="16474" y="16393"/>
                    </a:cubicBezTo>
                    <a:cubicBezTo>
                      <a:pt x="16608" y="16086"/>
                      <a:pt x="16715" y="15752"/>
                      <a:pt x="16795" y="15364"/>
                    </a:cubicBezTo>
                    <a:cubicBezTo>
                      <a:pt x="16941" y="14763"/>
                      <a:pt x="17155" y="14176"/>
                      <a:pt x="17369" y="13614"/>
                    </a:cubicBezTo>
                    <a:cubicBezTo>
                      <a:pt x="17570" y="13133"/>
                      <a:pt x="17783" y="12933"/>
                      <a:pt x="18144" y="12920"/>
                    </a:cubicBezTo>
                    <a:lnTo>
                      <a:pt x="18264" y="12920"/>
                    </a:lnTo>
                    <a:lnTo>
                      <a:pt x="18291" y="12813"/>
                    </a:lnTo>
                    <a:lnTo>
                      <a:pt x="18451" y="12211"/>
                    </a:lnTo>
                    <a:cubicBezTo>
                      <a:pt x="18625" y="11584"/>
                      <a:pt x="18785" y="10982"/>
                      <a:pt x="18826" y="10355"/>
                    </a:cubicBezTo>
                    <a:cubicBezTo>
                      <a:pt x="18826" y="10341"/>
                      <a:pt x="18838" y="10328"/>
                      <a:pt x="18838" y="10314"/>
                    </a:cubicBezTo>
                    <a:cubicBezTo>
                      <a:pt x="19106" y="9767"/>
                      <a:pt x="19106" y="9179"/>
                      <a:pt x="19093" y="8631"/>
                    </a:cubicBezTo>
                    <a:cubicBezTo>
                      <a:pt x="19093" y="8404"/>
                      <a:pt x="19093" y="8164"/>
                      <a:pt x="19106" y="7950"/>
                    </a:cubicBezTo>
                    <a:cubicBezTo>
                      <a:pt x="19119" y="7802"/>
                      <a:pt x="19119" y="7669"/>
                      <a:pt x="19119" y="7535"/>
                    </a:cubicBezTo>
                    <a:cubicBezTo>
                      <a:pt x="19119" y="7401"/>
                      <a:pt x="19132" y="7268"/>
                      <a:pt x="19132" y="7134"/>
                    </a:cubicBezTo>
                    <a:cubicBezTo>
                      <a:pt x="19159" y="6881"/>
                      <a:pt x="19146" y="6546"/>
                      <a:pt x="18932" y="6253"/>
                    </a:cubicBezTo>
                    <a:cubicBezTo>
                      <a:pt x="18879" y="6186"/>
                      <a:pt x="18826" y="6106"/>
                      <a:pt x="18799" y="6012"/>
                    </a:cubicBezTo>
                    <a:cubicBezTo>
                      <a:pt x="18532" y="5130"/>
                      <a:pt x="17850" y="4636"/>
                      <a:pt x="17169" y="4249"/>
                    </a:cubicBezTo>
                    <a:cubicBezTo>
                      <a:pt x="17062" y="4168"/>
                      <a:pt x="16941" y="4102"/>
                      <a:pt x="16822" y="4022"/>
                    </a:cubicBezTo>
                    <a:cubicBezTo>
                      <a:pt x="16688" y="3942"/>
                      <a:pt x="16554" y="3862"/>
                      <a:pt x="16407" y="3781"/>
                    </a:cubicBezTo>
                    <a:cubicBezTo>
                      <a:pt x="16154" y="3634"/>
                      <a:pt x="15913" y="3500"/>
                      <a:pt x="15659" y="3393"/>
                    </a:cubicBezTo>
                    <a:cubicBezTo>
                      <a:pt x="15557" y="3352"/>
                      <a:pt x="15449" y="3331"/>
                      <a:pt x="15338" y="3331"/>
                    </a:cubicBezTo>
                    <a:cubicBezTo>
                      <a:pt x="15203" y="3331"/>
                      <a:pt x="15064" y="3361"/>
                      <a:pt x="14924" y="3420"/>
                    </a:cubicBezTo>
                    <a:cubicBezTo>
                      <a:pt x="14536" y="3594"/>
                      <a:pt x="14150" y="3675"/>
                      <a:pt x="13762" y="3675"/>
                    </a:cubicBezTo>
                    <a:cubicBezTo>
                      <a:pt x="13401" y="3675"/>
                      <a:pt x="13027" y="3607"/>
                      <a:pt x="12653" y="3461"/>
                    </a:cubicBezTo>
                    <a:cubicBezTo>
                      <a:pt x="12372" y="3354"/>
                      <a:pt x="11998" y="3233"/>
                      <a:pt x="11611" y="3194"/>
                    </a:cubicBezTo>
                    <a:cubicBezTo>
                      <a:pt x="11264" y="3153"/>
                      <a:pt x="11063" y="2953"/>
                      <a:pt x="10997" y="2565"/>
                    </a:cubicBezTo>
                    <a:cubicBezTo>
                      <a:pt x="10903" y="2004"/>
                      <a:pt x="10836" y="1350"/>
                      <a:pt x="11157" y="762"/>
                    </a:cubicBezTo>
                    <a:cubicBezTo>
                      <a:pt x="11303" y="481"/>
                      <a:pt x="11478" y="347"/>
                      <a:pt x="11731" y="321"/>
                    </a:cubicBezTo>
                    <a:cubicBezTo>
                      <a:pt x="11852" y="308"/>
                      <a:pt x="11971" y="294"/>
                      <a:pt x="12078" y="294"/>
                    </a:cubicBezTo>
                    <a:close/>
                    <a:moveTo>
                      <a:pt x="12078" y="0"/>
                    </a:moveTo>
                    <a:cubicBezTo>
                      <a:pt x="11959" y="0"/>
                      <a:pt x="11825" y="0"/>
                      <a:pt x="11691" y="27"/>
                    </a:cubicBezTo>
                    <a:cubicBezTo>
                      <a:pt x="11344" y="67"/>
                      <a:pt x="11090" y="254"/>
                      <a:pt x="10890" y="615"/>
                    </a:cubicBezTo>
                    <a:cubicBezTo>
                      <a:pt x="10516" y="1296"/>
                      <a:pt x="10596" y="2004"/>
                      <a:pt x="10703" y="2619"/>
                    </a:cubicBezTo>
                    <a:cubicBezTo>
                      <a:pt x="10783" y="3126"/>
                      <a:pt x="11090" y="3447"/>
                      <a:pt x="11571" y="3500"/>
                    </a:cubicBezTo>
                    <a:cubicBezTo>
                      <a:pt x="11932" y="3527"/>
                      <a:pt x="12292" y="3648"/>
                      <a:pt x="12546" y="3755"/>
                    </a:cubicBezTo>
                    <a:cubicBezTo>
                      <a:pt x="12960" y="3901"/>
                      <a:pt x="13361" y="3981"/>
                      <a:pt x="13762" y="3981"/>
                    </a:cubicBezTo>
                    <a:cubicBezTo>
                      <a:pt x="14189" y="3981"/>
                      <a:pt x="14617" y="3888"/>
                      <a:pt x="15044" y="3701"/>
                    </a:cubicBezTo>
                    <a:cubicBezTo>
                      <a:pt x="15150" y="3656"/>
                      <a:pt x="15248" y="3632"/>
                      <a:pt x="15342" y="3632"/>
                    </a:cubicBezTo>
                    <a:cubicBezTo>
                      <a:pt x="15413" y="3632"/>
                      <a:pt x="15483" y="3645"/>
                      <a:pt x="15552" y="3675"/>
                    </a:cubicBezTo>
                    <a:cubicBezTo>
                      <a:pt x="15792" y="3768"/>
                      <a:pt x="16006" y="3901"/>
                      <a:pt x="16260" y="4035"/>
                    </a:cubicBezTo>
                    <a:cubicBezTo>
                      <a:pt x="16394" y="4115"/>
                      <a:pt x="16528" y="4195"/>
                      <a:pt x="16661" y="4289"/>
                    </a:cubicBezTo>
                    <a:cubicBezTo>
                      <a:pt x="16781" y="4355"/>
                      <a:pt x="16902" y="4436"/>
                      <a:pt x="17021" y="4503"/>
                    </a:cubicBezTo>
                    <a:cubicBezTo>
                      <a:pt x="17650" y="4877"/>
                      <a:pt x="18264" y="5317"/>
                      <a:pt x="18505" y="6106"/>
                    </a:cubicBezTo>
                    <a:cubicBezTo>
                      <a:pt x="18544" y="6240"/>
                      <a:pt x="18625" y="6347"/>
                      <a:pt x="18692" y="6440"/>
                    </a:cubicBezTo>
                    <a:cubicBezTo>
                      <a:pt x="18812" y="6600"/>
                      <a:pt x="18865" y="6801"/>
                      <a:pt x="18838" y="7108"/>
                    </a:cubicBezTo>
                    <a:cubicBezTo>
                      <a:pt x="18826" y="7241"/>
                      <a:pt x="18826" y="7389"/>
                      <a:pt x="18826" y="7522"/>
                    </a:cubicBezTo>
                    <a:cubicBezTo>
                      <a:pt x="18826" y="7656"/>
                      <a:pt x="18812" y="7789"/>
                      <a:pt x="18812" y="7923"/>
                    </a:cubicBezTo>
                    <a:cubicBezTo>
                      <a:pt x="18785" y="8164"/>
                      <a:pt x="18785" y="8404"/>
                      <a:pt x="18799" y="8631"/>
                    </a:cubicBezTo>
                    <a:cubicBezTo>
                      <a:pt x="18799" y="9179"/>
                      <a:pt x="18799" y="9699"/>
                      <a:pt x="18558" y="10194"/>
                    </a:cubicBezTo>
                    <a:cubicBezTo>
                      <a:pt x="18532" y="10234"/>
                      <a:pt x="18532" y="10287"/>
                      <a:pt x="18532" y="10314"/>
                    </a:cubicBezTo>
                    <a:lnTo>
                      <a:pt x="18532" y="10328"/>
                    </a:lnTo>
                    <a:cubicBezTo>
                      <a:pt x="18491" y="10942"/>
                      <a:pt x="18331" y="11516"/>
                      <a:pt x="18158" y="12131"/>
                    </a:cubicBezTo>
                    <a:cubicBezTo>
                      <a:pt x="18117" y="12291"/>
                      <a:pt x="18077" y="12465"/>
                      <a:pt x="18024" y="12626"/>
                    </a:cubicBezTo>
                    <a:cubicBezTo>
                      <a:pt x="17476" y="12692"/>
                      <a:pt x="17222" y="13160"/>
                      <a:pt x="17089" y="13508"/>
                    </a:cubicBezTo>
                    <a:cubicBezTo>
                      <a:pt x="16875" y="14082"/>
                      <a:pt x="16647" y="14683"/>
                      <a:pt x="16501" y="15298"/>
                    </a:cubicBezTo>
                    <a:cubicBezTo>
                      <a:pt x="16421" y="15658"/>
                      <a:pt x="16327" y="15979"/>
                      <a:pt x="16193" y="16273"/>
                    </a:cubicBezTo>
                    <a:cubicBezTo>
                      <a:pt x="16154" y="16379"/>
                      <a:pt x="16113" y="16474"/>
                      <a:pt x="16073" y="16566"/>
                    </a:cubicBezTo>
                    <a:cubicBezTo>
                      <a:pt x="15993" y="16741"/>
                      <a:pt x="15913" y="16928"/>
                      <a:pt x="15846" y="17115"/>
                    </a:cubicBezTo>
                    <a:cubicBezTo>
                      <a:pt x="15726" y="17462"/>
                      <a:pt x="15579" y="17810"/>
                      <a:pt x="15445" y="18143"/>
                    </a:cubicBezTo>
                    <a:cubicBezTo>
                      <a:pt x="15218" y="18665"/>
                      <a:pt x="14991" y="19212"/>
                      <a:pt x="14857" y="19787"/>
                    </a:cubicBezTo>
                    <a:cubicBezTo>
                      <a:pt x="14844" y="19814"/>
                      <a:pt x="14818" y="19867"/>
                      <a:pt x="14791" y="19907"/>
                    </a:cubicBezTo>
                    <a:cubicBezTo>
                      <a:pt x="14777" y="19920"/>
                      <a:pt x="14764" y="19933"/>
                      <a:pt x="14764" y="19947"/>
                    </a:cubicBezTo>
                    <a:cubicBezTo>
                      <a:pt x="14697" y="20054"/>
                      <a:pt x="14617" y="20161"/>
                      <a:pt x="14550" y="20268"/>
                    </a:cubicBezTo>
                    <a:cubicBezTo>
                      <a:pt x="14337" y="20615"/>
                      <a:pt x="14096" y="20962"/>
                      <a:pt x="13868" y="21310"/>
                    </a:cubicBezTo>
                    <a:cubicBezTo>
                      <a:pt x="13655" y="21617"/>
                      <a:pt x="13428" y="21924"/>
                      <a:pt x="13188" y="22204"/>
                    </a:cubicBezTo>
                    <a:cubicBezTo>
                      <a:pt x="13094" y="22325"/>
                      <a:pt x="12974" y="22405"/>
                      <a:pt x="12880" y="22432"/>
                    </a:cubicBezTo>
                    <a:cubicBezTo>
                      <a:pt x="12479" y="22552"/>
                      <a:pt x="11998" y="22673"/>
                      <a:pt x="11531" y="22673"/>
                    </a:cubicBezTo>
                    <a:cubicBezTo>
                      <a:pt x="11223" y="22673"/>
                      <a:pt x="10929" y="22619"/>
                      <a:pt x="10662" y="22512"/>
                    </a:cubicBezTo>
                    <a:cubicBezTo>
                      <a:pt x="10475" y="22445"/>
                      <a:pt x="10261" y="22418"/>
                      <a:pt x="9981" y="22418"/>
                    </a:cubicBezTo>
                    <a:lnTo>
                      <a:pt x="9887" y="22418"/>
                    </a:lnTo>
                    <a:cubicBezTo>
                      <a:pt x="9567" y="22418"/>
                      <a:pt x="9286" y="22311"/>
                      <a:pt x="8979" y="22204"/>
                    </a:cubicBezTo>
                    <a:lnTo>
                      <a:pt x="8925" y="22178"/>
                    </a:lnTo>
                    <a:cubicBezTo>
                      <a:pt x="8191" y="21911"/>
                      <a:pt x="7550" y="21643"/>
                      <a:pt x="7082" y="21055"/>
                    </a:cubicBezTo>
                    <a:cubicBezTo>
                      <a:pt x="7055" y="21016"/>
                      <a:pt x="7015" y="20989"/>
                      <a:pt x="6989" y="20975"/>
                    </a:cubicBezTo>
                    <a:lnTo>
                      <a:pt x="6975" y="20975"/>
                    </a:lnTo>
                    <a:cubicBezTo>
                      <a:pt x="6187" y="20494"/>
                      <a:pt x="5639" y="19746"/>
                      <a:pt x="5252" y="18624"/>
                    </a:cubicBezTo>
                    <a:cubicBezTo>
                      <a:pt x="5065" y="18077"/>
                      <a:pt x="4878" y="17528"/>
                      <a:pt x="4810" y="16941"/>
                    </a:cubicBezTo>
                    <a:cubicBezTo>
                      <a:pt x="4784" y="16780"/>
                      <a:pt x="4744" y="16634"/>
                      <a:pt x="4703" y="16486"/>
                    </a:cubicBezTo>
                    <a:cubicBezTo>
                      <a:pt x="4664" y="16299"/>
                      <a:pt x="4610" y="16112"/>
                      <a:pt x="4597" y="15925"/>
                    </a:cubicBezTo>
                    <a:cubicBezTo>
                      <a:pt x="4597" y="15738"/>
                      <a:pt x="4557" y="15551"/>
                      <a:pt x="4504" y="15378"/>
                    </a:cubicBezTo>
                    <a:cubicBezTo>
                      <a:pt x="4463" y="15218"/>
                      <a:pt x="4423" y="15057"/>
                      <a:pt x="4423" y="14897"/>
                    </a:cubicBezTo>
                    <a:cubicBezTo>
                      <a:pt x="4383" y="14309"/>
                      <a:pt x="4196" y="13775"/>
                      <a:pt x="4009" y="13253"/>
                    </a:cubicBezTo>
                    <a:cubicBezTo>
                      <a:pt x="3996" y="13187"/>
                      <a:pt x="3969" y="13120"/>
                      <a:pt x="3942" y="13053"/>
                    </a:cubicBezTo>
                    <a:cubicBezTo>
                      <a:pt x="3942" y="13039"/>
                      <a:pt x="3929" y="13027"/>
                      <a:pt x="3929" y="13000"/>
                    </a:cubicBezTo>
                    <a:cubicBezTo>
                      <a:pt x="3889" y="12906"/>
                      <a:pt x="3848" y="12772"/>
                      <a:pt x="3742" y="12706"/>
                    </a:cubicBezTo>
                    <a:cubicBezTo>
                      <a:pt x="3448" y="12505"/>
                      <a:pt x="3408" y="12211"/>
                      <a:pt x="3367" y="11810"/>
                    </a:cubicBezTo>
                    <a:cubicBezTo>
                      <a:pt x="3355" y="11650"/>
                      <a:pt x="3328" y="11504"/>
                      <a:pt x="3287" y="11356"/>
                    </a:cubicBezTo>
                    <a:lnTo>
                      <a:pt x="3248" y="11156"/>
                    </a:lnTo>
                    <a:lnTo>
                      <a:pt x="3207" y="10955"/>
                    </a:lnTo>
                    <a:cubicBezTo>
                      <a:pt x="3168" y="10809"/>
                      <a:pt x="3141" y="10675"/>
                      <a:pt x="3141" y="10542"/>
                    </a:cubicBezTo>
                    <a:cubicBezTo>
                      <a:pt x="3127" y="9352"/>
                      <a:pt x="3114" y="7923"/>
                      <a:pt x="3127" y="6466"/>
                    </a:cubicBezTo>
                    <a:cubicBezTo>
                      <a:pt x="3141" y="5839"/>
                      <a:pt x="3435" y="5465"/>
                      <a:pt x="4089" y="5278"/>
                    </a:cubicBezTo>
                    <a:cubicBezTo>
                      <a:pt x="4691" y="5104"/>
                      <a:pt x="5225" y="4943"/>
                      <a:pt x="5706" y="4596"/>
                    </a:cubicBezTo>
                    <a:cubicBezTo>
                      <a:pt x="5893" y="4463"/>
                      <a:pt x="6108" y="4386"/>
                      <a:pt x="6313" y="4386"/>
                    </a:cubicBezTo>
                    <a:cubicBezTo>
                      <a:pt x="6356" y="4386"/>
                      <a:pt x="6399" y="4389"/>
                      <a:pt x="6440" y="4396"/>
                    </a:cubicBezTo>
                    <a:cubicBezTo>
                      <a:pt x="6534" y="4409"/>
                      <a:pt x="6641" y="4409"/>
                      <a:pt x="6748" y="4409"/>
                    </a:cubicBezTo>
                    <a:cubicBezTo>
                      <a:pt x="7122" y="4409"/>
                      <a:pt x="7482" y="4329"/>
                      <a:pt x="7844" y="4249"/>
                    </a:cubicBezTo>
                    <a:cubicBezTo>
                      <a:pt x="8097" y="4195"/>
                      <a:pt x="8378" y="4129"/>
                      <a:pt x="8645" y="4115"/>
                    </a:cubicBezTo>
                    <a:cubicBezTo>
                      <a:pt x="9046" y="4075"/>
                      <a:pt x="9593" y="3915"/>
                      <a:pt x="9607" y="2966"/>
                    </a:cubicBezTo>
                    <a:lnTo>
                      <a:pt x="9607" y="2926"/>
                    </a:lnTo>
                    <a:cubicBezTo>
                      <a:pt x="9607" y="2592"/>
                      <a:pt x="9620" y="2232"/>
                      <a:pt x="9593" y="1884"/>
                    </a:cubicBezTo>
                    <a:cubicBezTo>
                      <a:pt x="9567" y="1243"/>
                      <a:pt x="9260" y="935"/>
                      <a:pt x="8592" y="882"/>
                    </a:cubicBezTo>
                    <a:lnTo>
                      <a:pt x="8364" y="882"/>
                    </a:lnTo>
                    <a:cubicBezTo>
                      <a:pt x="7790" y="882"/>
                      <a:pt x="7269" y="1029"/>
                      <a:pt x="6748" y="1190"/>
                    </a:cubicBezTo>
                    <a:cubicBezTo>
                      <a:pt x="6627" y="1216"/>
                      <a:pt x="6520" y="1256"/>
                      <a:pt x="6401" y="1283"/>
                    </a:cubicBezTo>
                    <a:cubicBezTo>
                      <a:pt x="6000" y="1403"/>
                      <a:pt x="5599" y="1523"/>
                      <a:pt x="5305" y="1790"/>
                    </a:cubicBezTo>
                    <a:cubicBezTo>
                      <a:pt x="4864" y="2191"/>
                      <a:pt x="4343" y="2392"/>
                      <a:pt x="3795" y="2565"/>
                    </a:cubicBezTo>
                    <a:cubicBezTo>
                      <a:pt x="2847" y="2886"/>
                      <a:pt x="1645" y="3393"/>
                      <a:pt x="843" y="4503"/>
                    </a:cubicBezTo>
                    <a:cubicBezTo>
                      <a:pt x="442" y="5037"/>
                      <a:pt x="1" y="5665"/>
                      <a:pt x="27" y="6507"/>
                    </a:cubicBezTo>
                    <a:cubicBezTo>
                      <a:pt x="54" y="7068"/>
                      <a:pt x="41" y="7642"/>
                      <a:pt x="41" y="8203"/>
                    </a:cubicBezTo>
                    <a:lnTo>
                      <a:pt x="41" y="9192"/>
                    </a:lnTo>
                    <a:lnTo>
                      <a:pt x="41" y="9299"/>
                    </a:lnTo>
                    <a:cubicBezTo>
                      <a:pt x="41" y="9486"/>
                      <a:pt x="27" y="9713"/>
                      <a:pt x="122" y="9900"/>
                    </a:cubicBezTo>
                    <a:cubicBezTo>
                      <a:pt x="228" y="10127"/>
                      <a:pt x="241" y="10381"/>
                      <a:pt x="255" y="10649"/>
                    </a:cubicBezTo>
                    <a:lnTo>
                      <a:pt x="255" y="10795"/>
                    </a:lnTo>
                    <a:cubicBezTo>
                      <a:pt x="268" y="11035"/>
                      <a:pt x="309" y="11276"/>
                      <a:pt x="335" y="11516"/>
                    </a:cubicBezTo>
                    <a:lnTo>
                      <a:pt x="348" y="11623"/>
                    </a:lnTo>
                    <a:cubicBezTo>
                      <a:pt x="375" y="11851"/>
                      <a:pt x="415" y="12078"/>
                      <a:pt x="455" y="12305"/>
                    </a:cubicBezTo>
                    <a:lnTo>
                      <a:pt x="496" y="12585"/>
                    </a:lnTo>
                    <a:cubicBezTo>
                      <a:pt x="508" y="12626"/>
                      <a:pt x="508" y="12679"/>
                      <a:pt x="508" y="12719"/>
                    </a:cubicBezTo>
                    <a:cubicBezTo>
                      <a:pt x="522" y="12852"/>
                      <a:pt x="535" y="12986"/>
                      <a:pt x="589" y="13107"/>
                    </a:cubicBezTo>
                    <a:cubicBezTo>
                      <a:pt x="695" y="13321"/>
                      <a:pt x="695" y="13508"/>
                      <a:pt x="602" y="13761"/>
                    </a:cubicBezTo>
                    <a:cubicBezTo>
                      <a:pt x="428" y="14202"/>
                      <a:pt x="442" y="14616"/>
                      <a:pt x="656" y="14990"/>
                    </a:cubicBezTo>
                    <a:cubicBezTo>
                      <a:pt x="709" y="15057"/>
                      <a:pt x="722" y="15177"/>
                      <a:pt x="722" y="15284"/>
                    </a:cubicBezTo>
                    <a:cubicBezTo>
                      <a:pt x="695" y="15939"/>
                      <a:pt x="936" y="16500"/>
                      <a:pt x="1164" y="17047"/>
                    </a:cubicBezTo>
                    <a:lnTo>
                      <a:pt x="1203" y="17154"/>
                    </a:lnTo>
                    <a:cubicBezTo>
                      <a:pt x="1484" y="17822"/>
                      <a:pt x="1805" y="18478"/>
                      <a:pt x="2126" y="19105"/>
                    </a:cubicBezTo>
                    <a:lnTo>
                      <a:pt x="2245" y="19372"/>
                    </a:lnTo>
                    <a:cubicBezTo>
                      <a:pt x="2699" y="20294"/>
                      <a:pt x="3221" y="21349"/>
                      <a:pt x="3755" y="22352"/>
                    </a:cubicBezTo>
                    <a:lnTo>
                      <a:pt x="3836" y="22552"/>
                    </a:lnTo>
                    <a:cubicBezTo>
                      <a:pt x="3942" y="22806"/>
                      <a:pt x="4076" y="23127"/>
                      <a:pt x="4477" y="23220"/>
                    </a:cubicBezTo>
                    <a:cubicBezTo>
                      <a:pt x="4477" y="23234"/>
                      <a:pt x="4490" y="23260"/>
                      <a:pt x="4504" y="23287"/>
                    </a:cubicBezTo>
                    <a:cubicBezTo>
                      <a:pt x="4530" y="23327"/>
                      <a:pt x="4557" y="23380"/>
                      <a:pt x="4597" y="23434"/>
                    </a:cubicBezTo>
                    <a:lnTo>
                      <a:pt x="4717" y="23554"/>
                    </a:lnTo>
                    <a:cubicBezTo>
                      <a:pt x="5038" y="23915"/>
                      <a:pt x="5371" y="24289"/>
                      <a:pt x="5706" y="24636"/>
                    </a:cubicBezTo>
                    <a:cubicBezTo>
                      <a:pt x="6027" y="24971"/>
                      <a:pt x="6427" y="25158"/>
                      <a:pt x="6788" y="25304"/>
                    </a:cubicBezTo>
                    <a:cubicBezTo>
                      <a:pt x="7095" y="25438"/>
                      <a:pt x="7389" y="25558"/>
                      <a:pt x="7696" y="25678"/>
                    </a:cubicBezTo>
                    <a:cubicBezTo>
                      <a:pt x="7776" y="25705"/>
                      <a:pt x="7856" y="25745"/>
                      <a:pt x="7937" y="25785"/>
                    </a:cubicBezTo>
                    <a:cubicBezTo>
                      <a:pt x="8138" y="25865"/>
                      <a:pt x="8337" y="25959"/>
                      <a:pt x="8538" y="26013"/>
                    </a:cubicBezTo>
                    <a:cubicBezTo>
                      <a:pt x="9166" y="26173"/>
                      <a:pt x="9513" y="26520"/>
                      <a:pt x="9620" y="27081"/>
                    </a:cubicBezTo>
                    <a:cubicBezTo>
                      <a:pt x="9661" y="27308"/>
                      <a:pt x="9700" y="27548"/>
                      <a:pt x="9700" y="27776"/>
                    </a:cubicBezTo>
                    <a:cubicBezTo>
                      <a:pt x="9700" y="28257"/>
                      <a:pt x="9700" y="28751"/>
                      <a:pt x="9687" y="29232"/>
                    </a:cubicBezTo>
                    <a:cubicBezTo>
                      <a:pt x="9687" y="29606"/>
                      <a:pt x="9673" y="30007"/>
                      <a:pt x="9673" y="30395"/>
                    </a:cubicBezTo>
                    <a:lnTo>
                      <a:pt x="9673" y="30475"/>
                    </a:lnTo>
                    <a:cubicBezTo>
                      <a:pt x="9673" y="30675"/>
                      <a:pt x="9673" y="30888"/>
                      <a:pt x="9741" y="31089"/>
                    </a:cubicBezTo>
                    <a:cubicBezTo>
                      <a:pt x="9860" y="31410"/>
                      <a:pt x="9860" y="31731"/>
                      <a:pt x="9860" y="32078"/>
                    </a:cubicBezTo>
                    <a:lnTo>
                      <a:pt x="9860" y="32158"/>
                    </a:lnTo>
                    <a:lnTo>
                      <a:pt x="9860" y="34563"/>
                    </a:lnTo>
                    <a:cubicBezTo>
                      <a:pt x="9848" y="36808"/>
                      <a:pt x="9848" y="39118"/>
                      <a:pt x="9834" y="41390"/>
                    </a:cubicBezTo>
                    <a:cubicBezTo>
                      <a:pt x="9834" y="41697"/>
                      <a:pt x="9874" y="41991"/>
                      <a:pt x="9914" y="42271"/>
                    </a:cubicBezTo>
                    <a:lnTo>
                      <a:pt x="9914" y="42298"/>
                    </a:lnTo>
                    <a:cubicBezTo>
                      <a:pt x="9941" y="42499"/>
                      <a:pt x="9967" y="42686"/>
                      <a:pt x="10008" y="42873"/>
                    </a:cubicBezTo>
                    <a:cubicBezTo>
                      <a:pt x="10021" y="42953"/>
                      <a:pt x="10035" y="43019"/>
                      <a:pt x="10047" y="43100"/>
                    </a:cubicBezTo>
                    <a:cubicBezTo>
                      <a:pt x="10047" y="43167"/>
                      <a:pt x="10061" y="43220"/>
                      <a:pt x="10061" y="43274"/>
                    </a:cubicBezTo>
                    <a:cubicBezTo>
                      <a:pt x="10088" y="43407"/>
                      <a:pt x="10101" y="43541"/>
                      <a:pt x="10142" y="43675"/>
                    </a:cubicBezTo>
                    <a:cubicBezTo>
                      <a:pt x="10181" y="43808"/>
                      <a:pt x="10222" y="43942"/>
                      <a:pt x="10275" y="44062"/>
                    </a:cubicBezTo>
                    <a:cubicBezTo>
                      <a:pt x="10329" y="44249"/>
                      <a:pt x="10395" y="44423"/>
                      <a:pt x="10435" y="44596"/>
                    </a:cubicBezTo>
                    <a:cubicBezTo>
                      <a:pt x="10569" y="45371"/>
                      <a:pt x="10929" y="46039"/>
                      <a:pt x="11277" y="46707"/>
                    </a:cubicBezTo>
                    <a:lnTo>
                      <a:pt x="11303" y="46734"/>
                    </a:lnTo>
                    <a:cubicBezTo>
                      <a:pt x="11504" y="47122"/>
                      <a:pt x="11731" y="47496"/>
                      <a:pt x="12185" y="47683"/>
                    </a:cubicBezTo>
                    <a:cubicBezTo>
                      <a:pt x="12306" y="47722"/>
                      <a:pt x="12413" y="47843"/>
                      <a:pt x="12493" y="47950"/>
                    </a:cubicBezTo>
                    <a:cubicBezTo>
                      <a:pt x="12853" y="48417"/>
                      <a:pt x="13348" y="48738"/>
                      <a:pt x="14043" y="48951"/>
                    </a:cubicBezTo>
                    <a:cubicBezTo>
                      <a:pt x="14256" y="49019"/>
                      <a:pt x="14483" y="49099"/>
                      <a:pt x="14737" y="49192"/>
                    </a:cubicBezTo>
                    <a:cubicBezTo>
                      <a:pt x="15005" y="49286"/>
                      <a:pt x="15272" y="49325"/>
                      <a:pt x="15539" y="49379"/>
                    </a:cubicBezTo>
                    <a:cubicBezTo>
                      <a:pt x="15753" y="49406"/>
                      <a:pt x="15967" y="49446"/>
                      <a:pt x="16166" y="49512"/>
                    </a:cubicBezTo>
                    <a:cubicBezTo>
                      <a:pt x="16581" y="49633"/>
                      <a:pt x="17009" y="49687"/>
                      <a:pt x="17570" y="49687"/>
                    </a:cubicBezTo>
                    <a:lnTo>
                      <a:pt x="19707" y="49687"/>
                    </a:lnTo>
                    <a:cubicBezTo>
                      <a:pt x="20375" y="49687"/>
                      <a:pt x="20910" y="49687"/>
                      <a:pt x="21417" y="49699"/>
                    </a:cubicBezTo>
                    <a:lnTo>
                      <a:pt x="21551" y="49699"/>
                    </a:lnTo>
                    <a:cubicBezTo>
                      <a:pt x="22072" y="49699"/>
                      <a:pt x="22620" y="49660"/>
                      <a:pt x="23154" y="49366"/>
                    </a:cubicBezTo>
                    <a:cubicBezTo>
                      <a:pt x="23274" y="49313"/>
                      <a:pt x="23381" y="49272"/>
                      <a:pt x="23488" y="49259"/>
                    </a:cubicBezTo>
                    <a:cubicBezTo>
                      <a:pt x="24196" y="49192"/>
                      <a:pt x="24850" y="48912"/>
                      <a:pt x="25545" y="48351"/>
                    </a:cubicBezTo>
                    <a:lnTo>
                      <a:pt x="25786" y="48150"/>
                    </a:lnTo>
                    <a:cubicBezTo>
                      <a:pt x="26040" y="47950"/>
                      <a:pt x="26293" y="47736"/>
                      <a:pt x="26561" y="47549"/>
                    </a:cubicBezTo>
                    <a:cubicBezTo>
                      <a:pt x="27335" y="47027"/>
                      <a:pt x="27790" y="46386"/>
                      <a:pt x="27937" y="45585"/>
                    </a:cubicBezTo>
                    <a:cubicBezTo>
                      <a:pt x="27964" y="45504"/>
                      <a:pt x="28003" y="45424"/>
                      <a:pt x="28044" y="45331"/>
                    </a:cubicBezTo>
                    <a:lnTo>
                      <a:pt x="28164" y="45091"/>
                    </a:lnTo>
                    <a:cubicBezTo>
                      <a:pt x="28231" y="44877"/>
                      <a:pt x="28284" y="44663"/>
                      <a:pt x="28324" y="44436"/>
                    </a:cubicBezTo>
                    <a:cubicBezTo>
                      <a:pt x="28338" y="44355"/>
                      <a:pt x="28338" y="44289"/>
                      <a:pt x="28338" y="44209"/>
                    </a:cubicBezTo>
                    <a:cubicBezTo>
                      <a:pt x="28338" y="44129"/>
                      <a:pt x="28338" y="44049"/>
                      <a:pt x="28365" y="43995"/>
                    </a:cubicBezTo>
                    <a:cubicBezTo>
                      <a:pt x="28591" y="43554"/>
                      <a:pt x="28591" y="43100"/>
                      <a:pt x="28591" y="42659"/>
                    </a:cubicBezTo>
                    <a:cubicBezTo>
                      <a:pt x="28591" y="42552"/>
                      <a:pt x="28578" y="42432"/>
                      <a:pt x="28591" y="42325"/>
                    </a:cubicBezTo>
                    <a:lnTo>
                      <a:pt x="28591" y="41938"/>
                    </a:lnTo>
                    <a:cubicBezTo>
                      <a:pt x="28578" y="41657"/>
                      <a:pt x="28578" y="41390"/>
                      <a:pt x="28618" y="41122"/>
                    </a:cubicBezTo>
                    <a:cubicBezTo>
                      <a:pt x="28712" y="40481"/>
                      <a:pt x="28846" y="39800"/>
                      <a:pt x="29045" y="38905"/>
                    </a:cubicBezTo>
                    <a:cubicBezTo>
                      <a:pt x="29099" y="38678"/>
                      <a:pt x="29126" y="38437"/>
                      <a:pt x="29166" y="38197"/>
                    </a:cubicBezTo>
                    <a:cubicBezTo>
                      <a:pt x="29206" y="37916"/>
                      <a:pt x="29246" y="37663"/>
                      <a:pt x="29313" y="37395"/>
                    </a:cubicBezTo>
                    <a:cubicBezTo>
                      <a:pt x="29420" y="36995"/>
                      <a:pt x="29460" y="36567"/>
                      <a:pt x="29460" y="36072"/>
                    </a:cubicBezTo>
                    <a:lnTo>
                      <a:pt x="29460" y="33534"/>
                    </a:lnTo>
                    <a:cubicBezTo>
                      <a:pt x="29460" y="32064"/>
                      <a:pt x="29460" y="30541"/>
                      <a:pt x="29473" y="29045"/>
                    </a:cubicBezTo>
                    <a:cubicBezTo>
                      <a:pt x="29473" y="28818"/>
                      <a:pt x="29500" y="28578"/>
                      <a:pt x="29540" y="28337"/>
                    </a:cubicBezTo>
                    <a:lnTo>
                      <a:pt x="29580" y="28017"/>
                    </a:lnTo>
                    <a:cubicBezTo>
                      <a:pt x="29594" y="27869"/>
                      <a:pt x="29621" y="27723"/>
                      <a:pt x="29633" y="27575"/>
                    </a:cubicBezTo>
                    <a:cubicBezTo>
                      <a:pt x="29687" y="27268"/>
                      <a:pt x="29727" y="26948"/>
                      <a:pt x="29740" y="26627"/>
                    </a:cubicBezTo>
                    <a:cubicBezTo>
                      <a:pt x="29781" y="25585"/>
                      <a:pt x="29781" y="24556"/>
                      <a:pt x="29794" y="23768"/>
                    </a:cubicBezTo>
                    <a:cubicBezTo>
                      <a:pt x="29794" y="23154"/>
                      <a:pt x="29834" y="22605"/>
                      <a:pt x="29941" y="22085"/>
                    </a:cubicBezTo>
                    <a:cubicBezTo>
                      <a:pt x="30021" y="21684"/>
                      <a:pt x="30034" y="21256"/>
                      <a:pt x="30034" y="20936"/>
                    </a:cubicBezTo>
                    <a:lnTo>
                      <a:pt x="30034" y="20575"/>
                    </a:lnTo>
                    <a:cubicBezTo>
                      <a:pt x="30048" y="19960"/>
                      <a:pt x="30048" y="19359"/>
                      <a:pt x="30208" y="18771"/>
                    </a:cubicBezTo>
                    <a:cubicBezTo>
                      <a:pt x="30248" y="18624"/>
                      <a:pt x="30262" y="18451"/>
                      <a:pt x="30248" y="18237"/>
                    </a:cubicBezTo>
                    <a:cubicBezTo>
                      <a:pt x="30221" y="17756"/>
                      <a:pt x="30315" y="17288"/>
                      <a:pt x="30422" y="16794"/>
                    </a:cubicBezTo>
                    <a:cubicBezTo>
                      <a:pt x="30449" y="16700"/>
                      <a:pt x="30462" y="16607"/>
                      <a:pt x="30488" y="16500"/>
                    </a:cubicBezTo>
                    <a:cubicBezTo>
                      <a:pt x="30502" y="16379"/>
                      <a:pt x="30529" y="16273"/>
                      <a:pt x="30556" y="16153"/>
                    </a:cubicBezTo>
                    <a:cubicBezTo>
                      <a:pt x="30622" y="15818"/>
                      <a:pt x="30689" y="15471"/>
                      <a:pt x="30743" y="15138"/>
                    </a:cubicBezTo>
                    <a:cubicBezTo>
                      <a:pt x="30769" y="14950"/>
                      <a:pt x="30782" y="14750"/>
                      <a:pt x="30809" y="14562"/>
                    </a:cubicBezTo>
                    <a:cubicBezTo>
                      <a:pt x="30836" y="14229"/>
                      <a:pt x="30862" y="13921"/>
                      <a:pt x="30957" y="13627"/>
                    </a:cubicBezTo>
                    <a:cubicBezTo>
                      <a:pt x="31224" y="12813"/>
                      <a:pt x="31263" y="12011"/>
                      <a:pt x="31304" y="11183"/>
                    </a:cubicBezTo>
                    <a:cubicBezTo>
                      <a:pt x="31317" y="10742"/>
                      <a:pt x="31357" y="10381"/>
                      <a:pt x="31504" y="10061"/>
                    </a:cubicBezTo>
                    <a:cubicBezTo>
                      <a:pt x="32186" y="9927"/>
                      <a:pt x="32760" y="9619"/>
                      <a:pt x="33335" y="9325"/>
                    </a:cubicBezTo>
                    <a:cubicBezTo>
                      <a:pt x="33415" y="9286"/>
                      <a:pt x="33508" y="9245"/>
                      <a:pt x="33588" y="9192"/>
                    </a:cubicBezTo>
                    <a:cubicBezTo>
                      <a:pt x="34136" y="8925"/>
                      <a:pt x="34564" y="8511"/>
                      <a:pt x="34977" y="8096"/>
                    </a:cubicBezTo>
                    <a:lnTo>
                      <a:pt x="35138" y="7936"/>
                    </a:lnTo>
                    <a:cubicBezTo>
                      <a:pt x="35526" y="7562"/>
                      <a:pt x="35739" y="7068"/>
                      <a:pt x="35779" y="6453"/>
                    </a:cubicBezTo>
                    <a:cubicBezTo>
                      <a:pt x="35820" y="5798"/>
                      <a:pt x="35752" y="5130"/>
                      <a:pt x="35686" y="4476"/>
                    </a:cubicBezTo>
                    <a:lnTo>
                      <a:pt x="35645" y="4156"/>
                    </a:lnTo>
                    <a:cubicBezTo>
                      <a:pt x="35592" y="3554"/>
                      <a:pt x="35312" y="3046"/>
                      <a:pt x="35045" y="2552"/>
                    </a:cubicBezTo>
                    <a:cubicBezTo>
                      <a:pt x="35004" y="2485"/>
                      <a:pt x="34977" y="2432"/>
                      <a:pt x="34938" y="2365"/>
                    </a:cubicBezTo>
                    <a:cubicBezTo>
                      <a:pt x="34484" y="1523"/>
                      <a:pt x="33748" y="908"/>
                      <a:pt x="32720" y="508"/>
                    </a:cubicBezTo>
                    <a:cubicBezTo>
                      <a:pt x="32573" y="454"/>
                      <a:pt x="32359" y="388"/>
                      <a:pt x="32118" y="388"/>
                    </a:cubicBezTo>
                    <a:lnTo>
                      <a:pt x="31544" y="388"/>
                    </a:lnTo>
                    <a:cubicBezTo>
                      <a:pt x="30876" y="388"/>
                      <a:pt x="30182" y="388"/>
                      <a:pt x="29473" y="548"/>
                    </a:cubicBezTo>
                    <a:cubicBezTo>
                      <a:pt x="28618" y="735"/>
                      <a:pt x="28071" y="1243"/>
                      <a:pt x="27616" y="1764"/>
                    </a:cubicBezTo>
                    <a:cubicBezTo>
                      <a:pt x="27456" y="1951"/>
                      <a:pt x="27323" y="2111"/>
                      <a:pt x="27202" y="2285"/>
                    </a:cubicBezTo>
                    <a:cubicBezTo>
                      <a:pt x="26842" y="2806"/>
                      <a:pt x="26441" y="3393"/>
                      <a:pt x="26334" y="4102"/>
                    </a:cubicBezTo>
                    <a:cubicBezTo>
                      <a:pt x="26240" y="4770"/>
                      <a:pt x="26240" y="5317"/>
                      <a:pt x="26347" y="5785"/>
                    </a:cubicBezTo>
                    <a:cubicBezTo>
                      <a:pt x="26427" y="6146"/>
                      <a:pt x="26561" y="6493"/>
                      <a:pt x="26694" y="6828"/>
                    </a:cubicBezTo>
                    <a:cubicBezTo>
                      <a:pt x="26801" y="7108"/>
                      <a:pt x="26922" y="7401"/>
                      <a:pt x="27002" y="7695"/>
                    </a:cubicBezTo>
                    <a:lnTo>
                      <a:pt x="27002" y="7736"/>
                    </a:lnTo>
                    <a:lnTo>
                      <a:pt x="27029" y="7763"/>
                    </a:lnTo>
                    <a:cubicBezTo>
                      <a:pt x="27496" y="8310"/>
                      <a:pt x="27977" y="8871"/>
                      <a:pt x="28484" y="9473"/>
                    </a:cubicBezTo>
                    <a:cubicBezTo>
                      <a:pt x="28472" y="9580"/>
                      <a:pt x="28472" y="9699"/>
                      <a:pt x="28458" y="9820"/>
                    </a:cubicBezTo>
                    <a:cubicBezTo>
                      <a:pt x="28445" y="10141"/>
                      <a:pt x="28418" y="10474"/>
                      <a:pt x="28391" y="10809"/>
                    </a:cubicBezTo>
                    <a:cubicBezTo>
                      <a:pt x="28391" y="10875"/>
                      <a:pt x="28391" y="10942"/>
                      <a:pt x="28377" y="11009"/>
                    </a:cubicBezTo>
                    <a:cubicBezTo>
                      <a:pt x="28365" y="11263"/>
                      <a:pt x="28351" y="11516"/>
                      <a:pt x="28311" y="11757"/>
                    </a:cubicBezTo>
                    <a:cubicBezTo>
                      <a:pt x="28271" y="11985"/>
                      <a:pt x="28217" y="12225"/>
                      <a:pt x="28164" y="12439"/>
                    </a:cubicBezTo>
                    <a:cubicBezTo>
                      <a:pt x="28044" y="12946"/>
                      <a:pt x="27923" y="13481"/>
                      <a:pt x="27937" y="14028"/>
                    </a:cubicBezTo>
                    <a:cubicBezTo>
                      <a:pt x="27937" y="14122"/>
                      <a:pt x="27910" y="14215"/>
                      <a:pt x="27884" y="14309"/>
                    </a:cubicBezTo>
                    <a:cubicBezTo>
                      <a:pt x="27870" y="14363"/>
                      <a:pt x="27857" y="14416"/>
                      <a:pt x="27843" y="14482"/>
                    </a:cubicBezTo>
                    <a:cubicBezTo>
                      <a:pt x="27830" y="14550"/>
                      <a:pt x="27804" y="14616"/>
                      <a:pt x="27790" y="14683"/>
                    </a:cubicBezTo>
                    <a:cubicBezTo>
                      <a:pt x="27763" y="14856"/>
                      <a:pt x="27723" y="15031"/>
                      <a:pt x="27697" y="15204"/>
                    </a:cubicBezTo>
                    <a:cubicBezTo>
                      <a:pt x="27576" y="16046"/>
                      <a:pt x="27483" y="16687"/>
                      <a:pt x="27403" y="17302"/>
                    </a:cubicBezTo>
                    <a:cubicBezTo>
                      <a:pt x="27362" y="17622"/>
                      <a:pt x="27335" y="17956"/>
                      <a:pt x="27296" y="18277"/>
                    </a:cubicBezTo>
                    <a:cubicBezTo>
                      <a:pt x="27269" y="18571"/>
                      <a:pt x="27229" y="18864"/>
                      <a:pt x="27202" y="19158"/>
                    </a:cubicBezTo>
                    <a:cubicBezTo>
                      <a:pt x="27136" y="19707"/>
                      <a:pt x="27055" y="20281"/>
                      <a:pt x="26988" y="20815"/>
                    </a:cubicBezTo>
                    <a:lnTo>
                      <a:pt x="26948" y="21082"/>
                    </a:lnTo>
                    <a:cubicBezTo>
                      <a:pt x="26948" y="21082"/>
                      <a:pt x="26935" y="21096"/>
                      <a:pt x="26935" y="21109"/>
                    </a:cubicBezTo>
                    <a:cubicBezTo>
                      <a:pt x="26922" y="21150"/>
                      <a:pt x="26895" y="21176"/>
                      <a:pt x="26895" y="21230"/>
                    </a:cubicBezTo>
                    <a:cubicBezTo>
                      <a:pt x="26881" y="21323"/>
                      <a:pt x="26854" y="21403"/>
                      <a:pt x="26842" y="21497"/>
                    </a:cubicBezTo>
                    <a:cubicBezTo>
                      <a:pt x="26801" y="21723"/>
                      <a:pt x="26748" y="21964"/>
                      <a:pt x="26748" y="22218"/>
                    </a:cubicBezTo>
                    <a:cubicBezTo>
                      <a:pt x="26735" y="22739"/>
                      <a:pt x="26735" y="23287"/>
                      <a:pt x="26735" y="23808"/>
                    </a:cubicBezTo>
                    <a:lnTo>
                      <a:pt x="26735" y="24743"/>
                    </a:lnTo>
                    <a:lnTo>
                      <a:pt x="26735" y="24903"/>
                    </a:lnTo>
                    <a:cubicBezTo>
                      <a:pt x="26735" y="25063"/>
                      <a:pt x="26748" y="25224"/>
                      <a:pt x="26694" y="25331"/>
                    </a:cubicBezTo>
                    <a:cubicBezTo>
                      <a:pt x="26507" y="25785"/>
                      <a:pt x="26521" y="26226"/>
                      <a:pt x="26521" y="26654"/>
                    </a:cubicBezTo>
                    <a:lnTo>
                      <a:pt x="26521" y="26841"/>
                    </a:lnTo>
                    <a:cubicBezTo>
                      <a:pt x="26521" y="27201"/>
                      <a:pt x="26521" y="27562"/>
                      <a:pt x="26507" y="27923"/>
                    </a:cubicBezTo>
                    <a:lnTo>
                      <a:pt x="26507" y="29125"/>
                    </a:lnTo>
                    <a:lnTo>
                      <a:pt x="26507" y="29379"/>
                    </a:lnTo>
                    <a:cubicBezTo>
                      <a:pt x="26521" y="29780"/>
                      <a:pt x="26521" y="30154"/>
                      <a:pt x="26347" y="30502"/>
                    </a:cubicBezTo>
                    <a:cubicBezTo>
                      <a:pt x="26293" y="30621"/>
                      <a:pt x="26293" y="30769"/>
                      <a:pt x="26293" y="30876"/>
                    </a:cubicBezTo>
                    <a:lnTo>
                      <a:pt x="26293" y="30902"/>
                    </a:lnTo>
                    <a:cubicBezTo>
                      <a:pt x="26307" y="31450"/>
                      <a:pt x="26293" y="32011"/>
                      <a:pt x="26293" y="32559"/>
                    </a:cubicBezTo>
                    <a:cubicBezTo>
                      <a:pt x="26280" y="33561"/>
                      <a:pt x="26254" y="34616"/>
                      <a:pt x="26361" y="35645"/>
                    </a:cubicBezTo>
                    <a:lnTo>
                      <a:pt x="26361" y="35685"/>
                    </a:lnTo>
                    <a:cubicBezTo>
                      <a:pt x="26373" y="35846"/>
                      <a:pt x="26400" y="36019"/>
                      <a:pt x="26347" y="36126"/>
                    </a:cubicBezTo>
                    <a:cubicBezTo>
                      <a:pt x="26147" y="36567"/>
                      <a:pt x="26147" y="37007"/>
                      <a:pt x="26160" y="37435"/>
                    </a:cubicBezTo>
                    <a:lnTo>
                      <a:pt x="26160" y="37796"/>
                    </a:lnTo>
                    <a:cubicBezTo>
                      <a:pt x="26147" y="37930"/>
                      <a:pt x="26147" y="38076"/>
                      <a:pt x="26160" y="38197"/>
                    </a:cubicBezTo>
                    <a:cubicBezTo>
                      <a:pt x="26160" y="38664"/>
                      <a:pt x="26160" y="39092"/>
                      <a:pt x="25973" y="39506"/>
                    </a:cubicBezTo>
                    <a:cubicBezTo>
                      <a:pt x="25919" y="39640"/>
                      <a:pt x="25919" y="39773"/>
                      <a:pt x="25919" y="39907"/>
                    </a:cubicBezTo>
                    <a:lnTo>
                      <a:pt x="25919" y="39973"/>
                    </a:lnTo>
                    <a:cubicBezTo>
                      <a:pt x="25906" y="40789"/>
                      <a:pt x="25759" y="41590"/>
                      <a:pt x="25599" y="42378"/>
                    </a:cubicBezTo>
                    <a:cubicBezTo>
                      <a:pt x="25506" y="42913"/>
                      <a:pt x="25278" y="43420"/>
                      <a:pt x="24891" y="44022"/>
                    </a:cubicBezTo>
                    <a:cubicBezTo>
                      <a:pt x="24651" y="44409"/>
                      <a:pt x="24330" y="44743"/>
                      <a:pt x="24036" y="45064"/>
                    </a:cubicBezTo>
                    <a:cubicBezTo>
                      <a:pt x="23956" y="45144"/>
                      <a:pt x="23889" y="45224"/>
                      <a:pt x="23808" y="45305"/>
                    </a:cubicBezTo>
                    <a:cubicBezTo>
                      <a:pt x="23502" y="45652"/>
                      <a:pt x="23140" y="45985"/>
                      <a:pt x="22633" y="46106"/>
                    </a:cubicBezTo>
                    <a:cubicBezTo>
                      <a:pt x="22499" y="46146"/>
                      <a:pt x="22353" y="46186"/>
                      <a:pt x="22219" y="46213"/>
                    </a:cubicBezTo>
                    <a:cubicBezTo>
                      <a:pt x="21671" y="46359"/>
                      <a:pt x="21163" y="46493"/>
                      <a:pt x="20602" y="46493"/>
                    </a:cubicBezTo>
                    <a:lnTo>
                      <a:pt x="20456" y="46493"/>
                    </a:lnTo>
                    <a:cubicBezTo>
                      <a:pt x="20268" y="46480"/>
                      <a:pt x="20081" y="46480"/>
                      <a:pt x="19854" y="46480"/>
                    </a:cubicBezTo>
                    <a:lnTo>
                      <a:pt x="19360" y="46480"/>
                    </a:lnTo>
                    <a:cubicBezTo>
                      <a:pt x="19200" y="46480"/>
                      <a:pt x="19039" y="46486"/>
                      <a:pt x="18883" y="46486"/>
                    </a:cubicBezTo>
                    <a:cubicBezTo>
                      <a:pt x="18805" y="46486"/>
                      <a:pt x="18727" y="46484"/>
                      <a:pt x="18651" y="46480"/>
                    </a:cubicBezTo>
                    <a:cubicBezTo>
                      <a:pt x="18532" y="46480"/>
                      <a:pt x="18398" y="46480"/>
                      <a:pt x="18277" y="46493"/>
                    </a:cubicBezTo>
                    <a:lnTo>
                      <a:pt x="17983" y="46493"/>
                    </a:lnTo>
                    <a:cubicBezTo>
                      <a:pt x="17677" y="46493"/>
                      <a:pt x="17342" y="46466"/>
                      <a:pt x="17021" y="46320"/>
                    </a:cubicBezTo>
                    <a:cubicBezTo>
                      <a:pt x="16959" y="46284"/>
                      <a:pt x="16872" y="46266"/>
                      <a:pt x="16774" y="46266"/>
                    </a:cubicBezTo>
                    <a:cubicBezTo>
                      <a:pt x="16725" y="46266"/>
                      <a:pt x="16674" y="46270"/>
                      <a:pt x="16621" y="46279"/>
                    </a:cubicBezTo>
                    <a:cubicBezTo>
                      <a:pt x="16554" y="46293"/>
                      <a:pt x="16487" y="46293"/>
                      <a:pt x="16407" y="46293"/>
                    </a:cubicBezTo>
                    <a:cubicBezTo>
                      <a:pt x="16006" y="46293"/>
                      <a:pt x="15632" y="46133"/>
                      <a:pt x="15245" y="45973"/>
                    </a:cubicBezTo>
                    <a:cubicBezTo>
                      <a:pt x="15178" y="45946"/>
                      <a:pt x="15124" y="45919"/>
                      <a:pt x="15071" y="45892"/>
                    </a:cubicBezTo>
                    <a:cubicBezTo>
                      <a:pt x="14296" y="45572"/>
                      <a:pt x="13802" y="44984"/>
                      <a:pt x="13414" y="43942"/>
                    </a:cubicBezTo>
                    <a:cubicBezTo>
                      <a:pt x="13375" y="43835"/>
                      <a:pt x="13348" y="43714"/>
                      <a:pt x="13307" y="43594"/>
                    </a:cubicBezTo>
                    <a:cubicBezTo>
                      <a:pt x="13268" y="43461"/>
                      <a:pt x="13227" y="43313"/>
                      <a:pt x="13174" y="43167"/>
                    </a:cubicBezTo>
                    <a:cubicBezTo>
                      <a:pt x="12840" y="42351"/>
                      <a:pt x="12707" y="41510"/>
                      <a:pt x="12760" y="40615"/>
                    </a:cubicBezTo>
                    <a:cubicBezTo>
                      <a:pt x="12787" y="40187"/>
                      <a:pt x="12787" y="39800"/>
                      <a:pt x="12680" y="39426"/>
                    </a:cubicBezTo>
                    <a:cubicBezTo>
                      <a:pt x="12559" y="39011"/>
                      <a:pt x="12546" y="38611"/>
                      <a:pt x="12546" y="38263"/>
                    </a:cubicBezTo>
                    <a:lnTo>
                      <a:pt x="12546" y="33174"/>
                    </a:lnTo>
                    <a:cubicBezTo>
                      <a:pt x="12532" y="31904"/>
                      <a:pt x="12532" y="30635"/>
                      <a:pt x="12532" y="29365"/>
                    </a:cubicBezTo>
                    <a:lnTo>
                      <a:pt x="12532" y="28965"/>
                    </a:lnTo>
                    <a:cubicBezTo>
                      <a:pt x="12520" y="28724"/>
                      <a:pt x="12520" y="28471"/>
                      <a:pt x="12532" y="28230"/>
                    </a:cubicBezTo>
                    <a:cubicBezTo>
                      <a:pt x="12573" y="27522"/>
                      <a:pt x="12760" y="27041"/>
                      <a:pt x="13120" y="26707"/>
                    </a:cubicBezTo>
                    <a:cubicBezTo>
                      <a:pt x="13575" y="26293"/>
                      <a:pt x="14029" y="25892"/>
                      <a:pt x="14604" y="25678"/>
                    </a:cubicBezTo>
                    <a:cubicBezTo>
                      <a:pt x="15138" y="25464"/>
                      <a:pt x="15552" y="25090"/>
                      <a:pt x="15872" y="24543"/>
                    </a:cubicBezTo>
                    <a:cubicBezTo>
                      <a:pt x="15993" y="24342"/>
                      <a:pt x="16154" y="24169"/>
                      <a:pt x="16327" y="23982"/>
                    </a:cubicBezTo>
                    <a:cubicBezTo>
                      <a:pt x="16407" y="23888"/>
                      <a:pt x="16501" y="23795"/>
                      <a:pt x="16581" y="23688"/>
                    </a:cubicBezTo>
                    <a:cubicBezTo>
                      <a:pt x="16608" y="23661"/>
                      <a:pt x="16621" y="23635"/>
                      <a:pt x="16647" y="23608"/>
                    </a:cubicBezTo>
                    <a:cubicBezTo>
                      <a:pt x="16741" y="23501"/>
                      <a:pt x="16834" y="23394"/>
                      <a:pt x="16888" y="23273"/>
                    </a:cubicBezTo>
                    <a:cubicBezTo>
                      <a:pt x="17009" y="23020"/>
                      <a:pt x="17142" y="22766"/>
                      <a:pt x="17276" y="22512"/>
                    </a:cubicBezTo>
                    <a:cubicBezTo>
                      <a:pt x="17570" y="21978"/>
                      <a:pt x="17876" y="21430"/>
                      <a:pt x="18010" y="20788"/>
                    </a:cubicBezTo>
                    <a:cubicBezTo>
                      <a:pt x="18051" y="20642"/>
                      <a:pt x="18117" y="20494"/>
                      <a:pt x="18197" y="20348"/>
                    </a:cubicBezTo>
                    <a:cubicBezTo>
                      <a:pt x="18224" y="20281"/>
                      <a:pt x="18264" y="20214"/>
                      <a:pt x="18291" y="20147"/>
                    </a:cubicBezTo>
                    <a:cubicBezTo>
                      <a:pt x="18345" y="20054"/>
                      <a:pt x="18398" y="19947"/>
                      <a:pt x="18438" y="19853"/>
                    </a:cubicBezTo>
                    <a:cubicBezTo>
                      <a:pt x="18544" y="19639"/>
                      <a:pt x="18665" y="19413"/>
                      <a:pt x="18732" y="19185"/>
                    </a:cubicBezTo>
                    <a:cubicBezTo>
                      <a:pt x="18838" y="18864"/>
                      <a:pt x="18932" y="18597"/>
                      <a:pt x="19119" y="18344"/>
                    </a:cubicBezTo>
                    <a:cubicBezTo>
                      <a:pt x="19212" y="18237"/>
                      <a:pt x="19266" y="18103"/>
                      <a:pt x="19307" y="17970"/>
                    </a:cubicBezTo>
                    <a:lnTo>
                      <a:pt x="19319" y="17943"/>
                    </a:lnTo>
                    <a:cubicBezTo>
                      <a:pt x="19373" y="17796"/>
                      <a:pt x="19426" y="17649"/>
                      <a:pt x="19480" y="17516"/>
                    </a:cubicBezTo>
                    <a:cubicBezTo>
                      <a:pt x="19627" y="17101"/>
                      <a:pt x="19788" y="16673"/>
                      <a:pt x="19907" y="16233"/>
                    </a:cubicBezTo>
                    <a:cubicBezTo>
                      <a:pt x="19948" y="16073"/>
                      <a:pt x="20028" y="15939"/>
                      <a:pt x="20108" y="15792"/>
                    </a:cubicBezTo>
                    <a:cubicBezTo>
                      <a:pt x="20162" y="15711"/>
                      <a:pt x="20215" y="15631"/>
                      <a:pt x="20255" y="15551"/>
                    </a:cubicBezTo>
                    <a:cubicBezTo>
                      <a:pt x="20548" y="14937"/>
                      <a:pt x="20669" y="14269"/>
                      <a:pt x="20575" y="13561"/>
                    </a:cubicBezTo>
                    <a:cubicBezTo>
                      <a:pt x="20562" y="13481"/>
                      <a:pt x="20536" y="13280"/>
                      <a:pt x="20589" y="13200"/>
                    </a:cubicBezTo>
                    <a:cubicBezTo>
                      <a:pt x="20923" y="12706"/>
                      <a:pt x="21017" y="12158"/>
                      <a:pt x="21110" y="11637"/>
                    </a:cubicBezTo>
                    <a:cubicBezTo>
                      <a:pt x="21163" y="11370"/>
                      <a:pt x="21216" y="11089"/>
                      <a:pt x="21297" y="10836"/>
                    </a:cubicBezTo>
                    <a:cubicBezTo>
                      <a:pt x="21311" y="10768"/>
                      <a:pt x="21337" y="10702"/>
                      <a:pt x="21350" y="10635"/>
                    </a:cubicBezTo>
                    <a:cubicBezTo>
                      <a:pt x="21444" y="10355"/>
                      <a:pt x="21537" y="10061"/>
                      <a:pt x="21524" y="9767"/>
                    </a:cubicBezTo>
                    <a:cubicBezTo>
                      <a:pt x="21524" y="9473"/>
                      <a:pt x="21537" y="9179"/>
                      <a:pt x="21551" y="8885"/>
                    </a:cubicBezTo>
                    <a:cubicBezTo>
                      <a:pt x="21578" y="8176"/>
                      <a:pt x="21617" y="7442"/>
                      <a:pt x="21323" y="6733"/>
                    </a:cubicBezTo>
                    <a:cubicBezTo>
                      <a:pt x="21311" y="6694"/>
                      <a:pt x="21311" y="6627"/>
                      <a:pt x="21311" y="6560"/>
                    </a:cubicBezTo>
                    <a:cubicBezTo>
                      <a:pt x="21311" y="6493"/>
                      <a:pt x="21311" y="6427"/>
                      <a:pt x="21297" y="6359"/>
                    </a:cubicBezTo>
                    <a:cubicBezTo>
                      <a:pt x="21284" y="6333"/>
                      <a:pt x="21284" y="6306"/>
                      <a:pt x="21270" y="6279"/>
                    </a:cubicBezTo>
                    <a:cubicBezTo>
                      <a:pt x="21243" y="6106"/>
                      <a:pt x="21204" y="5932"/>
                      <a:pt x="21124" y="5772"/>
                    </a:cubicBezTo>
                    <a:cubicBezTo>
                      <a:pt x="20869" y="5291"/>
                      <a:pt x="20589" y="4797"/>
                      <a:pt x="20322" y="4329"/>
                    </a:cubicBezTo>
                    <a:cubicBezTo>
                      <a:pt x="20255" y="4195"/>
                      <a:pt x="20174" y="4061"/>
                      <a:pt x="20094" y="3915"/>
                    </a:cubicBezTo>
                    <a:cubicBezTo>
                      <a:pt x="20055" y="3848"/>
                      <a:pt x="20014" y="3781"/>
                      <a:pt x="19934" y="3728"/>
                    </a:cubicBezTo>
                    <a:cubicBezTo>
                      <a:pt x="19707" y="3607"/>
                      <a:pt x="19506" y="3434"/>
                      <a:pt x="19293" y="3247"/>
                    </a:cubicBezTo>
                    <a:cubicBezTo>
                      <a:pt x="18959" y="2953"/>
                      <a:pt x="18598" y="2645"/>
                      <a:pt x="18090" y="2552"/>
                    </a:cubicBezTo>
                    <a:cubicBezTo>
                      <a:pt x="17903" y="2458"/>
                      <a:pt x="17716" y="2365"/>
                      <a:pt x="17516" y="2271"/>
                    </a:cubicBezTo>
                    <a:cubicBezTo>
                      <a:pt x="16567" y="1804"/>
                      <a:pt x="15566" y="1323"/>
                      <a:pt x="14563" y="908"/>
                    </a:cubicBezTo>
                    <a:cubicBezTo>
                      <a:pt x="14337" y="802"/>
                      <a:pt x="14096" y="695"/>
                      <a:pt x="13882" y="588"/>
                    </a:cubicBezTo>
                    <a:cubicBezTo>
                      <a:pt x="13535" y="415"/>
                      <a:pt x="13174" y="240"/>
                      <a:pt x="12800" y="121"/>
                    </a:cubicBezTo>
                    <a:cubicBezTo>
                      <a:pt x="12573" y="27"/>
                      <a:pt x="12333" y="0"/>
                      <a:pt x="1207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9099;p59">
                <a:extLst>
                  <a:ext uri="{FF2B5EF4-FFF2-40B4-BE49-F238E27FC236}">
                    <a16:creationId xmlns:a16="http://schemas.microsoft.com/office/drawing/2014/main" id="{5679C0EB-DBB4-41B8-9AEB-0C18E78A0FA4}"/>
                  </a:ext>
                </a:extLst>
              </p:cNvPr>
              <p:cNvSpPr/>
              <p:nvPr/>
            </p:nvSpPr>
            <p:spPr>
              <a:xfrm>
                <a:off x="6951852" y="1729216"/>
                <a:ext cx="238950" cy="254467"/>
              </a:xfrm>
              <a:custGeom>
                <a:avLst/>
                <a:gdLst/>
                <a:ahLst/>
                <a:cxnLst/>
                <a:rect l="l" t="t" r="r" b="b"/>
                <a:pathLst>
                  <a:path w="4543" h="4838" extrusionOk="0">
                    <a:moveTo>
                      <a:pt x="4475" y="2299"/>
                    </a:moveTo>
                    <a:cubicBezTo>
                      <a:pt x="4475" y="2553"/>
                      <a:pt x="4475" y="2740"/>
                      <a:pt x="4463" y="2940"/>
                    </a:cubicBezTo>
                    <a:cubicBezTo>
                      <a:pt x="4463" y="3047"/>
                      <a:pt x="4463" y="3168"/>
                      <a:pt x="4395" y="3248"/>
                    </a:cubicBezTo>
                    <a:cubicBezTo>
                      <a:pt x="4169" y="3581"/>
                      <a:pt x="3968" y="3955"/>
                      <a:pt x="3674" y="4210"/>
                    </a:cubicBezTo>
                    <a:cubicBezTo>
                      <a:pt x="3139" y="4650"/>
                      <a:pt x="2485" y="4837"/>
                      <a:pt x="1791" y="4837"/>
                    </a:cubicBezTo>
                    <a:cubicBezTo>
                      <a:pt x="1657" y="4837"/>
                      <a:pt x="1497" y="4811"/>
                      <a:pt x="1390" y="4744"/>
                    </a:cubicBezTo>
                    <a:cubicBezTo>
                      <a:pt x="829" y="4397"/>
                      <a:pt x="0" y="3382"/>
                      <a:pt x="401" y="2553"/>
                    </a:cubicBezTo>
                    <a:cubicBezTo>
                      <a:pt x="494" y="2366"/>
                      <a:pt x="508" y="2139"/>
                      <a:pt x="535" y="1925"/>
                    </a:cubicBezTo>
                    <a:cubicBezTo>
                      <a:pt x="681" y="909"/>
                      <a:pt x="1563" y="161"/>
                      <a:pt x="2578" y="68"/>
                    </a:cubicBezTo>
                    <a:cubicBezTo>
                      <a:pt x="3326" y="1"/>
                      <a:pt x="3754" y="375"/>
                      <a:pt x="4128" y="897"/>
                    </a:cubicBezTo>
                    <a:cubicBezTo>
                      <a:pt x="4436" y="1337"/>
                      <a:pt x="4543" y="1832"/>
                      <a:pt x="4475" y="2299"/>
                    </a:cubicBezTo>
                    <a:close/>
                    <a:moveTo>
                      <a:pt x="1135" y="3141"/>
                    </a:moveTo>
                    <a:cubicBezTo>
                      <a:pt x="1256" y="3355"/>
                      <a:pt x="1390" y="3581"/>
                      <a:pt x="1550" y="3809"/>
                    </a:cubicBezTo>
                    <a:cubicBezTo>
                      <a:pt x="1670" y="3969"/>
                      <a:pt x="1844" y="4050"/>
                      <a:pt x="2058" y="3996"/>
                    </a:cubicBezTo>
                    <a:cubicBezTo>
                      <a:pt x="2646" y="3849"/>
                      <a:pt x="3193" y="3622"/>
                      <a:pt x="3527" y="3074"/>
                    </a:cubicBezTo>
                    <a:cubicBezTo>
                      <a:pt x="3594" y="2967"/>
                      <a:pt x="3661" y="2833"/>
                      <a:pt x="3674" y="2714"/>
                    </a:cubicBezTo>
                    <a:cubicBezTo>
                      <a:pt x="3754" y="2179"/>
                      <a:pt x="3620" y="1684"/>
                      <a:pt x="3433" y="1203"/>
                    </a:cubicBezTo>
                    <a:cubicBezTo>
                      <a:pt x="3367" y="1043"/>
                      <a:pt x="3220" y="950"/>
                      <a:pt x="3046" y="950"/>
                    </a:cubicBezTo>
                    <a:cubicBezTo>
                      <a:pt x="2765" y="963"/>
                      <a:pt x="2498" y="1003"/>
                      <a:pt x="2231" y="1016"/>
                    </a:cubicBezTo>
                    <a:cubicBezTo>
                      <a:pt x="2017" y="1030"/>
                      <a:pt x="1844" y="1123"/>
                      <a:pt x="1750" y="1283"/>
                    </a:cubicBezTo>
                    <a:cubicBezTo>
                      <a:pt x="1590" y="1538"/>
                      <a:pt x="1456" y="1805"/>
                      <a:pt x="1363" y="2072"/>
                    </a:cubicBezTo>
                    <a:cubicBezTo>
                      <a:pt x="1256" y="2379"/>
                      <a:pt x="1216" y="2714"/>
                      <a:pt x="1135" y="3141"/>
                    </a:cubicBezTo>
                    <a:close/>
                  </a:path>
                </a:pathLst>
              </a:custGeom>
              <a:solidFill>
                <a:srgbClr val="022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9100;p59">
                <a:extLst>
                  <a:ext uri="{FF2B5EF4-FFF2-40B4-BE49-F238E27FC236}">
                    <a16:creationId xmlns:a16="http://schemas.microsoft.com/office/drawing/2014/main" id="{28D56FAB-784C-4539-9078-B8BDA8ABFBAD}"/>
                  </a:ext>
                </a:extLst>
              </p:cNvPr>
              <p:cNvSpPr/>
              <p:nvPr/>
            </p:nvSpPr>
            <p:spPr>
              <a:xfrm>
                <a:off x="6941279" y="1724325"/>
                <a:ext cx="257991" cy="267090"/>
              </a:xfrm>
              <a:custGeom>
                <a:avLst/>
                <a:gdLst/>
                <a:ahLst/>
                <a:cxnLst/>
                <a:rect l="l" t="t" r="r" b="b"/>
                <a:pathLst>
                  <a:path w="4905" h="5078" extrusionOk="0">
                    <a:moveTo>
                      <a:pt x="3278" y="1202"/>
                    </a:moveTo>
                    <a:cubicBezTo>
                      <a:pt x="3381" y="1202"/>
                      <a:pt x="3451" y="1265"/>
                      <a:pt x="3488" y="1350"/>
                    </a:cubicBezTo>
                    <a:cubicBezTo>
                      <a:pt x="3648" y="1738"/>
                      <a:pt x="3809" y="2245"/>
                      <a:pt x="3728" y="2780"/>
                    </a:cubicBezTo>
                    <a:cubicBezTo>
                      <a:pt x="3715" y="2873"/>
                      <a:pt x="3675" y="2967"/>
                      <a:pt x="3595" y="3087"/>
                    </a:cubicBezTo>
                    <a:cubicBezTo>
                      <a:pt x="3260" y="3621"/>
                      <a:pt x="2713" y="3822"/>
                      <a:pt x="2218" y="3942"/>
                    </a:cubicBezTo>
                    <a:cubicBezTo>
                      <a:pt x="2191" y="3955"/>
                      <a:pt x="2165" y="3955"/>
                      <a:pt x="2138" y="3955"/>
                    </a:cubicBezTo>
                    <a:cubicBezTo>
                      <a:pt x="2004" y="3955"/>
                      <a:pt x="1924" y="3875"/>
                      <a:pt x="1871" y="3808"/>
                    </a:cubicBezTo>
                    <a:cubicBezTo>
                      <a:pt x="1764" y="3662"/>
                      <a:pt x="1671" y="3501"/>
                      <a:pt x="1577" y="3354"/>
                    </a:cubicBezTo>
                    <a:cubicBezTo>
                      <a:pt x="1550" y="3300"/>
                      <a:pt x="1523" y="3261"/>
                      <a:pt x="1497" y="3207"/>
                    </a:cubicBezTo>
                    <a:cubicBezTo>
                      <a:pt x="1523" y="3087"/>
                      <a:pt x="1537" y="2980"/>
                      <a:pt x="1550" y="2873"/>
                    </a:cubicBezTo>
                    <a:cubicBezTo>
                      <a:pt x="1604" y="2632"/>
                      <a:pt x="1644" y="2419"/>
                      <a:pt x="1698" y="2219"/>
                    </a:cubicBezTo>
                    <a:cubicBezTo>
                      <a:pt x="1791" y="1938"/>
                      <a:pt x="1951" y="1670"/>
                      <a:pt x="2085" y="1457"/>
                    </a:cubicBezTo>
                    <a:cubicBezTo>
                      <a:pt x="2165" y="1310"/>
                      <a:pt x="2325" y="1270"/>
                      <a:pt x="2432" y="1270"/>
                    </a:cubicBezTo>
                    <a:cubicBezTo>
                      <a:pt x="2579" y="1257"/>
                      <a:pt x="2713" y="1243"/>
                      <a:pt x="2847" y="1230"/>
                    </a:cubicBezTo>
                    <a:cubicBezTo>
                      <a:pt x="2980" y="1216"/>
                      <a:pt x="3114" y="1203"/>
                      <a:pt x="3247" y="1203"/>
                    </a:cubicBezTo>
                    <a:cubicBezTo>
                      <a:pt x="3258" y="1202"/>
                      <a:pt x="3268" y="1202"/>
                      <a:pt x="3278" y="1202"/>
                    </a:cubicBezTo>
                    <a:close/>
                    <a:moveTo>
                      <a:pt x="3234" y="896"/>
                    </a:moveTo>
                    <a:cubicBezTo>
                      <a:pt x="3100" y="909"/>
                      <a:pt x="2954" y="922"/>
                      <a:pt x="2820" y="936"/>
                    </a:cubicBezTo>
                    <a:cubicBezTo>
                      <a:pt x="2686" y="936"/>
                      <a:pt x="2553" y="949"/>
                      <a:pt x="2419" y="963"/>
                    </a:cubicBezTo>
                    <a:cubicBezTo>
                      <a:pt x="2165" y="976"/>
                      <a:pt x="1951" y="1096"/>
                      <a:pt x="1817" y="1296"/>
                    </a:cubicBezTo>
                    <a:cubicBezTo>
                      <a:pt x="1671" y="1537"/>
                      <a:pt x="1523" y="1818"/>
                      <a:pt x="1417" y="2125"/>
                    </a:cubicBezTo>
                    <a:cubicBezTo>
                      <a:pt x="1350" y="2338"/>
                      <a:pt x="1310" y="2566"/>
                      <a:pt x="1256" y="2819"/>
                    </a:cubicBezTo>
                    <a:cubicBezTo>
                      <a:pt x="1243" y="2940"/>
                      <a:pt x="1217" y="3074"/>
                      <a:pt x="1190" y="3207"/>
                    </a:cubicBezTo>
                    <a:lnTo>
                      <a:pt x="1176" y="3274"/>
                    </a:lnTo>
                    <a:lnTo>
                      <a:pt x="1203" y="3314"/>
                    </a:lnTo>
                    <a:cubicBezTo>
                      <a:pt x="1243" y="3380"/>
                      <a:pt x="1283" y="3448"/>
                      <a:pt x="1324" y="3501"/>
                    </a:cubicBezTo>
                    <a:cubicBezTo>
                      <a:pt x="1417" y="3662"/>
                      <a:pt x="1511" y="3835"/>
                      <a:pt x="1630" y="3982"/>
                    </a:cubicBezTo>
                    <a:cubicBezTo>
                      <a:pt x="1764" y="4155"/>
                      <a:pt x="1938" y="4262"/>
                      <a:pt x="2138" y="4262"/>
                    </a:cubicBezTo>
                    <a:cubicBezTo>
                      <a:pt x="2191" y="4262"/>
                      <a:pt x="2245" y="4249"/>
                      <a:pt x="2298" y="4236"/>
                    </a:cubicBezTo>
                    <a:cubicBezTo>
                      <a:pt x="2820" y="4116"/>
                      <a:pt x="3461" y="3888"/>
                      <a:pt x="3862" y="3247"/>
                    </a:cubicBezTo>
                    <a:cubicBezTo>
                      <a:pt x="3955" y="3087"/>
                      <a:pt x="4008" y="2953"/>
                      <a:pt x="4022" y="2819"/>
                    </a:cubicBezTo>
                    <a:cubicBezTo>
                      <a:pt x="4115" y="2219"/>
                      <a:pt x="3942" y="1658"/>
                      <a:pt x="3768" y="1243"/>
                    </a:cubicBezTo>
                    <a:cubicBezTo>
                      <a:pt x="3688" y="1029"/>
                      <a:pt x="3488" y="896"/>
                      <a:pt x="3260" y="896"/>
                    </a:cubicBezTo>
                    <a:close/>
                    <a:moveTo>
                      <a:pt x="2954" y="308"/>
                    </a:moveTo>
                    <a:cubicBezTo>
                      <a:pt x="3447" y="308"/>
                      <a:pt x="3809" y="535"/>
                      <a:pt x="4195" y="1083"/>
                    </a:cubicBezTo>
                    <a:cubicBezTo>
                      <a:pt x="4477" y="1471"/>
                      <a:pt x="4583" y="1925"/>
                      <a:pt x="4516" y="2365"/>
                    </a:cubicBezTo>
                    <a:lnTo>
                      <a:pt x="4516" y="2392"/>
                    </a:lnTo>
                    <a:lnTo>
                      <a:pt x="4516" y="2619"/>
                    </a:lnTo>
                    <a:cubicBezTo>
                      <a:pt x="4516" y="2766"/>
                      <a:pt x="4530" y="2900"/>
                      <a:pt x="4516" y="3020"/>
                    </a:cubicBezTo>
                    <a:lnTo>
                      <a:pt x="4516" y="3033"/>
                    </a:lnTo>
                    <a:cubicBezTo>
                      <a:pt x="4516" y="3113"/>
                      <a:pt x="4503" y="3207"/>
                      <a:pt x="4477" y="3261"/>
                    </a:cubicBezTo>
                    <a:cubicBezTo>
                      <a:pt x="4423" y="3341"/>
                      <a:pt x="4370" y="3421"/>
                      <a:pt x="4316" y="3514"/>
                    </a:cubicBezTo>
                    <a:cubicBezTo>
                      <a:pt x="4142" y="3768"/>
                      <a:pt x="3982" y="4009"/>
                      <a:pt x="3782" y="4182"/>
                    </a:cubicBezTo>
                    <a:cubicBezTo>
                      <a:pt x="3301" y="4583"/>
                      <a:pt x="2699" y="4770"/>
                      <a:pt x="1992" y="4770"/>
                    </a:cubicBezTo>
                    <a:cubicBezTo>
                      <a:pt x="1858" y="4770"/>
                      <a:pt x="1737" y="4757"/>
                      <a:pt x="1671" y="4716"/>
                    </a:cubicBezTo>
                    <a:cubicBezTo>
                      <a:pt x="1149" y="4383"/>
                      <a:pt x="375" y="3434"/>
                      <a:pt x="736" y="2712"/>
                    </a:cubicBezTo>
                    <a:cubicBezTo>
                      <a:pt x="829" y="2539"/>
                      <a:pt x="843" y="2352"/>
                      <a:pt x="869" y="2178"/>
                    </a:cubicBezTo>
                    <a:cubicBezTo>
                      <a:pt x="869" y="2125"/>
                      <a:pt x="882" y="2085"/>
                      <a:pt x="882" y="2044"/>
                    </a:cubicBezTo>
                    <a:cubicBezTo>
                      <a:pt x="1016" y="1136"/>
                      <a:pt x="1817" y="402"/>
                      <a:pt x="2793" y="308"/>
                    </a:cubicBezTo>
                    <a:close/>
                    <a:moveTo>
                      <a:pt x="2954" y="1"/>
                    </a:moveTo>
                    <a:cubicBezTo>
                      <a:pt x="2886" y="1"/>
                      <a:pt x="2833" y="1"/>
                      <a:pt x="2767" y="14"/>
                    </a:cubicBezTo>
                    <a:cubicBezTo>
                      <a:pt x="1644" y="121"/>
                      <a:pt x="736" y="949"/>
                      <a:pt x="588" y="2005"/>
                    </a:cubicBezTo>
                    <a:cubicBezTo>
                      <a:pt x="575" y="2044"/>
                      <a:pt x="575" y="2085"/>
                      <a:pt x="562" y="2139"/>
                    </a:cubicBezTo>
                    <a:cubicBezTo>
                      <a:pt x="549" y="2299"/>
                      <a:pt x="535" y="2459"/>
                      <a:pt x="469" y="2579"/>
                    </a:cubicBezTo>
                    <a:cubicBezTo>
                      <a:pt x="0" y="3514"/>
                      <a:pt x="936" y="4610"/>
                      <a:pt x="1511" y="4971"/>
                    </a:cubicBezTo>
                    <a:cubicBezTo>
                      <a:pt x="1657" y="5064"/>
                      <a:pt x="1858" y="5078"/>
                      <a:pt x="1992" y="5078"/>
                    </a:cubicBezTo>
                    <a:cubicBezTo>
                      <a:pt x="2767" y="5078"/>
                      <a:pt x="3435" y="4864"/>
                      <a:pt x="3969" y="4423"/>
                    </a:cubicBezTo>
                    <a:cubicBezTo>
                      <a:pt x="4209" y="4223"/>
                      <a:pt x="4396" y="3942"/>
                      <a:pt x="4570" y="3674"/>
                    </a:cubicBezTo>
                    <a:cubicBezTo>
                      <a:pt x="4623" y="3594"/>
                      <a:pt x="4676" y="3501"/>
                      <a:pt x="4730" y="3421"/>
                    </a:cubicBezTo>
                    <a:cubicBezTo>
                      <a:pt x="4810" y="3314"/>
                      <a:pt x="4810" y="3167"/>
                      <a:pt x="4824" y="3047"/>
                    </a:cubicBezTo>
                    <a:lnTo>
                      <a:pt x="4824" y="3033"/>
                    </a:lnTo>
                    <a:lnTo>
                      <a:pt x="4824" y="2619"/>
                    </a:lnTo>
                    <a:lnTo>
                      <a:pt x="4824" y="2406"/>
                    </a:lnTo>
                    <a:cubicBezTo>
                      <a:pt x="4904" y="1884"/>
                      <a:pt x="4771" y="1350"/>
                      <a:pt x="4450" y="909"/>
                    </a:cubicBezTo>
                    <a:cubicBezTo>
                      <a:pt x="4129" y="455"/>
                      <a:pt x="3702" y="1"/>
                      <a:pt x="295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9101;p59">
              <a:extLst>
                <a:ext uri="{FF2B5EF4-FFF2-40B4-BE49-F238E27FC236}">
                  <a16:creationId xmlns:a16="http://schemas.microsoft.com/office/drawing/2014/main" id="{63EA118C-7D7A-41B1-9215-36C37D797621}"/>
                </a:ext>
              </a:extLst>
            </p:cNvPr>
            <p:cNvGrpSpPr/>
            <p:nvPr/>
          </p:nvGrpSpPr>
          <p:grpSpPr>
            <a:xfrm rot="2700000">
              <a:off x="3534199" y="2658017"/>
              <a:ext cx="330372" cy="336672"/>
              <a:chOff x="3486275" y="1300250"/>
              <a:chExt cx="330375" cy="336675"/>
            </a:xfrm>
          </p:grpSpPr>
          <p:sp>
            <p:nvSpPr>
              <p:cNvPr id="84" name="Google Shape;9102;p59">
                <a:extLst>
                  <a:ext uri="{FF2B5EF4-FFF2-40B4-BE49-F238E27FC236}">
                    <a16:creationId xmlns:a16="http://schemas.microsoft.com/office/drawing/2014/main" id="{4439ECDF-DF23-4F57-9D2A-C080AE0C7CA2}"/>
                  </a:ext>
                </a:extLst>
              </p:cNvPr>
              <p:cNvSpPr/>
              <p:nvPr/>
            </p:nvSpPr>
            <p:spPr>
              <a:xfrm>
                <a:off x="3519375" y="1321300"/>
                <a:ext cx="264550" cy="125925"/>
              </a:xfrm>
              <a:custGeom>
                <a:avLst/>
                <a:gdLst/>
                <a:ahLst/>
                <a:cxnLst/>
                <a:rect l="l" t="t" r="r" b="b"/>
                <a:pathLst>
                  <a:path w="10582" h="5037" extrusionOk="0">
                    <a:moveTo>
                      <a:pt x="10581" y="3594"/>
                    </a:moveTo>
                    <a:cubicBezTo>
                      <a:pt x="10234" y="3607"/>
                      <a:pt x="9993" y="3620"/>
                      <a:pt x="9753" y="3620"/>
                    </a:cubicBezTo>
                    <a:cubicBezTo>
                      <a:pt x="8937" y="3634"/>
                      <a:pt x="8123" y="3634"/>
                      <a:pt x="7295" y="3620"/>
                    </a:cubicBezTo>
                    <a:cubicBezTo>
                      <a:pt x="6707" y="3620"/>
                      <a:pt x="6105" y="3594"/>
                      <a:pt x="5531" y="3834"/>
                    </a:cubicBezTo>
                    <a:cubicBezTo>
                      <a:pt x="5451" y="3861"/>
                      <a:pt x="5371" y="3875"/>
                      <a:pt x="5291" y="3875"/>
                    </a:cubicBezTo>
                    <a:cubicBezTo>
                      <a:pt x="4382" y="3781"/>
                      <a:pt x="3513" y="4048"/>
                      <a:pt x="2619" y="4088"/>
                    </a:cubicBezTo>
                    <a:cubicBezTo>
                      <a:pt x="2191" y="4101"/>
                      <a:pt x="1817" y="4288"/>
                      <a:pt x="1483" y="4502"/>
                    </a:cubicBezTo>
                    <a:cubicBezTo>
                      <a:pt x="1096" y="4769"/>
                      <a:pt x="654" y="4876"/>
                      <a:pt x="200" y="5036"/>
                    </a:cubicBezTo>
                    <a:cubicBezTo>
                      <a:pt x="0" y="4569"/>
                      <a:pt x="40" y="4155"/>
                      <a:pt x="253" y="3754"/>
                    </a:cubicBezTo>
                    <a:cubicBezTo>
                      <a:pt x="494" y="3314"/>
                      <a:pt x="734" y="2833"/>
                      <a:pt x="1069" y="2458"/>
                    </a:cubicBezTo>
                    <a:cubicBezTo>
                      <a:pt x="1483" y="1990"/>
                      <a:pt x="1924" y="1563"/>
                      <a:pt x="2405" y="1162"/>
                    </a:cubicBezTo>
                    <a:cubicBezTo>
                      <a:pt x="3032" y="654"/>
                      <a:pt x="3727" y="494"/>
                      <a:pt x="4462" y="294"/>
                    </a:cubicBezTo>
                    <a:cubicBezTo>
                      <a:pt x="5558" y="0"/>
                      <a:pt x="6627" y="147"/>
                      <a:pt x="7708" y="107"/>
                    </a:cubicBezTo>
                    <a:cubicBezTo>
                      <a:pt x="7976" y="107"/>
                      <a:pt x="8177" y="214"/>
                      <a:pt x="8364" y="387"/>
                    </a:cubicBezTo>
                    <a:cubicBezTo>
                      <a:pt x="9032" y="989"/>
                      <a:pt x="9632" y="1670"/>
                      <a:pt x="10113" y="2418"/>
                    </a:cubicBezTo>
                    <a:cubicBezTo>
                      <a:pt x="10314" y="2739"/>
                      <a:pt x="10394" y="3126"/>
                      <a:pt x="10581" y="359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9103;p59">
                <a:extLst>
                  <a:ext uri="{FF2B5EF4-FFF2-40B4-BE49-F238E27FC236}">
                    <a16:creationId xmlns:a16="http://schemas.microsoft.com/office/drawing/2014/main" id="{16A7E360-14DE-4DBE-A828-1FCF7058A6BD}"/>
                  </a:ext>
                </a:extLst>
              </p:cNvPr>
              <p:cNvSpPr/>
              <p:nvPr/>
            </p:nvSpPr>
            <p:spPr>
              <a:xfrm>
                <a:off x="3519025" y="1323625"/>
                <a:ext cx="265575" cy="124275"/>
              </a:xfrm>
              <a:custGeom>
                <a:avLst/>
                <a:gdLst/>
                <a:ahLst/>
                <a:cxnLst/>
                <a:rect l="l" t="t" r="r" b="b"/>
                <a:pathLst>
                  <a:path w="10623" h="4971" extrusionOk="0">
                    <a:moveTo>
                      <a:pt x="6253" y="27"/>
                    </a:moveTo>
                    <a:cubicBezTo>
                      <a:pt x="6427" y="27"/>
                      <a:pt x="6600" y="41"/>
                      <a:pt x="6760" y="41"/>
                    </a:cubicBezTo>
                    <a:lnTo>
                      <a:pt x="7722" y="41"/>
                    </a:lnTo>
                    <a:cubicBezTo>
                      <a:pt x="7739" y="40"/>
                      <a:pt x="7756" y="39"/>
                      <a:pt x="7772" y="39"/>
                    </a:cubicBezTo>
                    <a:cubicBezTo>
                      <a:pt x="7979" y="39"/>
                      <a:pt x="8166" y="122"/>
                      <a:pt x="8364" y="308"/>
                    </a:cubicBezTo>
                    <a:cubicBezTo>
                      <a:pt x="9072" y="949"/>
                      <a:pt x="9660" y="1630"/>
                      <a:pt x="10114" y="2339"/>
                    </a:cubicBezTo>
                    <a:cubicBezTo>
                      <a:pt x="10248" y="2553"/>
                      <a:pt x="10328" y="2793"/>
                      <a:pt x="10421" y="3060"/>
                    </a:cubicBezTo>
                    <a:cubicBezTo>
                      <a:pt x="10462" y="3194"/>
                      <a:pt x="10515" y="3327"/>
                      <a:pt x="10569" y="3474"/>
                    </a:cubicBezTo>
                    <a:cubicBezTo>
                      <a:pt x="10462" y="3488"/>
                      <a:pt x="10355" y="3488"/>
                      <a:pt x="10275" y="3501"/>
                    </a:cubicBezTo>
                    <a:cubicBezTo>
                      <a:pt x="10088" y="3501"/>
                      <a:pt x="9927" y="3514"/>
                      <a:pt x="9767" y="3514"/>
                    </a:cubicBezTo>
                    <a:lnTo>
                      <a:pt x="6908" y="3514"/>
                    </a:lnTo>
                    <a:cubicBezTo>
                      <a:pt x="6480" y="3514"/>
                      <a:pt x="5999" y="3527"/>
                      <a:pt x="5531" y="3728"/>
                    </a:cubicBezTo>
                    <a:cubicBezTo>
                      <a:pt x="5483" y="3748"/>
                      <a:pt x="5427" y="3760"/>
                      <a:pt x="5369" y="3760"/>
                    </a:cubicBezTo>
                    <a:cubicBezTo>
                      <a:pt x="5347" y="3760"/>
                      <a:pt x="5326" y="3758"/>
                      <a:pt x="5305" y="3755"/>
                    </a:cubicBezTo>
                    <a:cubicBezTo>
                      <a:pt x="5171" y="3741"/>
                      <a:pt x="5050" y="3741"/>
                      <a:pt x="4917" y="3741"/>
                    </a:cubicBezTo>
                    <a:cubicBezTo>
                      <a:pt x="4489" y="3741"/>
                      <a:pt x="4062" y="3794"/>
                      <a:pt x="3661" y="3862"/>
                    </a:cubicBezTo>
                    <a:cubicBezTo>
                      <a:pt x="3327" y="3915"/>
                      <a:pt x="2980" y="3955"/>
                      <a:pt x="2633" y="3982"/>
                    </a:cubicBezTo>
                    <a:cubicBezTo>
                      <a:pt x="2259" y="3995"/>
                      <a:pt x="1897" y="4129"/>
                      <a:pt x="1497" y="4396"/>
                    </a:cubicBezTo>
                    <a:cubicBezTo>
                      <a:pt x="1190" y="4596"/>
                      <a:pt x="869" y="4703"/>
                      <a:pt x="535" y="4824"/>
                    </a:cubicBezTo>
                    <a:cubicBezTo>
                      <a:pt x="428" y="4850"/>
                      <a:pt x="335" y="4890"/>
                      <a:pt x="228" y="4931"/>
                    </a:cubicBezTo>
                    <a:cubicBezTo>
                      <a:pt x="41" y="4503"/>
                      <a:pt x="68" y="4088"/>
                      <a:pt x="281" y="3675"/>
                    </a:cubicBezTo>
                    <a:cubicBezTo>
                      <a:pt x="308" y="3621"/>
                      <a:pt x="348" y="3568"/>
                      <a:pt x="374" y="3514"/>
                    </a:cubicBezTo>
                    <a:cubicBezTo>
                      <a:pt x="588" y="3114"/>
                      <a:pt x="802" y="2699"/>
                      <a:pt x="1096" y="2378"/>
                    </a:cubicBezTo>
                    <a:cubicBezTo>
                      <a:pt x="1577" y="1844"/>
                      <a:pt x="2004" y="1430"/>
                      <a:pt x="2432" y="1083"/>
                    </a:cubicBezTo>
                    <a:cubicBezTo>
                      <a:pt x="3007" y="615"/>
                      <a:pt x="3648" y="442"/>
                      <a:pt x="4316" y="267"/>
                    </a:cubicBezTo>
                    <a:cubicBezTo>
                      <a:pt x="4370" y="255"/>
                      <a:pt x="4436" y="241"/>
                      <a:pt x="4489" y="228"/>
                    </a:cubicBezTo>
                    <a:cubicBezTo>
                      <a:pt x="5104" y="54"/>
                      <a:pt x="5706" y="27"/>
                      <a:pt x="6253" y="27"/>
                    </a:cubicBezTo>
                    <a:close/>
                    <a:moveTo>
                      <a:pt x="6253" y="0"/>
                    </a:moveTo>
                    <a:cubicBezTo>
                      <a:pt x="5718" y="0"/>
                      <a:pt x="5091" y="14"/>
                      <a:pt x="4476" y="187"/>
                    </a:cubicBezTo>
                    <a:lnTo>
                      <a:pt x="4316" y="228"/>
                    </a:lnTo>
                    <a:cubicBezTo>
                      <a:pt x="3634" y="415"/>
                      <a:pt x="2993" y="575"/>
                      <a:pt x="2405" y="1056"/>
                    </a:cubicBezTo>
                    <a:cubicBezTo>
                      <a:pt x="1978" y="1404"/>
                      <a:pt x="1550" y="1817"/>
                      <a:pt x="1069" y="2352"/>
                    </a:cubicBezTo>
                    <a:cubicBezTo>
                      <a:pt x="775" y="2686"/>
                      <a:pt x="549" y="3100"/>
                      <a:pt x="335" y="3501"/>
                    </a:cubicBezTo>
                    <a:lnTo>
                      <a:pt x="255" y="3661"/>
                    </a:lnTo>
                    <a:cubicBezTo>
                      <a:pt x="14" y="4088"/>
                      <a:pt x="0" y="4516"/>
                      <a:pt x="201" y="4957"/>
                    </a:cubicBezTo>
                    <a:lnTo>
                      <a:pt x="201" y="4970"/>
                    </a:lnTo>
                    <a:lnTo>
                      <a:pt x="228" y="4970"/>
                    </a:lnTo>
                    <a:cubicBezTo>
                      <a:pt x="335" y="4931"/>
                      <a:pt x="442" y="4890"/>
                      <a:pt x="535" y="4850"/>
                    </a:cubicBezTo>
                    <a:cubicBezTo>
                      <a:pt x="882" y="4744"/>
                      <a:pt x="1203" y="4637"/>
                      <a:pt x="1510" y="4436"/>
                    </a:cubicBezTo>
                    <a:cubicBezTo>
                      <a:pt x="1911" y="4169"/>
                      <a:pt x="2271" y="4035"/>
                      <a:pt x="2633" y="4008"/>
                    </a:cubicBezTo>
                    <a:cubicBezTo>
                      <a:pt x="2980" y="3995"/>
                      <a:pt x="3327" y="3942"/>
                      <a:pt x="3661" y="3901"/>
                    </a:cubicBezTo>
                    <a:cubicBezTo>
                      <a:pt x="4076" y="3835"/>
                      <a:pt x="4489" y="3782"/>
                      <a:pt x="4917" y="3782"/>
                    </a:cubicBezTo>
                    <a:cubicBezTo>
                      <a:pt x="5050" y="3782"/>
                      <a:pt x="5171" y="3782"/>
                      <a:pt x="5305" y="3794"/>
                    </a:cubicBezTo>
                    <a:cubicBezTo>
                      <a:pt x="5325" y="3798"/>
                      <a:pt x="5346" y="3800"/>
                      <a:pt x="5367" y="3800"/>
                    </a:cubicBezTo>
                    <a:cubicBezTo>
                      <a:pt x="5430" y="3800"/>
                      <a:pt x="5495" y="3785"/>
                      <a:pt x="5545" y="3755"/>
                    </a:cubicBezTo>
                    <a:cubicBezTo>
                      <a:pt x="5999" y="3568"/>
                      <a:pt x="6480" y="3554"/>
                      <a:pt x="6908" y="3554"/>
                    </a:cubicBezTo>
                    <a:lnTo>
                      <a:pt x="9767" y="3554"/>
                    </a:lnTo>
                    <a:cubicBezTo>
                      <a:pt x="9927" y="3554"/>
                      <a:pt x="10088" y="3541"/>
                      <a:pt x="10275" y="3527"/>
                    </a:cubicBezTo>
                    <a:cubicBezTo>
                      <a:pt x="10368" y="3527"/>
                      <a:pt x="10475" y="3527"/>
                      <a:pt x="10595" y="3514"/>
                    </a:cubicBezTo>
                    <a:lnTo>
                      <a:pt x="10622" y="3514"/>
                    </a:lnTo>
                    <a:lnTo>
                      <a:pt x="10608" y="3488"/>
                    </a:lnTo>
                    <a:cubicBezTo>
                      <a:pt x="10555" y="3340"/>
                      <a:pt x="10501" y="3194"/>
                      <a:pt x="10462" y="3046"/>
                    </a:cubicBezTo>
                    <a:cubicBezTo>
                      <a:pt x="10355" y="2766"/>
                      <a:pt x="10275" y="2526"/>
                      <a:pt x="10141" y="2325"/>
                    </a:cubicBezTo>
                    <a:cubicBezTo>
                      <a:pt x="9687" y="1603"/>
                      <a:pt x="9099" y="923"/>
                      <a:pt x="8390" y="281"/>
                    </a:cubicBezTo>
                    <a:cubicBezTo>
                      <a:pt x="8177" y="80"/>
                      <a:pt x="7977" y="0"/>
                      <a:pt x="7749" y="0"/>
                    </a:cubicBez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9104;p59">
                <a:extLst>
                  <a:ext uri="{FF2B5EF4-FFF2-40B4-BE49-F238E27FC236}">
                    <a16:creationId xmlns:a16="http://schemas.microsoft.com/office/drawing/2014/main" id="{104F7009-49C7-4FAD-8250-25E84B3B0D23}"/>
                  </a:ext>
                </a:extLst>
              </p:cNvPr>
              <p:cNvSpPr/>
              <p:nvPr/>
            </p:nvSpPr>
            <p:spPr>
              <a:xfrm>
                <a:off x="3534050" y="1474925"/>
                <a:ext cx="250550" cy="100550"/>
              </a:xfrm>
              <a:custGeom>
                <a:avLst/>
                <a:gdLst/>
                <a:ahLst/>
                <a:cxnLst/>
                <a:rect l="l" t="t" r="r" b="b"/>
                <a:pathLst>
                  <a:path w="10022" h="4022" extrusionOk="0">
                    <a:moveTo>
                      <a:pt x="10021" y="1"/>
                    </a:moveTo>
                    <a:cubicBezTo>
                      <a:pt x="9700" y="722"/>
                      <a:pt x="9446" y="1283"/>
                      <a:pt x="9086" y="1791"/>
                    </a:cubicBezTo>
                    <a:cubicBezTo>
                      <a:pt x="8965" y="1964"/>
                      <a:pt x="8805" y="2125"/>
                      <a:pt x="8644" y="2258"/>
                    </a:cubicBezTo>
                    <a:cubicBezTo>
                      <a:pt x="8057" y="2700"/>
                      <a:pt x="7442" y="3087"/>
                      <a:pt x="6721" y="3287"/>
                    </a:cubicBezTo>
                    <a:cubicBezTo>
                      <a:pt x="6227" y="3421"/>
                      <a:pt x="5759" y="3648"/>
                      <a:pt x="5278" y="3808"/>
                    </a:cubicBezTo>
                    <a:cubicBezTo>
                      <a:pt x="4597" y="4022"/>
                      <a:pt x="3929" y="3915"/>
                      <a:pt x="3261" y="3929"/>
                    </a:cubicBezTo>
                    <a:cubicBezTo>
                      <a:pt x="3154" y="3942"/>
                      <a:pt x="3060" y="3861"/>
                      <a:pt x="2967" y="3822"/>
                    </a:cubicBezTo>
                    <a:cubicBezTo>
                      <a:pt x="1898" y="3327"/>
                      <a:pt x="1136" y="2459"/>
                      <a:pt x="375" y="1617"/>
                    </a:cubicBezTo>
                    <a:cubicBezTo>
                      <a:pt x="215" y="1444"/>
                      <a:pt x="135" y="1203"/>
                      <a:pt x="1" y="949"/>
                    </a:cubicBezTo>
                    <a:cubicBezTo>
                      <a:pt x="388" y="722"/>
                      <a:pt x="776" y="655"/>
                      <a:pt x="1190" y="655"/>
                    </a:cubicBezTo>
                    <a:cubicBezTo>
                      <a:pt x="1537" y="669"/>
                      <a:pt x="1884" y="628"/>
                      <a:pt x="2219" y="495"/>
                    </a:cubicBezTo>
                    <a:cubicBezTo>
                      <a:pt x="2445" y="414"/>
                      <a:pt x="2700" y="414"/>
                      <a:pt x="2940" y="414"/>
                    </a:cubicBezTo>
                    <a:cubicBezTo>
                      <a:pt x="3581" y="388"/>
                      <a:pt x="4236" y="482"/>
                      <a:pt x="4877" y="241"/>
                    </a:cubicBezTo>
                    <a:cubicBezTo>
                      <a:pt x="5064" y="161"/>
                      <a:pt x="5304" y="215"/>
                      <a:pt x="5518" y="215"/>
                    </a:cubicBezTo>
                    <a:cubicBezTo>
                      <a:pt x="6013" y="201"/>
                      <a:pt x="6507" y="268"/>
                      <a:pt x="6961" y="28"/>
                    </a:cubicBezTo>
                    <a:cubicBezTo>
                      <a:pt x="7002" y="1"/>
                      <a:pt x="7068" y="1"/>
                      <a:pt x="712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9105;p59">
                <a:extLst>
                  <a:ext uri="{FF2B5EF4-FFF2-40B4-BE49-F238E27FC236}">
                    <a16:creationId xmlns:a16="http://schemas.microsoft.com/office/drawing/2014/main" id="{D490417B-9D93-4A3C-8EE3-E564A3445A51}"/>
                  </a:ext>
                </a:extLst>
              </p:cNvPr>
              <p:cNvSpPr/>
              <p:nvPr/>
            </p:nvSpPr>
            <p:spPr>
              <a:xfrm>
                <a:off x="3533400" y="1474575"/>
                <a:ext cx="251850" cy="99575"/>
              </a:xfrm>
              <a:custGeom>
                <a:avLst/>
                <a:gdLst/>
                <a:ahLst/>
                <a:cxnLst/>
                <a:rect l="l" t="t" r="r" b="b"/>
                <a:pathLst>
                  <a:path w="10074" h="3983" extrusionOk="0">
                    <a:moveTo>
                      <a:pt x="10020" y="42"/>
                    </a:moveTo>
                    <a:lnTo>
                      <a:pt x="9994" y="95"/>
                    </a:lnTo>
                    <a:cubicBezTo>
                      <a:pt x="9686" y="776"/>
                      <a:pt x="9445" y="1310"/>
                      <a:pt x="9098" y="1791"/>
                    </a:cubicBezTo>
                    <a:cubicBezTo>
                      <a:pt x="8978" y="1965"/>
                      <a:pt x="8818" y="2126"/>
                      <a:pt x="8658" y="2259"/>
                    </a:cubicBezTo>
                    <a:cubicBezTo>
                      <a:pt x="8136" y="2646"/>
                      <a:pt x="7521" y="3074"/>
                      <a:pt x="6747" y="3288"/>
                    </a:cubicBezTo>
                    <a:cubicBezTo>
                      <a:pt x="6467" y="3355"/>
                      <a:pt x="6185" y="3462"/>
                      <a:pt x="5918" y="3569"/>
                    </a:cubicBezTo>
                    <a:cubicBezTo>
                      <a:pt x="5718" y="3649"/>
                      <a:pt x="5505" y="3742"/>
                      <a:pt x="5291" y="3809"/>
                    </a:cubicBezTo>
                    <a:cubicBezTo>
                      <a:pt x="4917" y="3929"/>
                      <a:pt x="4556" y="3943"/>
                      <a:pt x="4262" y="3943"/>
                    </a:cubicBezTo>
                    <a:cubicBezTo>
                      <a:pt x="4128" y="3943"/>
                      <a:pt x="3994" y="3929"/>
                      <a:pt x="3861" y="3929"/>
                    </a:cubicBezTo>
                    <a:lnTo>
                      <a:pt x="3273" y="3929"/>
                    </a:lnTo>
                    <a:cubicBezTo>
                      <a:pt x="3207" y="3929"/>
                      <a:pt x="3139" y="3889"/>
                      <a:pt x="3073" y="3849"/>
                    </a:cubicBezTo>
                    <a:lnTo>
                      <a:pt x="2993" y="3809"/>
                    </a:lnTo>
                    <a:cubicBezTo>
                      <a:pt x="2004" y="3355"/>
                      <a:pt x="1269" y="2553"/>
                      <a:pt x="561" y="1778"/>
                    </a:cubicBezTo>
                    <a:cubicBezTo>
                      <a:pt x="508" y="1725"/>
                      <a:pt x="455" y="1672"/>
                      <a:pt x="414" y="1618"/>
                    </a:cubicBezTo>
                    <a:cubicBezTo>
                      <a:pt x="307" y="1511"/>
                      <a:pt x="241" y="1364"/>
                      <a:pt x="161" y="1203"/>
                    </a:cubicBezTo>
                    <a:cubicBezTo>
                      <a:pt x="120" y="1123"/>
                      <a:pt x="93" y="1057"/>
                      <a:pt x="54" y="977"/>
                    </a:cubicBezTo>
                    <a:cubicBezTo>
                      <a:pt x="387" y="776"/>
                      <a:pt x="748" y="696"/>
                      <a:pt x="1203" y="696"/>
                    </a:cubicBezTo>
                    <a:lnTo>
                      <a:pt x="1229" y="696"/>
                    </a:lnTo>
                    <a:cubicBezTo>
                      <a:pt x="1630" y="696"/>
                      <a:pt x="1951" y="642"/>
                      <a:pt x="2258" y="535"/>
                    </a:cubicBezTo>
                    <a:cubicBezTo>
                      <a:pt x="2445" y="455"/>
                      <a:pt x="2672" y="455"/>
                      <a:pt x="2886" y="442"/>
                    </a:cubicBezTo>
                    <a:lnTo>
                      <a:pt x="3714" y="442"/>
                    </a:lnTo>
                    <a:cubicBezTo>
                      <a:pt x="4169" y="442"/>
                      <a:pt x="4543" y="416"/>
                      <a:pt x="4903" y="268"/>
                    </a:cubicBezTo>
                    <a:cubicBezTo>
                      <a:pt x="4970" y="241"/>
                      <a:pt x="5063" y="229"/>
                      <a:pt x="5170" y="229"/>
                    </a:cubicBezTo>
                    <a:lnTo>
                      <a:pt x="5344" y="229"/>
                    </a:lnTo>
                    <a:cubicBezTo>
                      <a:pt x="5411" y="241"/>
                      <a:pt x="5464" y="241"/>
                      <a:pt x="5531" y="241"/>
                    </a:cubicBezTo>
                    <a:lnTo>
                      <a:pt x="6039" y="241"/>
                    </a:lnTo>
                    <a:cubicBezTo>
                      <a:pt x="6399" y="241"/>
                      <a:pt x="6693" y="215"/>
                      <a:pt x="6987" y="54"/>
                    </a:cubicBezTo>
                    <a:cubicBezTo>
                      <a:pt x="7040" y="42"/>
                      <a:pt x="7094" y="42"/>
                      <a:pt x="7147" y="42"/>
                    </a:cubicBezTo>
                    <a:close/>
                    <a:moveTo>
                      <a:pt x="7147" y="1"/>
                    </a:moveTo>
                    <a:cubicBezTo>
                      <a:pt x="7094" y="1"/>
                      <a:pt x="7028" y="1"/>
                      <a:pt x="6974" y="28"/>
                    </a:cubicBezTo>
                    <a:cubicBezTo>
                      <a:pt x="6693" y="175"/>
                      <a:pt x="6386" y="202"/>
                      <a:pt x="6039" y="202"/>
                    </a:cubicBezTo>
                    <a:lnTo>
                      <a:pt x="5344" y="202"/>
                    </a:lnTo>
                    <a:cubicBezTo>
                      <a:pt x="5291" y="188"/>
                      <a:pt x="5224" y="188"/>
                      <a:pt x="5170" y="188"/>
                    </a:cubicBezTo>
                    <a:cubicBezTo>
                      <a:pt x="5050" y="188"/>
                      <a:pt x="4970" y="202"/>
                      <a:pt x="4890" y="229"/>
                    </a:cubicBezTo>
                    <a:cubicBezTo>
                      <a:pt x="4529" y="375"/>
                      <a:pt x="4155" y="402"/>
                      <a:pt x="3714" y="402"/>
                    </a:cubicBezTo>
                    <a:lnTo>
                      <a:pt x="2886" y="402"/>
                    </a:lnTo>
                    <a:cubicBezTo>
                      <a:pt x="2658" y="416"/>
                      <a:pt x="2445" y="428"/>
                      <a:pt x="2245" y="496"/>
                    </a:cubicBezTo>
                    <a:cubicBezTo>
                      <a:pt x="1937" y="603"/>
                      <a:pt x="1616" y="656"/>
                      <a:pt x="1229" y="656"/>
                    </a:cubicBezTo>
                    <a:lnTo>
                      <a:pt x="1203" y="656"/>
                    </a:lnTo>
                    <a:cubicBezTo>
                      <a:pt x="735" y="656"/>
                      <a:pt x="360" y="749"/>
                      <a:pt x="13" y="950"/>
                    </a:cubicBezTo>
                    <a:lnTo>
                      <a:pt x="0" y="963"/>
                    </a:lnTo>
                    <a:lnTo>
                      <a:pt x="13" y="977"/>
                    </a:lnTo>
                    <a:cubicBezTo>
                      <a:pt x="54" y="1057"/>
                      <a:pt x="93" y="1137"/>
                      <a:pt x="120" y="1217"/>
                    </a:cubicBezTo>
                    <a:cubicBezTo>
                      <a:pt x="200" y="1378"/>
                      <a:pt x="267" y="1524"/>
                      <a:pt x="387" y="1645"/>
                    </a:cubicBezTo>
                    <a:cubicBezTo>
                      <a:pt x="428" y="1698"/>
                      <a:pt x="481" y="1752"/>
                      <a:pt x="535" y="1805"/>
                    </a:cubicBezTo>
                    <a:cubicBezTo>
                      <a:pt x="1242" y="2580"/>
                      <a:pt x="1978" y="3382"/>
                      <a:pt x="2979" y="3849"/>
                    </a:cubicBezTo>
                    <a:cubicBezTo>
                      <a:pt x="3006" y="3863"/>
                      <a:pt x="3032" y="3875"/>
                      <a:pt x="3046" y="3889"/>
                    </a:cubicBezTo>
                    <a:cubicBezTo>
                      <a:pt x="3127" y="3929"/>
                      <a:pt x="3207" y="3969"/>
                      <a:pt x="3273" y="3969"/>
                    </a:cubicBezTo>
                    <a:lnTo>
                      <a:pt x="3861" y="3969"/>
                    </a:lnTo>
                    <a:cubicBezTo>
                      <a:pt x="3994" y="3969"/>
                      <a:pt x="4128" y="3982"/>
                      <a:pt x="4262" y="3982"/>
                    </a:cubicBezTo>
                    <a:cubicBezTo>
                      <a:pt x="4569" y="3982"/>
                      <a:pt x="4930" y="3956"/>
                      <a:pt x="5304" y="3836"/>
                    </a:cubicBezTo>
                    <a:cubicBezTo>
                      <a:pt x="5517" y="3769"/>
                      <a:pt x="5731" y="3688"/>
                      <a:pt x="5932" y="3608"/>
                    </a:cubicBezTo>
                    <a:cubicBezTo>
                      <a:pt x="6199" y="3501"/>
                      <a:pt x="6467" y="3394"/>
                      <a:pt x="6747" y="3314"/>
                    </a:cubicBezTo>
                    <a:cubicBezTo>
                      <a:pt x="7535" y="3114"/>
                      <a:pt x="8163" y="2673"/>
                      <a:pt x="8670" y="2286"/>
                    </a:cubicBezTo>
                    <a:cubicBezTo>
                      <a:pt x="8845" y="2152"/>
                      <a:pt x="9005" y="1992"/>
                      <a:pt x="9125" y="1818"/>
                    </a:cubicBezTo>
                    <a:cubicBezTo>
                      <a:pt x="9472" y="1324"/>
                      <a:pt x="9726" y="790"/>
                      <a:pt x="10033" y="108"/>
                    </a:cubicBezTo>
                    <a:lnTo>
                      <a:pt x="10074" y="1"/>
                    </a:ln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9106;p59">
                <a:extLst>
                  <a:ext uri="{FF2B5EF4-FFF2-40B4-BE49-F238E27FC236}">
                    <a16:creationId xmlns:a16="http://schemas.microsoft.com/office/drawing/2014/main" id="{ED124E93-7405-45ED-8C2A-3A657845FF25}"/>
                  </a:ext>
                </a:extLst>
              </p:cNvPr>
              <p:cNvSpPr/>
              <p:nvPr/>
            </p:nvSpPr>
            <p:spPr>
              <a:xfrm>
                <a:off x="3523375" y="1429500"/>
                <a:ext cx="263550" cy="50125"/>
              </a:xfrm>
              <a:custGeom>
                <a:avLst/>
                <a:gdLst/>
                <a:ahLst/>
                <a:cxnLst/>
                <a:rect l="l" t="t" r="r" b="b"/>
                <a:pathLst>
                  <a:path w="10542" h="2005" extrusionOk="0">
                    <a:moveTo>
                      <a:pt x="188" y="1991"/>
                    </a:moveTo>
                    <a:cubicBezTo>
                      <a:pt x="120" y="1818"/>
                      <a:pt x="54" y="1644"/>
                      <a:pt x="0" y="1483"/>
                    </a:cubicBezTo>
                    <a:cubicBezTo>
                      <a:pt x="441" y="1283"/>
                      <a:pt x="842" y="1083"/>
                      <a:pt x="1269" y="909"/>
                    </a:cubicBezTo>
                    <a:cubicBezTo>
                      <a:pt x="1817" y="696"/>
                      <a:pt x="2365" y="428"/>
                      <a:pt x="2979" y="441"/>
                    </a:cubicBezTo>
                    <a:cubicBezTo>
                      <a:pt x="3113" y="441"/>
                      <a:pt x="3260" y="428"/>
                      <a:pt x="3380" y="375"/>
                    </a:cubicBezTo>
                    <a:cubicBezTo>
                      <a:pt x="3795" y="215"/>
                      <a:pt x="4222" y="227"/>
                      <a:pt x="4663" y="227"/>
                    </a:cubicBezTo>
                    <a:cubicBezTo>
                      <a:pt x="5063" y="227"/>
                      <a:pt x="5478" y="241"/>
                      <a:pt x="5865" y="94"/>
                    </a:cubicBezTo>
                    <a:cubicBezTo>
                      <a:pt x="6066" y="28"/>
                      <a:pt x="6293" y="28"/>
                      <a:pt x="6520" y="28"/>
                    </a:cubicBezTo>
                    <a:cubicBezTo>
                      <a:pt x="7522" y="28"/>
                      <a:pt x="8524" y="54"/>
                      <a:pt x="9526" y="14"/>
                    </a:cubicBezTo>
                    <a:cubicBezTo>
                      <a:pt x="10060" y="1"/>
                      <a:pt x="10354" y="201"/>
                      <a:pt x="10488" y="696"/>
                    </a:cubicBezTo>
                    <a:cubicBezTo>
                      <a:pt x="10501" y="762"/>
                      <a:pt x="10528" y="842"/>
                      <a:pt x="10541" y="909"/>
                    </a:cubicBezTo>
                    <a:cubicBezTo>
                      <a:pt x="10434" y="1096"/>
                      <a:pt x="10247" y="1043"/>
                      <a:pt x="10114" y="1070"/>
                    </a:cubicBezTo>
                    <a:cubicBezTo>
                      <a:pt x="9980" y="1083"/>
                      <a:pt x="9833" y="1083"/>
                      <a:pt x="9700" y="1083"/>
                    </a:cubicBezTo>
                    <a:lnTo>
                      <a:pt x="7829" y="1083"/>
                    </a:lnTo>
                    <a:cubicBezTo>
                      <a:pt x="7495" y="1083"/>
                      <a:pt x="7188" y="1096"/>
                      <a:pt x="6868" y="1243"/>
                    </a:cubicBezTo>
                    <a:cubicBezTo>
                      <a:pt x="6667" y="1337"/>
                      <a:pt x="6399" y="1337"/>
                      <a:pt x="6159" y="1350"/>
                    </a:cubicBezTo>
                    <a:cubicBezTo>
                      <a:pt x="5651" y="1364"/>
                      <a:pt x="5144" y="1337"/>
                      <a:pt x="4636" y="1497"/>
                    </a:cubicBezTo>
                    <a:cubicBezTo>
                      <a:pt x="4289" y="1617"/>
                      <a:pt x="3875" y="1551"/>
                      <a:pt x="3501" y="1551"/>
                    </a:cubicBezTo>
                    <a:cubicBezTo>
                      <a:pt x="3059" y="1563"/>
                      <a:pt x="2632" y="1524"/>
                      <a:pt x="2218" y="1724"/>
                    </a:cubicBezTo>
                    <a:cubicBezTo>
                      <a:pt x="2097" y="1791"/>
                      <a:pt x="1951" y="1777"/>
                      <a:pt x="1817" y="1791"/>
                    </a:cubicBezTo>
                    <a:lnTo>
                      <a:pt x="535" y="1991"/>
                    </a:lnTo>
                    <a:cubicBezTo>
                      <a:pt x="428" y="2005"/>
                      <a:pt x="321" y="1991"/>
                      <a:pt x="188" y="199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9107;p59">
                <a:extLst>
                  <a:ext uri="{FF2B5EF4-FFF2-40B4-BE49-F238E27FC236}">
                    <a16:creationId xmlns:a16="http://schemas.microsoft.com/office/drawing/2014/main" id="{248C9625-E0BD-4070-B5A2-1B719CCF070F}"/>
                  </a:ext>
                </a:extLst>
              </p:cNvPr>
              <p:cNvSpPr/>
              <p:nvPr/>
            </p:nvSpPr>
            <p:spPr>
              <a:xfrm>
                <a:off x="3522700" y="1429450"/>
                <a:ext cx="264550" cy="50500"/>
              </a:xfrm>
              <a:custGeom>
                <a:avLst/>
                <a:gdLst/>
                <a:ahLst/>
                <a:cxnLst/>
                <a:rect l="l" t="t" r="r" b="b"/>
                <a:pathLst>
                  <a:path w="10582" h="2020" extrusionOk="0">
                    <a:moveTo>
                      <a:pt x="9642" y="40"/>
                    </a:moveTo>
                    <a:cubicBezTo>
                      <a:pt x="10108" y="40"/>
                      <a:pt x="10375" y="245"/>
                      <a:pt x="10488" y="698"/>
                    </a:cubicBezTo>
                    <a:cubicBezTo>
                      <a:pt x="10515" y="764"/>
                      <a:pt x="10528" y="831"/>
                      <a:pt x="10541" y="897"/>
                    </a:cubicBezTo>
                    <a:lnTo>
                      <a:pt x="10541" y="911"/>
                    </a:lnTo>
                    <a:cubicBezTo>
                      <a:pt x="10475" y="1031"/>
                      <a:pt x="10368" y="1031"/>
                      <a:pt x="10247" y="1045"/>
                    </a:cubicBezTo>
                    <a:lnTo>
                      <a:pt x="10128" y="1045"/>
                    </a:lnTo>
                    <a:cubicBezTo>
                      <a:pt x="10034" y="1072"/>
                      <a:pt x="9941" y="1072"/>
                      <a:pt x="9860" y="1072"/>
                    </a:cubicBezTo>
                    <a:lnTo>
                      <a:pt x="7856" y="1072"/>
                    </a:lnTo>
                    <a:cubicBezTo>
                      <a:pt x="7522" y="1072"/>
                      <a:pt x="7201" y="1085"/>
                      <a:pt x="6895" y="1232"/>
                    </a:cubicBezTo>
                    <a:cubicBezTo>
                      <a:pt x="6720" y="1312"/>
                      <a:pt x="6494" y="1312"/>
                      <a:pt x="6293" y="1325"/>
                    </a:cubicBezTo>
                    <a:lnTo>
                      <a:pt x="6186" y="1325"/>
                    </a:lnTo>
                    <a:cubicBezTo>
                      <a:pt x="6079" y="1325"/>
                      <a:pt x="5959" y="1339"/>
                      <a:pt x="5852" y="1339"/>
                    </a:cubicBezTo>
                    <a:cubicBezTo>
                      <a:pt x="5464" y="1352"/>
                      <a:pt x="5051" y="1352"/>
                      <a:pt x="4650" y="1485"/>
                    </a:cubicBezTo>
                    <a:cubicBezTo>
                      <a:pt x="4516" y="1526"/>
                      <a:pt x="4356" y="1553"/>
                      <a:pt x="4142" y="1553"/>
                    </a:cubicBezTo>
                    <a:cubicBezTo>
                      <a:pt x="4048" y="1553"/>
                      <a:pt x="3955" y="1539"/>
                      <a:pt x="3861" y="1539"/>
                    </a:cubicBezTo>
                    <a:lnTo>
                      <a:pt x="3314" y="1539"/>
                    </a:lnTo>
                    <a:cubicBezTo>
                      <a:pt x="2953" y="1539"/>
                      <a:pt x="2593" y="1539"/>
                      <a:pt x="2231" y="1713"/>
                    </a:cubicBezTo>
                    <a:cubicBezTo>
                      <a:pt x="2165" y="1753"/>
                      <a:pt x="2071" y="1753"/>
                      <a:pt x="1978" y="1766"/>
                    </a:cubicBezTo>
                    <a:cubicBezTo>
                      <a:pt x="1937" y="1766"/>
                      <a:pt x="1884" y="1766"/>
                      <a:pt x="1844" y="1779"/>
                    </a:cubicBezTo>
                    <a:cubicBezTo>
                      <a:pt x="1724" y="1793"/>
                      <a:pt x="1604" y="1820"/>
                      <a:pt x="1483" y="1833"/>
                    </a:cubicBezTo>
                    <a:cubicBezTo>
                      <a:pt x="1176" y="1886"/>
                      <a:pt x="869" y="1927"/>
                      <a:pt x="562" y="1966"/>
                    </a:cubicBezTo>
                    <a:cubicBezTo>
                      <a:pt x="521" y="1980"/>
                      <a:pt x="495" y="1980"/>
                      <a:pt x="441" y="1980"/>
                    </a:cubicBezTo>
                    <a:lnTo>
                      <a:pt x="227" y="1980"/>
                    </a:lnTo>
                    <a:lnTo>
                      <a:pt x="215" y="1953"/>
                    </a:lnTo>
                    <a:cubicBezTo>
                      <a:pt x="147" y="1793"/>
                      <a:pt x="94" y="1633"/>
                      <a:pt x="40" y="1499"/>
                    </a:cubicBezTo>
                    <a:cubicBezTo>
                      <a:pt x="174" y="1432"/>
                      <a:pt x="308" y="1378"/>
                      <a:pt x="441" y="1312"/>
                    </a:cubicBezTo>
                    <a:cubicBezTo>
                      <a:pt x="735" y="1179"/>
                      <a:pt x="1016" y="1045"/>
                      <a:pt x="1310" y="938"/>
                    </a:cubicBezTo>
                    <a:cubicBezTo>
                      <a:pt x="1376" y="897"/>
                      <a:pt x="1456" y="871"/>
                      <a:pt x="1537" y="844"/>
                    </a:cubicBezTo>
                    <a:cubicBezTo>
                      <a:pt x="1976" y="651"/>
                      <a:pt x="2441" y="469"/>
                      <a:pt x="2954" y="469"/>
                    </a:cubicBezTo>
                    <a:cubicBezTo>
                      <a:pt x="2971" y="469"/>
                      <a:pt x="2989" y="470"/>
                      <a:pt x="3006" y="470"/>
                    </a:cubicBezTo>
                    <a:lnTo>
                      <a:pt x="3033" y="470"/>
                    </a:lnTo>
                    <a:cubicBezTo>
                      <a:pt x="3167" y="470"/>
                      <a:pt x="3300" y="443"/>
                      <a:pt x="3407" y="404"/>
                    </a:cubicBezTo>
                    <a:cubicBezTo>
                      <a:pt x="3754" y="256"/>
                      <a:pt x="4116" y="256"/>
                      <a:pt x="4463" y="256"/>
                    </a:cubicBezTo>
                    <a:lnTo>
                      <a:pt x="4877" y="256"/>
                    </a:lnTo>
                    <a:cubicBezTo>
                      <a:pt x="5197" y="256"/>
                      <a:pt x="5559" y="243"/>
                      <a:pt x="5906" y="110"/>
                    </a:cubicBezTo>
                    <a:cubicBezTo>
                      <a:pt x="6079" y="56"/>
                      <a:pt x="6280" y="56"/>
                      <a:pt x="6480" y="56"/>
                    </a:cubicBezTo>
                    <a:lnTo>
                      <a:pt x="8350" y="56"/>
                    </a:lnTo>
                    <a:cubicBezTo>
                      <a:pt x="8831" y="56"/>
                      <a:pt x="9205" y="56"/>
                      <a:pt x="9553" y="42"/>
                    </a:cubicBezTo>
                    <a:cubicBezTo>
                      <a:pt x="9583" y="41"/>
                      <a:pt x="9613" y="40"/>
                      <a:pt x="9642" y="40"/>
                    </a:cubicBezTo>
                    <a:close/>
                    <a:moveTo>
                      <a:pt x="9641" y="1"/>
                    </a:moveTo>
                    <a:cubicBezTo>
                      <a:pt x="9613" y="1"/>
                      <a:pt x="9583" y="1"/>
                      <a:pt x="9553" y="3"/>
                    </a:cubicBezTo>
                    <a:cubicBezTo>
                      <a:pt x="9205" y="16"/>
                      <a:pt x="8831" y="16"/>
                      <a:pt x="8350" y="16"/>
                    </a:cubicBezTo>
                    <a:lnTo>
                      <a:pt x="6480" y="16"/>
                    </a:lnTo>
                    <a:cubicBezTo>
                      <a:pt x="6280" y="16"/>
                      <a:pt x="6079" y="16"/>
                      <a:pt x="5892" y="83"/>
                    </a:cubicBezTo>
                    <a:cubicBezTo>
                      <a:pt x="5545" y="203"/>
                      <a:pt x="5197" y="217"/>
                      <a:pt x="4877" y="217"/>
                    </a:cubicBezTo>
                    <a:lnTo>
                      <a:pt x="4463" y="217"/>
                    </a:lnTo>
                    <a:cubicBezTo>
                      <a:pt x="4116" y="217"/>
                      <a:pt x="3754" y="229"/>
                      <a:pt x="3394" y="363"/>
                    </a:cubicBezTo>
                    <a:cubicBezTo>
                      <a:pt x="3300" y="404"/>
                      <a:pt x="3167" y="430"/>
                      <a:pt x="3033" y="430"/>
                    </a:cubicBezTo>
                    <a:lnTo>
                      <a:pt x="3006" y="430"/>
                    </a:lnTo>
                    <a:cubicBezTo>
                      <a:pt x="2989" y="430"/>
                      <a:pt x="2971" y="430"/>
                      <a:pt x="2954" y="430"/>
                    </a:cubicBezTo>
                    <a:cubicBezTo>
                      <a:pt x="2440" y="430"/>
                      <a:pt x="1975" y="624"/>
                      <a:pt x="1524" y="805"/>
                    </a:cubicBezTo>
                    <a:cubicBezTo>
                      <a:pt x="1444" y="831"/>
                      <a:pt x="1363" y="871"/>
                      <a:pt x="1283" y="897"/>
                    </a:cubicBezTo>
                    <a:cubicBezTo>
                      <a:pt x="1002" y="1018"/>
                      <a:pt x="722" y="1138"/>
                      <a:pt x="414" y="1285"/>
                    </a:cubicBezTo>
                    <a:cubicBezTo>
                      <a:pt x="281" y="1352"/>
                      <a:pt x="147" y="1405"/>
                      <a:pt x="14" y="1473"/>
                    </a:cubicBezTo>
                    <a:lnTo>
                      <a:pt x="1" y="1485"/>
                    </a:lnTo>
                    <a:lnTo>
                      <a:pt x="1" y="1499"/>
                    </a:lnTo>
                    <a:cubicBezTo>
                      <a:pt x="54" y="1646"/>
                      <a:pt x="120" y="1793"/>
                      <a:pt x="174" y="1966"/>
                    </a:cubicBezTo>
                    <a:lnTo>
                      <a:pt x="201" y="2007"/>
                    </a:lnTo>
                    <a:lnTo>
                      <a:pt x="215" y="2007"/>
                    </a:lnTo>
                    <a:cubicBezTo>
                      <a:pt x="254" y="2007"/>
                      <a:pt x="295" y="2020"/>
                      <a:pt x="348" y="2020"/>
                    </a:cubicBezTo>
                    <a:lnTo>
                      <a:pt x="441" y="2020"/>
                    </a:lnTo>
                    <a:cubicBezTo>
                      <a:pt x="495" y="2020"/>
                      <a:pt x="535" y="2020"/>
                      <a:pt x="562" y="2007"/>
                    </a:cubicBezTo>
                    <a:cubicBezTo>
                      <a:pt x="869" y="1966"/>
                      <a:pt x="1176" y="1913"/>
                      <a:pt x="1483" y="1873"/>
                    </a:cubicBezTo>
                    <a:cubicBezTo>
                      <a:pt x="1604" y="1859"/>
                      <a:pt x="1724" y="1833"/>
                      <a:pt x="1844" y="1820"/>
                    </a:cubicBezTo>
                    <a:cubicBezTo>
                      <a:pt x="1898" y="1806"/>
                      <a:pt x="1937" y="1806"/>
                      <a:pt x="1978" y="1806"/>
                    </a:cubicBezTo>
                    <a:cubicBezTo>
                      <a:pt x="2071" y="1793"/>
                      <a:pt x="2178" y="1793"/>
                      <a:pt x="2258" y="1753"/>
                    </a:cubicBezTo>
                    <a:cubicBezTo>
                      <a:pt x="2593" y="1579"/>
                      <a:pt x="2967" y="1579"/>
                      <a:pt x="3314" y="1579"/>
                    </a:cubicBezTo>
                    <a:cubicBezTo>
                      <a:pt x="3394" y="1579"/>
                      <a:pt x="3460" y="1579"/>
                      <a:pt x="3528" y="1565"/>
                    </a:cubicBezTo>
                    <a:cubicBezTo>
                      <a:pt x="3635" y="1565"/>
                      <a:pt x="3754" y="1579"/>
                      <a:pt x="3861" y="1579"/>
                    </a:cubicBezTo>
                    <a:cubicBezTo>
                      <a:pt x="3955" y="1579"/>
                      <a:pt x="4048" y="1592"/>
                      <a:pt x="4142" y="1592"/>
                    </a:cubicBezTo>
                    <a:cubicBezTo>
                      <a:pt x="4369" y="1592"/>
                      <a:pt x="4516" y="1565"/>
                      <a:pt x="4663" y="1526"/>
                    </a:cubicBezTo>
                    <a:cubicBezTo>
                      <a:pt x="5064" y="1392"/>
                      <a:pt x="5464" y="1378"/>
                      <a:pt x="5852" y="1378"/>
                    </a:cubicBezTo>
                    <a:cubicBezTo>
                      <a:pt x="5959" y="1378"/>
                      <a:pt x="6079" y="1366"/>
                      <a:pt x="6186" y="1366"/>
                    </a:cubicBezTo>
                    <a:lnTo>
                      <a:pt x="6293" y="1366"/>
                    </a:lnTo>
                    <a:cubicBezTo>
                      <a:pt x="6507" y="1352"/>
                      <a:pt x="6720" y="1339"/>
                      <a:pt x="6907" y="1259"/>
                    </a:cubicBezTo>
                    <a:cubicBezTo>
                      <a:pt x="7215" y="1125"/>
                      <a:pt x="7536" y="1111"/>
                      <a:pt x="7856" y="1111"/>
                    </a:cubicBezTo>
                    <a:cubicBezTo>
                      <a:pt x="8578" y="1111"/>
                      <a:pt x="9166" y="1111"/>
                      <a:pt x="9727" y="1098"/>
                    </a:cubicBezTo>
                    <a:lnTo>
                      <a:pt x="9860" y="1098"/>
                    </a:lnTo>
                    <a:cubicBezTo>
                      <a:pt x="9941" y="1098"/>
                      <a:pt x="10048" y="1098"/>
                      <a:pt x="10141" y="1085"/>
                    </a:cubicBezTo>
                    <a:cubicBezTo>
                      <a:pt x="10181" y="1085"/>
                      <a:pt x="10208" y="1072"/>
                      <a:pt x="10261" y="1072"/>
                    </a:cubicBezTo>
                    <a:cubicBezTo>
                      <a:pt x="10368" y="1072"/>
                      <a:pt x="10502" y="1072"/>
                      <a:pt x="10582" y="924"/>
                    </a:cubicBezTo>
                    <a:lnTo>
                      <a:pt x="10582" y="885"/>
                    </a:lnTo>
                    <a:cubicBezTo>
                      <a:pt x="10568" y="817"/>
                      <a:pt x="10541" y="751"/>
                      <a:pt x="10528" y="684"/>
                    </a:cubicBezTo>
                    <a:cubicBezTo>
                      <a:pt x="10402" y="217"/>
                      <a:pt x="10133" y="1"/>
                      <a:pt x="9641" y="1"/>
                    </a:cubicBez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108;p59">
                <a:extLst>
                  <a:ext uri="{FF2B5EF4-FFF2-40B4-BE49-F238E27FC236}">
                    <a16:creationId xmlns:a16="http://schemas.microsoft.com/office/drawing/2014/main" id="{6A83408F-C474-4D74-9AF2-A17E99DF2837}"/>
                  </a:ext>
                </a:extLst>
              </p:cNvPr>
              <p:cNvSpPr/>
              <p:nvPr/>
            </p:nvSpPr>
            <p:spPr>
              <a:xfrm>
                <a:off x="3519375" y="1525350"/>
                <a:ext cx="260200" cy="88550"/>
              </a:xfrm>
              <a:custGeom>
                <a:avLst/>
                <a:gdLst/>
                <a:ahLst/>
                <a:cxnLst/>
                <a:rect l="l" t="t" r="r" b="b"/>
                <a:pathLst>
                  <a:path w="10408" h="3542" extrusionOk="0">
                    <a:moveTo>
                      <a:pt x="134" y="1"/>
                    </a:moveTo>
                    <a:cubicBezTo>
                      <a:pt x="574" y="442"/>
                      <a:pt x="1028" y="870"/>
                      <a:pt x="1443" y="1324"/>
                    </a:cubicBezTo>
                    <a:cubicBezTo>
                      <a:pt x="1977" y="1898"/>
                      <a:pt x="2658" y="2245"/>
                      <a:pt x="3300" y="2646"/>
                    </a:cubicBezTo>
                    <a:cubicBezTo>
                      <a:pt x="3447" y="2740"/>
                      <a:pt x="3661" y="2753"/>
                      <a:pt x="3848" y="2753"/>
                    </a:cubicBezTo>
                    <a:cubicBezTo>
                      <a:pt x="4368" y="2767"/>
                      <a:pt x="4876" y="2767"/>
                      <a:pt x="5398" y="2767"/>
                    </a:cubicBezTo>
                    <a:cubicBezTo>
                      <a:pt x="5959" y="2753"/>
                      <a:pt x="6440" y="2500"/>
                      <a:pt x="6960" y="2325"/>
                    </a:cubicBezTo>
                    <a:cubicBezTo>
                      <a:pt x="7308" y="2206"/>
                      <a:pt x="7655" y="2031"/>
                      <a:pt x="8029" y="1938"/>
                    </a:cubicBezTo>
                    <a:cubicBezTo>
                      <a:pt x="8510" y="1805"/>
                      <a:pt x="8884" y="1470"/>
                      <a:pt x="9299" y="1217"/>
                    </a:cubicBezTo>
                    <a:cubicBezTo>
                      <a:pt x="9593" y="1030"/>
                      <a:pt x="9860" y="776"/>
                      <a:pt x="10140" y="562"/>
                    </a:cubicBezTo>
                    <a:cubicBezTo>
                      <a:pt x="10193" y="522"/>
                      <a:pt x="10261" y="508"/>
                      <a:pt x="10407" y="455"/>
                    </a:cubicBezTo>
                    <a:cubicBezTo>
                      <a:pt x="10047" y="1444"/>
                      <a:pt x="9486" y="2192"/>
                      <a:pt x="8644" y="2673"/>
                    </a:cubicBezTo>
                    <a:cubicBezTo>
                      <a:pt x="8043" y="3020"/>
                      <a:pt x="7361" y="3248"/>
                      <a:pt x="6720" y="3528"/>
                    </a:cubicBezTo>
                    <a:cubicBezTo>
                      <a:pt x="6693" y="3542"/>
                      <a:pt x="6666" y="3542"/>
                      <a:pt x="6640" y="3542"/>
                    </a:cubicBezTo>
                    <a:lnTo>
                      <a:pt x="3781" y="3542"/>
                    </a:lnTo>
                    <a:cubicBezTo>
                      <a:pt x="2765" y="3221"/>
                      <a:pt x="1777" y="2860"/>
                      <a:pt x="1016" y="2045"/>
                    </a:cubicBezTo>
                    <a:cubicBezTo>
                      <a:pt x="708" y="1725"/>
                      <a:pt x="535" y="1324"/>
                      <a:pt x="334" y="950"/>
                    </a:cubicBezTo>
                    <a:cubicBezTo>
                      <a:pt x="294" y="856"/>
                      <a:pt x="294" y="736"/>
                      <a:pt x="253" y="629"/>
                    </a:cubicBezTo>
                    <a:cubicBezTo>
                      <a:pt x="227" y="522"/>
                      <a:pt x="187" y="428"/>
                      <a:pt x="147" y="321"/>
                    </a:cubicBezTo>
                    <a:cubicBezTo>
                      <a:pt x="120" y="228"/>
                      <a:pt x="0" y="148"/>
                      <a:pt x="1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09;p59">
                <a:extLst>
                  <a:ext uri="{FF2B5EF4-FFF2-40B4-BE49-F238E27FC236}">
                    <a16:creationId xmlns:a16="http://schemas.microsoft.com/office/drawing/2014/main" id="{DFB0003E-D52E-4061-9411-BA80535A91B9}"/>
                  </a:ext>
                </a:extLst>
              </p:cNvPr>
              <p:cNvSpPr/>
              <p:nvPr/>
            </p:nvSpPr>
            <p:spPr>
              <a:xfrm>
                <a:off x="3519675" y="1524675"/>
                <a:ext cx="260550" cy="89900"/>
              </a:xfrm>
              <a:custGeom>
                <a:avLst/>
                <a:gdLst/>
                <a:ahLst/>
                <a:cxnLst/>
                <a:rect l="l" t="t" r="r" b="b"/>
                <a:pathLst>
                  <a:path w="10422" h="3596" extrusionOk="0">
                    <a:moveTo>
                      <a:pt x="122" y="54"/>
                    </a:moveTo>
                    <a:cubicBezTo>
                      <a:pt x="255" y="188"/>
                      <a:pt x="389" y="322"/>
                      <a:pt x="523" y="442"/>
                    </a:cubicBezTo>
                    <a:cubicBezTo>
                      <a:pt x="816" y="736"/>
                      <a:pt x="1137" y="1043"/>
                      <a:pt x="1417" y="1364"/>
                    </a:cubicBezTo>
                    <a:cubicBezTo>
                      <a:pt x="1832" y="1818"/>
                      <a:pt x="2366" y="2139"/>
                      <a:pt x="2874" y="2446"/>
                    </a:cubicBezTo>
                    <a:lnTo>
                      <a:pt x="3275" y="2687"/>
                    </a:lnTo>
                    <a:cubicBezTo>
                      <a:pt x="3435" y="2780"/>
                      <a:pt x="3649" y="2794"/>
                      <a:pt x="3836" y="2807"/>
                    </a:cubicBezTo>
                    <a:lnTo>
                      <a:pt x="5386" y="2807"/>
                    </a:lnTo>
                    <a:cubicBezTo>
                      <a:pt x="5813" y="2807"/>
                      <a:pt x="6200" y="2660"/>
                      <a:pt x="6574" y="2513"/>
                    </a:cubicBezTo>
                    <a:cubicBezTo>
                      <a:pt x="6695" y="2459"/>
                      <a:pt x="6829" y="2406"/>
                      <a:pt x="6948" y="2366"/>
                    </a:cubicBezTo>
                    <a:cubicBezTo>
                      <a:pt x="7096" y="2313"/>
                      <a:pt x="7229" y="2259"/>
                      <a:pt x="7376" y="2206"/>
                    </a:cubicBezTo>
                    <a:cubicBezTo>
                      <a:pt x="7577" y="2126"/>
                      <a:pt x="7803" y="2046"/>
                      <a:pt x="8017" y="1978"/>
                    </a:cubicBezTo>
                    <a:cubicBezTo>
                      <a:pt x="8364" y="1885"/>
                      <a:pt x="8658" y="1684"/>
                      <a:pt x="8952" y="1484"/>
                    </a:cubicBezTo>
                    <a:cubicBezTo>
                      <a:pt x="9059" y="1404"/>
                      <a:pt x="9180" y="1324"/>
                      <a:pt x="9300" y="1257"/>
                    </a:cubicBezTo>
                    <a:cubicBezTo>
                      <a:pt x="9487" y="1137"/>
                      <a:pt x="9674" y="990"/>
                      <a:pt x="9848" y="843"/>
                    </a:cubicBezTo>
                    <a:lnTo>
                      <a:pt x="10128" y="603"/>
                    </a:lnTo>
                    <a:cubicBezTo>
                      <a:pt x="10169" y="589"/>
                      <a:pt x="10208" y="562"/>
                      <a:pt x="10275" y="549"/>
                    </a:cubicBezTo>
                    <a:cubicBezTo>
                      <a:pt x="10302" y="535"/>
                      <a:pt x="10329" y="523"/>
                      <a:pt x="10368" y="509"/>
                    </a:cubicBezTo>
                    <a:lnTo>
                      <a:pt x="10368" y="509"/>
                    </a:lnTo>
                    <a:cubicBezTo>
                      <a:pt x="9994" y="1511"/>
                      <a:pt x="9433" y="2219"/>
                      <a:pt x="8619" y="2687"/>
                    </a:cubicBezTo>
                    <a:cubicBezTo>
                      <a:pt x="8204" y="2927"/>
                      <a:pt x="7737" y="3114"/>
                      <a:pt x="7296" y="3288"/>
                    </a:cubicBezTo>
                    <a:cubicBezTo>
                      <a:pt x="7096" y="3368"/>
                      <a:pt x="6895" y="3448"/>
                      <a:pt x="6695" y="3542"/>
                    </a:cubicBezTo>
                    <a:cubicBezTo>
                      <a:pt x="6668" y="3542"/>
                      <a:pt x="6641" y="3555"/>
                      <a:pt x="6628" y="3555"/>
                    </a:cubicBezTo>
                    <a:cubicBezTo>
                      <a:pt x="5666" y="3555"/>
                      <a:pt x="4718" y="3555"/>
                      <a:pt x="3769" y="3542"/>
                    </a:cubicBezTo>
                    <a:cubicBezTo>
                      <a:pt x="2740" y="3221"/>
                      <a:pt x="1765" y="2860"/>
                      <a:pt x="1016" y="2058"/>
                    </a:cubicBezTo>
                    <a:cubicBezTo>
                      <a:pt x="763" y="1791"/>
                      <a:pt x="603" y="1471"/>
                      <a:pt x="442" y="1164"/>
                    </a:cubicBezTo>
                    <a:cubicBezTo>
                      <a:pt x="416" y="1097"/>
                      <a:pt x="375" y="1030"/>
                      <a:pt x="348" y="963"/>
                    </a:cubicBezTo>
                    <a:cubicBezTo>
                      <a:pt x="322" y="909"/>
                      <a:pt x="309" y="843"/>
                      <a:pt x="295" y="776"/>
                    </a:cubicBezTo>
                    <a:cubicBezTo>
                      <a:pt x="282" y="736"/>
                      <a:pt x="282" y="696"/>
                      <a:pt x="268" y="656"/>
                    </a:cubicBezTo>
                    <a:cubicBezTo>
                      <a:pt x="255" y="603"/>
                      <a:pt x="229" y="549"/>
                      <a:pt x="215" y="496"/>
                    </a:cubicBezTo>
                    <a:cubicBezTo>
                      <a:pt x="188" y="455"/>
                      <a:pt x="175" y="402"/>
                      <a:pt x="161" y="348"/>
                    </a:cubicBezTo>
                    <a:lnTo>
                      <a:pt x="122" y="268"/>
                    </a:lnTo>
                    <a:cubicBezTo>
                      <a:pt x="81" y="202"/>
                      <a:pt x="54" y="148"/>
                      <a:pt x="122" y="54"/>
                    </a:cubicBezTo>
                    <a:close/>
                    <a:moveTo>
                      <a:pt x="122" y="1"/>
                    </a:moveTo>
                    <a:lnTo>
                      <a:pt x="108" y="15"/>
                    </a:lnTo>
                    <a:cubicBezTo>
                      <a:pt x="1" y="135"/>
                      <a:pt x="54" y="229"/>
                      <a:pt x="95" y="295"/>
                    </a:cubicBezTo>
                    <a:cubicBezTo>
                      <a:pt x="108" y="309"/>
                      <a:pt x="122" y="336"/>
                      <a:pt x="122" y="362"/>
                    </a:cubicBezTo>
                    <a:cubicBezTo>
                      <a:pt x="135" y="416"/>
                      <a:pt x="161" y="469"/>
                      <a:pt x="175" y="509"/>
                    </a:cubicBezTo>
                    <a:cubicBezTo>
                      <a:pt x="188" y="562"/>
                      <a:pt x="215" y="616"/>
                      <a:pt x="229" y="669"/>
                    </a:cubicBezTo>
                    <a:cubicBezTo>
                      <a:pt x="241" y="696"/>
                      <a:pt x="241" y="749"/>
                      <a:pt x="255" y="776"/>
                    </a:cubicBezTo>
                    <a:cubicBezTo>
                      <a:pt x="268" y="843"/>
                      <a:pt x="282" y="923"/>
                      <a:pt x="309" y="977"/>
                    </a:cubicBezTo>
                    <a:cubicBezTo>
                      <a:pt x="348" y="1043"/>
                      <a:pt x="375" y="1110"/>
                      <a:pt x="416" y="1177"/>
                    </a:cubicBezTo>
                    <a:cubicBezTo>
                      <a:pt x="576" y="1497"/>
                      <a:pt x="736" y="1818"/>
                      <a:pt x="990" y="2085"/>
                    </a:cubicBezTo>
                    <a:cubicBezTo>
                      <a:pt x="1752" y="2887"/>
                      <a:pt x="2726" y="3261"/>
                      <a:pt x="3756" y="3581"/>
                    </a:cubicBezTo>
                    <a:lnTo>
                      <a:pt x="3769" y="3581"/>
                    </a:lnTo>
                    <a:cubicBezTo>
                      <a:pt x="4718" y="3595"/>
                      <a:pt x="5666" y="3595"/>
                      <a:pt x="6628" y="3595"/>
                    </a:cubicBezTo>
                    <a:cubicBezTo>
                      <a:pt x="6654" y="3595"/>
                      <a:pt x="6681" y="3581"/>
                      <a:pt x="6708" y="3569"/>
                    </a:cubicBezTo>
                    <a:lnTo>
                      <a:pt x="7309" y="3328"/>
                    </a:lnTo>
                    <a:cubicBezTo>
                      <a:pt x="7750" y="3141"/>
                      <a:pt x="8218" y="2954"/>
                      <a:pt x="8645" y="2714"/>
                    </a:cubicBezTo>
                    <a:cubicBezTo>
                      <a:pt x="9460" y="2245"/>
                      <a:pt x="10048" y="1511"/>
                      <a:pt x="10409" y="482"/>
                    </a:cubicBezTo>
                    <a:lnTo>
                      <a:pt x="10422" y="442"/>
                    </a:lnTo>
                    <a:lnTo>
                      <a:pt x="10395" y="455"/>
                    </a:lnTo>
                    <a:cubicBezTo>
                      <a:pt x="10342" y="482"/>
                      <a:pt x="10288" y="496"/>
                      <a:pt x="10262" y="509"/>
                    </a:cubicBezTo>
                    <a:cubicBezTo>
                      <a:pt x="10195" y="535"/>
                      <a:pt x="10142" y="549"/>
                      <a:pt x="10115" y="576"/>
                    </a:cubicBezTo>
                    <a:cubicBezTo>
                      <a:pt x="10008" y="656"/>
                      <a:pt x="9914" y="736"/>
                      <a:pt x="9821" y="816"/>
                    </a:cubicBezTo>
                    <a:cubicBezTo>
                      <a:pt x="9647" y="963"/>
                      <a:pt x="9474" y="1110"/>
                      <a:pt x="9273" y="1230"/>
                    </a:cubicBezTo>
                    <a:cubicBezTo>
                      <a:pt x="9153" y="1297"/>
                      <a:pt x="9046" y="1378"/>
                      <a:pt x="8925" y="1458"/>
                    </a:cubicBezTo>
                    <a:cubicBezTo>
                      <a:pt x="8645" y="1645"/>
                      <a:pt x="8352" y="1845"/>
                      <a:pt x="8004" y="1952"/>
                    </a:cubicBezTo>
                    <a:cubicBezTo>
                      <a:pt x="7790" y="2005"/>
                      <a:pt x="7563" y="2099"/>
                      <a:pt x="7363" y="2179"/>
                    </a:cubicBezTo>
                    <a:cubicBezTo>
                      <a:pt x="7215" y="2233"/>
                      <a:pt x="7082" y="2286"/>
                      <a:pt x="6935" y="2326"/>
                    </a:cubicBezTo>
                    <a:cubicBezTo>
                      <a:pt x="6815" y="2379"/>
                      <a:pt x="6681" y="2420"/>
                      <a:pt x="6561" y="2473"/>
                    </a:cubicBezTo>
                    <a:cubicBezTo>
                      <a:pt x="6187" y="2620"/>
                      <a:pt x="5799" y="2767"/>
                      <a:pt x="5386" y="2767"/>
                    </a:cubicBezTo>
                    <a:cubicBezTo>
                      <a:pt x="5131" y="2767"/>
                      <a:pt x="4878" y="2780"/>
                      <a:pt x="4624" y="2780"/>
                    </a:cubicBezTo>
                    <a:cubicBezTo>
                      <a:pt x="4330" y="2780"/>
                      <a:pt x="4076" y="2767"/>
                      <a:pt x="3836" y="2767"/>
                    </a:cubicBezTo>
                    <a:cubicBezTo>
                      <a:pt x="3649" y="2753"/>
                      <a:pt x="3448" y="2740"/>
                      <a:pt x="3301" y="2660"/>
                    </a:cubicBezTo>
                    <a:cubicBezTo>
                      <a:pt x="3168" y="2566"/>
                      <a:pt x="3020" y="2486"/>
                      <a:pt x="2887" y="2406"/>
                    </a:cubicBezTo>
                    <a:cubicBezTo>
                      <a:pt x="2393" y="2099"/>
                      <a:pt x="1859" y="1791"/>
                      <a:pt x="1444" y="1337"/>
                    </a:cubicBezTo>
                    <a:cubicBezTo>
                      <a:pt x="1164" y="1016"/>
                      <a:pt x="843" y="710"/>
                      <a:pt x="549" y="416"/>
                    </a:cubicBezTo>
                    <a:cubicBezTo>
                      <a:pt x="416" y="282"/>
                      <a:pt x="268" y="148"/>
                      <a:pt x="135" y="15"/>
                    </a:cubicBezTo>
                    <a:lnTo>
                      <a:pt x="122" y="1"/>
                    </a:ln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110;p59">
                <a:extLst>
                  <a:ext uri="{FF2B5EF4-FFF2-40B4-BE49-F238E27FC236}">
                    <a16:creationId xmlns:a16="http://schemas.microsoft.com/office/drawing/2014/main" id="{6FB4EB0E-C0DB-47B6-A82B-57E0CC2DA201}"/>
                  </a:ext>
                </a:extLst>
              </p:cNvPr>
              <p:cNvSpPr/>
              <p:nvPr/>
            </p:nvSpPr>
            <p:spPr>
              <a:xfrm>
                <a:off x="3492650" y="1304600"/>
                <a:ext cx="319325" cy="329675"/>
              </a:xfrm>
              <a:custGeom>
                <a:avLst/>
                <a:gdLst/>
                <a:ahLst/>
                <a:cxnLst/>
                <a:rect l="l" t="t" r="r" b="b"/>
                <a:pathLst>
                  <a:path w="12773" h="13187" extrusionOk="0">
                    <a:moveTo>
                      <a:pt x="6453" y="13093"/>
                    </a:moveTo>
                    <a:lnTo>
                      <a:pt x="5291" y="13093"/>
                    </a:lnTo>
                    <a:cubicBezTo>
                      <a:pt x="4650" y="13106"/>
                      <a:pt x="4048" y="12946"/>
                      <a:pt x="3487" y="12666"/>
                    </a:cubicBezTo>
                    <a:cubicBezTo>
                      <a:pt x="3367" y="12612"/>
                      <a:pt x="3246" y="12545"/>
                      <a:pt x="3113" y="12479"/>
                    </a:cubicBezTo>
                    <a:cubicBezTo>
                      <a:pt x="1951" y="11904"/>
                      <a:pt x="1964" y="11904"/>
                      <a:pt x="1135" y="10888"/>
                    </a:cubicBezTo>
                    <a:cubicBezTo>
                      <a:pt x="909" y="10608"/>
                      <a:pt x="749" y="10300"/>
                      <a:pt x="668" y="9953"/>
                    </a:cubicBezTo>
                    <a:cubicBezTo>
                      <a:pt x="574" y="9593"/>
                      <a:pt x="455" y="9219"/>
                      <a:pt x="428" y="8857"/>
                    </a:cubicBezTo>
                    <a:cubicBezTo>
                      <a:pt x="414" y="8497"/>
                      <a:pt x="361" y="8150"/>
                      <a:pt x="241" y="7815"/>
                    </a:cubicBezTo>
                    <a:cubicBezTo>
                      <a:pt x="200" y="7696"/>
                      <a:pt x="227" y="7548"/>
                      <a:pt x="227" y="7415"/>
                    </a:cubicBezTo>
                    <a:cubicBezTo>
                      <a:pt x="227" y="7254"/>
                      <a:pt x="280" y="7067"/>
                      <a:pt x="227" y="6921"/>
                    </a:cubicBezTo>
                    <a:cubicBezTo>
                      <a:pt x="54" y="6440"/>
                      <a:pt x="0" y="5986"/>
                      <a:pt x="334" y="5531"/>
                    </a:cubicBezTo>
                    <a:cubicBezTo>
                      <a:pt x="414" y="5424"/>
                      <a:pt x="374" y="5211"/>
                      <a:pt x="361" y="5050"/>
                    </a:cubicBezTo>
                    <a:cubicBezTo>
                      <a:pt x="334" y="4662"/>
                      <a:pt x="455" y="4302"/>
                      <a:pt x="654" y="3968"/>
                    </a:cubicBezTo>
                    <a:cubicBezTo>
                      <a:pt x="1055" y="3287"/>
                      <a:pt x="1483" y="2646"/>
                      <a:pt x="2151" y="2165"/>
                    </a:cubicBezTo>
                    <a:cubicBezTo>
                      <a:pt x="2632" y="1817"/>
                      <a:pt x="3059" y="1390"/>
                      <a:pt x="3501" y="989"/>
                    </a:cubicBezTo>
                    <a:cubicBezTo>
                      <a:pt x="3781" y="722"/>
                      <a:pt x="4101" y="535"/>
                      <a:pt x="4475" y="454"/>
                    </a:cubicBezTo>
                    <a:cubicBezTo>
                      <a:pt x="5010" y="334"/>
                      <a:pt x="5558" y="307"/>
                      <a:pt x="6052" y="40"/>
                    </a:cubicBezTo>
                    <a:cubicBezTo>
                      <a:pt x="7081" y="27"/>
                      <a:pt x="8123" y="0"/>
                      <a:pt x="9151" y="27"/>
                    </a:cubicBezTo>
                    <a:cubicBezTo>
                      <a:pt x="9392" y="40"/>
                      <a:pt x="9659" y="227"/>
                      <a:pt x="9860" y="387"/>
                    </a:cubicBezTo>
                    <a:cubicBezTo>
                      <a:pt x="10635" y="1042"/>
                      <a:pt x="11289" y="1817"/>
                      <a:pt x="11864" y="2646"/>
                    </a:cubicBezTo>
                    <a:cubicBezTo>
                      <a:pt x="12051" y="2926"/>
                      <a:pt x="12158" y="3273"/>
                      <a:pt x="12278" y="3607"/>
                    </a:cubicBezTo>
                    <a:cubicBezTo>
                      <a:pt x="12639" y="4650"/>
                      <a:pt x="12773" y="5718"/>
                      <a:pt x="12559" y="6814"/>
                    </a:cubicBezTo>
                    <a:cubicBezTo>
                      <a:pt x="12518" y="6974"/>
                      <a:pt x="12479" y="7135"/>
                      <a:pt x="12505" y="7295"/>
                    </a:cubicBezTo>
                    <a:cubicBezTo>
                      <a:pt x="12612" y="8177"/>
                      <a:pt x="12278" y="8991"/>
                      <a:pt x="12091" y="9833"/>
                    </a:cubicBezTo>
                    <a:cubicBezTo>
                      <a:pt x="12037" y="10033"/>
                      <a:pt x="11930" y="10234"/>
                      <a:pt x="11797" y="10407"/>
                    </a:cubicBezTo>
                    <a:cubicBezTo>
                      <a:pt x="11503" y="10822"/>
                      <a:pt x="11196" y="11249"/>
                      <a:pt x="10835" y="11610"/>
                    </a:cubicBezTo>
                    <a:cubicBezTo>
                      <a:pt x="10582" y="11891"/>
                      <a:pt x="10274" y="12131"/>
                      <a:pt x="9940" y="12304"/>
                    </a:cubicBezTo>
                    <a:cubicBezTo>
                      <a:pt x="9513" y="12532"/>
                      <a:pt x="9045" y="12678"/>
                      <a:pt x="8590" y="12879"/>
                    </a:cubicBezTo>
                    <a:cubicBezTo>
                      <a:pt x="7869" y="13186"/>
                      <a:pt x="7108" y="13079"/>
                      <a:pt x="6453" y="13093"/>
                    </a:cubicBezTo>
                    <a:close/>
                    <a:moveTo>
                      <a:pt x="11650" y="4262"/>
                    </a:moveTo>
                    <a:cubicBezTo>
                      <a:pt x="11463" y="3794"/>
                      <a:pt x="11383" y="3407"/>
                      <a:pt x="11182" y="3086"/>
                    </a:cubicBezTo>
                    <a:cubicBezTo>
                      <a:pt x="10701" y="2338"/>
                      <a:pt x="10101" y="1657"/>
                      <a:pt x="9433" y="1055"/>
                    </a:cubicBezTo>
                    <a:cubicBezTo>
                      <a:pt x="9246" y="882"/>
                      <a:pt x="9045" y="775"/>
                      <a:pt x="8777" y="775"/>
                    </a:cubicBezTo>
                    <a:cubicBezTo>
                      <a:pt x="7696" y="815"/>
                      <a:pt x="6627" y="668"/>
                      <a:pt x="5531" y="962"/>
                    </a:cubicBezTo>
                    <a:cubicBezTo>
                      <a:pt x="4796" y="1162"/>
                      <a:pt x="4101" y="1322"/>
                      <a:pt x="3474" y="1830"/>
                    </a:cubicBezTo>
                    <a:cubicBezTo>
                      <a:pt x="2993" y="2231"/>
                      <a:pt x="2552" y="2658"/>
                      <a:pt x="2138" y="3126"/>
                    </a:cubicBezTo>
                    <a:cubicBezTo>
                      <a:pt x="1803" y="3501"/>
                      <a:pt x="1563" y="3982"/>
                      <a:pt x="1322" y="4422"/>
                    </a:cubicBezTo>
                    <a:cubicBezTo>
                      <a:pt x="1109" y="4823"/>
                      <a:pt x="1069" y="5237"/>
                      <a:pt x="1269" y="5704"/>
                    </a:cubicBezTo>
                    <a:cubicBezTo>
                      <a:pt x="1723" y="5544"/>
                      <a:pt x="2165" y="5437"/>
                      <a:pt x="2552" y="5170"/>
                    </a:cubicBezTo>
                    <a:cubicBezTo>
                      <a:pt x="2886" y="4956"/>
                      <a:pt x="3260" y="4769"/>
                      <a:pt x="3688" y="4756"/>
                    </a:cubicBezTo>
                    <a:cubicBezTo>
                      <a:pt x="4582" y="4716"/>
                      <a:pt x="5451" y="4449"/>
                      <a:pt x="6360" y="4543"/>
                    </a:cubicBezTo>
                    <a:cubicBezTo>
                      <a:pt x="6440" y="4543"/>
                      <a:pt x="6520" y="4529"/>
                      <a:pt x="6600" y="4502"/>
                    </a:cubicBezTo>
                    <a:cubicBezTo>
                      <a:pt x="7174" y="4262"/>
                      <a:pt x="7776" y="4288"/>
                      <a:pt x="8364" y="4288"/>
                    </a:cubicBezTo>
                    <a:cubicBezTo>
                      <a:pt x="9192" y="4302"/>
                      <a:pt x="10006" y="4302"/>
                      <a:pt x="10822" y="4288"/>
                    </a:cubicBezTo>
                    <a:cubicBezTo>
                      <a:pt x="11062" y="4288"/>
                      <a:pt x="11303" y="4275"/>
                      <a:pt x="11650" y="4262"/>
                    </a:cubicBezTo>
                    <a:close/>
                    <a:moveTo>
                      <a:pt x="11677" y="6814"/>
                    </a:moveTo>
                    <a:lnTo>
                      <a:pt x="8777" y="6814"/>
                    </a:lnTo>
                    <a:cubicBezTo>
                      <a:pt x="8724" y="6814"/>
                      <a:pt x="8658" y="6814"/>
                      <a:pt x="8617" y="6841"/>
                    </a:cubicBezTo>
                    <a:cubicBezTo>
                      <a:pt x="8163" y="7081"/>
                      <a:pt x="7669" y="7014"/>
                      <a:pt x="7174" y="7028"/>
                    </a:cubicBezTo>
                    <a:cubicBezTo>
                      <a:pt x="6960" y="7028"/>
                      <a:pt x="6720" y="6974"/>
                      <a:pt x="6533" y="7054"/>
                    </a:cubicBezTo>
                    <a:cubicBezTo>
                      <a:pt x="5892" y="7295"/>
                      <a:pt x="5237" y="7201"/>
                      <a:pt x="4596" y="7227"/>
                    </a:cubicBezTo>
                    <a:cubicBezTo>
                      <a:pt x="4356" y="7227"/>
                      <a:pt x="4101" y="7227"/>
                      <a:pt x="3875" y="7308"/>
                    </a:cubicBezTo>
                    <a:cubicBezTo>
                      <a:pt x="3540" y="7441"/>
                      <a:pt x="3193" y="7482"/>
                      <a:pt x="2846" y="7468"/>
                    </a:cubicBezTo>
                    <a:cubicBezTo>
                      <a:pt x="2432" y="7468"/>
                      <a:pt x="2044" y="7535"/>
                      <a:pt x="1657" y="7762"/>
                    </a:cubicBezTo>
                    <a:cubicBezTo>
                      <a:pt x="1791" y="8016"/>
                      <a:pt x="1871" y="8257"/>
                      <a:pt x="2031" y="8430"/>
                    </a:cubicBezTo>
                    <a:cubicBezTo>
                      <a:pt x="2792" y="9272"/>
                      <a:pt x="3554" y="10140"/>
                      <a:pt x="4623" y="10635"/>
                    </a:cubicBezTo>
                    <a:cubicBezTo>
                      <a:pt x="4716" y="10674"/>
                      <a:pt x="4810" y="10755"/>
                      <a:pt x="4917" y="10742"/>
                    </a:cubicBezTo>
                    <a:cubicBezTo>
                      <a:pt x="5585" y="10728"/>
                      <a:pt x="6253" y="10835"/>
                      <a:pt x="6934" y="10621"/>
                    </a:cubicBezTo>
                    <a:cubicBezTo>
                      <a:pt x="7415" y="10461"/>
                      <a:pt x="7883" y="10234"/>
                      <a:pt x="8377" y="10100"/>
                    </a:cubicBezTo>
                    <a:cubicBezTo>
                      <a:pt x="9098" y="9900"/>
                      <a:pt x="9713" y="9513"/>
                      <a:pt x="10300" y="9071"/>
                    </a:cubicBezTo>
                    <a:cubicBezTo>
                      <a:pt x="10461" y="8938"/>
                      <a:pt x="10621" y="8777"/>
                      <a:pt x="10742" y="8604"/>
                    </a:cubicBezTo>
                    <a:cubicBezTo>
                      <a:pt x="11102" y="8096"/>
                      <a:pt x="11356" y="7535"/>
                      <a:pt x="11677" y="6814"/>
                    </a:cubicBezTo>
                    <a:close/>
                    <a:moveTo>
                      <a:pt x="1417" y="6987"/>
                    </a:moveTo>
                    <a:cubicBezTo>
                      <a:pt x="1550" y="6987"/>
                      <a:pt x="1657" y="7001"/>
                      <a:pt x="1764" y="6987"/>
                    </a:cubicBezTo>
                    <a:lnTo>
                      <a:pt x="3046" y="6787"/>
                    </a:lnTo>
                    <a:cubicBezTo>
                      <a:pt x="3180" y="6773"/>
                      <a:pt x="3326" y="6787"/>
                      <a:pt x="3447" y="6720"/>
                    </a:cubicBezTo>
                    <a:cubicBezTo>
                      <a:pt x="3861" y="6520"/>
                      <a:pt x="4288" y="6559"/>
                      <a:pt x="4730" y="6547"/>
                    </a:cubicBezTo>
                    <a:cubicBezTo>
                      <a:pt x="5104" y="6547"/>
                      <a:pt x="5518" y="6613"/>
                      <a:pt x="5865" y="6493"/>
                    </a:cubicBezTo>
                    <a:cubicBezTo>
                      <a:pt x="6373" y="6333"/>
                      <a:pt x="6880" y="6360"/>
                      <a:pt x="7388" y="6346"/>
                    </a:cubicBezTo>
                    <a:cubicBezTo>
                      <a:pt x="7628" y="6333"/>
                      <a:pt x="7896" y="6333"/>
                      <a:pt x="8097" y="6239"/>
                    </a:cubicBezTo>
                    <a:cubicBezTo>
                      <a:pt x="8417" y="6092"/>
                      <a:pt x="8724" y="6079"/>
                      <a:pt x="9058" y="6079"/>
                    </a:cubicBezTo>
                    <a:lnTo>
                      <a:pt x="10929" y="6079"/>
                    </a:lnTo>
                    <a:cubicBezTo>
                      <a:pt x="11062" y="6079"/>
                      <a:pt x="11209" y="6079"/>
                      <a:pt x="11343" y="6066"/>
                    </a:cubicBezTo>
                    <a:cubicBezTo>
                      <a:pt x="11476" y="6039"/>
                      <a:pt x="11663" y="6092"/>
                      <a:pt x="11770" y="5905"/>
                    </a:cubicBezTo>
                    <a:cubicBezTo>
                      <a:pt x="11757" y="5838"/>
                      <a:pt x="11730" y="5758"/>
                      <a:pt x="11717" y="5692"/>
                    </a:cubicBezTo>
                    <a:cubicBezTo>
                      <a:pt x="11583" y="5197"/>
                      <a:pt x="11289" y="4997"/>
                      <a:pt x="10755" y="5010"/>
                    </a:cubicBezTo>
                    <a:cubicBezTo>
                      <a:pt x="9753" y="5050"/>
                      <a:pt x="8751" y="5024"/>
                      <a:pt x="7749" y="5024"/>
                    </a:cubicBezTo>
                    <a:cubicBezTo>
                      <a:pt x="7522" y="5024"/>
                      <a:pt x="7295" y="5024"/>
                      <a:pt x="7094" y="5090"/>
                    </a:cubicBezTo>
                    <a:cubicBezTo>
                      <a:pt x="6707" y="5237"/>
                      <a:pt x="6292" y="5223"/>
                      <a:pt x="5892" y="5223"/>
                    </a:cubicBezTo>
                    <a:cubicBezTo>
                      <a:pt x="5451" y="5223"/>
                      <a:pt x="5024" y="5211"/>
                      <a:pt x="4609" y="5371"/>
                    </a:cubicBezTo>
                    <a:cubicBezTo>
                      <a:pt x="4489" y="5424"/>
                      <a:pt x="4342" y="5437"/>
                      <a:pt x="4208" y="5437"/>
                    </a:cubicBezTo>
                    <a:cubicBezTo>
                      <a:pt x="3594" y="5424"/>
                      <a:pt x="3046" y="5692"/>
                      <a:pt x="2498" y="5905"/>
                    </a:cubicBezTo>
                    <a:cubicBezTo>
                      <a:pt x="2071" y="6079"/>
                      <a:pt x="1670" y="6279"/>
                      <a:pt x="1229" y="6479"/>
                    </a:cubicBezTo>
                    <a:cubicBezTo>
                      <a:pt x="1283" y="6640"/>
                      <a:pt x="1349" y="6814"/>
                      <a:pt x="1417" y="6987"/>
                    </a:cubicBezTo>
                    <a:close/>
                    <a:moveTo>
                      <a:pt x="1203" y="8831"/>
                    </a:moveTo>
                    <a:cubicBezTo>
                      <a:pt x="1069" y="8978"/>
                      <a:pt x="1189" y="9058"/>
                      <a:pt x="1216" y="9151"/>
                    </a:cubicBezTo>
                    <a:cubicBezTo>
                      <a:pt x="1256" y="9258"/>
                      <a:pt x="1296" y="9352"/>
                      <a:pt x="1322" y="9459"/>
                    </a:cubicBezTo>
                    <a:cubicBezTo>
                      <a:pt x="1363" y="9566"/>
                      <a:pt x="1363" y="9686"/>
                      <a:pt x="1403" y="9780"/>
                    </a:cubicBezTo>
                    <a:cubicBezTo>
                      <a:pt x="1604" y="10154"/>
                      <a:pt x="1777" y="10555"/>
                      <a:pt x="2085" y="10875"/>
                    </a:cubicBezTo>
                    <a:cubicBezTo>
                      <a:pt x="2846" y="11690"/>
                      <a:pt x="3834" y="12051"/>
                      <a:pt x="4850" y="12372"/>
                    </a:cubicBezTo>
                    <a:lnTo>
                      <a:pt x="7709" y="12372"/>
                    </a:lnTo>
                    <a:cubicBezTo>
                      <a:pt x="7735" y="12372"/>
                      <a:pt x="7762" y="12372"/>
                      <a:pt x="7789" y="12358"/>
                    </a:cubicBezTo>
                    <a:cubicBezTo>
                      <a:pt x="8430" y="12078"/>
                      <a:pt x="9112" y="11850"/>
                      <a:pt x="9713" y="11503"/>
                    </a:cubicBezTo>
                    <a:cubicBezTo>
                      <a:pt x="10555" y="11022"/>
                      <a:pt x="11116" y="10274"/>
                      <a:pt x="11476" y="9285"/>
                    </a:cubicBezTo>
                    <a:cubicBezTo>
                      <a:pt x="11330" y="9338"/>
                      <a:pt x="11262" y="9352"/>
                      <a:pt x="11209" y="9392"/>
                    </a:cubicBezTo>
                    <a:cubicBezTo>
                      <a:pt x="10929" y="9606"/>
                      <a:pt x="10662" y="9860"/>
                      <a:pt x="10368" y="10047"/>
                    </a:cubicBezTo>
                    <a:cubicBezTo>
                      <a:pt x="9953" y="10300"/>
                      <a:pt x="9579" y="10635"/>
                      <a:pt x="9098" y="10768"/>
                    </a:cubicBezTo>
                    <a:cubicBezTo>
                      <a:pt x="8724" y="10861"/>
                      <a:pt x="8377" y="11036"/>
                      <a:pt x="8029" y="11155"/>
                    </a:cubicBezTo>
                    <a:cubicBezTo>
                      <a:pt x="7509" y="11330"/>
                      <a:pt x="7028" y="11583"/>
                      <a:pt x="6467" y="11597"/>
                    </a:cubicBezTo>
                    <a:cubicBezTo>
                      <a:pt x="5945" y="11597"/>
                      <a:pt x="5437" y="11597"/>
                      <a:pt x="4917" y="11583"/>
                    </a:cubicBezTo>
                    <a:cubicBezTo>
                      <a:pt x="4730" y="11583"/>
                      <a:pt x="4516" y="11570"/>
                      <a:pt x="4369" y="11476"/>
                    </a:cubicBezTo>
                    <a:cubicBezTo>
                      <a:pt x="3727" y="11075"/>
                      <a:pt x="3046" y="10728"/>
                      <a:pt x="2512" y="10154"/>
                    </a:cubicBezTo>
                    <a:cubicBezTo>
                      <a:pt x="2097" y="9700"/>
                      <a:pt x="1643" y="9272"/>
                      <a:pt x="1203" y="883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111;p59">
                <a:extLst>
                  <a:ext uri="{FF2B5EF4-FFF2-40B4-BE49-F238E27FC236}">
                    <a16:creationId xmlns:a16="http://schemas.microsoft.com/office/drawing/2014/main" id="{059EB2FD-5C46-48D2-A8B8-CD04647E8EE8}"/>
                  </a:ext>
                </a:extLst>
              </p:cNvPr>
              <p:cNvSpPr/>
              <p:nvPr/>
            </p:nvSpPr>
            <p:spPr>
              <a:xfrm>
                <a:off x="3486275" y="1300250"/>
                <a:ext cx="330375" cy="336675"/>
              </a:xfrm>
              <a:custGeom>
                <a:avLst/>
                <a:gdLst/>
                <a:ahLst/>
                <a:cxnLst/>
                <a:rect l="l" t="t" r="r" b="b"/>
                <a:pathLst>
                  <a:path w="13215" h="13467" extrusionOk="0">
                    <a:moveTo>
                      <a:pt x="9046" y="1136"/>
                    </a:moveTo>
                    <a:cubicBezTo>
                      <a:pt x="9219" y="1136"/>
                      <a:pt x="9380" y="1202"/>
                      <a:pt x="9567" y="1363"/>
                    </a:cubicBezTo>
                    <a:cubicBezTo>
                      <a:pt x="10249" y="1991"/>
                      <a:pt x="10823" y="2672"/>
                      <a:pt x="11277" y="3367"/>
                    </a:cubicBezTo>
                    <a:cubicBezTo>
                      <a:pt x="11398" y="3554"/>
                      <a:pt x="11478" y="3781"/>
                      <a:pt x="11571" y="4049"/>
                    </a:cubicBezTo>
                    <a:cubicBezTo>
                      <a:pt x="11598" y="4115"/>
                      <a:pt x="11611" y="4182"/>
                      <a:pt x="11638" y="4262"/>
                    </a:cubicBezTo>
                    <a:lnTo>
                      <a:pt x="11571" y="4262"/>
                    </a:lnTo>
                    <a:cubicBezTo>
                      <a:pt x="11384" y="4275"/>
                      <a:pt x="11223" y="4275"/>
                      <a:pt x="11077" y="4275"/>
                    </a:cubicBezTo>
                    <a:lnTo>
                      <a:pt x="8218" y="4275"/>
                    </a:lnTo>
                    <a:cubicBezTo>
                      <a:pt x="7777" y="4275"/>
                      <a:pt x="7269" y="4289"/>
                      <a:pt x="6775" y="4503"/>
                    </a:cubicBezTo>
                    <a:cubicBezTo>
                      <a:pt x="6734" y="4516"/>
                      <a:pt x="6681" y="4530"/>
                      <a:pt x="6628" y="4530"/>
                    </a:cubicBezTo>
                    <a:cubicBezTo>
                      <a:pt x="6494" y="4516"/>
                      <a:pt x="6360" y="4503"/>
                      <a:pt x="6227" y="4503"/>
                    </a:cubicBezTo>
                    <a:cubicBezTo>
                      <a:pt x="5786" y="4503"/>
                      <a:pt x="5359" y="4569"/>
                      <a:pt x="4944" y="4623"/>
                    </a:cubicBezTo>
                    <a:cubicBezTo>
                      <a:pt x="4611" y="4676"/>
                      <a:pt x="4263" y="4729"/>
                      <a:pt x="3929" y="4743"/>
                    </a:cubicBezTo>
                    <a:cubicBezTo>
                      <a:pt x="3542" y="4756"/>
                      <a:pt x="3141" y="4904"/>
                      <a:pt x="2714" y="5198"/>
                    </a:cubicBezTo>
                    <a:cubicBezTo>
                      <a:pt x="2433" y="5385"/>
                      <a:pt x="2112" y="5478"/>
                      <a:pt x="1778" y="5598"/>
                    </a:cubicBezTo>
                    <a:cubicBezTo>
                      <a:pt x="1738" y="5611"/>
                      <a:pt x="1684" y="5625"/>
                      <a:pt x="1645" y="5638"/>
                    </a:cubicBezTo>
                    <a:cubicBezTo>
                      <a:pt x="1538" y="5317"/>
                      <a:pt x="1577" y="5011"/>
                      <a:pt x="1738" y="4690"/>
                    </a:cubicBezTo>
                    <a:cubicBezTo>
                      <a:pt x="1778" y="4636"/>
                      <a:pt x="1805" y="4583"/>
                      <a:pt x="1832" y="4530"/>
                    </a:cubicBezTo>
                    <a:cubicBezTo>
                      <a:pt x="2046" y="4142"/>
                      <a:pt x="2259" y="3741"/>
                      <a:pt x="2539" y="3420"/>
                    </a:cubicBezTo>
                    <a:cubicBezTo>
                      <a:pt x="3008" y="2900"/>
                      <a:pt x="3421" y="2485"/>
                      <a:pt x="3849" y="2152"/>
                    </a:cubicBezTo>
                    <a:cubicBezTo>
                      <a:pt x="4397" y="1710"/>
                      <a:pt x="5012" y="1537"/>
                      <a:pt x="5680" y="1363"/>
                    </a:cubicBezTo>
                    <a:lnTo>
                      <a:pt x="5840" y="1323"/>
                    </a:lnTo>
                    <a:cubicBezTo>
                      <a:pt x="6441" y="1163"/>
                      <a:pt x="7028" y="1136"/>
                      <a:pt x="7563" y="1136"/>
                    </a:cubicBezTo>
                    <a:cubicBezTo>
                      <a:pt x="7737" y="1136"/>
                      <a:pt x="7910" y="1136"/>
                      <a:pt x="8070" y="1149"/>
                    </a:cubicBezTo>
                    <a:lnTo>
                      <a:pt x="8592" y="1149"/>
                    </a:lnTo>
                    <a:cubicBezTo>
                      <a:pt x="8752" y="1149"/>
                      <a:pt x="8899" y="1149"/>
                      <a:pt x="9046" y="1136"/>
                    </a:cubicBezTo>
                    <a:close/>
                    <a:moveTo>
                      <a:pt x="7563" y="762"/>
                    </a:moveTo>
                    <a:cubicBezTo>
                      <a:pt x="7028" y="762"/>
                      <a:pt x="6387" y="789"/>
                      <a:pt x="5746" y="962"/>
                    </a:cubicBezTo>
                    <a:cubicBezTo>
                      <a:pt x="5692" y="976"/>
                      <a:pt x="5626" y="989"/>
                      <a:pt x="5573" y="1003"/>
                    </a:cubicBezTo>
                    <a:cubicBezTo>
                      <a:pt x="4878" y="1190"/>
                      <a:pt x="4223" y="1363"/>
                      <a:pt x="3608" y="1858"/>
                    </a:cubicBezTo>
                    <a:cubicBezTo>
                      <a:pt x="3168" y="2205"/>
                      <a:pt x="2740" y="2632"/>
                      <a:pt x="2259" y="3167"/>
                    </a:cubicBezTo>
                    <a:cubicBezTo>
                      <a:pt x="1939" y="3514"/>
                      <a:pt x="1711" y="3942"/>
                      <a:pt x="1497" y="4355"/>
                    </a:cubicBezTo>
                    <a:lnTo>
                      <a:pt x="1417" y="4516"/>
                    </a:lnTo>
                    <a:cubicBezTo>
                      <a:pt x="1164" y="4984"/>
                      <a:pt x="1137" y="5465"/>
                      <a:pt x="1351" y="5959"/>
                    </a:cubicBezTo>
                    <a:lnTo>
                      <a:pt x="1417" y="6119"/>
                    </a:lnTo>
                    <a:lnTo>
                      <a:pt x="1591" y="6065"/>
                    </a:lnTo>
                    <a:cubicBezTo>
                      <a:pt x="1698" y="6026"/>
                      <a:pt x="1805" y="5985"/>
                      <a:pt x="1898" y="5959"/>
                    </a:cubicBezTo>
                    <a:cubicBezTo>
                      <a:pt x="2259" y="5839"/>
                      <a:pt x="2593" y="5718"/>
                      <a:pt x="2913" y="5504"/>
                    </a:cubicBezTo>
                    <a:cubicBezTo>
                      <a:pt x="3288" y="5264"/>
                      <a:pt x="3622" y="5130"/>
                      <a:pt x="3956" y="5117"/>
                    </a:cubicBezTo>
                    <a:cubicBezTo>
                      <a:pt x="4303" y="5104"/>
                      <a:pt x="4650" y="5050"/>
                      <a:pt x="4998" y="4997"/>
                    </a:cubicBezTo>
                    <a:cubicBezTo>
                      <a:pt x="5398" y="4943"/>
                      <a:pt x="5813" y="4877"/>
                      <a:pt x="6227" y="4877"/>
                    </a:cubicBezTo>
                    <a:cubicBezTo>
                      <a:pt x="6348" y="4877"/>
                      <a:pt x="6467" y="4890"/>
                      <a:pt x="6588" y="4904"/>
                    </a:cubicBezTo>
                    <a:cubicBezTo>
                      <a:pt x="6606" y="4906"/>
                      <a:pt x="6626" y="4907"/>
                      <a:pt x="6645" y="4907"/>
                    </a:cubicBezTo>
                    <a:cubicBezTo>
                      <a:pt x="6740" y="4907"/>
                      <a:pt x="6845" y="4883"/>
                      <a:pt x="6921" y="4850"/>
                    </a:cubicBezTo>
                    <a:cubicBezTo>
                      <a:pt x="7349" y="4676"/>
                      <a:pt x="7790" y="4649"/>
                      <a:pt x="8218" y="4649"/>
                    </a:cubicBezTo>
                    <a:cubicBezTo>
                      <a:pt x="8284" y="4649"/>
                      <a:pt x="8364" y="4663"/>
                      <a:pt x="8432" y="4663"/>
                    </a:cubicBezTo>
                    <a:lnTo>
                      <a:pt x="11077" y="4663"/>
                    </a:lnTo>
                    <a:cubicBezTo>
                      <a:pt x="11237" y="4649"/>
                      <a:pt x="11398" y="4649"/>
                      <a:pt x="11585" y="4636"/>
                    </a:cubicBezTo>
                    <a:cubicBezTo>
                      <a:pt x="11692" y="4636"/>
                      <a:pt x="11798" y="4623"/>
                      <a:pt x="11918" y="4623"/>
                    </a:cubicBezTo>
                    <a:lnTo>
                      <a:pt x="12185" y="4610"/>
                    </a:lnTo>
                    <a:lnTo>
                      <a:pt x="12078" y="4369"/>
                    </a:lnTo>
                    <a:cubicBezTo>
                      <a:pt x="12025" y="4209"/>
                      <a:pt x="11972" y="4075"/>
                      <a:pt x="11932" y="3928"/>
                    </a:cubicBezTo>
                    <a:cubicBezTo>
                      <a:pt x="11825" y="3648"/>
                      <a:pt x="11745" y="3393"/>
                      <a:pt x="11598" y="3167"/>
                    </a:cubicBezTo>
                    <a:cubicBezTo>
                      <a:pt x="11130" y="2432"/>
                      <a:pt x="10529" y="1737"/>
                      <a:pt x="9821" y="1083"/>
                    </a:cubicBezTo>
                    <a:cubicBezTo>
                      <a:pt x="9581" y="869"/>
                      <a:pt x="9340" y="762"/>
                      <a:pt x="9059" y="762"/>
                    </a:cubicBezTo>
                    <a:lnTo>
                      <a:pt x="9032" y="762"/>
                    </a:lnTo>
                    <a:cubicBezTo>
                      <a:pt x="8899" y="762"/>
                      <a:pt x="8752" y="775"/>
                      <a:pt x="8592" y="775"/>
                    </a:cubicBezTo>
                    <a:cubicBezTo>
                      <a:pt x="8418" y="775"/>
                      <a:pt x="8245" y="762"/>
                      <a:pt x="8084" y="762"/>
                    </a:cubicBezTo>
                    <a:close/>
                    <a:moveTo>
                      <a:pt x="11090" y="5371"/>
                    </a:moveTo>
                    <a:cubicBezTo>
                      <a:pt x="11491" y="5371"/>
                      <a:pt x="11678" y="5518"/>
                      <a:pt x="11785" y="5905"/>
                    </a:cubicBezTo>
                    <a:cubicBezTo>
                      <a:pt x="11798" y="5946"/>
                      <a:pt x="11811" y="5985"/>
                      <a:pt x="11811" y="6026"/>
                    </a:cubicBezTo>
                    <a:cubicBezTo>
                      <a:pt x="11798" y="6039"/>
                      <a:pt x="11758" y="6039"/>
                      <a:pt x="11704" y="6039"/>
                    </a:cubicBezTo>
                    <a:cubicBezTo>
                      <a:pt x="11665" y="6039"/>
                      <a:pt x="11611" y="6039"/>
                      <a:pt x="11558" y="6053"/>
                    </a:cubicBezTo>
                    <a:cubicBezTo>
                      <a:pt x="11478" y="6065"/>
                      <a:pt x="11384" y="6065"/>
                      <a:pt x="11317" y="6065"/>
                    </a:cubicBezTo>
                    <a:lnTo>
                      <a:pt x="9313" y="6065"/>
                    </a:lnTo>
                    <a:cubicBezTo>
                      <a:pt x="8966" y="6065"/>
                      <a:pt x="8632" y="6079"/>
                      <a:pt x="8284" y="6240"/>
                    </a:cubicBezTo>
                    <a:cubicBezTo>
                      <a:pt x="8138" y="6306"/>
                      <a:pt x="7937" y="6306"/>
                      <a:pt x="7737" y="6320"/>
                    </a:cubicBezTo>
                    <a:lnTo>
                      <a:pt x="7630" y="6320"/>
                    </a:lnTo>
                    <a:cubicBezTo>
                      <a:pt x="7523" y="6333"/>
                      <a:pt x="7416" y="6333"/>
                      <a:pt x="7309" y="6333"/>
                    </a:cubicBezTo>
                    <a:cubicBezTo>
                      <a:pt x="6909" y="6347"/>
                      <a:pt x="6481" y="6359"/>
                      <a:pt x="6054" y="6493"/>
                    </a:cubicBezTo>
                    <a:cubicBezTo>
                      <a:pt x="5933" y="6534"/>
                      <a:pt x="5799" y="6546"/>
                      <a:pt x="5599" y="6546"/>
                    </a:cubicBezTo>
                    <a:cubicBezTo>
                      <a:pt x="5519" y="6546"/>
                      <a:pt x="5425" y="6546"/>
                      <a:pt x="5332" y="6534"/>
                    </a:cubicBezTo>
                    <a:lnTo>
                      <a:pt x="4771" y="6534"/>
                    </a:lnTo>
                    <a:cubicBezTo>
                      <a:pt x="4397" y="6534"/>
                      <a:pt x="4009" y="6534"/>
                      <a:pt x="3622" y="6733"/>
                    </a:cubicBezTo>
                    <a:cubicBezTo>
                      <a:pt x="3569" y="6747"/>
                      <a:pt x="3501" y="6760"/>
                      <a:pt x="3421" y="6760"/>
                    </a:cubicBezTo>
                    <a:cubicBezTo>
                      <a:pt x="3368" y="6774"/>
                      <a:pt x="3328" y="6774"/>
                      <a:pt x="3275" y="6774"/>
                    </a:cubicBezTo>
                    <a:cubicBezTo>
                      <a:pt x="3154" y="6801"/>
                      <a:pt x="3034" y="6814"/>
                      <a:pt x="2913" y="6840"/>
                    </a:cubicBezTo>
                    <a:cubicBezTo>
                      <a:pt x="2607" y="6881"/>
                      <a:pt x="2299" y="6934"/>
                      <a:pt x="1992" y="6974"/>
                    </a:cubicBezTo>
                    <a:lnTo>
                      <a:pt x="1805" y="6974"/>
                    </a:lnTo>
                    <a:cubicBezTo>
                      <a:pt x="1765" y="6894"/>
                      <a:pt x="1738" y="6828"/>
                      <a:pt x="1711" y="6760"/>
                    </a:cubicBezTo>
                    <a:cubicBezTo>
                      <a:pt x="1805" y="6721"/>
                      <a:pt x="1885" y="6680"/>
                      <a:pt x="1965" y="6641"/>
                    </a:cubicBezTo>
                    <a:cubicBezTo>
                      <a:pt x="2259" y="6507"/>
                      <a:pt x="2539" y="6373"/>
                      <a:pt x="2820" y="6253"/>
                    </a:cubicBezTo>
                    <a:cubicBezTo>
                      <a:pt x="2901" y="6226"/>
                      <a:pt x="2981" y="6199"/>
                      <a:pt x="3047" y="6160"/>
                    </a:cubicBezTo>
                    <a:cubicBezTo>
                      <a:pt x="3512" y="5979"/>
                      <a:pt x="3941" y="5798"/>
                      <a:pt x="4403" y="5798"/>
                    </a:cubicBezTo>
                    <a:cubicBezTo>
                      <a:pt x="4419" y="5798"/>
                      <a:pt x="4435" y="5798"/>
                      <a:pt x="4450" y="5798"/>
                    </a:cubicBezTo>
                    <a:lnTo>
                      <a:pt x="4490" y="5798"/>
                    </a:lnTo>
                    <a:cubicBezTo>
                      <a:pt x="4650" y="5798"/>
                      <a:pt x="4798" y="5772"/>
                      <a:pt x="4931" y="5732"/>
                    </a:cubicBezTo>
                    <a:cubicBezTo>
                      <a:pt x="5252" y="5598"/>
                      <a:pt x="5599" y="5585"/>
                      <a:pt x="5920" y="5585"/>
                    </a:cubicBezTo>
                    <a:lnTo>
                      <a:pt x="6334" y="5585"/>
                    </a:lnTo>
                    <a:cubicBezTo>
                      <a:pt x="6681" y="5585"/>
                      <a:pt x="7042" y="5585"/>
                      <a:pt x="7416" y="5438"/>
                    </a:cubicBezTo>
                    <a:cubicBezTo>
                      <a:pt x="7563" y="5385"/>
                      <a:pt x="7764" y="5385"/>
                      <a:pt x="7937" y="5385"/>
                    </a:cubicBezTo>
                    <a:lnTo>
                      <a:pt x="8004" y="5385"/>
                    </a:lnTo>
                    <a:cubicBezTo>
                      <a:pt x="8352" y="5385"/>
                      <a:pt x="8699" y="5385"/>
                      <a:pt x="9046" y="5397"/>
                    </a:cubicBezTo>
                    <a:lnTo>
                      <a:pt x="9807" y="5397"/>
                    </a:lnTo>
                    <a:cubicBezTo>
                      <a:pt x="10288" y="5397"/>
                      <a:pt x="10676" y="5385"/>
                      <a:pt x="11024" y="5371"/>
                    </a:cubicBezTo>
                    <a:close/>
                    <a:moveTo>
                      <a:pt x="11092" y="4995"/>
                    </a:moveTo>
                    <a:cubicBezTo>
                      <a:pt x="11065" y="4995"/>
                      <a:pt x="11038" y="4995"/>
                      <a:pt x="11010" y="4997"/>
                    </a:cubicBezTo>
                    <a:cubicBezTo>
                      <a:pt x="10662" y="5011"/>
                      <a:pt x="10288" y="5023"/>
                      <a:pt x="9807" y="5023"/>
                    </a:cubicBezTo>
                    <a:cubicBezTo>
                      <a:pt x="9554" y="5023"/>
                      <a:pt x="9313" y="5011"/>
                      <a:pt x="9059" y="5011"/>
                    </a:cubicBezTo>
                    <a:lnTo>
                      <a:pt x="7937" y="5011"/>
                    </a:lnTo>
                    <a:cubicBezTo>
                      <a:pt x="7737" y="5011"/>
                      <a:pt x="7497" y="5011"/>
                      <a:pt x="7296" y="5091"/>
                    </a:cubicBezTo>
                    <a:cubicBezTo>
                      <a:pt x="6975" y="5198"/>
                      <a:pt x="6641" y="5210"/>
                      <a:pt x="6334" y="5210"/>
                    </a:cubicBezTo>
                    <a:lnTo>
                      <a:pt x="5920" y="5210"/>
                    </a:lnTo>
                    <a:cubicBezTo>
                      <a:pt x="5559" y="5210"/>
                      <a:pt x="5172" y="5224"/>
                      <a:pt x="4798" y="5371"/>
                    </a:cubicBezTo>
                    <a:cubicBezTo>
                      <a:pt x="4704" y="5411"/>
                      <a:pt x="4611" y="5424"/>
                      <a:pt x="4490" y="5424"/>
                    </a:cubicBezTo>
                    <a:lnTo>
                      <a:pt x="4463" y="5424"/>
                    </a:lnTo>
                    <a:cubicBezTo>
                      <a:pt x="4446" y="5424"/>
                      <a:pt x="4428" y="5424"/>
                      <a:pt x="4411" y="5424"/>
                    </a:cubicBezTo>
                    <a:cubicBezTo>
                      <a:pt x="3859" y="5424"/>
                      <a:pt x="3380" y="5617"/>
                      <a:pt x="2913" y="5812"/>
                    </a:cubicBezTo>
                    <a:cubicBezTo>
                      <a:pt x="2833" y="5852"/>
                      <a:pt x="2753" y="5878"/>
                      <a:pt x="2687" y="5905"/>
                    </a:cubicBezTo>
                    <a:cubicBezTo>
                      <a:pt x="2393" y="6026"/>
                      <a:pt x="2099" y="6160"/>
                      <a:pt x="1805" y="6293"/>
                    </a:cubicBezTo>
                    <a:cubicBezTo>
                      <a:pt x="1672" y="6359"/>
                      <a:pt x="1538" y="6427"/>
                      <a:pt x="1404" y="6480"/>
                    </a:cubicBezTo>
                    <a:lnTo>
                      <a:pt x="1244" y="6560"/>
                    </a:lnTo>
                    <a:lnTo>
                      <a:pt x="1297" y="6721"/>
                    </a:lnTo>
                    <a:cubicBezTo>
                      <a:pt x="1351" y="6867"/>
                      <a:pt x="1417" y="7027"/>
                      <a:pt x="1471" y="7188"/>
                    </a:cubicBezTo>
                    <a:lnTo>
                      <a:pt x="1538" y="7348"/>
                    </a:lnTo>
                    <a:lnTo>
                      <a:pt x="1791" y="7348"/>
                    </a:lnTo>
                    <a:cubicBezTo>
                      <a:pt x="1832" y="7348"/>
                      <a:pt x="1871" y="7362"/>
                      <a:pt x="1898" y="7362"/>
                    </a:cubicBezTo>
                    <a:cubicBezTo>
                      <a:pt x="1952" y="7362"/>
                      <a:pt x="2005" y="7348"/>
                      <a:pt x="2046" y="7348"/>
                    </a:cubicBezTo>
                    <a:cubicBezTo>
                      <a:pt x="2352" y="7309"/>
                      <a:pt x="2660" y="7255"/>
                      <a:pt x="2967" y="7214"/>
                    </a:cubicBezTo>
                    <a:cubicBezTo>
                      <a:pt x="3088" y="7188"/>
                      <a:pt x="3207" y="7175"/>
                      <a:pt x="3328" y="7148"/>
                    </a:cubicBezTo>
                    <a:cubicBezTo>
                      <a:pt x="3368" y="7148"/>
                      <a:pt x="3408" y="7148"/>
                      <a:pt x="3448" y="7134"/>
                    </a:cubicBezTo>
                    <a:cubicBezTo>
                      <a:pt x="3555" y="7134"/>
                      <a:pt x="3676" y="7121"/>
                      <a:pt x="3782" y="7068"/>
                    </a:cubicBezTo>
                    <a:cubicBezTo>
                      <a:pt x="4089" y="6921"/>
                      <a:pt x="4424" y="6908"/>
                      <a:pt x="4784" y="6908"/>
                    </a:cubicBezTo>
                    <a:lnTo>
                      <a:pt x="4985" y="6908"/>
                    </a:lnTo>
                    <a:cubicBezTo>
                      <a:pt x="5092" y="6908"/>
                      <a:pt x="5199" y="6908"/>
                      <a:pt x="5318" y="6921"/>
                    </a:cubicBezTo>
                    <a:lnTo>
                      <a:pt x="5599" y="6921"/>
                    </a:lnTo>
                    <a:cubicBezTo>
                      <a:pt x="5840" y="6921"/>
                      <a:pt x="6013" y="6908"/>
                      <a:pt x="6173" y="6854"/>
                    </a:cubicBezTo>
                    <a:cubicBezTo>
                      <a:pt x="6547" y="6733"/>
                      <a:pt x="6921" y="6721"/>
                      <a:pt x="7309" y="6707"/>
                    </a:cubicBezTo>
                    <a:lnTo>
                      <a:pt x="7657" y="6707"/>
                    </a:lnTo>
                    <a:cubicBezTo>
                      <a:pt x="7684" y="6707"/>
                      <a:pt x="7723" y="6694"/>
                      <a:pt x="7750" y="6694"/>
                    </a:cubicBezTo>
                    <a:cubicBezTo>
                      <a:pt x="7977" y="6694"/>
                      <a:pt x="8218" y="6680"/>
                      <a:pt x="8432" y="6587"/>
                    </a:cubicBezTo>
                    <a:cubicBezTo>
                      <a:pt x="8712" y="6453"/>
                      <a:pt x="8993" y="6440"/>
                      <a:pt x="9313" y="6440"/>
                    </a:cubicBezTo>
                    <a:lnTo>
                      <a:pt x="11317" y="6440"/>
                    </a:lnTo>
                    <a:cubicBezTo>
                      <a:pt x="11410" y="6440"/>
                      <a:pt x="11517" y="6440"/>
                      <a:pt x="11624" y="6427"/>
                    </a:cubicBezTo>
                    <a:cubicBezTo>
                      <a:pt x="11651" y="6413"/>
                      <a:pt x="11678" y="6413"/>
                      <a:pt x="11718" y="6413"/>
                    </a:cubicBezTo>
                    <a:cubicBezTo>
                      <a:pt x="11838" y="6413"/>
                      <a:pt x="12052" y="6400"/>
                      <a:pt x="12185" y="6172"/>
                    </a:cubicBezTo>
                    <a:lnTo>
                      <a:pt x="12226" y="6106"/>
                    </a:lnTo>
                    <a:lnTo>
                      <a:pt x="12199" y="6012"/>
                    </a:lnTo>
                    <a:cubicBezTo>
                      <a:pt x="12185" y="5946"/>
                      <a:pt x="12173" y="5878"/>
                      <a:pt x="12146" y="5812"/>
                    </a:cubicBezTo>
                    <a:cubicBezTo>
                      <a:pt x="12005" y="5263"/>
                      <a:pt x="11658" y="4995"/>
                      <a:pt x="11092" y="4995"/>
                    </a:cubicBezTo>
                    <a:close/>
                    <a:moveTo>
                      <a:pt x="11638" y="7175"/>
                    </a:moveTo>
                    <a:cubicBezTo>
                      <a:pt x="11371" y="7763"/>
                      <a:pt x="11157" y="8244"/>
                      <a:pt x="10849" y="8671"/>
                    </a:cubicBezTo>
                    <a:cubicBezTo>
                      <a:pt x="10730" y="8832"/>
                      <a:pt x="10596" y="8978"/>
                      <a:pt x="10436" y="9099"/>
                    </a:cubicBezTo>
                    <a:cubicBezTo>
                      <a:pt x="9941" y="9473"/>
                      <a:pt x="9326" y="9886"/>
                      <a:pt x="8578" y="10087"/>
                    </a:cubicBezTo>
                    <a:cubicBezTo>
                      <a:pt x="8298" y="10168"/>
                      <a:pt x="8017" y="10274"/>
                      <a:pt x="7737" y="10381"/>
                    </a:cubicBezTo>
                    <a:cubicBezTo>
                      <a:pt x="7536" y="10461"/>
                      <a:pt x="7336" y="10554"/>
                      <a:pt x="7122" y="10622"/>
                    </a:cubicBezTo>
                    <a:cubicBezTo>
                      <a:pt x="6775" y="10729"/>
                      <a:pt x="6428" y="10742"/>
                      <a:pt x="6147" y="10742"/>
                    </a:cubicBezTo>
                    <a:cubicBezTo>
                      <a:pt x="6013" y="10742"/>
                      <a:pt x="5879" y="10742"/>
                      <a:pt x="5760" y="10729"/>
                    </a:cubicBezTo>
                    <a:lnTo>
                      <a:pt x="5158" y="10729"/>
                    </a:lnTo>
                    <a:cubicBezTo>
                      <a:pt x="5145" y="10729"/>
                      <a:pt x="5078" y="10702"/>
                      <a:pt x="5038" y="10675"/>
                    </a:cubicBezTo>
                    <a:cubicBezTo>
                      <a:pt x="5012" y="10661"/>
                      <a:pt x="4985" y="10649"/>
                      <a:pt x="4944" y="10635"/>
                    </a:cubicBezTo>
                    <a:cubicBezTo>
                      <a:pt x="3982" y="10180"/>
                      <a:pt x="3261" y="9406"/>
                      <a:pt x="2566" y="8645"/>
                    </a:cubicBezTo>
                    <a:cubicBezTo>
                      <a:pt x="2513" y="8591"/>
                      <a:pt x="2473" y="8538"/>
                      <a:pt x="2420" y="8484"/>
                    </a:cubicBezTo>
                    <a:cubicBezTo>
                      <a:pt x="2340" y="8377"/>
                      <a:pt x="2272" y="8257"/>
                      <a:pt x="2206" y="8096"/>
                    </a:cubicBezTo>
                    <a:lnTo>
                      <a:pt x="2165" y="8016"/>
                    </a:lnTo>
                    <a:cubicBezTo>
                      <a:pt x="2433" y="7896"/>
                      <a:pt x="2726" y="7843"/>
                      <a:pt x="3088" y="7843"/>
                    </a:cubicBezTo>
                    <a:lnTo>
                      <a:pt x="3114" y="7843"/>
                    </a:lnTo>
                    <a:cubicBezTo>
                      <a:pt x="3528" y="7843"/>
                      <a:pt x="3875" y="7776"/>
                      <a:pt x="4196" y="7669"/>
                    </a:cubicBezTo>
                    <a:cubicBezTo>
                      <a:pt x="4370" y="7602"/>
                      <a:pt x="4570" y="7589"/>
                      <a:pt x="4771" y="7589"/>
                    </a:cubicBezTo>
                    <a:lnTo>
                      <a:pt x="4864" y="7589"/>
                    </a:lnTo>
                    <a:cubicBezTo>
                      <a:pt x="4944" y="7576"/>
                      <a:pt x="5038" y="7576"/>
                      <a:pt x="5145" y="7576"/>
                    </a:cubicBezTo>
                    <a:lnTo>
                      <a:pt x="5372" y="7576"/>
                    </a:lnTo>
                    <a:cubicBezTo>
                      <a:pt x="5452" y="7576"/>
                      <a:pt x="5519" y="7589"/>
                      <a:pt x="5599" y="7589"/>
                    </a:cubicBezTo>
                    <a:cubicBezTo>
                      <a:pt x="6066" y="7589"/>
                      <a:pt x="6454" y="7549"/>
                      <a:pt x="6855" y="7401"/>
                    </a:cubicBezTo>
                    <a:cubicBezTo>
                      <a:pt x="6909" y="7375"/>
                      <a:pt x="6962" y="7375"/>
                      <a:pt x="7055" y="7375"/>
                    </a:cubicBezTo>
                    <a:lnTo>
                      <a:pt x="7215" y="7375"/>
                    </a:lnTo>
                    <a:cubicBezTo>
                      <a:pt x="7296" y="7375"/>
                      <a:pt x="7363" y="7389"/>
                      <a:pt x="7429" y="7389"/>
                    </a:cubicBezTo>
                    <a:lnTo>
                      <a:pt x="7924" y="7389"/>
                    </a:lnTo>
                    <a:cubicBezTo>
                      <a:pt x="8257" y="7389"/>
                      <a:pt x="8619" y="7362"/>
                      <a:pt x="8952" y="7188"/>
                    </a:cubicBezTo>
                    <a:cubicBezTo>
                      <a:pt x="8966" y="7175"/>
                      <a:pt x="9006" y="7175"/>
                      <a:pt x="9032" y="7175"/>
                    </a:cubicBezTo>
                    <a:close/>
                    <a:moveTo>
                      <a:pt x="9032" y="6801"/>
                    </a:moveTo>
                    <a:cubicBezTo>
                      <a:pt x="8966" y="6801"/>
                      <a:pt x="8872" y="6801"/>
                      <a:pt x="8779" y="6854"/>
                    </a:cubicBezTo>
                    <a:cubicBezTo>
                      <a:pt x="8525" y="6988"/>
                      <a:pt x="8257" y="7015"/>
                      <a:pt x="7924" y="7015"/>
                    </a:cubicBezTo>
                    <a:cubicBezTo>
                      <a:pt x="7857" y="7015"/>
                      <a:pt x="7790" y="7015"/>
                      <a:pt x="7723" y="7001"/>
                    </a:cubicBezTo>
                    <a:lnTo>
                      <a:pt x="7242" y="7001"/>
                    </a:lnTo>
                    <a:cubicBezTo>
                      <a:pt x="7176" y="7001"/>
                      <a:pt x="7122" y="6988"/>
                      <a:pt x="7055" y="6988"/>
                    </a:cubicBezTo>
                    <a:cubicBezTo>
                      <a:pt x="6921" y="6988"/>
                      <a:pt x="6815" y="7015"/>
                      <a:pt x="6722" y="7041"/>
                    </a:cubicBezTo>
                    <a:cubicBezTo>
                      <a:pt x="6374" y="7175"/>
                      <a:pt x="6027" y="7202"/>
                      <a:pt x="5599" y="7202"/>
                    </a:cubicBezTo>
                    <a:lnTo>
                      <a:pt x="4837" y="7202"/>
                    </a:lnTo>
                    <a:cubicBezTo>
                      <a:pt x="4811" y="7202"/>
                      <a:pt x="4784" y="7214"/>
                      <a:pt x="4757" y="7214"/>
                    </a:cubicBezTo>
                    <a:cubicBezTo>
                      <a:pt x="4531" y="7214"/>
                      <a:pt x="4290" y="7228"/>
                      <a:pt x="4062" y="7309"/>
                    </a:cubicBezTo>
                    <a:cubicBezTo>
                      <a:pt x="3795" y="7415"/>
                      <a:pt x="3488" y="7455"/>
                      <a:pt x="3114" y="7455"/>
                    </a:cubicBezTo>
                    <a:lnTo>
                      <a:pt x="3088" y="7455"/>
                    </a:lnTo>
                    <a:cubicBezTo>
                      <a:pt x="2593" y="7455"/>
                      <a:pt x="2192" y="7562"/>
                      <a:pt x="1818" y="7776"/>
                    </a:cubicBezTo>
                    <a:lnTo>
                      <a:pt x="1658" y="7870"/>
                    </a:lnTo>
                    <a:lnTo>
                      <a:pt x="1738" y="8030"/>
                    </a:lnTo>
                    <a:cubicBezTo>
                      <a:pt x="1778" y="8110"/>
                      <a:pt x="1818" y="8190"/>
                      <a:pt x="1859" y="8257"/>
                    </a:cubicBezTo>
                    <a:cubicBezTo>
                      <a:pt x="1939" y="8431"/>
                      <a:pt x="2019" y="8604"/>
                      <a:pt x="2139" y="8738"/>
                    </a:cubicBezTo>
                    <a:cubicBezTo>
                      <a:pt x="2192" y="8791"/>
                      <a:pt x="2245" y="8844"/>
                      <a:pt x="2286" y="8898"/>
                    </a:cubicBezTo>
                    <a:cubicBezTo>
                      <a:pt x="3008" y="9687"/>
                      <a:pt x="3756" y="10501"/>
                      <a:pt x="4798" y="10982"/>
                    </a:cubicBezTo>
                    <a:cubicBezTo>
                      <a:pt x="4811" y="10982"/>
                      <a:pt x="4837" y="10996"/>
                      <a:pt x="4864" y="11009"/>
                    </a:cubicBezTo>
                    <a:cubicBezTo>
                      <a:pt x="4944" y="11049"/>
                      <a:pt x="5051" y="11103"/>
                      <a:pt x="5158" y="11103"/>
                    </a:cubicBezTo>
                    <a:lnTo>
                      <a:pt x="5359" y="11103"/>
                    </a:lnTo>
                    <a:cubicBezTo>
                      <a:pt x="5479" y="11103"/>
                      <a:pt x="5612" y="11116"/>
                      <a:pt x="5746" y="11116"/>
                    </a:cubicBezTo>
                    <a:lnTo>
                      <a:pt x="6147" y="11116"/>
                    </a:lnTo>
                    <a:cubicBezTo>
                      <a:pt x="6467" y="11116"/>
                      <a:pt x="6841" y="11103"/>
                      <a:pt x="7242" y="10982"/>
                    </a:cubicBezTo>
                    <a:lnTo>
                      <a:pt x="7883" y="10742"/>
                    </a:lnTo>
                    <a:cubicBezTo>
                      <a:pt x="8151" y="10635"/>
                      <a:pt x="8405" y="10528"/>
                      <a:pt x="8685" y="10461"/>
                    </a:cubicBezTo>
                    <a:cubicBezTo>
                      <a:pt x="9487" y="10234"/>
                      <a:pt x="10142" y="9793"/>
                      <a:pt x="10662" y="9393"/>
                    </a:cubicBezTo>
                    <a:cubicBezTo>
                      <a:pt x="10849" y="9245"/>
                      <a:pt x="11024" y="9072"/>
                      <a:pt x="11157" y="8885"/>
                    </a:cubicBezTo>
                    <a:cubicBezTo>
                      <a:pt x="11517" y="8390"/>
                      <a:pt x="11758" y="7843"/>
                      <a:pt x="12066" y="7148"/>
                    </a:cubicBezTo>
                    <a:lnTo>
                      <a:pt x="12226" y="6801"/>
                    </a:lnTo>
                    <a:close/>
                    <a:moveTo>
                      <a:pt x="1765" y="9566"/>
                    </a:moveTo>
                    <a:cubicBezTo>
                      <a:pt x="2058" y="9860"/>
                      <a:pt x="2352" y="10154"/>
                      <a:pt x="2633" y="10448"/>
                    </a:cubicBezTo>
                    <a:cubicBezTo>
                      <a:pt x="3061" y="10929"/>
                      <a:pt x="3608" y="11249"/>
                      <a:pt x="4116" y="11570"/>
                    </a:cubicBezTo>
                    <a:cubicBezTo>
                      <a:pt x="4249" y="11637"/>
                      <a:pt x="4397" y="11730"/>
                      <a:pt x="4531" y="11810"/>
                    </a:cubicBezTo>
                    <a:cubicBezTo>
                      <a:pt x="4718" y="11931"/>
                      <a:pt x="4958" y="11944"/>
                      <a:pt x="5172" y="11944"/>
                    </a:cubicBezTo>
                    <a:cubicBezTo>
                      <a:pt x="5398" y="11958"/>
                      <a:pt x="5666" y="11958"/>
                      <a:pt x="5960" y="11958"/>
                    </a:cubicBezTo>
                    <a:lnTo>
                      <a:pt x="6722" y="11958"/>
                    </a:lnTo>
                    <a:cubicBezTo>
                      <a:pt x="7176" y="11944"/>
                      <a:pt x="7577" y="11797"/>
                      <a:pt x="7964" y="11650"/>
                    </a:cubicBezTo>
                    <a:cubicBezTo>
                      <a:pt x="8084" y="11597"/>
                      <a:pt x="8218" y="11543"/>
                      <a:pt x="8338" y="11504"/>
                    </a:cubicBezTo>
                    <a:cubicBezTo>
                      <a:pt x="8485" y="11450"/>
                      <a:pt x="8632" y="11397"/>
                      <a:pt x="8765" y="11343"/>
                    </a:cubicBezTo>
                    <a:cubicBezTo>
                      <a:pt x="8979" y="11263"/>
                      <a:pt x="9193" y="11183"/>
                      <a:pt x="9394" y="11129"/>
                    </a:cubicBezTo>
                    <a:cubicBezTo>
                      <a:pt x="9781" y="11023"/>
                      <a:pt x="10088" y="10809"/>
                      <a:pt x="10382" y="10608"/>
                    </a:cubicBezTo>
                    <a:cubicBezTo>
                      <a:pt x="10502" y="10528"/>
                      <a:pt x="10609" y="10448"/>
                      <a:pt x="10716" y="10381"/>
                    </a:cubicBezTo>
                    <a:cubicBezTo>
                      <a:pt x="10930" y="10248"/>
                      <a:pt x="11117" y="10100"/>
                      <a:pt x="11291" y="9954"/>
                    </a:cubicBezTo>
                    <a:lnTo>
                      <a:pt x="11330" y="9913"/>
                    </a:lnTo>
                    <a:lnTo>
                      <a:pt x="11330" y="9913"/>
                    </a:lnTo>
                    <a:cubicBezTo>
                      <a:pt x="10983" y="10622"/>
                      <a:pt x="10502" y="11156"/>
                      <a:pt x="9875" y="11516"/>
                    </a:cubicBezTo>
                    <a:cubicBezTo>
                      <a:pt x="9460" y="11744"/>
                      <a:pt x="9006" y="11931"/>
                      <a:pt x="8565" y="12104"/>
                    </a:cubicBezTo>
                    <a:cubicBezTo>
                      <a:pt x="8364" y="12184"/>
                      <a:pt x="8165" y="12265"/>
                      <a:pt x="7964" y="12359"/>
                    </a:cubicBezTo>
                    <a:lnTo>
                      <a:pt x="5131" y="12359"/>
                    </a:lnTo>
                    <a:cubicBezTo>
                      <a:pt x="4143" y="12038"/>
                      <a:pt x="3195" y="11677"/>
                      <a:pt x="2473" y="10929"/>
                    </a:cubicBezTo>
                    <a:cubicBezTo>
                      <a:pt x="2245" y="10675"/>
                      <a:pt x="2099" y="10381"/>
                      <a:pt x="1939" y="10061"/>
                    </a:cubicBezTo>
                    <a:cubicBezTo>
                      <a:pt x="1898" y="9993"/>
                      <a:pt x="1871" y="9927"/>
                      <a:pt x="1832" y="9860"/>
                    </a:cubicBezTo>
                    <a:cubicBezTo>
                      <a:pt x="1818" y="9833"/>
                      <a:pt x="1805" y="9780"/>
                      <a:pt x="1791" y="9726"/>
                    </a:cubicBezTo>
                    <a:cubicBezTo>
                      <a:pt x="1791" y="9673"/>
                      <a:pt x="1778" y="9633"/>
                      <a:pt x="1765" y="9580"/>
                    </a:cubicBezTo>
                    <a:lnTo>
                      <a:pt x="1765" y="9566"/>
                    </a:lnTo>
                    <a:close/>
                    <a:moveTo>
                      <a:pt x="1444" y="8738"/>
                    </a:moveTo>
                    <a:lnTo>
                      <a:pt x="1310" y="8885"/>
                    </a:lnTo>
                    <a:cubicBezTo>
                      <a:pt x="1123" y="9099"/>
                      <a:pt x="1230" y="9286"/>
                      <a:pt x="1284" y="9352"/>
                    </a:cubicBezTo>
                    <a:cubicBezTo>
                      <a:pt x="1284" y="9366"/>
                      <a:pt x="1297" y="9379"/>
                      <a:pt x="1297" y="9379"/>
                    </a:cubicBezTo>
                    <a:cubicBezTo>
                      <a:pt x="1310" y="9446"/>
                      <a:pt x="1337" y="9500"/>
                      <a:pt x="1351" y="9553"/>
                    </a:cubicBezTo>
                    <a:cubicBezTo>
                      <a:pt x="1378" y="9593"/>
                      <a:pt x="1390" y="9646"/>
                      <a:pt x="1404" y="9687"/>
                    </a:cubicBezTo>
                    <a:cubicBezTo>
                      <a:pt x="1404" y="9713"/>
                      <a:pt x="1417" y="9753"/>
                      <a:pt x="1417" y="9793"/>
                    </a:cubicBezTo>
                    <a:cubicBezTo>
                      <a:pt x="1431" y="9860"/>
                      <a:pt x="1458" y="9954"/>
                      <a:pt x="1497" y="10034"/>
                    </a:cubicBezTo>
                    <a:cubicBezTo>
                      <a:pt x="1524" y="10100"/>
                      <a:pt x="1565" y="10168"/>
                      <a:pt x="1604" y="10234"/>
                    </a:cubicBezTo>
                    <a:cubicBezTo>
                      <a:pt x="1765" y="10554"/>
                      <a:pt x="1925" y="10889"/>
                      <a:pt x="2206" y="11183"/>
                    </a:cubicBezTo>
                    <a:cubicBezTo>
                      <a:pt x="2981" y="12011"/>
                      <a:pt x="3996" y="12385"/>
                      <a:pt x="5038" y="12719"/>
                    </a:cubicBezTo>
                    <a:lnTo>
                      <a:pt x="5078" y="12733"/>
                    </a:lnTo>
                    <a:lnTo>
                      <a:pt x="5105" y="12733"/>
                    </a:lnTo>
                    <a:cubicBezTo>
                      <a:pt x="6054" y="12733"/>
                      <a:pt x="7002" y="12746"/>
                      <a:pt x="7964" y="12746"/>
                    </a:cubicBezTo>
                    <a:cubicBezTo>
                      <a:pt x="8017" y="12746"/>
                      <a:pt x="8070" y="12719"/>
                      <a:pt x="8111" y="12706"/>
                    </a:cubicBezTo>
                    <a:lnTo>
                      <a:pt x="8712" y="12465"/>
                    </a:lnTo>
                    <a:cubicBezTo>
                      <a:pt x="9153" y="12278"/>
                      <a:pt x="9634" y="12091"/>
                      <a:pt x="10062" y="11837"/>
                    </a:cubicBezTo>
                    <a:cubicBezTo>
                      <a:pt x="10917" y="11343"/>
                      <a:pt x="11531" y="10595"/>
                      <a:pt x="11905" y="9512"/>
                    </a:cubicBezTo>
                    <a:lnTo>
                      <a:pt x="12052" y="9112"/>
                    </a:lnTo>
                    <a:lnTo>
                      <a:pt x="11665" y="9286"/>
                    </a:lnTo>
                    <a:cubicBezTo>
                      <a:pt x="11611" y="9299"/>
                      <a:pt x="11571" y="9313"/>
                      <a:pt x="11531" y="9325"/>
                    </a:cubicBezTo>
                    <a:cubicBezTo>
                      <a:pt x="11464" y="9352"/>
                      <a:pt x="11398" y="9379"/>
                      <a:pt x="11344" y="9419"/>
                    </a:cubicBezTo>
                    <a:cubicBezTo>
                      <a:pt x="11237" y="9500"/>
                      <a:pt x="11143" y="9580"/>
                      <a:pt x="11050" y="9660"/>
                    </a:cubicBezTo>
                    <a:cubicBezTo>
                      <a:pt x="10876" y="9806"/>
                      <a:pt x="10703" y="9940"/>
                      <a:pt x="10516" y="10061"/>
                    </a:cubicBezTo>
                    <a:cubicBezTo>
                      <a:pt x="10395" y="10127"/>
                      <a:pt x="10275" y="10207"/>
                      <a:pt x="10169" y="10287"/>
                    </a:cubicBezTo>
                    <a:cubicBezTo>
                      <a:pt x="9887" y="10488"/>
                      <a:pt x="9620" y="10675"/>
                      <a:pt x="9300" y="10755"/>
                    </a:cubicBezTo>
                    <a:cubicBezTo>
                      <a:pt x="9073" y="10822"/>
                      <a:pt x="8845" y="10916"/>
                      <a:pt x="8632" y="10996"/>
                    </a:cubicBezTo>
                    <a:cubicBezTo>
                      <a:pt x="8498" y="11049"/>
                      <a:pt x="8352" y="11103"/>
                      <a:pt x="8218" y="11142"/>
                    </a:cubicBezTo>
                    <a:cubicBezTo>
                      <a:pt x="8084" y="11196"/>
                      <a:pt x="7951" y="11236"/>
                      <a:pt x="7830" y="11290"/>
                    </a:cubicBezTo>
                    <a:cubicBezTo>
                      <a:pt x="7456" y="11436"/>
                      <a:pt x="7109" y="11570"/>
                      <a:pt x="6722" y="11570"/>
                    </a:cubicBezTo>
                    <a:cubicBezTo>
                      <a:pt x="6467" y="11584"/>
                      <a:pt x="6214" y="11584"/>
                      <a:pt x="5960" y="11584"/>
                    </a:cubicBezTo>
                    <a:cubicBezTo>
                      <a:pt x="5666" y="11584"/>
                      <a:pt x="5412" y="11584"/>
                      <a:pt x="5172" y="11570"/>
                    </a:cubicBezTo>
                    <a:cubicBezTo>
                      <a:pt x="5065" y="11570"/>
                      <a:pt x="4837" y="11557"/>
                      <a:pt x="4730" y="11490"/>
                    </a:cubicBezTo>
                    <a:cubicBezTo>
                      <a:pt x="4584" y="11397"/>
                      <a:pt x="4450" y="11317"/>
                      <a:pt x="4317" y="11236"/>
                    </a:cubicBezTo>
                    <a:cubicBezTo>
                      <a:pt x="3795" y="10929"/>
                      <a:pt x="3301" y="10635"/>
                      <a:pt x="2913" y="10194"/>
                    </a:cubicBezTo>
                    <a:cubicBezTo>
                      <a:pt x="2620" y="9874"/>
                      <a:pt x="2299" y="9566"/>
                      <a:pt x="1992" y="9272"/>
                    </a:cubicBezTo>
                    <a:lnTo>
                      <a:pt x="1591" y="8871"/>
                    </a:lnTo>
                    <a:lnTo>
                      <a:pt x="1444" y="8738"/>
                    </a:lnTo>
                    <a:close/>
                    <a:moveTo>
                      <a:pt x="8432" y="374"/>
                    </a:moveTo>
                    <a:cubicBezTo>
                      <a:pt x="8792" y="374"/>
                      <a:pt x="9100" y="388"/>
                      <a:pt x="9394" y="388"/>
                    </a:cubicBezTo>
                    <a:cubicBezTo>
                      <a:pt x="9501" y="401"/>
                      <a:pt x="9688" y="454"/>
                      <a:pt x="9994" y="709"/>
                    </a:cubicBezTo>
                    <a:cubicBezTo>
                      <a:pt x="10703" y="1309"/>
                      <a:pt x="11344" y="2031"/>
                      <a:pt x="11959" y="2926"/>
                    </a:cubicBezTo>
                    <a:cubicBezTo>
                      <a:pt x="12105" y="3140"/>
                      <a:pt x="12199" y="3420"/>
                      <a:pt x="12292" y="3687"/>
                    </a:cubicBezTo>
                    <a:cubicBezTo>
                      <a:pt x="12319" y="3741"/>
                      <a:pt x="12333" y="3794"/>
                      <a:pt x="12360" y="3848"/>
                    </a:cubicBezTo>
                    <a:cubicBezTo>
                      <a:pt x="12734" y="4930"/>
                      <a:pt x="12827" y="5946"/>
                      <a:pt x="12627" y="6947"/>
                    </a:cubicBezTo>
                    <a:lnTo>
                      <a:pt x="12613" y="7001"/>
                    </a:lnTo>
                    <a:cubicBezTo>
                      <a:pt x="12586" y="7148"/>
                      <a:pt x="12547" y="7321"/>
                      <a:pt x="12573" y="7496"/>
                    </a:cubicBezTo>
                    <a:cubicBezTo>
                      <a:pt x="12653" y="8123"/>
                      <a:pt x="12493" y="8711"/>
                      <a:pt x="12319" y="9339"/>
                    </a:cubicBezTo>
                    <a:cubicBezTo>
                      <a:pt x="12266" y="9539"/>
                      <a:pt x="12212" y="9753"/>
                      <a:pt x="12159" y="9967"/>
                    </a:cubicBezTo>
                    <a:cubicBezTo>
                      <a:pt x="12119" y="10114"/>
                      <a:pt x="12039" y="10301"/>
                      <a:pt x="11905" y="10474"/>
                    </a:cubicBezTo>
                    <a:lnTo>
                      <a:pt x="11879" y="10501"/>
                    </a:lnTo>
                    <a:cubicBezTo>
                      <a:pt x="11598" y="10902"/>
                      <a:pt x="11291" y="11303"/>
                      <a:pt x="10956" y="11664"/>
                    </a:cubicBezTo>
                    <a:cubicBezTo>
                      <a:pt x="10703" y="11917"/>
                      <a:pt x="10409" y="12145"/>
                      <a:pt x="10101" y="12318"/>
                    </a:cubicBezTo>
                    <a:cubicBezTo>
                      <a:pt x="9848" y="12452"/>
                      <a:pt x="9581" y="12558"/>
                      <a:pt x="9287" y="12665"/>
                    </a:cubicBezTo>
                    <a:cubicBezTo>
                      <a:pt x="9126" y="12733"/>
                      <a:pt x="8939" y="12799"/>
                      <a:pt x="8779" y="12879"/>
                    </a:cubicBezTo>
                    <a:cubicBezTo>
                      <a:pt x="8352" y="13053"/>
                      <a:pt x="7910" y="13080"/>
                      <a:pt x="7497" y="13080"/>
                    </a:cubicBezTo>
                    <a:lnTo>
                      <a:pt x="5532" y="13080"/>
                    </a:lnTo>
                    <a:cubicBezTo>
                      <a:pt x="5507" y="13081"/>
                      <a:pt x="5482" y="13081"/>
                      <a:pt x="5457" y="13081"/>
                    </a:cubicBezTo>
                    <a:cubicBezTo>
                      <a:pt x="4909" y="13081"/>
                      <a:pt x="4372" y="12947"/>
                      <a:pt x="3822" y="12679"/>
                    </a:cubicBezTo>
                    <a:cubicBezTo>
                      <a:pt x="3756" y="12639"/>
                      <a:pt x="3702" y="12612"/>
                      <a:pt x="3635" y="12572"/>
                    </a:cubicBezTo>
                    <a:cubicBezTo>
                      <a:pt x="3581" y="12546"/>
                      <a:pt x="3515" y="12519"/>
                      <a:pt x="3462" y="12492"/>
                    </a:cubicBezTo>
                    <a:cubicBezTo>
                      <a:pt x="2340" y="11931"/>
                      <a:pt x="2340" y="11931"/>
                      <a:pt x="1551" y="10969"/>
                    </a:cubicBezTo>
                    <a:lnTo>
                      <a:pt x="1538" y="10942"/>
                    </a:lnTo>
                    <a:cubicBezTo>
                      <a:pt x="1324" y="10675"/>
                      <a:pt x="1177" y="10394"/>
                      <a:pt x="1110" y="10087"/>
                    </a:cubicBezTo>
                    <a:cubicBezTo>
                      <a:pt x="1084" y="9981"/>
                      <a:pt x="1057" y="9874"/>
                      <a:pt x="1030" y="9780"/>
                    </a:cubicBezTo>
                    <a:cubicBezTo>
                      <a:pt x="963" y="9512"/>
                      <a:pt x="897" y="9259"/>
                      <a:pt x="883" y="9019"/>
                    </a:cubicBezTo>
                    <a:cubicBezTo>
                      <a:pt x="856" y="8618"/>
                      <a:pt x="790" y="8270"/>
                      <a:pt x="683" y="7936"/>
                    </a:cubicBezTo>
                    <a:cubicBezTo>
                      <a:pt x="669" y="7882"/>
                      <a:pt x="669" y="7802"/>
                      <a:pt x="669" y="7709"/>
                    </a:cubicBezTo>
                    <a:lnTo>
                      <a:pt x="669" y="7589"/>
                    </a:lnTo>
                    <a:cubicBezTo>
                      <a:pt x="669" y="7535"/>
                      <a:pt x="683" y="7496"/>
                      <a:pt x="683" y="7442"/>
                    </a:cubicBezTo>
                    <a:cubicBezTo>
                      <a:pt x="696" y="7309"/>
                      <a:pt x="710" y="7175"/>
                      <a:pt x="656" y="7027"/>
                    </a:cubicBezTo>
                    <a:cubicBezTo>
                      <a:pt x="469" y="6507"/>
                      <a:pt x="496" y="6160"/>
                      <a:pt x="736" y="5825"/>
                    </a:cubicBezTo>
                    <a:cubicBezTo>
                      <a:pt x="843" y="5665"/>
                      <a:pt x="829" y="5451"/>
                      <a:pt x="816" y="5278"/>
                    </a:cubicBezTo>
                    <a:cubicBezTo>
                      <a:pt x="816" y="5264"/>
                      <a:pt x="803" y="5237"/>
                      <a:pt x="803" y="5210"/>
                    </a:cubicBezTo>
                    <a:cubicBezTo>
                      <a:pt x="790" y="4904"/>
                      <a:pt x="870" y="4596"/>
                      <a:pt x="1070" y="4249"/>
                    </a:cubicBezTo>
                    <a:cubicBezTo>
                      <a:pt x="1444" y="3607"/>
                      <a:pt x="1871" y="2966"/>
                      <a:pt x="2513" y="2499"/>
                    </a:cubicBezTo>
                    <a:cubicBezTo>
                      <a:pt x="2913" y="2205"/>
                      <a:pt x="3275" y="1870"/>
                      <a:pt x="3622" y="1537"/>
                    </a:cubicBezTo>
                    <a:cubicBezTo>
                      <a:pt x="3715" y="1457"/>
                      <a:pt x="3795" y="1377"/>
                      <a:pt x="3875" y="1309"/>
                    </a:cubicBezTo>
                    <a:cubicBezTo>
                      <a:pt x="4169" y="1042"/>
                      <a:pt x="4450" y="882"/>
                      <a:pt x="4771" y="816"/>
                    </a:cubicBezTo>
                    <a:cubicBezTo>
                      <a:pt x="4917" y="775"/>
                      <a:pt x="5051" y="748"/>
                      <a:pt x="5185" y="735"/>
                    </a:cubicBezTo>
                    <a:cubicBezTo>
                      <a:pt x="5585" y="668"/>
                      <a:pt x="5973" y="588"/>
                      <a:pt x="6360" y="401"/>
                    </a:cubicBezTo>
                    <a:cubicBezTo>
                      <a:pt x="6615" y="401"/>
                      <a:pt x="6882" y="401"/>
                      <a:pt x="7135" y="388"/>
                    </a:cubicBezTo>
                    <a:cubicBezTo>
                      <a:pt x="7563" y="388"/>
                      <a:pt x="8004" y="374"/>
                      <a:pt x="8432" y="374"/>
                    </a:cubicBezTo>
                    <a:close/>
                    <a:moveTo>
                      <a:pt x="8432" y="0"/>
                    </a:moveTo>
                    <a:cubicBezTo>
                      <a:pt x="8004" y="0"/>
                      <a:pt x="7563" y="0"/>
                      <a:pt x="7135" y="14"/>
                    </a:cubicBezTo>
                    <a:cubicBezTo>
                      <a:pt x="6855" y="14"/>
                      <a:pt x="6588" y="27"/>
                      <a:pt x="6307" y="27"/>
                    </a:cubicBezTo>
                    <a:lnTo>
                      <a:pt x="6253" y="27"/>
                    </a:lnTo>
                    <a:lnTo>
                      <a:pt x="6214" y="41"/>
                    </a:lnTo>
                    <a:cubicBezTo>
                      <a:pt x="5879" y="228"/>
                      <a:pt x="5519" y="294"/>
                      <a:pt x="5131" y="361"/>
                    </a:cubicBezTo>
                    <a:lnTo>
                      <a:pt x="4691" y="441"/>
                    </a:lnTo>
                    <a:cubicBezTo>
                      <a:pt x="4303" y="522"/>
                      <a:pt x="3969" y="709"/>
                      <a:pt x="3622" y="1029"/>
                    </a:cubicBezTo>
                    <a:cubicBezTo>
                      <a:pt x="3542" y="1109"/>
                      <a:pt x="3448" y="1190"/>
                      <a:pt x="3368" y="1270"/>
                    </a:cubicBezTo>
                    <a:cubicBezTo>
                      <a:pt x="3020" y="1590"/>
                      <a:pt x="2673" y="1911"/>
                      <a:pt x="2299" y="2191"/>
                    </a:cubicBezTo>
                    <a:cubicBezTo>
                      <a:pt x="1591" y="2699"/>
                      <a:pt x="1137" y="3381"/>
                      <a:pt x="749" y="4049"/>
                    </a:cubicBezTo>
                    <a:cubicBezTo>
                      <a:pt x="496" y="4476"/>
                      <a:pt x="402" y="4850"/>
                      <a:pt x="428" y="5237"/>
                    </a:cubicBezTo>
                    <a:lnTo>
                      <a:pt x="428" y="5317"/>
                    </a:lnTo>
                    <a:cubicBezTo>
                      <a:pt x="442" y="5397"/>
                      <a:pt x="455" y="5558"/>
                      <a:pt x="428" y="5598"/>
                    </a:cubicBezTo>
                    <a:cubicBezTo>
                      <a:pt x="215" y="5892"/>
                      <a:pt x="1" y="6347"/>
                      <a:pt x="295" y="7161"/>
                    </a:cubicBezTo>
                    <a:cubicBezTo>
                      <a:pt x="322" y="7214"/>
                      <a:pt x="309" y="7309"/>
                      <a:pt x="309" y="7401"/>
                    </a:cubicBezTo>
                    <a:cubicBezTo>
                      <a:pt x="295" y="7469"/>
                      <a:pt x="295" y="7522"/>
                      <a:pt x="295" y="7589"/>
                    </a:cubicBezTo>
                    <a:lnTo>
                      <a:pt x="295" y="7695"/>
                    </a:lnTo>
                    <a:cubicBezTo>
                      <a:pt x="282" y="7802"/>
                      <a:pt x="282" y="7923"/>
                      <a:pt x="322" y="8043"/>
                    </a:cubicBezTo>
                    <a:cubicBezTo>
                      <a:pt x="416" y="8351"/>
                      <a:pt x="482" y="8671"/>
                      <a:pt x="496" y="9031"/>
                    </a:cubicBezTo>
                    <a:cubicBezTo>
                      <a:pt x="523" y="9325"/>
                      <a:pt x="589" y="9606"/>
                      <a:pt x="656" y="9874"/>
                    </a:cubicBezTo>
                    <a:cubicBezTo>
                      <a:pt x="683" y="9967"/>
                      <a:pt x="710" y="10074"/>
                      <a:pt x="736" y="10168"/>
                    </a:cubicBezTo>
                    <a:cubicBezTo>
                      <a:pt x="829" y="10542"/>
                      <a:pt x="990" y="10875"/>
                      <a:pt x="1244" y="11183"/>
                    </a:cubicBezTo>
                    <a:lnTo>
                      <a:pt x="1257" y="11210"/>
                    </a:lnTo>
                    <a:cubicBezTo>
                      <a:pt x="2085" y="12211"/>
                      <a:pt x="2126" y="12238"/>
                      <a:pt x="3288" y="12826"/>
                    </a:cubicBezTo>
                    <a:cubicBezTo>
                      <a:pt x="3341" y="12852"/>
                      <a:pt x="3408" y="12879"/>
                      <a:pt x="3462" y="12920"/>
                    </a:cubicBezTo>
                    <a:cubicBezTo>
                      <a:pt x="3528" y="12946"/>
                      <a:pt x="3595" y="12986"/>
                      <a:pt x="3649" y="13013"/>
                    </a:cubicBezTo>
                    <a:cubicBezTo>
                      <a:pt x="4290" y="13321"/>
                      <a:pt x="4905" y="13467"/>
                      <a:pt x="5546" y="13467"/>
                    </a:cubicBezTo>
                    <a:cubicBezTo>
                      <a:pt x="5666" y="13454"/>
                      <a:pt x="5786" y="13454"/>
                      <a:pt x="5933" y="13454"/>
                    </a:cubicBezTo>
                    <a:lnTo>
                      <a:pt x="7189" y="13454"/>
                    </a:lnTo>
                    <a:cubicBezTo>
                      <a:pt x="7296" y="13467"/>
                      <a:pt x="7390" y="13467"/>
                      <a:pt x="7497" y="13467"/>
                    </a:cubicBezTo>
                    <a:cubicBezTo>
                      <a:pt x="7951" y="13467"/>
                      <a:pt x="8432" y="13427"/>
                      <a:pt x="8925" y="13226"/>
                    </a:cubicBezTo>
                    <a:cubicBezTo>
                      <a:pt x="9086" y="13146"/>
                      <a:pt x="9260" y="13080"/>
                      <a:pt x="9420" y="13027"/>
                    </a:cubicBezTo>
                    <a:cubicBezTo>
                      <a:pt x="9714" y="12906"/>
                      <a:pt x="10008" y="12799"/>
                      <a:pt x="10288" y="12653"/>
                    </a:cubicBezTo>
                    <a:cubicBezTo>
                      <a:pt x="10623" y="12465"/>
                      <a:pt x="10956" y="12211"/>
                      <a:pt x="11237" y="11917"/>
                    </a:cubicBezTo>
                    <a:cubicBezTo>
                      <a:pt x="11585" y="11543"/>
                      <a:pt x="11891" y="11129"/>
                      <a:pt x="12185" y="10729"/>
                    </a:cubicBezTo>
                    <a:lnTo>
                      <a:pt x="12212" y="10702"/>
                    </a:lnTo>
                    <a:cubicBezTo>
                      <a:pt x="12319" y="10542"/>
                      <a:pt x="12466" y="10314"/>
                      <a:pt x="12533" y="10047"/>
                    </a:cubicBezTo>
                    <a:cubicBezTo>
                      <a:pt x="12573" y="9847"/>
                      <a:pt x="12627" y="9633"/>
                      <a:pt x="12680" y="9432"/>
                    </a:cubicBezTo>
                    <a:cubicBezTo>
                      <a:pt x="12853" y="8805"/>
                      <a:pt x="13040" y="8150"/>
                      <a:pt x="12947" y="7442"/>
                    </a:cubicBezTo>
                    <a:cubicBezTo>
                      <a:pt x="12934" y="7335"/>
                      <a:pt x="12960" y="7202"/>
                      <a:pt x="12987" y="7081"/>
                    </a:cubicBezTo>
                    <a:cubicBezTo>
                      <a:pt x="12987" y="7068"/>
                      <a:pt x="12987" y="7041"/>
                      <a:pt x="13001" y="7027"/>
                    </a:cubicBezTo>
                    <a:cubicBezTo>
                      <a:pt x="13215" y="5959"/>
                      <a:pt x="13121" y="4877"/>
                      <a:pt x="12707" y="3714"/>
                    </a:cubicBezTo>
                    <a:cubicBezTo>
                      <a:pt x="12693" y="3675"/>
                      <a:pt x="12666" y="3607"/>
                      <a:pt x="12653" y="3554"/>
                    </a:cubicBezTo>
                    <a:cubicBezTo>
                      <a:pt x="12559" y="3274"/>
                      <a:pt x="12453" y="2966"/>
                      <a:pt x="12266" y="2713"/>
                    </a:cubicBezTo>
                    <a:cubicBezTo>
                      <a:pt x="11638" y="1790"/>
                      <a:pt x="10970" y="1042"/>
                      <a:pt x="10235" y="428"/>
                    </a:cubicBezTo>
                    <a:cubicBezTo>
                      <a:pt x="9928" y="160"/>
                      <a:pt x="9661" y="27"/>
                      <a:pt x="9406" y="14"/>
                    </a:cubicBezTo>
                    <a:cubicBezTo>
                      <a:pt x="9113" y="0"/>
                      <a:pt x="8792" y="0"/>
                      <a:pt x="84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 name="Google Shape;9112;p59">
              <a:extLst>
                <a:ext uri="{FF2B5EF4-FFF2-40B4-BE49-F238E27FC236}">
                  <a16:creationId xmlns:a16="http://schemas.microsoft.com/office/drawing/2014/main" id="{56FABB89-BE70-4F0E-9E4F-064BAFB1173F}"/>
                </a:ext>
              </a:extLst>
            </p:cNvPr>
            <p:cNvGrpSpPr/>
            <p:nvPr/>
          </p:nvGrpSpPr>
          <p:grpSpPr>
            <a:xfrm>
              <a:off x="1155213" y="1659450"/>
              <a:ext cx="330375" cy="336675"/>
              <a:chOff x="3486275" y="1300250"/>
              <a:chExt cx="330375" cy="336675"/>
            </a:xfrm>
          </p:grpSpPr>
          <p:sp>
            <p:nvSpPr>
              <p:cNvPr id="74" name="Google Shape;9113;p59">
                <a:extLst>
                  <a:ext uri="{FF2B5EF4-FFF2-40B4-BE49-F238E27FC236}">
                    <a16:creationId xmlns:a16="http://schemas.microsoft.com/office/drawing/2014/main" id="{0A837548-28B6-4053-AA67-F5DA3533F734}"/>
                  </a:ext>
                </a:extLst>
              </p:cNvPr>
              <p:cNvSpPr/>
              <p:nvPr/>
            </p:nvSpPr>
            <p:spPr>
              <a:xfrm>
                <a:off x="3519375" y="1321300"/>
                <a:ext cx="264550" cy="125925"/>
              </a:xfrm>
              <a:custGeom>
                <a:avLst/>
                <a:gdLst/>
                <a:ahLst/>
                <a:cxnLst/>
                <a:rect l="l" t="t" r="r" b="b"/>
                <a:pathLst>
                  <a:path w="10582" h="5037" extrusionOk="0">
                    <a:moveTo>
                      <a:pt x="10581" y="3594"/>
                    </a:moveTo>
                    <a:cubicBezTo>
                      <a:pt x="10234" y="3607"/>
                      <a:pt x="9993" y="3620"/>
                      <a:pt x="9753" y="3620"/>
                    </a:cubicBezTo>
                    <a:cubicBezTo>
                      <a:pt x="8937" y="3634"/>
                      <a:pt x="8123" y="3634"/>
                      <a:pt x="7295" y="3620"/>
                    </a:cubicBezTo>
                    <a:cubicBezTo>
                      <a:pt x="6707" y="3620"/>
                      <a:pt x="6105" y="3594"/>
                      <a:pt x="5531" y="3834"/>
                    </a:cubicBezTo>
                    <a:cubicBezTo>
                      <a:pt x="5451" y="3861"/>
                      <a:pt x="5371" y="3875"/>
                      <a:pt x="5291" y="3875"/>
                    </a:cubicBezTo>
                    <a:cubicBezTo>
                      <a:pt x="4382" y="3781"/>
                      <a:pt x="3513" y="4048"/>
                      <a:pt x="2619" y="4088"/>
                    </a:cubicBezTo>
                    <a:cubicBezTo>
                      <a:pt x="2191" y="4101"/>
                      <a:pt x="1817" y="4288"/>
                      <a:pt x="1483" y="4502"/>
                    </a:cubicBezTo>
                    <a:cubicBezTo>
                      <a:pt x="1096" y="4769"/>
                      <a:pt x="654" y="4876"/>
                      <a:pt x="200" y="5036"/>
                    </a:cubicBezTo>
                    <a:cubicBezTo>
                      <a:pt x="0" y="4569"/>
                      <a:pt x="40" y="4155"/>
                      <a:pt x="253" y="3754"/>
                    </a:cubicBezTo>
                    <a:cubicBezTo>
                      <a:pt x="494" y="3314"/>
                      <a:pt x="734" y="2833"/>
                      <a:pt x="1069" y="2458"/>
                    </a:cubicBezTo>
                    <a:cubicBezTo>
                      <a:pt x="1483" y="1990"/>
                      <a:pt x="1924" y="1563"/>
                      <a:pt x="2405" y="1162"/>
                    </a:cubicBezTo>
                    <a:cubicBezTo>
                      <a:pt x="3032" y="654"/>
                      <a:pt x="3727" y="494"/>
                      <a:pt x="4462" y="294"/>
                    </a:cubicBezTo>
                    <a:cubicBezTo>
                      <a:pt x="5558" y="0"/>
                      <a:pt x="6627" y="147"/>
                      <a:pt x="7708" y="107"/>
                    </a:cubicBezTo>
                    <a:cubicBezTo>
                      <a:pt x="7976" y="107"/>
                      <a:pt x="8177" y="214"/>
                      <a:pt x="8364" y="387"/>
                    </a:cubicBezTo>
                    <a:cubicBezTo>
                      <a:pt x="9032" y="989"/>
                      <a:pt x="9632" y="1670"/>
                      <a:pt x="10113" y="2418"/>
                    </a:cubicBezTo>
                    <a:cubicBezTo>
                      <a:pt x="10314" y="2739"/>
                      <a:pt x="10394" y="3126"/>
                      <a:pt x="10581" y="359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9114;p59">
                <a:extLst>
                  <a:ext uri="{FF2B5EF4-FFF2-40B4-BE49-F238E27FC236}">
                    <a16:creationId xmlns:a16="http://schemas.microsoft.com/office/drawing/2014/main" id="{860C8F7C-C7B3-4CAC-B372-0CEC4D7667BF}"/>
                  </a:ext>
                </a:extLst>
              </p:cNvPr>
              <p:cNvSpPr/>
              <p:nvPr/>
            </p:nvSpPr>
            <p:spPr>
              <a:xfrm>
                <a:off x="3519025" y="1323625"/>
                <a:ext cx="265575" cy="124275"/>
              </a:xfrm>
              <a:custGeom>
                <a:avLst/>
                <a:gdLst/>
                <a:ahLst/>
                <a:cxnLst/>
                <a:rect l="l" t="t" r="r" b="b"/>
                <a:pathLst>
                  <a:path w="10623" h="4971" extrusionOk="0">
                    <a:moveTo>
                      <a:pt x="6253" y="27"/>
                    </a:moveTo>
                    <a:cubicBezTo>
                      <a:pt x="6427" y="27"/>
                      <a:pt x="6600" y="41"/>
                      <a:pt x="6760" y="41"/>
                    </a:cubicBezTo>
                    <a:lnTo>
                      <a:pt x="7722" y="41"/>
                    </a:lnTo>
                    <a:cubicBezTo>
                      <a:pt x="7739" y="40"/>
                      <a:pt x="7756" y="39"/>
                      <a:pt x="7772" y="39"/>
                    </a:cubicBezTo>
                    <a:cubicBezTo>
                      <a:pt x="7979" y="39"/>
                      <a:pt x="8166" y="122"/>
                      <a:pt x="8364" y="308"/>
                    </a:cubicBezTo>
                    <a:cubicBezTo>
                      <a:pt x="9072" y="949"/>
                      <a:pt x="9660" y="1630"/>
                      <a:pt x="10114" y="2339"/>
                    </a:cubicBezTo>
                    <a:cubicBezTo>
                      <a:pt x="10248" y="2553"/>
                      <a:pt x="10328" y="2793"/>
                      <a:pt x="10421" y="3060"/>
                    </a:cubicBezTo>
                    <a:cubicBezTo>
                      <a:pt x="10462" y="3194"/>
                      <a:pt x="10515" y="3327"/>
                      <a:pt x="10569" y="3474"/>
                    </a:cubicBezTo>
                    <a:cubicBezTo>
                      <a:pt x="10462" y="3488"/>
                      <a:pt x="10355" y="3488"/>
                      <a:pt x="10275" y="3501"/>
                    </a:cubicBezTo>
                    <a:cubicBezTo>
                      <a:pt x="10088" y="3501"/>
                      <a:pt x="9927" y="3514"/>
                      <a:pt x="9767" y="3514"/>
                    </a:cubicBezTo>
                    <a:lnTo>
                      <a:pt x="6908" y="3514"/>
                    </a:lnTo>
                    <a:cubicBezTo>
                      <a:pt x="6480" y="3514"/>
                      <a:pt x="5999" y="3527"/>
                      <a:pt x="5531" y="3728"/>
                    </a:cubicBezTo>
                    <a:cubicBezTo>
                      <a:pt x="5483" y="3748"/>
                      <a:pt x="5427" y="3760"/>
                      <a:pt x="5369" y="3760"/>
                    </a:cubicBezTo>
                    <a:cubicBezTo>
                      <a:pt x="5347" y="3760"/>
                      <a:pt x="5326" y="3758"/>
                      <a:pt x="5305" y="3755"/>
                    </a:cubicBezTo>
                    <a:cubicBezTo>
                      <a:pt x="5171" y="3741"/>
                      <a:pt x="5050" y="3741"/>
                      <a:pt x="4917" y="3741"/>
                    </a:cubicBezTo>
                    <a:cubicBezTo>
                      <a:pt x="4489" y="3741"/>
                      <a:pt x="4062" y="3794"/>
                      <a:pt x="3661" y="3862"/>
                    </a:cubicBezTo>
                    <a:cubicBezTo>
                      <a:pt x="3327" y="3915"/>
                      <a:pt x="2980" y="3955"/>
                      <a:pt x="2633" y="3982"/>
                    </a:cubicBezTo>
                    <a:cubicBezTo>
                      <a:pt x="2259" y="3995"/>
                      <a:pt x="1897" y="4129"/>
                      <a:pt x="1497" y="4396"/>
                    </a:cubicBezTo>
                    <a:cubicBezTo>
                      <a:pt x="1190" y="4596"/>
                      <a:pt x="869" y="4703"/>
                      <a:pt x="535" y="4824"/>
                    </a:cubicBezTo>
                    <a:cubicBezTo>
                      <a:pt x="428" y="4850"/>
                      <a:pt x="335" y="4890"/>
                      <a:pt x="228" y="4931"/>
                    </a:cubicBezTo>
                    <a:cubicBezTo>
                      <a:pt x="41" y="4503"/>
                      <a:pt x="68" y="4088"/>
                      <a:pt x="281" y="3675"/>
                    </a:cubicBezTo>
                    <a:cubicBezTo>
                      <a:pt x="308" y="3621"/>
                      <a:pt x="348" y="3568"/>
                      <a:pt x="374" y="3514"/>
                    </a:cubicBezTo>
                    <a:cubicBezTo>
                      <a:pt x="588" y="3114"/>
                      <a:pt x="802" y="2699"/>
                      <a:pt x="1096" y="2378"/>
                    </a:cubicBezTo>
                    <a:cubicBezTo>
                      <a:pt x="1577" y="1844"/>
                      <a:pt x="2004" y="1430"/>
                      <a:pt x="2432" y="1083"/>
                    </a:cubicBezTo>
                    <a:cubicBezTo>
                      <a:pt x="3007" y="615"/>
                      <a:pt x="3648" y="442"/>
                      <a:pt x="4316" y="267"/>
                    </a:cubicBezTo>
                    <a:cubicBezTo>
                      <a:pt x="4370" y="255"/>
                      <a:pt x="4436" y="241"/>
                      <a:pt x="4489" y="228"/>
                    </a:cubicBezTo>
                    <a:cubicBezTo>
                      <a:pt x="5104" y="54"/>
                      <a:pt x="5706" y="27"/>
                      <a:pt x="6253" y="27"/>
                    </a:cubicBezTo>
                    <a:close/>
                    <a:moveTo>
                      <a:pt x="6253" y="0"/>
                    </a:moveTo>
                    <a:cubicBezTo>
                      <a:pt x="5718" y="0"/>
                      <a:pt x="5091" y="14"/>
                      <a:pt x="4476" y="187"/>
                    </a:cubicBezTo>
                    <a:lnTo>
                      <a:pt x="4316" y="228"/>
                    </a:lnTo>
                    <a:cubicBezTo>
                      <a:pt x="3634" y="415"/>
                      <a:pt x="2993" y="575"/>
                      <a:pt x="2405" y="1056"/>
                    </a:cubicBezTo>
                    <a:cubicBezTo>
                      <a:pt x="1978" y="1404"/>
                      <a:pt x="1550" y="1817"/>
                      <a:pt x="1069" y="2352"/>
                    </a:cubicBezTo>
                    <a:cubicBezTo>
                      <a:pt x="775" y="2686"/>
                      <a:pt x="549" y="3100"/>
                      <a:pt x="335" y="3501"/>
                    </a:cubicBezTo>
                    <a:lnTo>
                      <a:pt x="255" y="3661"/>
                    </a:lnTo>
                    <a:cubicBezTo>
                      <a:pt x="14" y="4088"/>
                      <a:pt x="0" y="4516"/>
                      <a:pt x="201" y="4957"/>
                    </a:cubicBezTo>
                    <a:lnTo>
                      <a:pt x="201" y="4970"/>
                    </a:lnTo>
                    <a:lnTo>
                      <a:pt x="228" y="4970"/>
                    </a:lnTo>
                    <a:cubicBezTo>
                      <a:pt x="335" y="4931"/>
                      <a:pt x="442" y="4890"/>
                      <a:pt x="535" y="4850"/>
                    </a:cubicBezTo>
                    <a:cubicBezTo>
                      <a:pt x="882" y="4744"/>
                      <a:pt x="1203" y="4637"/>
                      <a:pt x="1510" y="4436"/>
                    </a:cubicBezTo>
                    <a:cubicBezTo>
                      <a:pt x="1911" y="4169"/>
                      <a:pt x="2271" y="4035"/>
                      <a:pt x="2633" y="4008"/>
                    </a:cubicBezTo>
                    <a:cubicBezTo>
                      <a:pt x="2980" y="3995"/>
                      <a:pt x="3327" y="3942"/>
                      <a:pt x="3661" y="3901"/>
                    </a:cubicBezTo>
                    <a:cubicBezTo>
                      <a:pt x="4076" y="3835"/>
                      <a:pt x="4489" y="3782"/>
                      <a:pt x="4917" y="3782"/>
                    </a:cubicBezTo>
                    <a:cubicBezTo>
                      <a:pt x="5050" y="3782"/>
                      <a:pt x="5171" y="3782"/>
                      <a:pt x="5305" y="3794"/>
                    </a:cubicBezTo>
                    <a:cubicBezTo>
                      <a:pt x="5325" y="3798"/>
                      <a:pt x="5346" y="3800"/>
                      <a:pt x="5367" y="3800"/>
                    </a:cubicBezTo>
                    <a:cubicBezTo>
                      <a:pt x="5430" y="3800"/>
                      <a:pt x="5495" y="3785"/>
                      <a:pt x="5545" y="3755"/>
                    </a:cubicBezTo>
                    <a:cubicBezTo>
                      <a:pt x="5999" y="3568"/>
                      <a:pt x="6480" y="3554"/>
                      <a:pt x="6908" y="3554"/>
                    </a:cubicBezTo>
                    <a:lnTo>
                      <a:pt x="9767" y="3554"/>
                    </a:lnTo>
                    <a:cubicBezTo>
                      <a:pt x="9927" y="3554"/>
                      <a:pt x="10088" y="3541"/>
                      <a:pt x="10275" y="3527"/>
                    </a:cubicBezTo>
                    <a:cubicBezTo>
                      <a:pt x="10368" y="3527"/>
                      <a:pt x="10475" y="3527"/>
                      <a:pt x="10595" y="3514"/>
                    </a:cubicBezTo>
                    <a:lnTo>
                      <a:pt x="10622" y="3514"/>
                    </a:lnTo>
                    <a:lnTo>
                      <a:pt x="10608" y="3488"/>
                    </a:lnTo>
                    <a:cubicBezTo>
                      <a:pt x="10555" y="3340"/>
                      <a:pt x="10501" y="3194"/>
                      <a:pt x="10462" y="3046"/>
                    </a:cubicBezTo>
                    <a:cubicBezTo>
                      <a:pt x="10355" y="2766"/>
                      <a:pt x="10275" y="2526"/>
                      <a:pt x="10141" y="2325"/>
                    </a:cubicBezTo>
                    <a:cubicBezTo>
                      <a:pt x="9687" y="1603"/>
                      <a:pt x="9099" y="923"/>
                      <a:pt x="8390" y="281"/>
                    </a:cubicBezTo>
                    <a:cubicBezTo>
                      <a:pt x="8177" y="80"/>
                      <a:pt x="7977" y="0"/>
                      <a:pt x="7749" y="0"/>
                    </a:cubicBez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9115;p59">
                <a:extLst>
                  <a:ext uri="{FF2B5EF4-FFF2-40B4-BE49-F238E27FC236}">
                    <a16:creationId xmlns:a16="http://schemas.microsoft.com/office/drawing/2014/main" id="{7FC80ED4-1944-49D1-AFA5-B11499E42EBB}"/>
                  </a:ext>
                </a:extLst>
              </p:cNvPr>
              <p:cNvSpPr/>
              <p:nvPr/>
            </p:nvSpPr>
            <p:spPr>
              <a:xfrm>
                <a:off x="3534050" y="1474925"/>
                <a:ext cx="250550" cy="100550"/>
              </a:xfrm>
              <a:custGeom>
                <a:avLst/>
                <a:gdLst/>
                <a:ahLst/>
                <a:cxnLst/>
                <a:rect l="l" t="t" r="r" b="b"/>
                <a:pathLst>
                  <a:path w="10022" h="4022" extrusionOk="0">
                    <a:moveTo>
                      <a:pt x="10021" y="1"/>
                    </a:moveTo>
                    <a:cubicBezTo>
                      <a:pt x="9700" y="722"/>
                      <a:pt x="9446" y="1283"/>
                      <a:pt x="9086" y="1791"/>
                    </a:cubicBezTo>
                    <a:cubicBezTo>
                      <a:pt x="8965" y="1964"/>
                      <a:pt x="8805" y="2125"/>
                      <a:pt x="8644" y="2258"/>
                    </a:cubicBezTo>
                    <a:cubicBezTo>
                      <a:pt x="8057" y="2700"/>
                      <a:pt x="7442" y="3087"/>
                      <a:pt x="6721" y="3287"/>
                    </a:cubicBezTo>
                    <a:cubicBezTo>
                      <a:pt x="6227" y="3421"/>
                      <a:pt x="5759" y="3648"/>
                      <a:pt x="5278" y="3808"/>
                    </a:cubicBezTo>
                    <a:cubicBezTo>
                      <a:pt x="4597" y="4022"/>
                      <a:pt x="3929" y="3915"/>
                      <a:pt x="3261" y="3929"/>
                    </a:cubicBezTo>
                    <a:cubicBezTo>
                      <a:pt x="3154" y="3942"/>
                      <a:pt x="3060" y="3861"/>
                      <a:pt x="2967" y="3822"/>
                    </a:cubicBezTo>
                    <a:cubicBezTo>
                      <a:pt x="1898" y="3327"/>
                      <a:pt x="1136" y="2459"/>
                      <a:pt x="375" y="1617"/>
                    </a:cubicBezTo>
                    <a:cubicBezTo>
                      <a:pt x="215" y="1444"/>
                      <a:pt x="135" y="1203"/>
                      <a:pt x="1" y="949"/>
                    </a:cubicBezTo>
                    <a:cubicBezTo>
                      <a:pt x="388" y="722"/>
                      <a:pt x="776" y="655"/>
                      <a:pt x="1190" y="655"/>
                    </a:cubicBezTo>
                    <a:cubicBezTo>
                      <a:pt x="1537" y="669"/>
                      <a:pt x="1884" y="628"/>
                      <a:pt x="2219" y="495"/>
                    </a:cubicBezTo>
                    <a:cubicBezTo>
                      <a:pt x="2445" y="414"/>
                      <a:pt x="2700" y="414"/>
                      <a:pt x="2940" y="414"/>
                    </a:cubicBezTo>
                    <a:cubicBezTo>
                      <a:pt x="3581" y="388"/>
                      <a:pt x="4236" y="482"/>
                      <a:pt x="4877" y="241"/>
                    </a:cubicBezTo>
                    <a:cubicBezTo>
                      <a:pt x="5064" y="161"/>
                      <a:pt x="5304" y="215"/>
                      <a:pt x="5518" y="215"/>
                    </a:cubicBezTo>
                    <a:cubicBezTo>
                      <a:pt x="6013" y="201"/>
                      <a:pt x="6507" y="268"/>
                      <a:pt x="6961" y="28"/>
                    </a:cubicBezTo>
                    <a:cubicBezTo>
                      <a:pt x="7002" y="1"/>
                      <a:pt x="7068" y="1"/>
                      <a:pt x="712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9116;p59">
                <a:extLst>
                  <a:ext uri="{FF2B5EF4-FFF2-40B4-BE49-F238E27FC236}">
                    <a16:creationId xmlns:a16="http://schemas.microsoft.com/office/drawing/2014/main" id="{5998BEBF-5D11-4427-A328-84384A289819}"/>
                  </a:ext>
                </a:extLst>
              </p:cNvPr>
              <p:cNvSpPr/>
              <p:nvPr/>
            </p:nvSpPr>
            <p:spPr>
              <a:xfrm>
                <a:off x="3533400" y="1474575"/>
                <a:ext cx="251850" cy="99575"/>
              </a:xfrm>
              <a:custGeom>
                <a:avLst/>
                <a:gdLst/>
                <a:ahLst/>
                <a:cxnLst/>
                <a:rect l="l" t="t" r="r" b="b"/>
                <a:pathLst>
                  <a:path w="10074" h="3983" extrusionOk="0">
                    <a:moveTo>
                      <a:pt x="10020" y="42"/>
                    </a:moveTo>
                    <a:lnTo>
                      <a:pt x="9994" y="95"/>
                    </a:lnTo>
                    <a:cubicBezTo>
                      <a:pt x="9686" y="776"/>
                      <a:pt x="9445" y="1310"/>
                      <a:pt x="9098" y="1791"/>
                    </a:cubicBezTo>
                    <a:cubicBezTo>
                      <a:pt x="8978" y="1965"/>
                      <a:pt x="8818" y="2126"/>
                      <a:pt x="8658" y="2259"/>
                    </a:cubicBezTo>
                    <a:cubicBezTo>
                      <a:pt x="8136" y="2646"/>
                      <a:pt x="7521" y="3074"/>
                      <a:pt x="6747" y="3288"/>
                    </a:cubicBezTo>
                    <a:cubicBezTo>
                      <a:pt x="6467" y="3355"/>
                      <a:pt x="6185" y="3462"/>
                      <a:pt x="5918" y="3569"/>
                    </a:cubicBezTo>
                    <a:cubicBezTo>
                      <a:pt x="5718" y="3649"/>
                      <a:pt x="5505" y="3742"/>
                      <a:pt x="5291" y="3809"/>
                    </a:cubicBezTo>
                    <a:cubicBezTo>
                      <a:pt x="4917" y="3929"/>
                      <a:pt x="4556" y="3943"/>
                      <a:pt x="4262" y="3943"/>
                    </a:cubicBezTo>
                    <a:cubicBezTo>
                      <a:pt x="4128" y="3943"/>
                      <a:pt x="3994" y="3929"/>
                      <a:pt x="3861" y="3929"/>
                    </a:cubicBezTo>
                    <a:lnTo>
                      <a:pt x="3273" y="3929"/>
                    </a:lnTo>
                    <a:cubicBezTo>
                      <a:pt x="3207" y="3929"/>
                      <a:pt x="3139" y="3889"/>
                      <a:pt x="3073" y="3849"/>
                    </a:cubicBezTo>
                    <a:lnTo>
                      <a:pt x="2993" y="3809"/>
                    </a:lnTo>
                    <a:cubicBezTo>
                      <a:pt x="2004" y="3355"/>
                      <a:pt x="1269" y="2553"/>
                      <a:pt x="561" y="1778"/>
                    </a:cubicBezTo>
                    <a:cubicBezTo>
                      <a:pt x="508" y="1725"/>
                      <a:pt x="455" y="1672"/>
                      <a:pt x="414" y="1618"/>
                    </a:cubicBezTo>
                    <a:cubicBezTo>
                      <a:pt x="307" y="1511"/>
                      <a:pt x="241" y="1364"/>
                      <a:pt x="161" y="1203"/>
                    </a:cubicBezTo>
                    <a:cubicBezTo>
                      <a:pt x="120" y="1123"/>
                      <a:pt x="93" y="1057"/>
                      <a:pt x="54" y="977"/>
                    </a:cubicBezTo>
                    <a:cubicBezTo>
                      <a:pt x="387" y="776"/>
                      <a:pt x="748" y="696"/>
                      <a:pt x="1203" y="696"/>
                    </a:cubicBezTo>
                    <a:lnTo>
                      <a:pt x="1229" y="696"/>
                    </a:lnTo>
                    <a:cubicBezTo>
                      <a:pt x="1630" y="696"/>
                      <a:pt x="1951" y="642"/>
                      <a:pt x="2258" y="535"/>
                    </a:cubicBezTo>
                    <a:cubicBezTo>
                      <a:pt x="2445" y="455"/>
                      <a:pt x="2672" y="455"/>
                      <a:pt x="2886" y="442"/>
                    </a:cubicBezTo>
                    <a:lnTo>
                      <a:pt x="3714" y="442"/>
                    </a:lnTo>
                    <a:cubicBezTo>
                      <a:pt x="4169" y="442"/>
                      <a:pt x="4543" y="416"/>
                      <a:pt x="4903" y="268"/>
                    </a:cubicBezTo>
                    <a:cubicBezTo>
                      <a:pt x="4970" y="241"/>
                      <a:pt x="5063" y="229"/>
                      <a:pt x="5170" y="229"/>
                    </a:cubicBezTo>
                    <a:lnTo>
                      <a:pt x="5344" y="229"/>
                    </a:lnTo>
                    <a:cubicBezTo>
                      <a:pt x="5411" y="241"/>
                      <a:pt x="5464" y="241"/>
                      <a:pt x="5531" y="241"/>
                    </a:cubicBezTo>
                    <a:lnTo>
                      <a:pt x="6039" y="241"/>
                    </a:lnTo>
                    <a:cubicBezTo>
                      <a:pt x="6399" y="241"/>
                      <a:pt x="6693" y="215"/>
                      <a:pt x="6987" y="54"/>
                    </a:cubicBezTo>
                    <a:cubicBezTo>
                      <a:pt x="7040" y="42"/>
                      <a:pt x="7094" y="42"/>
                      <a:pt x="7147" y="42"/>
                    </a:cubicBezTo>
                    <a:close/>
                    <a:moveTo>
                      <a:pt x="7147" y="1"/>
                    </a:moveTo>
                    <a:cubicBezTo>
                      <a:pt x="7094" y="1"/>
                      <a:pt x="7028" y="1"/>
                      <a:pt x="6974" y="28"/>
                    </a:cubicBezTo>
                    <a:cubicBezTo>
                      <a:pt x="6693" y="175"/>
                      <a:pt x="6386" y="202"/>
                      <a:pt x="6039" y="202"/>
                    </a:cubicBezTo>
                    <a:lnTo>
                      <a:pt x="5344" y="202"/>
                    </a:lnTo>
                    <a:cubicBezTo>
                      <a:pt x="5291" y="188"/>
                      <a:pt x="5224" y="188"/>
                      <a:pt x="5170" y="188"/>
                    </a:cubicBezTo>
                    <a:cubicBezTo>
                      <a:pt x="5050" y="188"/>
                      <a:pt x="4970" y="202"/>
                      <a:pt x="4890" y="229"/>
                    </a:cubicBezTo>
                    <a:cubicBezTo>
                      <a:pt x="4529" y="375"/>
                      <a:pt x="4155" y="402"/>
                      <a:pt x="3714" y="402"/>
                    </a:cubicBezTo>
                    <a:lnTo>
                      <a:pt x="2886" y="402"/>
                    </a:lnTo>
                    <a:cubicBezTo>
                      <a:pt x="2658" y="416"/>
                      <a:pt x="2445" y="428"/>
                      <a:pt x="2245" y="496"/>
                    </a:cubicBezTo>
                    <a:cubicBezTo>
                      <a:pt x="1937" y="603"/>
                      <a:pt x="1616" y="656"/>
                      <a:pt x="1229" y="656"/>
                    </a:cubicBezTo>
                    <a:lnTo>
                      <a:pt x="1203" y="656"/>
                    </a:lnTo>
                    <a:cubicBezTo>
                      <a:pt x="735" y="656"/>
                      <a:pt x="360" y="749"/>
                      <a:pt x="13" y="950"/>
                    </a:cubicBezTo>
                    <a:lnTo>
                      <a:pt x="0" y="963"/>
                    </a:lnTo>
                    <a:lnTo>
                      <a:pt x="13" y="977"/>
                    </a:lnTo>
                    <a:cubicBezTo>
                      <a:pt x="54" y="1057"/>
                      <a:pt x="93" y="1137"/>
                      <a:pt x="120" y="1217"/>
                    </a:cubicBezTo>
                    <a:cubicBezTo>
                      <a:pt x="200" y="1378"/>
                      <a:pt x="267" y="1524"/>
                      <a:pt x="387" y="1645"/>
                    </a:cubicBezTo>
                    <a:cubicBezTo>
                      <a:pt x="428" y="1698"/>
                      <a:pt x="481" y="1752"/>
                      <a:pt x="535" y="1805"/>
                    </a:cubicBezTo>
                    <a:cubicBezTo>
                      <a:pt x="1242" y="2580"/>
                      <a:pt x="1978" y="3382"/>
                      <a:pt x="2979" y="3849"/>
                    </a:cubicBezTo>
                    <a:cubicBezTo>
                      <a:pt x="3006" y="3863"/>
                      <a:pt x="3032" y="3875"/>
                      <a:pt x="3046" y="3889"/>
                    </a:cubicBezTo>
                    <a:cubicBezTo>
                      <a:pt x="3127" y="3929"/>
                      <a:pt x="3207" y="3969"/>
                      <a:pt x="3273" y="3969"/>
                    </a:cubicBezTo>
                    <a:lnTo>
                      <a:pt x="3861" y="3969"/>
                    </a:lnTo>
                    <a:cubicBezTo>
                      <a:pt x="3994" y="3969"/>
                      <a:pt x="4128" y="3982"/>
                      <a:pt x="4262" y="3982"/>
                    </a:cubicBezTo>
                    <a:cubicBezTo>
                      <a:pt x="4569" y="3982"/>
                      <a:pt x="4930" y="3956"/>
                      <a:pt x="5304" y="3836"/>
                    </a:cubicBezTo>
                    <a:cubicBezTo>
                      <a:pt x="5517" y="3769"/>
                      <a:pt x="5731" y="3688"/>
                      <a:pt x="5932" y="3608"/>
                    </a:cubicBezTo>
                    <a:cubicBezTo>
                      <a:pt x="6199" y="3501"/>
                      <a:pt x="6467" y="3394"/>
                      <a:pt x="6747" y="3314"/>
                    </a:cubicBezTo>
                    <a:cubicBezTo>
                      <a:pt x="7535" y="3114"/>
                      <a:pt x="8163" y="2673"/>
                      <a:pt x="8670" y="2286"/>
                    </a:cubicBezTo>
                    <a:cubicBezTo>
                      <a:pt x="8845" y="2152"/>
                      <a:pt x="9005" y="1992"/>
                      <a:pt x="9125" y="1818"/>
                    </a:cubicBezTo>
                    <a:cubicBezTo>
                      <a:pt x="9472" y="1324"/>
                      <a:pt x="9726" y="790"/>
                      <a:pt x="10033" y="108"/>
                    </a:cubicBezTo>
                    <a:lnTo>
                      <a:pt x="10074" y="1"/>
                    </a:ln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9117;p59">
                <a:extLst>
                  <a:ext uri="{FF2B5EF4-FFF2-40B4-BE49-F238E27FC236}">
                    <a16:creationId xmlns:a16="http://schemas.microsoft.com/office/drawing/2014/main" id="{FD79D81E-C89B-49D1-8F8C-0BDDA695CEEA}"/>
                  </a:ext>
                </a:extLst>
              </p:cNvPr>
              <p:cNvSpPr/>
              <p:nvPr/>
            </p:nvSpPr>
            <p:spPr>
              <a:xfrm>
                <a:off x="3523375" y="1429500"/>
                <a:ext cx="263550" cy="50125"/>
              </a:xfrm>
              <a:custGeom>
                <a:avLst/>
                <a:gdLst/>
                <a:ahLst/>
                <a:cxnLst/>
                <a:rect l="l" t="t" r="r" b="b"/>
                <a:pathLst>
                  <a:path w="10542" h="2005" extrusionOk="0">
                    <a:moveTo>
                      <a:pt x="188" y="1991"/>
                    </a:moveTo>
                    <a:cubicBezTo>
                      <a:pt x="120" y="1818"/>
                      <a:pt x="54" y="1644"/>
                      <a:pt x="0" y="1483"/>
                    </a:cubicBezTo>
                    <a:cubicBezTo>
                      <a:pt x="441" y="1283"/>
                      <a:pt x="842" y="1083"/>
                      <a:pt x="1269" y="909"/>
                    </a:cubicBezTo>
                    <a:cubicBezTo>
                      <a:pt x="1817" y="696"/>
                      <a:pt x="2365" y="428"/>
                      <a:pt x="2979" y="441"/>
                    </a:cubicBezTo>
                    <a:cubicBezTo>
                      <a:pt x="3113" y="441"/>
                      <a:pt x="3260" y="428"/>
                      <a:pt x="3380" y="375"/>
                    </a:cubicBezTo>
                    <a:cubicBezTo>
                      <a:pt x="3795" y="215"/>
                      <a:pt x="4222" y="227"/>
                      <a:pt x="4663" y="227"/>
                    </a:cubicBezTo>
                    <a:cubicBezTo>
                      <a:pt x="5063" y="227"/>
                      <a:pt x="5478" y="241"/>
                      <a:pt x="5865" y="94"/>
                    </a:cubicBezTo>
                    <a:cubicBezTo>
                      <a:pt x="6066" y="28"/>
                      <a:pt x="6293" y="28"/>
                      <a:pt x="6520" y="28"/>
                    </a:cubicBezTo>
                    <a:cubicBezTo>
                      <a:pt x="7522" y="28"/>
                      <a:pt x="8524" y="54"/>
                      <a:pt x="9526" y="14"/>
                    </a:cubicBezTo>
                    <a:cubicBezTo>
                      <a:pt x="10060" y="1"/>
                      <a:pt x="10354" y="201"/>
                      <a:pt x="10488" y="696"/>
                    </a:cubicBezTo>
                    <a:cubicBezTo>
                      <a:pt x="10501" y="762"/>
                      <a:pt x="10528" y="842"/>
                      <a:pt x="10541" y="909"/>
                    </a:cubicBezTo>
                    <a:cubicBezTo>
                      <a:pt x="10434" y="1096"/>
                      <a:pt x="10247" y="1043"/>
                      <a:pt x="10114" y="1070"/>
                    </a:cubicBezTo>
                    <a:cubicBezTo>
                      <a:pt x="9980" y="1083"/>
                      <a:pt x="9833" y="1083"/>
                      <a:pt x="9700" y="1083"/>
                    </a:cubicBezTo>
                    <a:lnTo>
                      <a:pt x="7829" y="1083"/>
                    </a:lnTo>
                    <a:cubicBezTo>
                      <a:pt x="7495" y="1083"/>
                      <a:pt x="7188" y="1096"/>
                      <a:pt x="6868" y="1243"/>
                    </a:cubicBezTo>
                    <a:cubicBezTo>
                      <a:pt x="6667" y="1337"/>
                      <a:pt x="6399" y="1337"/>
                      <a:pt x="6159" y="1350"/>
                    </a:cubicBezTo>
                    <a:cubicBezTo>
                      <a:pt x="5651" y="1364"/>
                      <a:pt x="5144" y="1337"/>
                      <a:pt x="4636" y="1497"/>
                    </a:cubicBezTo>
                    <a:cubicBezTo>
                      <a:pt x="4289" y="1617"/>
                      <a:pt x="3875" y="1551"/>
                      <a:pt x="3501" y="1551"/>
                    </a:cubicBezTo>
                    <a:cubicBezTo>
                      <a:pt x="3059" y="1563"/>
                      <a:pt x="2632" y="1524"/>
                      <a:pt x="2218" y="1724"/>
                    </a:cubicBezTo>
                    <a:cubicBezTo>
                      <a:pt x="2097" y="1791"/>
                      <a:pt x="1951" y="1777"/>
                      <a:pt x="1817" y="1791"/>
                    </a:cubicBezTo>
                    <a:lnTo>
                      <a:pt x="535" y="1991"/>
                    </a:lnTo>
                    <a:cubicBezTo>
                      <a:pt x="428" y="2005"/>
                      <a:pt x="321" y="1991"/>
                      <a:pt x="188" y="199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9118;p59">
                <a:extLst>
                  <a:ext uri="{FF2B5EF4-FFF2-40B4-BE49-F238E27FC236}">
                    <a16:creationId xmlns:a16="http://schemas.microsoft.com/office/drawing/2014/main" id="{15FF972D-366A-43B7-BE9E-F746C0E0FF65}"/>
                  </a:ext>
                </a:extLst>
              </p:cNvPr>
              <p:cNvSpPr/>
              <p:nvPr/>
            </p:nvSpPr>
            <p:spPr>
              <a:xfrm>
                <a:off x="3522700" y="1429450"/>
                <a:ext cx="264550" cy="50500"/>
              </a:xfrm>
              <a:custGeom>
                <a:avLst/>
                <a:gdLst/>
                <a:ahLst/>
                <a:cxnLst/>
                <a:rect l="l" t="t" r="r" b="b"/>
                <a:pathLst>
                  <a:path w="10582" h="2020" extrusionOk="0">
                    <a:moveTo>
                      <a:pt x="9642" y="40"/>
                    </a:moveTo>
                    <a:cubicBezTo>
                      <a:pt x="10108" y="40"/>
                      <a:pt x="10375" y="245"/>
                      <a:pt x="10488" y="698"/>
                    </a:cubicBezTo>
                    <a:cubicBezTo>
                      <a:pt x="10515" y="764"/>
                      <a:pt x="10528" y="831"/>
                      <a:pt x="10541" y="897"/>
                    </a:cubicBezTo>
                    <a:lnTo>
                      <a:pt x="10541" y="911"/>
                    </a:lnTo>
                    <a:cubicBezTo>
                      <a:pt x="10475" y="1031"/>
                      <a:pt x="10368" y="1031"/>
                      <a:pt x="10247" y="1045"/>
                    </a:cubicBezTo>
                    <a:lnTo>
                      <a:pt x="10128" y="1045"/>
                    </a:lnTo>
                    <a:cubicBezTo>
                      <a:pt x="10034" y="1072"/>
                      <a:pt x="9941" y="1072"/>
                      <a:pt x="9860" y="1072"/>
                    </a:cubicBezTo>
                    <a:lnTo>
                      <a:pt x="7856" y="1072"/>
                    </a:lnTo>
                    <a:cubicBezTo>
                      <a:pt x="7522" y="1072"/>
                      <a:pt x="7201" y="1085"/>
                      <a:pt x="6895" y="1232"/>
                    </a:cubicBezTo>
                    <a:cubicBezTo>
                      <a:pt x="6720" y="1312"/>
                      <a:pt x="6494" y="1312"/>
                      <a:pt x="6293" y="1325"/>
                    </a:cubicBezTo>
                    <a:lnTo>
                      <a:pt x="6186" y="1325"/>
                    </a:lnTo>
                    <a:cubicBezTo>
                      <a:pt x="6079" y="1325"/>
                      <a:pt x="5959" y="1339"/>
                      <a:pt x="5852" y="1339"/>
                    </a:cubicBezTo>
                    <a:cubicBezTo>
                      <a:pt x="5464" y="1352"/>
                      <a:pt x="5051" y="1352"/>
                      <a:pt x="4650" y="1485"/>
                    </a:cubicBezTo>
                    <a:cubicBezTo>
                      <a:pt x="4516" y="1526"/>
                      <a:pt x="4356" y="1553"/>
                      <a:pt x="4142" y="1553"/>
                    </a:cubicBezTo>
                    <a:cubicBezTo>
                      <a:pt x="4048" y="1553"/>
                      <a:pt x="3955" y="1539"/>
                      <a:pt x="3861" y="1539"/>
                    </a:cubicBezTo>
                    <a:lnTo>
                      <a:pt x="3314" y="1539"/>
                    </a:lnTo>
                    <a:cubicBezTo>
                      <a:pt x="2953" y="1539"/>
                      <a:pt x="2593" y="1539"/>
                      <a:pt x="2231" y="1713"/>
                    </a:cubicBezTo>
                    <a:cubicBezTo>
                      <a:pt x="2165" y="1753"/>
                      <a:pt x="2071" y="1753"/>
                      <a:pt x="1978" y="1766"/>
                    </a:cubicBezTo>
                    <a:cubicBezTo>
                      <a:pt x="1937" y="1766"/>
                      <a:pt x="1884" y="1766"/>
                      <a:pt x="1844" y="1779"/>
                    </a:cubicBezTo>
                    <a:cubicBezTo>
                      <a:pt x="1724" y="1793"/>
                      <a:pt x="1604" y="1820"/>
                      <a:pt x="1483" y="1833"/>
                    </a:cubicBezTo>
                    <a:cubicBezTo>
                      <a:pt x="1176" y="1886"/>
                      <a:pt x="869" y="1927"/>
                      <a:pt x="562" y="1966"/>
                    </a:cubicBezTo>
                    <a:cubicBezTo>
                      <a:pt x="521" y="1980"/>
                      <a:pt x="495" y="1980"/>
                      <a:pt x="441" y="1980"/>
                    </a:cubicBezTo>
                    <a:lnTo>
                      <a:pt x="227" y="1980"/>
                    </a:lnTo>
                    <a:lnTo>
                      <a:pt x="215" y="1953"/>
                    </a:lnTo>
                    <a:cubicBezTo>
                      <a:pt x="147" y="1793"/>
                      <a:pt x="94" y="1633"/>
                      <a:pt x="40" y="1499"/>
                    </a:cubicBezTo>
                    <a:cubicBezTo>
                      <a:pt x="174" y="1432"/>
                      <a:pt x="308" y="1378"/>
                      <a:pt x="441" y="1312"/>
                    </a:cubicBezTo>
                    <a:cubicBezTo>
                      <a:pt x="735" y="1179"/>
                      <a:pt x="1016" y="1045"/>
                      <a:pt x="1310" y="938"/>
                    </a:cubicBezTo>
                    <a:cubicBezTo>
                      <a:pt x="1376" y="897"/>
                      <a:pt x="1456" y="871"/>
                      <a:pt x="1537" y="844"/>
                    </a:cubicBezTo>
                    <a:cubicBezTo>
                      <a:pt x="1976" y="651"/>
                      <a:pt x="2441" y="469"/>
                      <a:pt x="2954" y="469"/>
                    </a:cubicBezTo>
                    <a:cubicBezTo>
                      <a:pt x="2971" y="469"/>
                      <a:pt x="2989" y="470"/>
                      <a:pt x="3006" y="470"/>
                    </a:cubicBezTo>
                    <a:lnTo>
                      <a:pt x="3033" y="470"/>
                    </a:lnTo>
                    <a:cubicBezTo>
                      <a:pt x="3167" y="470"/>
                      <a:pt x="3300" y="443"/>
                      <a:pt x="3407" y="404"/>
                    </a:cubicBezTo>
                    <a:cubicBezTo>
                      <a:pt x="3754" y="256"/>
                      <a:pt x="4116" y="256"/>
                      <a:pt x="4463" y="256"/>
                    </a:cubicBezTo>
                    <a:lnTo>
                      <a:pt x="4877" y="256"/>
                    </a:lnTo>
                    <a:cubicBezTo>
                      <a:pt x="5197" y="256"/>
                      <a:pt x="5559" y="243"/>
                      <a:pt x="5906" y="110"/>
                    </a:cubicBezTo>
                    <a:cubicBezTo>
                      <a:pt x="6079" y="56"/>
                      <a:pt x="6280" y="56"/>
                      <a:pt x="6480" y="56"/>
                    </a:cubicBezTo>
                    <a:lnTo>
                      <a:pt x="8350" y="56"/>
                    </a:lnTo>
                    <a:cubicBezTo>
                      <a:pt x="8831" y="56"/>
                      <a:pt x="9205" y="56"/>
                      <a:pt x="9553" y="42"/>
                    </a:cubicBezTo>
                    <a:cubicBezTo>
                      <a:pt x="9583" y="41"/>
                      <a:pt x="9613" y="40"/>
                      <a:pt x="9642" y="40"/>
                    </a:cubicBezTo>
                    <a:close/>
                    <a:moveTo>
                      <a:pt x="9641" y="1"/>
                    </a:moveTo>
                    <a:cubicBezTo>
                      <a:pt x="9613" y="1"/>
                      <a:pt x="9583" y="1"/>
                      <a:pt x="9553" y="3"/>
                    </a:cubicBezTo>
                    <a:cubicBezTo>
                      <a:pt x="9205" y="16"/>
                      <a:pt x="8831" y="16"/>
                      <a:pt x="8350" y="16"/>
                    </a:cubicBezTo>
                    <a:lnTo>
                      <a:pt x="6480" y="16"/>
                    </a:lnTo>
                    <a:cubicBezTo>
                      <a:pt x="6280" y="16"/>
                      <a:pt x="6079" y="16"/>
                      <a:pt x="5892" y="83"/>
                    </a:cubicBezTo>
                    <a:cubicBezTo>
                      <a:pt x="5545" y="203"/>
                      <a:pt x="5197" y="217"/>
                      <a:pt x="4877" y="217"/>
                    </a:cubicBezTo>
                    <a:lnTo>
                      <a:pt x="4463" y="217"/>
                    </a:lnTo>
                    <a:cubicBezTo>
                      <a:pt x="4116" y="217"/>
                      <a:pt x="3754" y="229"/>
                      <a:pt x="3394" y="363"/>
                    </a:cubicBezTo>
                    <a:cubicBezTo>
                      <a:pt x="3300" y="404"/>
                      <a:pt x="3167" y="430"/>
                      <a:pt x="3033" y="430"/>
                    </a:cubicBezTo>
                    <a:lnTo>
                      <a:pt x="3006" y="430"/>
                    </a:lnTo>
                    <a:cubicBezTo>
                      <a:pt x="2989" y="430"/>
                      <a:pt x="2971" y="430"/>
                      <a:pt x="2954" y="430"/>
                    </a:cubicBezTo>
                    <a:cubicBezTo>
                      <a:pt x="2440" y="430"/>
                      <a:pt x="1975" y="624"/>
                      <a:pt x="1524" y="805"/>
                    </a:cubicBezTo>
                    <a:cubicBezTo>
                      <a:pt x="1444" y="831"/>
                      <a:pt x="1363" y="871"/>
                      <a:pt x="1283" y="897"/>
                    </a:cubicBezTo>
                    <a:cubicBezTo>
                      <a:pt x="1002" y="1018"/>
                      <a:pt x="722" y="1138"/>
                      <a:pt x="414" y="1285"/>
                    </a:cubicBezTo>
                    <a:cubicBezTo>
                      <a:pt x="281" y="1352"/>
                      <a:pt x="147" y="1405"/>
                      <a:pt x="14" y="1473"/>
                    </a:cubicBezTo>
                    <a:lnTo>
                      <a:pt x="1" y="1485"/>
                    </a:lnTo>
                    <a:lnTo>
                      <a:pt x="1" y="1499"/>
                    </a:lnTo>
                    <a:cubicBezTo>
                      <a:pt x="54" y="1646"/>
                      <a:pt x="120" y="1793"/>
                      <a:pt x="174" y="1966"/>
                    </a:cubicBezTo>
                    <a:lnTo>
                      <a:pt x="201" y="2007"/>
                    </a:lnTo>
                    <a:lnTo>
                      <a:pt x="215" y="2007"/>
                    </a:lnTo>
                    <a:cubicBezTo>
                      <a:pt x="254" y="2007"/>
                      <a:pt x="295" y="2020"/>
                      <a:pt x="348" y="2020"/>
                    </a:cubicBezTo>
                    <a:lnTo>
                      <a:pt x="441" y="2020"/>
                    </a:lnTo>
                    <a:cubicBezTo>
                      <a:pt x="495" y="2020"/>
                      <a:pt x="535" y="2020"/>
                      <a:pt x="562" y="2007"/>
                    </a:cubicBezTo>
                    <a:cubicBezTo>
                      <a:pt x="869" y="1966"/>
                      <a:pt x="1176" y="1913"/>
                      <a:pt x="1483" y="1873"/>
                    </a:cubicBezTo>
                    <a:cubicBezTo>
                      <a:pt x="1604" y="1859"/>
                      <a:pt x="1724" y="1833"/>
                      <a:pt x="1844" y="1820"/>
                    </a:cubicBezTo>
                    <a:cubicBezTo>
                      <a:pt x="1898" y="1806"/>
                      <a:pt x="1937" y="1806"/>
                      <a:pt x="1978" y="1806"/>
                    </a:cubicBezTo>
                    <a:cubicBezTo>
                      <a:pt x="2071" y="1793"/>
                      <a:pt x="2178" y="1793"/>
                      <a:pt x="2258" y="1753"/>
                    </a:cubicBezTo>
                    <a:cubicBezTo>
                      <a:pt x="2593" y="1579"/>
                      <a:pt x="2967" y="1579"/>
                      <a:pt x="3314" y="1579"/>
                    </a:cubicBezTo>
                    <a:cubicBezTo>
                      <a:pt x="3394" y="1579"/>
                      <a:pt x="3460" y="1579"/>
                      <a:pt x="3528" y="1565"/>
                    </a:cubicBezTo>
                    <a:cubicBezTo>
                      <a:pt x="3635" y="1565"/>
                      <a:pt x="3754" y="1579"/>
                      <a:pt x="3861" y="1579"/>
                    </a:cubicBezTo>
                    <a:cubicBezTo>
                      <a:pt x="3955" y="1579"/>
                      <a:pt x="4048" y="1592"/>
                      <a:pt x="4142" y="1592"/>
                    </a:cubicBezTo>
                    <a:cubicBezTo>
                      <a:pt x="4369" y="1592"/>
                      <a:pt x="4516" y="1565"/>
                      <a:pt x="4663" y="1526"/>
                    </a:cubicBezTo>
                    <a:cubicBezTo>
                      <a:pt x="5064" y="1392"/>
                      <a:pt x="5464" y="1378"/>
                      <a:pt x="5852" y="1378"/>
                    </a:cubicBezTo>
                    <a:cubicBezTo>
                      <a:pt x="5959" y="1378"/>
                      <a:pt x="6079" y="1366"/>
                      <a:pt x="6186" y="1366"/>
                    </a:cubicBezTo>
                    <a:lnTo>
                      <a:pt x="6293" y="1366"/>
                    </a:lnTo>
                    <a:cubicBezTo>
                      <a:pt x="6507" y="1352"/>
                      <a:pt x="6720" y="1339"/>
                      <a:pt x="6907" y="1259"/>
                    </a:cubicBezTo>
                    <a:cubicBezTo>
                      <a:pt x="7215" y="1125"/>
                      <a:pt x="7536" y="1111"/>
                      <a:pt x="7856" y="1111"/>
                    </a:cubicBezTo>
                    <a:cubicBezTo>
                      <a:pt x="8578" y="1111"/>
                      <a:pt x="9166" y="1111"/>
                      <a:pt x="9727" y="1098"/>
                    </a:cubicBezTo>
                    <a:lnTo>
                      <a:pt x="9860" y="1098"/>
                    </a:lnTo>
                    <a:cubicBezTo>
                      <a:pt x="9941" y="1098"/>
                      <a:pt x="10048" y="1098"/>
                      <a:pt x="10141" y="1085"/>
                    </a:cubicBezTo>
                    <a:cubicBezTo>
                      <a:pt x="10181" y="1085"/>
                      <a:pt x="10208" y="1072"/>
                      <a:pt x="10261" y="1072"/>
                    </a:cubicBezTo>
                    <a:cubicBezTo>
                      <a:pt x="10368" y="1072"/>
                      <a:pt x="10502" y="1072"/>
                      <a:pt x="10582" y="924"/>
                    </a:cubicBezTo>
                    <a:lnTo>
                      <a:pt x="10582" y="885"/>
                    </a:lnTo>
                    <a:cubicBezTo>
                      <a:pt x="10568" y="817"/>
                      <a:pt x="10541" y="751"/>
                      <a:pt x="10528" y="684"/>
                    </a:cubicBezTo>
                    <a:cubicBezTo>
                      <a:pt x="10402" y="217"/>
                      <a:pt x="10133" y="1"/>
                      <a:pt x="9641" y="1"/>
                    </a:cubicBez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9119;p59">
                <a:extLst>
                  <a:ext uri="{FF2B5EF4-FFF2-40B4-BE49-F238E27FC236}">
                    <a16:creationId xmlns:a16="http://schemas.microsoft.com/office/drawing/2014/main" id="{AE564056-3E8B-42C6-9B64-264F6E6A62A0}"/>
                  </a:ext>
                </a:extLst>
              </p:cNvPr>
              <p:cNvSpPr/>
              <p:nvPr/>
            </p:nvSpPr>
            <p:spPr>
              <a:xfrm>
                <a:off x="3519375" y="1525350"/>
                <a:ext cx="260200" cy="88550"/>
              </a:xfrm>
              <a:custGeom>
                <a:avLst/>
                <a:gdLst/>
                <a:ahLst/>
                <a:cxnLst/>
                <a:rect l="l" t="t" r="r" b="b"/>
                <a:pathLst>
                  <a:path w="10408" h="3542" extrusionOk="0">
                    <a:moveTo>
                      <a:pt x="134" y="1"/>
                    </a:moveTo>
                    <a:cubicBezTo>
                      <a:pt x="574" y="442"/>
                      <a:pt x="1028" y="870"/>
                      <a:pt x="1443" y="1324"/>
                    </a:cubicBezTo>
                    <a:cubicBezTo>
                      <a:pt x="1977" y="1898"/>
                      <a:pt x="2658" y="2245"/>
                      <a:pt x="3300" y="2646"/>
                    </a:cubicBezTo>
                    <a:cubicBezTo>
                      <a:pt x="3447" y="2740"/>
                      <a:pt x="3661" y="2753"/>
                      <a:pt x="3848" y="2753"/>
                    </a:cubicBezTo>
                    <a:cubicBezTo>
                      <a:pt x="4368" y="2767"/>
                      <a:pt x="4876" y="2767"/>
                      <a:pt x="5398" y="2767"/>
                    </a:cubicBezTo>
                    <a:cubicBezTo>
                      <a:pt x="5959" y="2753"/>
                      <a:pt x="6440" y="2500"/>
                      <a:pt x="6960" y="2325"/>
                    </a:cubicBezTo>
                    <a:cubicBezTo>
                      <a:pt x="7308" y="2206"/>
                      <a:pt x="7655" y="2031"/>
                      <a:pt x="8029" y="1938"/>
                    </a:cubicBezTo>
                    <a:cubicBezTo>
                      <a:pt x="8510" y="1805"/>
                      <a:pt x="8884" y="1470"/>
                      <a:pt x="9299" y="1217"/>
                    </a:cubicBezTo>
                    <a:cubicBezTo>
                      <a:pt x="9593" y="1030"/>
                      <a:pt x="9860" y="776"/>
                      <a:pt x="10140" y="562"/>
                    </a:cubicBezTo>
                    <a:cubicBezTo>
                      <a:pt x="10193" y="522"/>
                      <a:pt x="10261" y="508"/>
                      <a:pt x="10407" y="455"/>
                    </a:cubicBezTo>
                    <a:cubicBezTo>
                      <a:pt x="10047" y="1444"/>
                      <a:pt x="9486" y="2192"/>
                      <a:pt x="8644" y="2673"/>
                    </a:cubicBezTo>
                    <a:cubicBezTo>
                      <a:pt x="8043" y="3020"/>
                      <a:pt x="7361" y="3248"/>
                      <a:pt x="6720" y="3528"/>
                    </a:cubicBezTo>
                    <a:cubicBezTo>
                      <a:pt x="6693" y="3542"/>
                      <a:pt x="6666" y="3542"/>
                      <a:pt x="6640" y="3542"/>
                    </a:cubicBezTo>
                    <a:lnTo>
                      <a:pt x="3781" y="3542"/>
                    </a:lnTo>
                    <a:cubicBezTo>
                      <a:pt x="2765" y="3221"/>
                      <a:pt x="1777" y="2860"/>
                      <a:pt x="1016" y="2045"/>
                    </a:cubicBezTo>
                    <a:cubicBezTo>
                      <a:pt x="708" y="1725"/>
                      <a:pt x="535" y="1324"/>
                      <a:pt x="334" y="950"/>
                    </a:cubicBezTo>
                    <a:cubicBezTo>
                      <a:pt x="294" y="856"/>
                      <a:pt x="294" y="736"/>
                      <a:pt x="253" y="629"/>
                    </a:cubicBezTo>
                    <a:cubicBezTo>
                      <a:pt x="227" y="522"/>
                      <a:pt x="187" y="428"/>
                      <a:pt x="147" y="321"/>
                    </a:cubicBezTo>
                    <a:cubicBezTo>
                      <a:pt x="120" y="228"/>
                      <a:pt x="0" y="148"/>
                      <a:pt x="1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9120;p59">
                <a:extLst>
                  <a:ext uri="{FF2B5EF4-FFF2-40B4-BE49-F238E27FC236}">
                    <a16:creationId xmlns:a16="http://schemas.microsoft.com/office/drawing/2014/main" id="{1483BF64-2BB7-4B71-9E3B-9F382A6925B0}"/>
                  </a:ext>
                </a:extLst>
              </p:cNvPr>
              <p:cNvSpPr/>
              <p:nvPr/>
            </p:nvSpPr>
            <p:spPr>
              <a:xfrm>
                <a:off x="3519675" y="1524675"/>
                <a:ext cx="260550" cy="89900"/>
              </a:xfrm>
              <a:custGeom>
                <a:avLst/>
                <a:gdLst/>
                <a:ahLst/>
                <a:cxnLst/>
                <a:rect l="l" t="t" r="r" b="b"/>
                <a:pathLst>
                  <a:path w="10422" h="3596" extrusionOk="0">
                    <a:moveTo>
                      <a:pt x="122" y="54"/>
                    </a:moveTo>
                    <a:cubicBezTo>
                      <a:pt x="255" y="188"/>
                      <a:pt x="389" y="322"/>
                      <a:pt x="523" y="442"/>
                    </a:cubicBezTo>
                    <a:cubicBezTo>
                      <a:pt x="816" y="736"/>
                      <a:pt x="1137" y="1043"/>
                      <a:pt x="1417" y="1364"/>
                    </a:cubicBezTo>
                    <a:cubicBezTo>
                      <a:pt x="1832" y="1818"/>
                      <a:pt x="2366" y="2139"/>
                      <a:pt x="2874" y="2446"/>
                    </a:cubicBezTo>
                    <a:lnTo>
                      <a:pt x="3275" y="2687"/>
                    </a:lnTo>
                    <a:cubicBezTo>
                      <a:pt x="3435" y="2780"/>
                      <a:pt x="3649" y="2794"/>
                      <a:pt x="3836" y="2807"/>
                    </a:cubicBezTo>
                    <a:lnTo>
                      <a:pt x="5386" y="2807"/>
                    </a:lnTo>
                    <a:cubicBezTo>
                      <a:pt x="5813" y="2807"/>
                      <a:pt x="6200" y="2660"/>
                      <a:pt x="6574" y="2513"/>
                    </a:cubicBezTo>
                    <a:cubicBezTo>
                      <a:pt x="6695" y="2459"/>
                      <a:pt x="6829" y="2406"/>
                      <a:pt x="6948" y="2366"/>
                    </a:cubicBezTo>
                    <a:cubicBezTo>
                      <a:pt x="7096" y="2313"/>
                      <a:pt x="7229" y="2259"/>
                      <a:pt x="7376" y="2206"/>
                    </a:cubicBezTo>
                    <a:cubicBezTo>
                      <a:pt x="7577" y="2126"/>
                      <a:pt x="7803" y="2046"/>
                      <a:pt x="8017" y="1978"/>
                    </a:cubicBezTo>
                    <a:cubicBezTo>
                      <a:pt x="8364" y="1885"/>
                      <a:pt x="8658" y="1684"/>
                      <a:pt x="8952" y="1484"/>
                    </a:cubicBezTo>
                    <a:cubicBezTo>
                      <a:pt x="9059" y="1404"/>
                      <a:pt x="9180" y="1324"/>
                      <a:pt x="9300" y="1257"/>
                    </a:cubicBezTo>
                    <a:cubicBezTo>
                      <a:pt x="9487" y="1137"/>
                      <a:pt x="9674" y="990"/>
                      <a:pt x="9848" y="843"/>
                    </a:cubicBezTo>
                    <a:lnTo>
                      <a:pt x="10128" y="603"/>
                    </a:lnTo>
                    <a:cubicBezTo>
                      <a:pt x="10169" y="589"/>
                      <a:pt x="10208" y="562"/>
                      <a:pt x="10275" y="549"/>
                    </a:cubicBezTo>
                    <a:cubicBezTo>
                      <a:pt x="10302" y="535"/>
                      <a:pt x="10329" y="523"/>
                      <a:pt x="10368" y="509"/>
                    </a:cubicBezTo>
                    <a:lnTo>
                      <a:pt x="10368" y="509"/>
                    </a:lnTo>
                    <a:cubicBezTo>
                      <a:pt x="9994" y="1511"/>
                      <a:pt x="9433" y="2219"/>
                      <a:pt x="8619" y="2687"/>
                    </a:cubicBezTo>
                    <a:cubicBezTo>
                      <a:pt x="8204" y="2927"/>
                      <a:pt x="7737" y="3114"/>
                      <a:pt x="7296" y="3288"/>
                    </a:cubicBezTo>
                    <a:cubicBezTo>
                      <a:pt x="7096" y="3368"/>
                      <a:pt x="6895" y="3448"/>
                      <a:pt x="6695" y="3542"/>
                    </a:cubicBezTo>
                    <a:cubicBezTo>
                      <a:pt x="6668" y="3542"/>
                      <a:pt x="6641" y="3555"/>
                      <a:pt x="6628" y="3555"/>
                    </a:cubicBezTo>
                    <a:cubicBezTo>
                      <a:pt x="5666" y="3555"/>
                      <a:pt x="4718" y="3555"/>
                      <a:pt x="3769" y="3542"/>
                    </a:cubicBezTo>
                    <a:cubicBezTo>
                      <a:pt x="2740" y="3221"/>
                      <a:pt x="1765" y="2860"/>
                      <a:pt x="1016" y="2058"/>
                    </a:cubicBezTo>
                    <a:cubicBezTo>
                      <a:pt x="763" y="1791"/>
                      <a:pt x="603" y="1471"/>
                      <a:pt x="442" y="1164"/>
                    </a:cubicBezTo>
                    <a:cubicBezTo>
                      <a:pt x="416" y="1097"/>
                      <a:pt x="375" y="1030"/>
                      <a:pt x="348" y="963"/>
                    </a:cubicBezTo>
                    <a:cubicBezTo>
                      <a:pt x="322" y="909"/>
                      <a:pt x="309" y="843"/>
                      <a:pt x="295" y="776"/>
                    </a:cubicBezTo>
                    <a:cubicBezTo>
                      <a:pt x="282" y="736"/>
                      <a:pt x="282" y="696"/>
                      <a:pt x="268" y="656"/>
                    </a:cubicBezTo>
                    <a:cubicBezTo>
                      <a:pt x="255" y="603"/>
                      <a:pt x="229" y="549"/>
                      <a:pt x="215" y="496"/>
                    </a:cubicBezTo>
                    <a:cubicBezTo>
                      <a:pt x="188" y="455"/>
                      <a:pt x="175" y="402"/>
                      <a:pt x="161" y="348"/>
                    </a:cubicBezTo>
                    <a:lnTo>
                      <a:pt x="122" y="268"/>
                    </a:lnTo>
                    <a:cubicBezTo>
                      <a:pt x="81" y="202"/>
                      <a:pt x="54" y="148"/>
                      <a:pt x="122" y="54"/>
                    </a:cubicBezTo>
                    <a:close/>
                    <a:moveTo>
                      <a:pt x="122" y="1"/>
                    </a:moveTo>
                    <a:lnTo>
                      <a:pt x="108" y="15"/>
                    </a:lnTo>
                    <a:cubicBezTo>
                      <a:pt x="1" y="135"/>
                      <a:pt x="54" y="229"/>
                      <a:pt x="95" y="295"/>
                    </a:cubicBezTo>
                    <a:cubicBezTo>
                      <a:pt x="108" y="309"/>
                      <a:pt x="122" y="336"/>
                      <a:pt x="122" y="362"/>
                    </a:cubicBezTo>
                    <a:cubicBezTo>
                      <a:pt x="135" y="416"/>
                      <a:pt x="161" y="469"/>
                      <a:pt x="175" y="509"/>
                    </a:cubicBezTo>
                    <a:cubicBezTo>
                      <a:pt x="188" y="562"/>
                      <a:pt x="215" y="616"/>
                      <a:pt x="229" y="669"/>
                    </a:cubicBezTo>
                    <a:cubicBezTo>
                      <a:pt x="241" y="696"/>
                      <a:pt x="241" y="749"/>
                      <a:pt x="255" y="776"/>
                    </a:cubicBezTo>
                    <a:cubicBezTo>
                      <a:pt x="268" y="843"/>
                      <a:pt x="282" y="923"/>
                      <a:pt x="309" y="977"/>
                    </a:cubicBezTo>
                    <a:cubicBezTo>
                      <a:pt x="348" y="1043"/>
                      <a:pt x="375" y="1110"/>
                      <a:pt x="416" y="1177"/>
                    </a:cubicBezTo>
                    <a:cubicBezTo>
                      <a:pt x="576" y="1497"/>
                      <a:pt x="736" y="1818"/>
                      <a:pt x="990" y="2085"/>
                    </a:cubicBezTo>
                    <a:cubicBezTo>
                      <a:pt x="1752" y="2887"/>
                      <a:pt x="2726" y="3261"/>
                      <a:pt x="3756" y="3581"/>
                    </a:cubicBezTo>
                    <a:lnTo>
                      <a:pt x="3769" y="3581"/>
                    </a:lnTo>
                    <a:cubicBezTo>
                      <a:pt x="4718" y="3595"/>
                      <a:pt x="5666" y="3595"/>
                      <a:pt x="6628" y="3595"/>
                    </a:cubicBezTo>
                    <a:cubicBezTo>
                      <a:pt x="6654" y="3595"/>
                      <a:pt x="6681" y="3581"/>
                      <a:pt x="6708" y="3569"/>
                    </a:cubicBezTo>
                    <a:lnTo>
                      <a:pt x="7309" y="3328"/>
                    </a:lnTo>
                    <a:cubicBezTo>
                      <a:pt x="7750" y="3141"/>
                      <a:pt x="8218" y="2954"/>
                      <a:pt x="8645" y="2714"/>
                    </a:cubicBezTo>
                    <a:cubicBezTo>
                      <a:pt x="9460" y="2245"/>
                      <a:pt x="10048" y="1511"/>
                      <a:pt x="10409" y="482"/>
                    </a:cubicBezTo>
                    <a:lnTo>
                      <a:pt x="10422" y="442"/>
                    </a:lnTo>
                    <a:lnTo>
                      <a:pt x="10395" y="455"/>
                    </a:lnTo>
                    <a:cubicBezTo>
                      <a:pt x="10342" y="482"/>
                      <a:pt x="10288" y="496"/>
                      <a:pt x="10262" y="509"/>
                    </a:cubicBezTo>
                    <a:cubicBezTo>
                      <a:pt x="10195" y="535"/>
                      <a:pt x="10142" y="549"/>
                      <a:pt x="10115" y="576"/>
                    </a:cubicBezTo>
                    <a:cubicBezTo>
                      <a:pt x="10008" y="656"/>
                      <a:pt x="9914" y="736"/>
                      <a:pt x="9821" y="816"/>
                    </a:cubicBezTo>
                    <a:cubicBezTo>
                      <a:pt x="9647" y="963"/>
                      <a:pt x="9474" y="1110"/>
                      <a:pt x="9273" y="1230"/>
                    </a:cubicBezTo>
                    <a:cubicBezTo>
                      <a:pt x="9153" y="1297"/>
                      <a:pt x="9046" y="1378"/>
                      <a:pt x="8925" y="1458"/>
                    </a:cubicBezTo>
                    <a:cubicBezTo>
                      <a:pt x="8645" y="1645"/>
                      <a:pt x="8352" y="1845"/>
                      <a:pt x="8004" y="1952"/>
                    </a:cubicBezTo>
                    <a:cubicBezTo>
                      <a:pt x="7790" y="2005"/>
                      <a:pt x="7563" y="2099"/>
                      <a:pt x="7363" y="2179"/>
                    </a:cubicBezTo>
                    <a:cubicBezTo>
                      <a:pt x="7215" y="2233"/>
                      <a:pt x="7082" y="2286"/>
                      <a:pt x="6935" y="2326"/>
                    </a:cubicBezTo>
                    <a:cubicBezTo>
                      <a:pt x="6815" y="2379"/>
                      <a:pt x="6681" y="2420"/>
                      <a:pt x="6561" y="2473"/>
                    </a:cubicBezTo>
                    <a:cubicBezTo>
                      <a:pt x="6187" y="2620"/>
                      <a:pt x="5799" y="2767"/>
                      <a:pt x="5386" y="2767"/>
                    </a:cubicBezTo>
                    <a:cubicBezTo>
                      <a:pt x="5131" y="2767"/>
                      <a:pt x="4878" y="2780"/>
                      <a:pt x="4624" y="2780"/>
                    </a:cubicBezTo>
                    <a:cubicBezTo>
                      <a:pt x="4330" y="2780"/>
                      <a:pt x="4076" y="2767"/>
                      <a:pt x="3836" y="2767"/>
                    </a:cubicBezTo>
                    <a:cubicBezTo>
                      <a:pt x="3649" y="2753"/>
                      <a:pt x="3448" y="2740"/>
                      <a:pt x="3301" y="2660"/>
                    </a:cubicBezTo>
                    <a:cubicBezTo>
                      <a:pt x="3168" y="2566"/>
                      <a:pt x="3020" y="2486"/>
                      <a:pt x="2887" y="2406"/>
                    </a:cubicBezTo>
                    <a:cubicBezTo>
                      <a:pt x="2393" y="2099"/>
                      <a:pt x="1859" y="1791"/>
                      <a:pt x="1444" y="1337"/>
                    </a:cubicBezTo>
                    <a:cubicBezTo>
                      <a:pt x="1164" y="1016"/>
                      <a:pt x="843" y="710"/>
                      <a:pt x="549" y="416"/>
                    </a:cubicBezTo>
                    <a:cubicBezTo>
                      <a:pt x="416" y="282"/>
                      <a:pt x="268" y="148"/>
                      <a:pt x="135" y="15"/>
                    </a:cubicBezTo>
                    <a:lnTo>
                      <a:pt x="122" y="1"/>
                    </a:ln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9121;p59">
                <a:extLst>
                  <a:ext uri="{FF2B5EF4-FFF2-40B4-BE49-F238E27FC236}">
                    <a16:creationId xmlns:a16="http://schemas.microsoft.com/office/drawing/2014/main" id="{728663C8-00E2-4A12-9599-B9835C20B46B}"/>
                  </a:ext>
                </a:extLst>
              </p:cNvPr>
              <p:cNvSpPr/>
              <p:nvPr/>
            </p:nvSpPr>
            <p:spPr>
              <a:xfrm>
                <a:off x="3492650" y="1304600"/>
                <a:ext cx="319325" cy="329675"/>
              </a:xfrm>
              <a:custGeom>
                <a:avLst/>
                <a:gdLst/>
                <a:ahLst/>
                <a:cxnLst/>
                <a:rect l="l" t="t" r="r" b="b"/>
                <a:pathLst>
                  <a:path w="12773" h="13187" extrusionOk="0">
                    <a:moveTo>
                      <a:pt x="6453" y="13093"/>
                    </a:moveTo>
                    <a:lnTo>
                      <a:pt x="5291" y="13093"/>
                    </a:lnTo>
                    <a:cubicBezTo>
                      <a:pt x="4650" y="13106"/>
                      <a:pt x="4048" y="12946"/>
                      <a:pt x="3487" y="12666"/>
                    </a:cubicBezTo>
                    <a:cubicBezTo>
                      <a:pt x="3367" y="12612"/>
                      <a:pt x="3246" y="12545"/>
                      <a:pt x="3113" y="12479"/>
                    </a:cubicBezTo>
                    <a:cubicBezTo>
                      <a:pt x="1951" y="11904"/>
                      <a:pt x="1964" y="11904"/>
                      <a:pt x="1135" y="10888"/>
                    </a:cubicBezTo>
                    <a:cubicBezTo>
                      <a:pt x="909" y="10608"/>
                      <a:pt x="749" y="10300"/>
                      <a:pt x="668" y="9953"/>
                    </a:cubicBezTo>
                    <a:cubicBezTo>
                      <a:pt x="574" y="9593"/>
                      <a:pt x="455" y="9219"/>
                      <a:pt x="428" y="8857"/>
                    </a:cubicBezTo>
                    <a:cubicBezTo>
                      <a:pt x="414" y="8497"/>
                      <a:pt x="361" y="8150"/>
                      <a:pt x="241" y="7815"/>
                    </a:cubicBezTo>
                    <a:cubicBezTo>
                      <a:pt x="200" y="7696"/>
                      <a:pt x="227" y="7548"/>
                      <a:pt x="227" y="7415"/>
                    </a:cubicBezTo>
                    <a:cubicBezTo>
                      <a:pt x="227" y="7254"/>
                      <a:pt x="280" y="7067"/>
                      <a:pt x="227" y="6921"/>
                    </a:cubicBezTo>
                    <a:cubicBezTo>
                      <a:pt x="54" y="6440"/>
                      <a:pt x="0" y="5986"/>
                      <a:pt x="334" y="5531"/>
                    </a:cubicBezTo>
                    <a:cubicBezTo>
                      <a:pt x="414" y="5424"/>
                      <a:pt x="374" y="5211"/>
                      <a:pt x="361" y="5050"/>
                    </a:cubicBezTo>
                    <a:cubicBezTo>
                      <a:pt x="334" y="4662"/>
                      <a:pt x="455" y="4302"/>
                      <a:pt x="654" y="3968"/>
                    </a:cubicBezTo>
                    <a:cubicBezTo>
                      <a:pt x="1055" y="3287"/>
                      <a:pt x="1483" y="2646"/>
                      <a:pt x="2151" y="2165"/>
                    </a:cubicBezTo>
                    <a:cubicBezTo>
                      <a:pt x="2632" y="1817"/>
                      <a:pt x="3059" y="1390"/>
                      <a:pt x="3501" y="989"/>
                    </a:cubicBezTo>
                    <a:cubicBezTo>
                      <a:pt x="3781" y="722"/>
                      <a:pt x="4101" y="535"/>
                      <a:pt x="4475" y="454"/>
                    </a:cubicBezTo>
                    <a:cubicBezTo>
                      <a:pt x="5010" y="334"/>
                      <a:pt x="5558" y="307"/>
                      <a:pt x="6052" y="40"/>
                    </a:cubicBezTo>
                    <a:cubicBezTo>
                      <a:pt x="7081" y="27"/>
                      <a:pt x="8123" y="0"/>
                      <a:pt x="9151" y="27"/>
                    </a:cubicBezTo>
                    <a:cubicBezTo>
                      <a:pt x="9392" y="40"/>
                      <a:pt x="9659" y="227"/>
                      <a:pt x="9860" y="387"/>
                    </a:cubicBezTo>
                    <a:cubicBezTo>
                      <a:pt x="10635" y="1042"/>
                      <a:pt x="11289" y="1817"/>
                      <a:pt x="11864" y="2646"/>
                    </a:cubicBezTo>
                    <a:cubicBezTo>
                      <a:pt x="12051" y="2926"/>
                      <a:pt x="12158" y="3273"/>
                      <a:pt x="12278" y="3607"/>
                    </a:cubicBezTo>
                    <a:cubicBezTo>
                      <a:pt x="12639" y="4650"/>
                      <a:pt x="12773" y="5718"/>
                      <a:pt x="12559" y="6814"/>
                    </a:cubicBezTo>
                    <a:cubicBezTo>
                      <a:pt x="12518" y="6974"/>
                      <a:pt x="12479" y="7135"/>
                      <a:pt x="12505" y="7295"/>
                    </a:cubicBezTo>
                    <a:cubicBezTo>
                      <a:pt x="12612" y="8177"/>
                      <a:pt x="12278" y="8991"/>
                      <a:pt x="12091" y="9833"/>
                    </a:cubicBezTo>
                    <a:cubicBezTo>
                      <a:pt x="12037" y="10033"/>
                      <a:pt x="11930" y="10234"/>
                      <a:pt x="11797" y="10407"/>
                    </a:cubicBezTo>
                    <a:cubicBezTo>
                      <a:pt x="11503" y="10822"/>
                      <a:pt x="11196" y="11249"/>
                      <a:pt x="10835" y="11610"/>
                    </a:cubicBezTo>
                    <a:cubicBezTo>
                      <a:pt x="10582" y="11891"/>
                      <a:pt x="10274" y="12131"/>
                      <a:pt x="9940" y="12304"/>
                    </a:cubicBezTo>
                    <a:cubicBezTo>
                      <a:pt x="9513" y="12532"/>
                      <a:pt x="9045" y="12678"/>
                      <a:pt x="8590" y="12879"/>
                    </a:cubicBezTo>
                    <a:cubicBezTo>
                      <a:pt x="7869" y="13186"/>
                      <a:pt x="7108" y="13079"/>
                      <a:pt x="6453" y="13093"/>
                    </a:cubicBezTo>
                    <a:close/>
                    <a:moveTo>
                      <a:pt x="11650" y="4262"/>
                    </a:moveTo>
                    <a:cubicBezTo>
                      <a:pt x="11463" y="3794"/>
                      <a:pt x="11383" y="3407"/>
                      <a:pt x="11182" y="3086"/>
                    </a:cubicBezTo>
                    <a:cubicBezTo>
                      <a:pt x="10701" y="2338"/>
                      <a:pt x="10101" y="1657"/>
                      <a:pt x="9433" y="1055"/>
                    </a:cubicBezTo>
                    <a:cubicBezTo>
                      <a:pt x="9246" y="882"/>
                      <a:pt x="9045" y="775"/>
                      <a:pt x="8777" y="775"/>
                    </a:cubicBezTo>
                    <a:cubicBezTo>
                      <a:pt x="7696" y="815"/>
                      <a:pt x="6627" y="668"/>
                      <a:pt x="5531" y="962"/>
                    </a:cubicBezTo>
                    <a:cubicBezTo>
                      <a:pt x="4796" y="1162"/>
                      <a:pt x="4101" y="1322"/>
                      <a:pt x="3474" y="1830"/>
                    </a:cubicBezTo>
                    <a:cubicBezTo>
                      <a:pt x="2993" y="2231"/>
                      <a:pt x="2552" y="2658"/>
                      <a:pt x="2138" y="3126"/>
                    </a:cubicBezTo>
                    <a:cubicBezTo>
                      <a:pt x="1803" y="3501"/>
                      <a:pt x="1563" y="3982"/>
                      <a:pt x="1322" y="4422"/>
                    </a:cubicBezTo>
                    <a:cubicBezTo>
                      <a:pt x="1109" y="4823"/>
                      <a:pt x="1069" y="5237"/>
                      <a:pt x="1269" y="5704"/>
                    </a:cubicBezTo>
                    <a:cubicBezTo>
                      <a:pt x="1723" y="5544"/>
                      <a:pt x="2165" y="5437"/>
                      <a:pt x="2552" y="5170"/>
                    </a:cubicBezTo>
                    <a:cubicBezTo>
                      <a:pt x="2886" y="4956"/>
                      <a:pt x="3260" y="4769"/>
                      <a:pt x="3688" y="4756"/>
                    </a:cubicBezTo>
                    <a:cubicBezTo>
                      <a:pt x="4582" y="4716"/>
                      <a:pt x="5451" y="4449"/>
                      <a:pt x="6360" y="4543"/>
                    </a:cubicBezTo>
                    <a:cubicBezTo>
                      <a:pt x="6440" y="4543"/>
                      <a:pt x="6520" y="4529"/>
                      <a:pt x="6600" y="4502"/>
                    </a:cubicBezTo>
                    <a:cubicBezTo>
                      <a:pt x="7174" y="4262"/>
                      <a:pt x="7776" y="4288"/>
                      <a:pt x="8364" y="4288"/>
                    </a:cubicBezTo>
                    <a:cubicBezTo>
                      <a:pt x="9192" y="4302"/>
                      <a:pt x="10006" y="4302"/>
                      <a:pt x="10822" y="4288"/>
                    </a:cubicBezTo>
                    <a:cubicBezTo>
                      <a:pt x="11062" y="4288"/>
                      <a:pt x="11303" y="4275"/>
                      <a:pt x="11650" y="4262"/>
                    </a:cubicBezTo>
                    <a:close/>
                    <a:moveTo>
                      <a:pt x="11677" y="6814"/>
                    </a:moveTo>
                    <a:lnTo>
                      <a:pt x="8777" y="6814"/>
                    </a:lnTo>
                    <a:cubicBezTo>
                      <a:pt x="8724" y="6814"/>
                      <a:pt x="8658" y="6814"/>
                      <a:pt x="8617" y="6841"/>
                    </a:cubicBezTo>
                    <a:cubicBezTo>
                      <a:pt x="8163" y="7081"/>
                      <a:pt x="7669" y="7014"/>
                      <a:pt x="7174" y="7028"/>
                    </a:cubicBezTo>
                    <a:cubicBezTo>
                      <a:pt x="6960" y="7028"/>
                      <a:pt x="6720" y="6974"/>
                      <a:pt x="6533" y="7054"/>
                    </a:cubicBezTo>
                    <a:cubicBezTo>
                      <a:pt x="5892" y="7295"/>
                      <a:pt x="5237" y="7201"/>
                      <a:pt x="4596" y="7227"/>
                    </a:cubicBezTo>
                    <a:cubicBezTo>
                      <a:pt x="4356" y="7227"/>
                      <a:pt x="4101" y="7227"/>
                      <a:pt x="3875" y="7308"/>
                    </a:cubicBezTo>
                    <a:cubicBezTo>
                      <a:pt x="3540" y="7441"/>
                      <a:pt x="3193" y="7482"/>
                      <a:pt x="2846" y="7468"/>
                    </a:cubicBezTo>
                    <a:cubicBezTo>
                      <a:pt x="2432" y="7468"/>
                      <a:pt x="2044" y="7535"/>
                      <a:pt x="1657" y="7762"/>
                    </a:cubicBezTo>
                    <a:cubicBezTo>
                      <a:pt x="1791" y="8016"/>
                      <a:pt x="1871" y="8257"/>
                      <a:pt x="2031" y="8430"/>
                    </a:cubicBezTo>
                    <a:cubicBezTo>
                      <a:pt x="2792" y="9272"/>
                      <a:pt x="3554" y="10140"/>
                      <a:pt x="4623" y="10635"/>
                    </a:cubicBezTo>
                    <a:cubicBezTo>
                      <a:pt x="4716" y="10674"/>
                      <a:pt x="4810" y="10755"/>
                      <a:pt x="4917" y="10742"/>
                    </a:cubicBezTo>
                    <a:cubicBezTo>
                      <a:pt x="5585" y="10728"/>
                      <a:pt x="6253" y="10835"/>
                      <a:pt x="6934" y="10621"/>
                    </a:cubicBezTo>
                    <a:cubicBezTo>
                      <a:pt x="7415" y="10461"/>
                      <a:pt x="7883" y="10234"/>
                      <a:pt x="8377" y="10100"/>
                    </a:cubicBezTo>
                    <a:cubicBezTo>
                      <a:pt x="9098" y="9900"/>
                      <a:pt x="9713" y="9513"/>
                      <a:pt x="10300" y="9071"/>
                    </a:cubicBezTo>
                    <a:cubicBezTo>
                      <a:pt x="10461" y="8938"/>
                      <a:pt x="10621" y="8777"/>
                      <a:pt x="10742" y="8604"/>
                    </a:cubicBezTo>
                    <a:cubicBezTo>
                      <a:pt x="11102" y="8096"/>
                      <a:pt x="11356" y="7535"/>
                      <a:pt x="11677" y="6814"/>
                    </a:cubicBezTo>
                    <a:close/>
                    <a:moveTo>
                      <a:pt x="1417" y="6987"/>
                    </a:moveTo>
                    <a:cubicBezTo>
                      <a:pt x="1550" y="6987"/>
                      <a:pt x="1657" y="7001"/>
                      <a:pt x="1764" y="6987"/>
                    </a:cubicBezTo>
                    <a:lnTo>
                      <a:pt x="3046" y="6787"/>
                    </a:lnTo>
                    <a:cubicBezTo>
                      <a:pt x="3180" y="6773"/>
                      <a:pt x="3326" y="6787"/>
                      <a:pt x="3447" y="6720"/>
                    </a:cubicBezTo>
                    <a:cubicBezTo>
                      <a:pt x="3861" y="6520"/>
                      <a:pt x="4288" y="6559"/>
                      <a:pt x="4730" y="6547"/>
                    </a:cubicBezTo>
                    <a:cubicBezTo>
                      <a:pt x="5104" y="6547"/>
                      <a:pt x="5518" y="6613"/>
                      <a:pt x="5865" y="6493"/>
                    </a:cubicBezTo>
                    <a:cubicBezTo>
                      <a:pt x="6373" y="6333"/>
                      <a:pt x="6880" y="6360"/>
                      <a:pt x="7388" y="6346"/>
                    </a:cubicBezTo>
                    <a:cubicBezTo>
                      <a:pt x="7628" y="6333"/>
                      <a:pt x="7896" y="6333"/>
                      <a:pt x="8097" y="6239"/>
                    </a:cubicBezTo>
                    <a:cubicBezTo>
                      <a:pt x="8417" y="6092"/>
                      <a:pt x="8724" y="6079"/>
                      <a:pt x="9058" y="6079"/>
                    </a:cubicBezTo>
                    <a:lnTo>
                      <a:pt x="10929" y="6079"/>
                    </a:lnTo>
                    <a:cubicBezTo>
                      <a:pt x="11062" y="6079"/>
                      <a:pt x="11209" y="6079"/>
                      <a:pt x="11343" y="6066"/>
                    </a:cubicBezTo>
                    <a:cubicBezTo>
                      <a:pt x="11476" y="6039"/>
                      <a:pt x="11663" y="6092"/>
                      <a:pt x="11770" y="5905"/>
                    </a:cubicBezTo>
                    <a:cubicBezTo>
                      <a:pt x="11757" y="5838"/>
                      <a:pt x="11730" y="5758"/>
                      <a:pt x="11717" y="5692"/>
                    </a:cubicBezTo>
                    <a:cubicBezTo>
                      <a:pt x="11583" y="5197"/>
                      <a:pt x="11289" y="4997"/>
                      <a:pt x="10755" y="5010"/>
                    </a:cubicBezTo>
                    <a:cubicBezTo>
                      <a:pt x="9753" y="5050"/>
                      <a:pt x="8751" y="5024"/>
                      <a:pt x="7749" y="5024"/>
                    </a:cubicBezTo>
                    <a:cubicBezTo>
                      <a:pt x="7522" y="5024"/>
                      <a:pt x="7295" y="5024"/>
                      <a:pt x="7094" y="5090"/>
                    </a:cubicBezTo>
                    <a:cubicBezTo>
                      <a:pt x="6707" y="5237"/>
                      <a:pt x="6292" y="5223"/>
                      <a:pt x="5892" y="5223"/>
                    </a:cubicBezTo>
                    <a:cubicBezTo>
                      <a:pt x="5451" y="5223"/>
                      <a:pt x="5024" y="5211"/>
                      <a:pt x="4609" y="5371"/>
                    </a:cubicBezTo>
                    <a:cubicBezTo>
                      <a:pt x="4489" y="5424"/>
                      <a:pt x="4342" y="5437"/>
                      <a:pt x="4208" y="5437"/>
                    </a:cubicBezTo>
                    <a:cubicBezTo>
                      <a:pt x="3594" y="5424"/>
                      <a:pt x="3046" y="5692"/>
                      <a:pt x="2498" y="5905"/>
                    </a:cubicBezTo>
                    <a:cubicBezTo>
                      <a:pt x="2071" y="6079"/>
                      <a:pt x="1670" y="6279"/>
                      <a:pt x="1229" y="6479"/>
                    </a:cubicBezTo>
                    <a:cubicBezTo>
                      <a:pt x="1283" y="6640"/>
                      <a:pt x="1349" y="6814"/>
                      <a:pt x="1417" y="6987"/>
                    </a:cubicBezTo>
                    <a:close/>
                    <a:moveTo>
                      <a:pt x="1203" y="8831"/>
                    </a:moveTo>
                    <a:cubicBezTo>
                      <a:pt x="1069" y="8978"/>
                      <a:pt x="1189" y="9058"/>
                      <a:pt x="1216" y="9151"/>
                    </a:cubicBezTo>
                    <a:cubicBezTo>
                      <a:pt x="1256" y="9258"/>
                      <a:pt x="1296" y="9352"/>
                      <a:pt x="1322" y="9459"/>
                    </a:cubicBezTo>
                    <a:cubicBezTo>
                      <a:pt x="1363" y="9566"/>
                      <a:pt x="1363" y="9686"/>
                      <a:pt x="1403" y="9780"/>
                    </a:cubicBezTo>
                    <a:cubicBezTo>
                      <a:pt x="1604" y="10154"/>
                      <a:pt x="1777" y="10555"/>
                      <a:pt x="2085" y="10875"/>
                    </a:cubicBezTo>
                    <a:cubicBezTo>
                      <a:pt x="2846" y="11690"/>
                      <a:pt x="3834" y="12051"/>
                      <a:pt x="4850" y="12372"/>
                    </a:cubicBezTo>
                    <a:lnTo>
                      <a:pt x="7709" y="12372"/>
                    </a:lnTo>
                    <a:cubicBezTo>
                      <a:pt x="7735" y="12372"/>
                      <a:pt x="7762" y="12372"/>
                      <a:pt x="7789" y="12358"/>
                    </a:cubicBezTo>
                    <a:cubicBezTo>
                      <a:pt x="8430" y="12078"/>
                      <a:pt x="9112" y="11850"/>
                      <a:pt x="9713" y="11503"/>
                    </a:cubicBezTo>
                    <a:cubicBezTo>
                      <a:pt x="10555" y="11022"/>
                      <a:pt x="11116" y="10274"/>
                      <a:pt x="11476" y="9285"/>
                    </a:cubicBezTo>
                    <a:cubicBezTo>
                      <a:pt x="11330" y="9338"/>
                      <a:pt x="11262" y="9352"/>
                      <a:pt x="11209" y="9392"/>
                    </a:cubicBezTo>
                    <a:cubicBezTo>
                      <a:pt x="10929" y="9606"/>
                      <a:pt x="10662" y="9860"/>
                      <a:pt x="10368" y="10047"/>
                    </a:cubicBezTo>
                    <a:cubicBezTo>
                      <a:pt x="9953" y="10300"/>
                      <a:pt x="9579" y="10635"/>
                      <a:pt x="9098" y="10768"/>
                    </a:cubicBezTo>
                    <a:cubicBezTo>
                      <a:pt x="8724" y="10861"/>
                      <a:pt x="8377" y="11036"/>
                      <a:pt x="8029" y="11155"/>
                    </a:cubicBezTo>
                    <a:cubicBezTo>
                      <a:pt x="7509" y="11330"/>
                      <a:pt x="7028" y="11583"/>
                      <a:pt x="6467" y="11597"/>
                    </a:cubicBezTo>
                    <a:cubicBezTo>
                      <a:pt x="5945" y="11597"/>
                      <a:pt x="5437" y="11597"/>
                      <a:pt x="4917" y="11583"/>
                    </a:cubicBezTo>
                    <a:cubicBezTo>
                      <a:pt x="4730" y="11583"/>
                      <a:pt x="4516" y="11570"/>
                      <a:pt x="4369" y="11476"/>
                    </a:cubicBezTo>
                    <a:cubicBezTo>
                      <a:pt x="3727" y="11075"/>
                      <a:pt x="3046" y="10728"/>
                      <a:pt x="2512" y="10154"/>
                    </a:cubicBezTo>
                    <a:cubicBezTo>
                      <a:pt x="2097" y="9700"/>
                      <a:pt x="1643" y="9272"/>
                      <a:pt x="1203" y="883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9122;p59">
                <a:extLst>
                  <a:ext uri="{FF2B5EF4-FFF2-40B4-BE49-F238E27FC236}">
                    <a16:creationId xmlns:a16="http://schemas.microsoft.com/office/drawing/2014/main" id="{34C7199C-9959-45B6-AF10-28F1355DFA59}"/>
                  </a:ext>
                </a:extLst>
              </p:cNvPr>
              <p:cNvSpPr/>
              <p:nvPr/>
            </p:nvSpPr>
            <p:spPr>
              <a:xfrm>
                <a:off x="3486275" y="1300250"/>
                <a:ext cx="330375" cy="336675"/>
              </a:xfrm>
              <a:custGeom>
                <a:avLst/>
                <a:gdLst/>
                <a:ahLst/>
                <a:cxnLst/>
                <a:rect l="l" t="t" r="r" b="b"/>
                <a:pathLst>
                  <a:path w="13215" h="13467" extrusionOk="0">
                    <a:moveTo>
                      <a:pt x="9046" y="1136"/>
                    </a:moveTo>
                    <a:cubicBezTo>
                      <a:pt x="9219" y="1136"/>
                      <a:pt x="9380" y="1202"/>
                      <a:pt x="9567" y="1363"/>
                    </a:cubicBezTo>
                    <a:cubicBezTo>
                      <a:pt x="10249" y="1991"/>
                      <a:pt x="10823" y="2672"/>
                      <a:pt x="11277" y="3367"/>
                    </a:cubicBezTo>
                    <a:cubicBezTo>
                      <a:pt x="11398" y="3554"/>
                      <a:pt x="11478" y="3781"/>
                      <a:pt x="11571" y="4049"/>
                    </a:cubicBezTo>
                    <a:cubicBezTo>
                      <a:pt x="11598" y="4115"/>
                      <a:pt x="11611" y="4182"/>
                      <a:pt x="11638" y="4262"/>
                    </a:cubicBezTo>
                    <a:lnTo>
                      <a:pt x="11571" y="4262"/>
                    </a:lnTo>
                    <a:cubicBezTo>
                      <a:pt x="11384" y="4275"/>
                      <a:pt x="11223" y="4275"/>
                      <a:pt x="11077" y="4275"/>
                    </a:cubicBezTo>
                    <a:lnTo>
                      <a:pt x="8218" y="4275"/>
                    </a:lnTo>
                    <a:cubicBezTo>
                      <a:pt x="7777" y="4275"/>
                      <a:pt x="7269" y="4289"/>
                      <a:pt x="6775" y="4503"/>
                    </a:cubicBezTo>
                    <a:cubicBezTo>
                      <a:pt x="6734" y="4516"/>
                      <a:pt x="6681" y="4530"/>
                      <a:pt x="6628" y="4530"/>
                    </a:cubicBezTo>
                    <a:cubicBezTo>
                      <a:pt x="6494" y="4516"/>
                      <a:pt x="6360" y="4503"/>
                      <a:pt x="6227" y="4503"/>
                    </a:cubicBezTo>
                    <a:cubicBezTo>
                      <a:pt x="5786" y="4503"/>
                      <a:pt x="5359" y="4569"/>
                      <a:pt x="4944" y="4623"/>
                    </a:cubicBezTo>
                    <a:cubicBezTo>
                      <a:pt x="4611" y="4676"/>
                      <a:pt x="4263" y="4729"/>
                      <a:pt x="3929" y="4743"/>
                    </a:cubicBezTo>
                    <a:cubicBezTo>
                      <a:pt x="3542" y="4756"/>
                      <a:pt x="3141" y="4904"/>
                      <a:pt x="2714" y="5198"/>
                    </a:cubicBezTo>
                    <a:cubicBezTo>
                      <a:pt x="2433" y="5385"/>
                      <a:pt x="2112" y="5478"/>
                      <a:pt x="1778" y="5598"/>
                    </a:cubicBezTo>
                    <a:cubicBezTo>
                      <a:pt x="1738" y="5611"/>
                      <a:pt x="1684" y="5625"/>
                      <a:pt x="1645" y="5638"/>
                    </a:cubicBezTo>
                    <a:cubicBezTo>
                      <a:pt x="1538" y="5317"/>
                      <a:pt x="1577" y="5011"/>
                      <a:pt x="1738" y="4690"/>
                    </a:cubicBezTo>
                    <a:cubicBezTo>
                      <a:pt x="1778" y="4636"/>
                      <a:pt x="1805" y="4583"/>
                      <a:pt x="1832" y="4530"/>
                    </a:cubicBezTo>
                    <a:cubicBezTo>
                      <a:pt x="2046" y="4142"/>
                      <a:pt x="2259" y="3741"/>
                      <a:pt x="2539" y="3420"/>
                    </a:cubicBezTo>
                    <a:cubicBezTo>
                      <a:pt x="3008" y="2900"/>
                      <a:pt x="3421" y="2485"/>
                      <a:pt x="3849" y="2152"/>
                    </a:cubicBezTo>
                    <a:cubicBezTo>
                      <a:pt x="4397" y="1710"/>
                      <a:pt x="5012" y="1537"/>
                      <a:pt x="5680" y="1363"/>
                    </a:cubicBezTo>
                    <a:lnTo>
                      <a:pt x="5840" y="1323"/>
                    </a:lnTo>
                    <a:cubicBezTo>
                      <a:pt x="6441" y="1163"/>
                      <a:pt x="7028" y="1136"/>
                      <a:pt x="7563" y="1136"/>
                    </a:cubicBezTo>
                    <a:cubicBezTo>
                      <a:pt x="7737" y="1136"/>
                      <a:pt x="7910" y="1136"/>
                      <a:pt x="8070" y="1149"/>
                    </a:cubicBezTo>
                    <a:lnTo>
                      <a:pt x="8592" y="1149"/>
                    </a:lnTo>
                    <a:cubicBezTo>
                      <a:pt x="8752" y="1149"/>
                      <a:pt x="8899" y="1149"/>
                      <a:pt x="9046" y="1136"/>
                    </a:cubicBezTo>
                    <a:close/>
                    <a:moveTo>
                      <a:pt x="7563" y="762"/>
                    </a:moveTo>
                    <a:cubicBezTo>
                      <a:pt x="7028" y="762"/>
                      <a:pt x="6387" y="789"/>
                      <a:pt x="5746" y="962"/>
                    </a:cubicBezTo>
                    <a:cubicBezTo>
                      <a:pt x="5692" y="976"/>
                      <a:pt x="5626" y="989"/>
                      <a:pt x="5573" y="1003"/>
                    </a:cubicBezTo>
                    <a:cubicBezTo>
                      <a:pt x="4878" y="1190"/>
                      <a:pt x="4223" y="1363"/>
                      <a:pt x="3608" y="1858"/>
                    </a:cubicBezTo>
                    <a:cubicBezTo>
                      <a:pt x="3168" y="2205"/>
                      <a:pt x="2740" y="2632"/>
                      <a:pt x="2259" y="3167"/>
                    </a:cubicBezTo>
                    <a:cubicBezTo>
                      <a:pt x="1939" y="3514"/>
                      <a:pt x="1711" y="3942"/>
                      <a:pt x="1497" y="4355"/>
                    </a:cubicBezTo>
                    <a:lnTo>
                      <a:pt x="1417" y="4516"/>
                    </a:lnTo>
                    <a:cubicBezTo>
                      <a:pt x="1164" y="4984"/>
                      <a:pt x="1137" y="5465"/>
                      <a:pt x="1351" y="5959"/>
                    </a:cubicBezTo>
                    <a:lnTo>
                      <a:pt x="1417" y="6119"/>
                    </a:lnTo>
                    <a:lnTo>
                      <a:pt x="1591" y="6065"/>
                    </a:lnTo>
                    <a:cubicBezTo>
                      <a:pt x="1698" y="6026"/>
                      <a:pt x="1805" y="5985"/>
                      <a:pt x="1898" y="5959"/>
                    </a:cubicBezTo>
                    <a:cubicBezTo>
                      <a:pt x="2259" y="5839"/>
                      <a:pt x="2593" y="5718"/>
                      <a:pt x="2913" y="5504"/>
                    </a:cubicBezTo>
                    <a:cubicBezTo>
                      <a:pt x="3288" y="5264"/>
                      <a:pt x="3622" y="5130"/>
                      <a:pt x="3956" y="5117"/>
                    </a:cubicBezTo>
                    <a:cubicBezTo>
                      <a:pt x="4303" y="5104"/>
                      <a:pt x="4650" y="5050"/>
                      <a:pt x="4998" y="4997"/>
                    </a:cubicBezTo>
                    <a:cubicBezTo>
                      <a:pt x="5398" y="4943"/>
                      <a:pt x="5813" y="4877"/>
                      <a:pt x="6227" y="4877"/>
                    </a:cubicBezTo>
                    <a:cubicBezTo>
                      <a:pt x="6348" y="4877"/>
                      <a:pt x="6467" y="4890"/>
                      <a:pt x="6588" y="4904"/>
                    </a:cubicBezTo>
                    <a:cubicBezTo>
                      <a:pt x="6606" y="4906"/>
                      <a:pt x="6626" y="4907"/>
                      <a:pt x="6645" y="4907"/>
                    </a:cubicBezTo>
                    <a:cubicBezTo>
                      <a:pt x="6740" y="4907"/>
                      <a:pt x="6845" y="4883"/>
                      <a:pt x="6921" y="4850"/>
                    </a:cubicBezTo>
                    <a:cubicBezTo>
                      <a:pt x="7349" y="4676"/>
                      <a:pt x="7790" y="4649"/>
                      <a:pt x="8218" y="4649"/>
                    </a:cubicBezTo>
                    <a:cubicBezTo>
                      <a:pt x="8284" y="4649"/>
                      <a:pt x="8364" y="4663"/>
                      <a:pt x="8432" y="4663"/>
                    </a:cubicBezTo>
                    <a:lnTo>
                      <a:pt x="11077" y="4663"/>
                    </a:lnTo>
                    <a:cubicBezTo>
                      <a:pt x="11237" y="4649"/>
                      <a:pt x="11398" y="4649"/>
                      <a:pt x="11585" y="4636"/>
                    </a:cubicBezTo>
                    <a:cubicBezTo>
                      <a:pt x="11692" y="4636"/>
                      <a:pt x="11798" y="4623"/>
                      <a:pt x="11918" y="4623"/>
                    </a:cubicBezTo>
                    <a:lnTo>
                      <a:pt x="12185" y="4610"/>
                    </a:lnTo>
                    <a:lnTo>
                      <a:pt x="12078" y="4369"/>
                    </a:lnTo>
                    <a:cubicBezTo>
                      <a:pt x="12025" y="4209"/>
                      <a:pt x="11972" y="4075"/>
                      <a:pt x="11932" y="3928"/>
                    </a:cubicBezTo>
                    <a:cubicBezTo>
                      <a:pt x="11825" y="3648"/>
                      <a:pt x="11745" y="3393"/>
                      <a:pt x="11598" y="3167"/>
                    </a:cubicBezTo>
                    <a:cubicBezTo>
                      <a:pt x="11130" y="2432"/>
                      <a:pt x="10529" y="1737"/>
                      <a:pt x="9821" y="1083"/>
                    </a:cubicBezTo>
                    <a:cubicBezTo>
                      <a:pt x="9581" y="869"/>
                      <a:pt x="9340" y="762"/>
                      <a:pt x="9059" y="762"/>
                    </a:cubicBezTo>
                    <a:lnTo>
                      <a:pt x="9032" y="762"/>
                    </a:lnTo>
                    <a:cubicBezTo>
                      <a:pt x="8899" y="762"/>
                      <a:pt x="8752" y="775"/>
                      <a:pt x="8592" y="775"/>
                    </a:cubicBezTo>
                    <a:cubicBezTo>
                      <a:pt x="8418" y="775"/>
                      <a:pt x="8245" y="762"/>
                      <a:pt x="8084" y="762"/>
                    </a:cubicBezTo>
                    <a:close/>
                    <a:moveTo>
                      <a:pt x="11090" y="5371"/>
                    </a:moveTo>
                    <a:cubicBezTo>
                      <a:pt x="11491" y="5371"/>
                      <a:pt x="11678" y="5518"/>
                      <a:pt x="11785" y="5905"/>
                    </a:cubicBezTo>
                    <a:cubicBezTo>
                      <a:pt x="11798" y="5946"/>
                      <a:pt x="11811" y="5985"/>
                      <a:pt x="11811" y="6026"/>
                    </a:cubicBezTo>
                    <a:cubicBezTo>
                      <a:pt x="11798" y="6039"/>
                      <a:pt x="11758" y="6039"/>
                      <a:pt x="11704" y="6039"/>
                    </a:cubicBezTo>
                    <a:cubicBezTo>
                      <a:pt x="11665" y="6039"/>
                      <a:pt x="11611" y="6039"/>
                      <a:pt x="11558" y="6053"/>
                    </a:cubicBezTo>
                    <a:cubicBezTo>
                      <a:pt x="11478" y="6065"/>
                      <a:pt x="11384" y="6065"/>
                      <a:pt x="11317" y="6065"/>
                    </a:cubicBezTo>
                    <a:lnTo>
                      <a:pt x="9313" y="6065"/>
                    </a:lnTo>
                    <a:cubicBezTo>
                      <a:pt x="8966" y="6065"/>
                      <a:pt x="8632" y="6079"/>
                      <a:pt x="8284" y="6240"/>
                    </a:cubicBezTo>
                    <a:cubicBezTo>
                      <a:pt x="8138" y="6306"/>
                      <a:pt x="7937" y="6306"/>
                      <a:pt x="7737" y="6320"/>
                    </a:cubicBezTo>
                    <a:lnTo>
                      <a:pt x="7630" y="6320"/>
                    </a:lnTo>
                    <a:cubicBezTo>
                      <a:pt x="7523" y="6333"/>
                      <a:pt x="7416" y="6333"/>
                      <a:pt x="7309" y="6333"/>
                    </a:cubicBezTo>
                    <a:cubicBezTo>
                      <a:pt x="6909" y="6347"/>
                      <a:pt x="6481" y="6359"/>
                      <a:pt x="6054" y="6493"/>
                    </a:cubicBezTo>
                    <a:cubicBezTo>
                      <a:pt x="5933" y="6534"/>
                      <a:pt x="5799" y="6546"/>
                      <a:pt x="5599" y="6546"/>
                    </a:cubicBezTo>
                    <a:cubicBezTo>
                      <a:pt x="5519" y="6546"/>
                      <a:pt x="5425" y="6546"/>
                      <a:pt x="5332" y="6534"/>
                    </a:cubicBezTo>
                    <a:lnTo>
                      <a:pt x="4771" y="6534"/>
                    </a:lnTo>
                    <a:cubicBezTo>
                      <a:pt x="4397" y="6534"/>
                      <a:pt x="4009" y="6534"/>
                      <a:pt x="3622" y="6733"/>
                    </a:cubicBezTo>
                    <a:cubicBezTo>
                      <a:pt x="3569" y="6747"/>
                      <a:pt x="3501" y="6760"/>
                      <a:pt x="3421" y="6760"/>
                    </a:cubicBezTo>
                    <a:cubicBezTo>
                      <a:pt x="3368" y="6774"/>
                      <a:pt x="3328" y="6774"/>
                      <a:pt x="3275" y="6774"/>
                    </a:cubicBezTo>
                    <a:cubicBezTo>
                      <a:pt x="3154" y="6801"/>
                      <a:pt x="3034" y="6814"/>
                      <a:pt x="2913" y="6840"/>
                    </a:cubicBezTo>
                    <a:cubicBezTo>
                      <a:pt x="2607" y="6881"/>
                      <a:pt x="2299" y="6934"/>
                      <a:pt x="1992" y="6974"/>
                    </a:cubicBezTo>
                    <a:lnTo>
                      <a:pt x="1805" y="6974"/>
                    </a:lnTo>
                    <a:cubicBezTo>
                      <a:pt x="1765" y="6894"/>
                      <a:pt x="1738" y="6828"/>
                      <a:pt x="1711" y="6760"/>
                    </a:cubicBezTo>
                    <a:cubicBezTo>
                      <a:pt x="1805" y="6721"/>
                      <a:pt x="1885" y="6680"/>
                      <a:pt x="1965" y="6641"/>
                    </a:cubicBezTo>
                    <a:cubicBezTo>
                      <a:pt x="2259" y="6507"/>
                      <a:pt x="2539" y="6373"/>
                      <a:pt x="2820" y="6253"/>
                    </a:cubicBezTo>
                    <a:cubicBezTo>
                      <a:pt x="2901" y="6226"/>
                      <a:pt x="2981" y="6199"/>
                      <a:pt x="3047" y="6160"/>
                    </a:cubicBezTo>
                    <a:cubicBezTo>
                      <a:pt x="3512" y="5979"/>
                      <a:pt x="3941" y="5798"/>
                      <a:pt x="4403" y="5798"/>
                    </a:cubicBezTo>
                    <a:cubicBezTo>
                      <a:pt x="4419" y="5798"/>
                      <a:pt x="4435" y="5798"/>
                      <a:pt x="4450" y="5798"/>
                    </a:cubicBezTo>
                    <a:lnTo>
                      <a:pt x="4490" y="5798"/>
                    </a:lnTo>
                    <a:cubicBezTo>
                      <a:pt x="4650" y="5798"/>
                      <a:pt x="4798" y="5772"/>
                      <a:pt x="4931" y="5732"/>
                    </a:cubicBezTo>
                    <a:cubicBezTo>
                      <a:pt x="5252" y="5598"/>
                      <a:pt x="5599" y="5585"/>
                      <a:pt x="5920" y="5585"/>
                    </a:cubicBezTo>
                    <a:lnTo>
                      <a:pt x="6334" y="5585"/>
                    </a:lnTo>
                    <a:cubicBezTo>
                      <a:pt x="6681" y="5585"/>
                      <a:pt x="7042" y="5585"/>
                      <a:pt x="7416" y="5438"/>
                    </a:cubicBezTo>
                    <a:cubicBezTo>
                      <a:pt x="7563" y="5385"/>
                      <a:pt x="7764" y="5385"/>
                      <a:pt x="7937" y="5385"/>
                    </a:cubicBezTo>
                    <a:lnTo>
                      <a:pt x="8004" y="5385"/>
                    </a:lnTo>
                    <a:cubicBezTo>
                      <a:pt x="8352" y="5385"/>
                      <a:pt x="8699" y="5385"/>
                      <a:pt x="9046" y="5397"/>
                    </a:cubicBezTo>
                    <a:lnTo>
                      <a:pt x="9807" y="5397"/>
                    </a:lnTo>
                    <a:cubicBezTo>
                      <a:pt x="10288" y="5397"/>
                      <a:pt x="10676" y="5385"/>
                      <a:pt x="11024" y="5371"/>
                    </a:cubicBezTo>
                    <a:close/>
                    <a:moveTo>
                      <a:pt x="11092" y="4995"/>
                    </a:moveTo>
                    <a:cubicBezTo>
                      <a:pt x="11065" y="4995"/>
                      <a:pt x="11038" y="4995"/>
                      <a:pt x="11010" y="4997"/>
                    </a:cubicBezTo>
                    <a:cubicBezTo>
                      <a:pt x="10662" y="5011"/>
                      <a:pt x="10288" y="5023"/>
                      <a:pt x="9807" y="5023"/>
                    </a:cubicBezTo>
                    <a:cubicBezTo>
                      <a:pt x="9554" y="5023"/>
                      <a:pt x="9313" y="5011"/>
                      <a:pt x="9059" y="5011"/>
                    </a:cubicBezTo>
                    <a:lnTo>
                      <a:pt x="7937" y="5011"/>
                    </a:lnTo>
                    <a:cubicBezTo>
                      <a:pt x="7737" y="5011"/>
                      <a:pt x="7497" y="5011"/>
                      <a:pt x="7296" y="5091"/>
                    </a:cubicBezTo>
                    <a:cubicBezTo>
                      <a:pt x="6975" y="5198"/>
                      <a:pt x="6641" y="5210"/>
                      <a:pt x="6334" y="5210"/>
                    </a:cubicBezTo>
                    <a:lnTo>
                      <a:pt x="5920" y="5210"/>
                    </a:lnTo>
                    <a:cubicBezTo>
                      <a:pt x="5559" y="5210"/>
                      <a:pt x="5172" y="5224"/>
                      <a:pt x="4798" y="5371"/>
                    </a:cubicBezTo>
                    <a:cubicBezTo>
                      <a:pt x="4704" y="5411"/>
                      <a:pt x="4611" y="5424"/>
                      <a:pt x="4490" y="5424"/>
                    </a:cubicBezTo>
                    <a:lnTo>
                      <a:pt x="4463" y="5424"/>
                    </a:lnTo>
                    <a:cubicBezTo>
                      <a:pt x="4446" y="5424"/>
                      <a:pt x="4428" y="5424"/>
                      <a:pt x="4411" y="5424"/>
                    </a:cubicBezTo>
                    <a:cubicBezTo>
                      <a:pt x="3859" y="5424"/>
                      <a:pt x="3380" y="5617"/>
                      <a:pt x="2913" y="5812"/>
                    </a:cubicBezTo>
                    <a:cubicBezTo>
                      <a:pt x="2833" y="5852"/>
                      <a:pt x="2753" y="5878"/>
                      <a:pt x="2687" y="5905"/>
                    </a:cubicBezTo>
                    <a:cubicBezTo>
                      <a:pt x="2393" y="6026"/>
                      <a:pt x="2099" y="6160"/>
                      <a:pt x="1805" y="6293"/>
                    </a:cubicBezTo>
                    <a:cubicBezTo>
                      <a:pt x="1672" y="6359"/>
                      <a:pt x="1538" y="6427"/>
                      <a:pt x="1404" y="6480"/>
                    </a:cubicBezTo>
                    <a:lnTo>
                      <a:pt x="1244" y="6560"/>
                    </a:lnTo>
                    <a:lnTo>
                      <a:pt x="1297" y="6721"/>
                    </a:lnTo>
                    <a:cubicBezTo>
                      <a:pt x="1351" y="6867"/>
                      <a:pt x="1417" y="7027"/>
                      <a:pt x="1471" y="7188"/>
                    </a:cubicBezTo>
                    <a:lnTo>
                      <a:pt x="1538" y="7348"/>
                    </a:lnTo>
                    <a:lnTo>
                      <a:pt x="1791" y="7348"/>
                    </a:lnTo>
                    <a:cubicBezTo>
                      <a:pt x="1832" y="7348"/>
                      <a:pt x="1871" y="7362"/>
                      <a:pt x="1898" y="7362"/>
                    </a:cubicBezTo>
                    <a:cubicBezTo>
                      <a:pt x="1952" y="7362"/>
                      <a:pt x="2005" y="7348"/>
                      <a:pt x="2046" y="7348"/>
                    </a:cubicBezTo>
                    <a:cubicBezTo>
                      <a:pt x="2352" y="7309"/>
                      <a:pt x="2660" y="7255"/>
                      <a:pt x="2967" y="7214"/>
                    </a:cubicBezTo>
                    <a:cubicBezTo>
                      <a:pt x="3088" y="7188"/>
                      <a:pt x="3207" y="7175"/>
                      <a:pt x="3328" y="7148"/>
                    </a:cubicBezTo>
                    <a:cubicBezTo>
                      <a:pt x="3368" y="7148"/>
                      <a:pt x="3408" y="7148"/>
                      <a:pt x="3448" y="7134"/>
                    </a:cubicBezTo>
                    <a:cubicBezTo>
                      <a:pt x="3555" y="7134"/>
                      <a:pt x="3676" y="7121"/>
                      <a:pt x="3782" y="7068"/>
                    </a:cubicBezTo>
                    <a:cubicBezTo>
                      <a:pt x="4089" y="6921"/>
                      <a:pt x="4424" y="6908"/>
                      <a:pt x="4784" y="6908"/>
                    </a:cubicBezTo>
                    <a:lnTo>
                      <a:pt x="4985" y="6908"/>
                    </a:lnTo>
                    <a:cubicBezTo>
                      <a:pt x="5092" y="6908"/>
                      <a:pt x="5199" y="6908"/>
                      <a:pt x="5318" y="6921"/>
                    </a:cubicBezTo>
                    <a:lnTo>
                      <a:pt x="5599" y="6921"/>
                    </a:lnTo>
                    <a:cubicBezTo>
                      <a:pt x="5840" y="6921"/>
                      <a:pt x="6013" y="6908"/>
                      <a:pt x="6173" y="6854"/>
                    </a:cubicBezTo>
                    <a:cubicBezTo>
                      <a:pt x="6547" y="6733"/>
                      <a:pt x="6921" y="6721"/>
                      <a:pt x="7309" y="6707"/>
                    </a:cubicBezTo>
                    <a:lnTo>
                      <a:pt x="7657" y="6707"/>
                    </a:lnTo>
                    <a:cubicBezTo>
                      <a:pt x="7684" y="6707"/>
                      <a:pt x="7723" y="6694"/>
                      <a:pt x="7750" y="6694"/>
                    </a:cubicBezTo>
                    <a:cubicBezTo>
                      <a:pt x="7977" y="6694"/>
                      <a:pt x="8218" y="6680"/>
                      <a:pt x="8432" y="6587"/>
                    </a:cubicBezTo>
                    <a:cubicBezTo>
                      <a:pt x="8712" y="6453"/>
                      <a:pt x="8993" y="6440"/>
                      <a:pt x="9313" y="6440"/>
                    </a:cubicBezTo>
                    <a:lnTo>
                      <a:pt x="11317" y="6440"/>
                    </a:lnTo>
                    <a:cubicBezTo>
                      <a:pt x="11410" y="6440"/>
                      <a:pt x="11517" y="6440"/>
                      <a:pt x="11624" y="6427"/>
                    </a:cubicBezTo>
                    <a:cubicBezTo>
                      <a:pt x="11651" y="6413"/>
                      <a:pt x="11678" y="6413"/>
                      <a:pt x="11718" y="6413"/>
                    </a:cubicBezTo>
                    <a:cubicBezTo>
                      <a:pt x="11838" y="6413"/>
                      <a:pt x="12052" y="6400"/>
                      <a:pt x="12185" y="6172"/>
                    </a:cubicBezTo>
                    <a:lnTo>
                      <a:pt x="12226" y="6106"/>
                    </a:lnTo>
                    <a:lnTo>
                      <a:pt x="12199" y="6012"/>
                    </a:lnTo>
                    <a:cubicBezTo>
                      <a:pt x="12185" y="5946"/>
                      <a:pt x="12173" y="5878"/>
                      <a:pt x="12146" y="5812"/>
                    </a:cubicBezTo>
                    <a:cubicBezTo>
                      <a:pt x="12005" y="5263"/>
                      <a:pt x="11658" y="4995"/>
                      <a:pt x="11092" y="4995"/>
                    </a:cubicBezTo>
                    <a:close/>
                    <a:moveTo>
                      <a:pt x="11638" y="7175"/>
                    </a:moveTo>
                    <a:cubicBezTo>
                      <a:pt x="11371" y="7763"/>
                      <a:pt x="11157" y="8244"/>
                      <a:pt x="10849" y="8671"/>
                    </a:cubicBezTo>
                    <a:cubicBezTo>
                      <a:pt x="10730" y="8832"/>
                      <a:pt x="10596" y="8978"/>
                      <a:pt x="10436" y="9099"/>
                    </a:cubicBezTo>
                    <a:cubicBezTo>
                      <a:pt x="9941" y="9473"/>
                      <a:pt x="9326" y="9886"/>
                      <a:pt x="8578" y="10087"/>
                    </a:cubicBezTo>
                    <a:cubicBezTo>
                      <a:pt x="8298" y="10168"/>
                      <a:pt x="8017" y="10274"/>
                      <a:pt x="7737" y="10381"/>
                    </a:cubicBezTo>
                    <a:cubicBezTo>
                      <a:pt x="7536" y="10461"/>
                      <a:pt x="7336" y="10554"/>
                      <a:pt x="7122" y="10622"/>
                    </a:cubicBezTo>
                    <a:cubicBezTo>
                      <a:pt x="6775" y="10729"/>
                      <a:pt x="6428" y="10742"/>
                      <a:pt x="6147" y="10742"/>
                    </a:cubicBezTo>
                    <a:cubicBezTo>
                      <a:pt x="6013" y="10742"/>
                      <a:pt x="5879" y="10742"/>
                      <a:pt x="5760" y="10729"/>
                    </a:cubicBezTo>
                    <a:lnTo>
                      <a:pt x="5158" y="10729"/>
                    </a:lnTo>
                    <a:cubicBezTo>
                      <a:pt x="5145" y="10729"/>
                      <a:pt x="5078" y="10702"/>
                      <a:pt x="5038" y="10675"/>
                    </a:cubicBezTo>
                    <a:cubicBezTo>
                      <a:pt x="5012" y="10661"/>
                      <a:pt x="4985" y="10649"/>
                      <a:pt x="4944" y="10635"/>
                    </a:cubicBezTo>
                    <a:cubicBezTo>
                      <a:pt x="3982" y="10180"/>
                      <a:pt x="3261" y="9406"/>
                      <a:pt x="2566" y="8645"/>
                    </a:cubicBezTo>
                    <a:cubicBezTo>
                      <a:pt x="2513" y="8591"/>
                      <a:pt x="2473" y="8538"/>
                      <a:pt x="2420" y="8484"/>
                    </a:cubicBezTo>
                    <a:cubicBezTo>
                      <a:pt x="2340" y="8377"/>
                      <a:pt x="2272" y="8257"/>
                      <a:pt x="2206" y="8096"/>
                    </a:cubicBezTo>
                    <a:lnTo>
                      <a:pt x="2165" y="8016"/>
                    </a:lnTo>
                    <a:cubicBezTo>
                      <a:pt x="2433" y="7896"/>
                      <a:pt x="2726" y="7843"/>
                      <a:pt x="3088" y="7843"/>
                    </a:cubicBezTo>
                    <a:lnTo>
                      <a:pt x="3114" y="7843"/>
                    </a:lnTo>
                    <a:cubicBezTo>
                      <a:pt x="3528" y="7843"/>
                      <a:pt x="3875" y="7776"/>
                      <a:pt x="4196" y="7669"/>
                    </a:cubicBezTo>
                    <a:cubicBezTo>
                      <a:pt x="4370" y="7602"/>
                      <a:pt x="4570" y="7589"/>
                      <a:pt x="4771" y="7589"/>
                    </a:cubicBezTo>
                    <a:lnTo>
                      <a:pt x="4864" y="7589"/>
                    </a:lnTo>
                    <a:cubicBezTo>
                      <a:pt x="4944" y="7576"/>
                      <a:pt x="5038" y="7576"/>
                      <a:pt x="5145" y="7576"/>
                    </a:cubicBezTo>
                    <a:lnTo>
                      <a:pt x="5372" y="7576"/>
                    </a:lnTo>
                    <a:cubicBezTo>
                      <a:pt x="5452" y="7576"/>
                      <a:pt x="5519" y="7589"/>
                      <a:pt x="5599" y="7589"/>
                    </a:cubicBezTo>
                    <a:cubicBezTo>
                      <a:pt x="6066" y="7589"/>
                      <a:pt x="6454" y="7549"/>
                      <a:pt x="6855" y="7401"/>
                    </a:cubicBezTo>
                    <a:cubicBezTo>
                      <a:pt x="6909" y="7375"/>
                      <a:pt x="6962" y="7375"/>
                      <a:pt x="7055" y="7375"/>
                    </a:cubicBezTo>
                    <a:lnTo>
                      <a:pt x="7215" y="7375"/>
                    </a:lnTo>
                    <a:cubicBezTo>
                      <a:pt x="7296" y="7375"/>
                      <a:pt x="7363" y="7389"/>
                      <a:pt x="7429" y="7389"/>
                    </a:cubicBezTo>
                    <a:lnTo>
                      <a:pt x="7924" y="7389"/>
                    </a:lnTo>
                    <a:cubicBezTo>
                      <a:pt x="8257" y="7389"/>
                      <a:pt x="8619" y="7362"/>
                      <a:pt x="8952" y="7188"/>
                    </a:cubicBezTo>
                    <a:cubicBezTo>
                      <a:pt x="8966" y="7175"/>
                      <a:pt x="9006" y="7175"/>
                      <a:pt x="9032" y="7175"/>
                    </a:cubicBezTo>
                    <a:close/>
                    <a:moveTo>
                      <a:pt x="9032" y="6801"/>
                    </a:moveTo>
                    <a:cubicBezTo>
                      <a:pt x="8966" y="6801"/>
                      <a:pt x="8872" y="6801"/>
                      <a:pt x="8779" y="6854"/>
                    </a:cubicBezTo>
                    <a:cubicBezTo>
                      <a:pt x="8525" y="6988"/>
                      <a:pt x="8257" y="7015"/>
                      <a:pt x="7924" y="7015"/>
                    </a:cubicBezTo>
                    <a:cubicBezTo>
                      <a:pt x="7857" y="7015"/>
                      <a:pt x="7790" y="7015"/>
                      <a:pt x="7723" y="7001"/>
                    </a:cubicBezTo>
                    <a:lnTo>
                      <a:pt x="7242" y="7001"/>
                    </a:lnTo>
                    <a:cubicBezTo>
                      <a:pt x="7176" y="7001"/>
                      <a:pt x="7122" y="6988"/>
                      <a:pt x="7055" y="6988"/>
                    </a:cubicBezTo>
                    <a:cubicBezTo>
                      <a:pt x="6921" y="6988"/>
                      <a:pt x="6815" y="7015"/>
                      <a:pt x="6722" y="7041"/>
                    </a:cubicBezTo>
                    <a:cubicBezTo>
                      <a:pt x="6374" y="7175"/>
                      <a:pt x="6027" y="7202"/>
                      <a:pt x="5599" y="7202"/>
                    </a:cubicBezTo>
                    <a:lnTo>
                      <a:pt x="4837" y="7202"/>
                    </a:lnTo>
                    <a:cubicBezTo>
                      <a:pt x="4811" y="7202"/>
                      <a:pt x="4784" y="7214"/>
                      <a:pt x="4757" y="7214"/>
                    </a:cubicBezTo>
                    <a:cubicBezTo>
                      <a:pt x="4531" y="7214"/>
                      <a:pt x="4290" y="7228"/>
                      <a:pt x="4062" y="7309"/>
                    </a:cubicBezTo>
                    <a:cubicBezTo>
                      <a:pt x="3795" y="7415"/>
                      <a:pt x="3488" y="7455"/>
                      <a:pt x="3114" y="7455"/>
                    </a:cubicBezTo>
                    <a:lnTo>
                      <a:pt x="3088" y="7455"/>
                    </a:lnTo>
                    <a:cubicBezTo>
                      <a:pt x="2593" y="7455"/>
                      <a:pt x="2192" y="7562"/>
                      <a:pt x="1818" y="7776"/>
                    </a:cubicBezTo>
                    <a:lnTo>
                      <a:pt x="1658" y="7870"/>
                    </a:lnTo>
                    <a:lnTo>
                      <a:pt x="1738" y="8030"/>
                    </a:lnTo>
                    <a:cubicBezTo>
                      <a:pt x="1778" y="8110"/>
                      <a:pt x="1818" y="8190"/>
                      <a:pt x="1859" y="8257"/>
                    </a:cubicBezTo>
                    <a:cubicBezTo>
                      <a:pt x="1939" y="8431"/>
                      <a:pt x="2019" y="8604"/>
                      <a:pt x="2139" y="8738"/>
                    </a:cubicBezTo>
                    <a:cubicBezTo>
                      <a:pt x="2192" y="8791"/>
                      <a:pt x="2245" y="8844"/>
                      <a:pt x="2286" y="8898"/>
                    </a:cubicBezTo>
                    <a:cubicBezTo>
                      <a:pt x="3008" y="9687"/>
                      <a:pt x="3756" y="10501"/>
                      <a:pt x="4798" y="10982"/>
                    </a:cubicBezTo>
                    <a:cubicBezTo>
                      <a:pt x="4811" y="10982"/>
                      <a:pt x="4837" y="10996"/>
                      <a:pt x="4864" y="11009"/>
                    </a:cubicBezTo>
                    <a:cubicBezTo>
                      <a:pt x="4944" y="11049"/>
                      <a:pt x="5051" y="11103"/>
                      <a:pt x="5158" y="11103"/>
                    </a:cubicBezTo>
                    <a:lnTo>
                      <a:pt x="5359" y="11103"/>
                    </a:lnTo>
                    <a:cubicBezTo>
                      <a:pt x="5479" y="11103"/>
                      <a:pt x="5612" y="11116"/>
                      <a:pt x="5746" y="11116"/>
                    </a:cubicBezTo>
                    <a:lnTo>
                      <a:pt x="6147" y="11116"/>
                    </a:lnTo>
                    <a:cubicBezTo>
                      <a:pt x="6467" y="11116"/>
                      <a:pt x="6841" y="11103"/>
                      <a:pt x="7242" y="10982"/>
                    </a:cubicBezTo>
                    <a:lnTo>
                      <a:pt x="7883" y="10742"/>
                    </a:lnTo>
                    <a:cubicBezTo>
                      <a:pt x="8151" y="10635"/>
                      <a:pt x="8405" y="10528"/>
                      <a:pt x="8685" y="10461"/>
                    </a:cubicBezTo>
                    <a:cubicBezTo>
                      <a:pt x="9487" y="10234"/>
                      <a:pt x="10142" y="9793"/>
                      <a:pt x="10662" y="9393"/>
                    </a:cubicBezTo>
                    <a:cubicBezTo>
                      <a:pt x="10849" y="9245"/>
                      <a:pt x="11024" y="9072"/>
                      <a:pt x="11157" y="8885"/>
                    </a:cubicBezTo>
                    <a:cubicBezTo>
                      <a:pt x="11517" y="8390"/>
                      <a:pt x="11758" y="7843"/>
                      <a:pt x="12066" y="7148"/>
                    </a:cubicBezTo>
                    <a:lnTo>
                      <a:pt x="12226" y="6801"/>
                    </a:lnTo>
                    <a:close/>
                    <a:moveTo>
                      <a:pt x="1765" y="9566"/>
                    </a:moveTo>
                    <a:cubicBezTo>
                      <a:pt x="2058" y="9860"/>
                      <a:pt x="2352" y="10154"/>
                      <a:pt x="2633" y="10448"/>
                    </a:cubicBezTo>
                    <a:cubicBezTo>
                      <a:pt x="3061" y="10929"/>
                      <a:pt x="3608" y="11249"/>
                      <a:pt x="4116" y="11570"/>
                    </a:cubicBezTo>
                    <a:cubicBezTo>
                      <a:pt x="4249" y="11637"/>
                      <a:pt x="4397" y="11730"/>
                      <a:pt x="4531" y="11810"/>
                    </a:cubicBezTo>
                    <a:cubicBezTo>
                      <a:pt x="4718" y="11931"/>
                      <a:pt x="4958" y="11944"/>
                      <a:pt x="5172" y="11944"/>
                    </a:cubicBezTo>
                    <a:cubicBezTo>
                      <a:pt x="5398" y="11958"/>
                      <a:pt x="5666" y="11958"/>
                      <a:pt x="5960" y="11958"/>
                    </a:cubicBezTo>
                    <a:lnTo>
                      <a:pt x="6722" y="11958"/>
                    </a:lnTo>
                    <a:cubicBezTo>
                      <a:pt x="7176" y="11944"/>
                      <a:pt x="7577" y="11797"/>
                      <a:pt x="7964" y="11650"/>
                    </a:cubicBezTo>
                    <a:cubicBezTo>
                      <a:pt x="8084" y="11597"/>
                      <a:pt x="8218" y="11543"/>
                      <a:pt x="8338" y="11504"/>
                    </a:cubicBezTo>
                    <a:cubicBezTo>
                      <a:pt x="8485" y="11450"/>
                      <a:pt x="8632" y="11397"/>
                      <a:pt x="8765" y="11343"/>
                    </a:cubicBezTo>
                    <a:cubicBezTo>
                      <a:pt x="8979" y="11263"/>
                      <a:pt x="9193" y="11183"/>
                      <a:pt x="9394" y="11129"/>
                    </a:cubicBezTo>
                    <a:cubicBezTo>
                      <a:pt x="9781" y="11023"/>
                      <a:pt x="10088" y="10809"/>
                      <a:pt x="10382" y="10608"/>
                    </a:cubicBezTo>
                    <a:cubicBezTo>
                      <a:pt x="10502" y="10528"/>
                      <a:pt x="10609" y="10448"/>
                      <a:pt x="10716" y="10381"/>
                    </a:cubicBezTo>
                    <a:cubicBezTo>
                      <a:pt x="10930" y="10248"/>
                      <a:pt x="11117" y="10100"/>
                      <a:pt x="11291" y="9954"/>
                    </a:cubicBezTo>
                    <a:lnTo>
                      <a:pt x="11330" y="9913"/>
                    </a:lnTo>
                    <a:lnTo>
                      <a:pt x="11330" y="9913"/>
                    </a:lnTo>
                    <a:cubicBezTo>
                      <a:pt x="10983" y="10622"/>
                      <a:pt x="10502" y="11156"/>
                      <a:pt x="9875" y="11516"/>
                    </a:cubicBezTo>
                    <a:cubicBezTo>
                      <a:pt x="9460" y="11744"/>
                      <a:pt x="9006" y="11931"/>
                      <a:pt x="8565" y="12104"/>
                    </a:cubicBezTo>
                    <a:cubicBezTo>
                      <a:pt x="8364" y="12184"/>
                      <a:pt x="8165" y="12265"/>
                      <a:pt x="7964" y="12359"/>
                    </a:cubicBezTo>
                    <a:lnTo>
                      <a:pt x="5131" y="12359"/>
                    </a:lnTo>
                    <a:cubicBezTo>
                      <a:pt x="4143" y="12038"/>
                      <a:pt x="3195" y="11677"/>
                      <a:pt x="2473" y="10929"/>
                    </a:cubicBezTo>
                    <a:cubicBezTo>
                      <a:pt x="2245" y="10675"/>
                      <a:pt x="2099" y="10381"/>
                      <a:pt x="1939" y="10061"/>
                    </a:cubicBezTo>
                    <a:cubicBezTo>
                      <a:pt x="1898" y="9993"/>
                      <a:pt x="1871" y="9927"/>
                      <a:pt x="1832" y="9860"/>
                    </a:cubicBezTo>
                    <a:cubicBezTo>
                      <a:pt x="1818" y="9833"/>
                      <a:pt x="1805" y="9780"/>
                      <a:pt x="1791" y="9726"/>
                    </a:cubicBezTo>
                    <a:cubicBezTo>
                      <a:pt x="1791" y="9673"/>
                      <a:pt x="1778" y="9633"/>
                      <a:pt x="1765" y="9580"/>
                    </a:cubicBezTo>
                    <a:lnTo>
                      <a:pt x="1765" y="9566"/>
                    </a:lnTo>
                    <a:close/>
                    <a:moveTo>
                      <a:pt x="1444" y="8738"/>
                    </a:moveTo>
                    <a:lnTo>
                      <a:pt x="1310" y="8885"/>
                    </a:lnTo>
                    <a:cubicBezTo>
                      <a:pt x="1123" y="9099"/>
                      <a:pt x="1230" y="9286"/>
                      <a:pt x="1284" y="9352"/>
                    </a:cubicBezTo>
                    <a:cubicBezTo>
                      <a:pt x="1284" y="9366"/>
                      <a:pt x="1297" y="9379"/>
                      <a:pt x="1297" y="9379"/>
                    </a:cubicBezTo>
                    <a:cubicBezTo>
                      <a:pt x="1310" y="9446"/>
                      <a:pt x="1337" y="9500"/>
                      <a:pt x="1351" y="9553"/>
                    </a:cubicBezTo>
                    <a:cubicBezTo>
                      <a:pt x="1378" y="9593"/>
                      <a:pt x="1390" y="9646"/>
                      <a:pt x="1404" y="9687"/>
                    </a:cubicBezTo>
                    <a:cubicBezTo>
                      <a:pt x="1404" y="9713"/>
                      <a:pt x="1417" y="9753"/>
                      <a:pt x="1417" y="9793"/>
                    </a:cubicBezTo>
                    <a:cubicBezTo>
                      <a:pt x="1431" y="9860"/>
                      <a:pt x="1458" y="9954"/>
                      <a:pt x="1497" y="10034"/>
                    </a:cubicBezTo>
                    <a:cubicBezTo>
                      <a:pt x="1524" y="10100"/>
                      <a:pt x="1565" y="10168"/>
                      <a:pt x="1604" y="10234"/>
                    </a:cubicBezTo>
                    <a:cubicBezTo>
                      <a:pt x="1765" y="10554"/>
                      <a:pt x="1925" y="10889"/>
                      <a:pt x="2206" y="11183"/>
                    </a:cubicBezTo>
                    <a:cubicBezTo>
                      <a:pt x="2981" y="12011"/>
                      <a:pt x="3996" y="12385"/>
                      <a:pt x="5038" y="12719"/>
                    </a:cubicBezTo>
                    <a:lnTo>
                      <a:pt x="5078" y="12733"/>
                    </a:lnTo>
                    <a:lnTo>
                      <a:pt x="5105" y="12733"/>
                    </a:lnTo>
                    <a:cubicBezTo>
                      <a:pt x="6054" y="12733"/>
                      <a:pt x="7002" y="12746"/>
                      <a:pt x="7964" y="12746"/>
                    </a:cubicBezTo>
                    <a:cubicBezTo>
                      <a:pt x="8017" y="12746"/>
                      <a:pt x="8070" y="12719"/>
                      <a:pt x="8111" y="12706"/>
                    </a:cubicBezTo>
                    <a:lnTo>
                      <a:pt x="8712" y="12465"/>
                    </a:lnTo>
                    <a:cubicBezTo>
                      <a:pt x="9153" y="12278"/>
                      <a:pt x="9634" y="12091"/>
                      <a:pt x="10062" y="11837"/>
                    </a:cubicBezTo>
                    <a:cubicBezTo>
                      <a:pt x="10917" y="11343"/>
                      <a:pt x="11531" y="10595"/>
                      <a:pt x="11905" y="9512"/>
                    </a:cubicBezTo>
                    <a:lnTo>
                      <a:pt x="12052" y="9112"/>
                    </a:lnTo>
                    <a:lnTo>
                      <a:pt x="11665" y="9286"/>
                    </a:lnTo>
                    <a:cubicBezTo>
                      <a:pt x="11611" y="9299"/>
                      <a:pt x="11571" y="9313"/>
                      <a:pt x="11531" y="9325"/>
                    </a:cubicBezTo>
                    <a:cubicBezTo>
                      <a:pt x="11464" y="9352"/>
                      <a:pt x="11398" y="9379"/>
                      <a:pt x="11344" y="9419"/>
                    </a:cubicBezTo>
                    <a:cubicBezTo>
                      <a:pt x="11237" y="9500"/>
                      <a:pt x="11143" y="9580"/>
                      <a:pt x="11050" y="9660"/>
                    </a:cubicBezTo>
                    <a:cubicBezTo>
                      <a:pt x="10876" y="9806"/>
                      <a:pt x="10703" y="9940"/>
                      <a:pt x="10516" y="10061"/>
                    </a:cubicBezTo>
                    <a:cubicBezTo>
                      <a:pt x="10395" y="10127"/>
                      <a:pt x="10275" y="10207"/>
                      <a:pt x="10169" y="10287"/>
                    </a:cubicBezTo>
                    <a:cubicBezTo>
                      <a:pt x="9887" y="10488"/>
                      <a:pt x="9620" y="10675"/>
                      <a:pt x="9300" y="10755"/>
                    </a:cubicBezTo>
                    <a:cubicBezTo>
                      <a:pt x="9073" y="10822"/>
                      <a:pt x="8845" y="10916"/>
                      <a:pt x="8632" y="10996"/>
                    </a:cubicBezTo>
                    <a:cubicBezTo>
                      <a:pt x="8498" y="11049"/>
                      <a:pt x="8352" y="11103"/>
                      <a:pt x="8218" y="11142"/>
                    </a:cubicBezTo>
                    <a:cubicBezTo>
                      <a:pt x="8084" y="11196"/>
                      <a:pt x="7951" y="11236"/>
                      <a:pt x="7830" y="11290"/>
                    </a:cubicBezTo>
                    <a:cubicBezTo>
                      <a:pt x="7456" y="11436"/>
                      <a:pt x="7109" y="11570"/>
                      <a:pt x="6722" y="11570"/>
                    </a:cubicBezTo>
                    <a:cubicBezTo>
                      <a:pt x="6467" y="11584"/>
                      <a:pt x="6214" y="11584"/>
                      <a:pt x="5960" y="11584"/>
                    </a:cubicBezTo>
                    <a:cubicBezTo>
                      <a:pt x="5666" y="11584"/>
                      <a:pt x="5412" y="11584"/>
                      <a:pt x="5172" y="11570"/>
                    </a:cubicBezTo>
                    <a:cubicBezTo>
                      <a:pt x="5065" y="11570"/>
                      <a:pt x="4837" y="11557"/>
                      <a:pt x="4730" y="11490"/>
                    </a:cubicBezTo>
                    <a:cubicBezTo>
                      <a:pt x="4584" y="11397"/>
                      <a:pt x="4450" y="11317"/>
                      <a:pt x="4317" y="11236"/>
                    </a:cubicBezTo>
                    <a:cubicBezTo>
                      <a:pt x="3795" y="10929"/>
                      <a:pt x="3301" y="10635"/>
                      <a:pt x="2913" y="10194"/>
                    </a:cubicBezTo>
                    <a:cubicBezTo>
                      <a:pt x="2620" y="9874"/>
                      <a:pt x="2299" y="9566"/>
                      <a:pt x="1992" y="9272"/>
                    </a:cubicBezTo>
                    <a:lnTo>
                      <a:pt x="1591" y="8871"/>
                    </a:lnTo>
                    <a:lnTo>
                      <a:pt x="1444" y="8738"/>
                    </a:lnTo>
                    <a:close/>
                    <a:moveTo>
                      <a:pt x="8432" y="374"/>
                    </a:moveTo>
                    <a:cubicBezTo>
                      <a:pt x="8792" y="374"/>
                      <a:pt x="9100" y="388"/>
                      <a:pt x="9394" y="388"/>
                    </a:cubicBezTo>
                    <a:cubicBezTo>
                      <a:pt x="9501" y="401"/>
                      <a:pt x="9688" y="454"/>
                      <a:pt x="9994" y="709"/>
                    </a:cubicBezTo>
                    <a:cubicBezTo>
                      <a:pt x="10703" y="1309"/>
                      <a:pt x="11344" y="2031"/>
                      <a:pt x="11959" y="2926"/>
                    </a:cubicBezTo>
                    <a:cubicBezTo>
                      <a:pt x="12105" y="3140"/>
                      <a:pt x="12199" y="3420"/>
                      <a:pt x="12292" y="3687"/>
                    </a:cubicBezTo>
                    <a:cubicBezTo>
                      <a:pt x="12319" y="3741"/>
                      <a:pt x="12333" y="3794"/>
                      <a:pt x="12360" y="3848"/>
                    </a:cubicBezTo>
                    <a:cubicBezTo>
                      <a:pt x="12734" y="4930"/>
                      <a:pt x="12827" y="5946"/>
                      <a:pt x="12627" y="6947"/>
                    </a:cubicBezTo>
                    <a:lnTo>
                      <a:pt x="12613" y="7001"/>
                    </a:lnTo>
                    <a:cubicBezTo>
                      <a:pt x="12586" y="7148"/>
                      <a:pt x="12547" y="7321"/>
                      <a:pt x="12573" y="7496"/>
                    </a:cubicBezTo>
                    <a:cubicBezTo>
                      <a:pt x="12653" y="8123"/>
                      <a:pt x="12493" y="8711"/>
                      <a:pt x="12319" y="9339"/>
                    </a:cubicBezTo>
                    <a:cubicBezTo>
                      <a:pt x="12266" y="9539"/>
                      <a:pt x="12212" y="9753"/>
                      <a:pt x="12159" y="9967"/>
                    </a:cubicBezTo>
                    <a:cubicBezTo>
                      <a:pt x="12119" y="10114"/>
                      <a:pt x="12039" y="10301"/>
                      <a:pt x="11905" y="10474"/>
                    </a:cubicBezTo>
                    <a:lnTo>
                      <a:pt x="11879" y="10501"/>
                    </a:lnTo>
                    <a:cubicBezTo>
                      <a:pt x="11598" y="10902"/>
                      <a:pt x="11291" y="11303"/>
                      <a:pt x="10956" y="11664"/>
                    </a:cubicBezTo>
                    <a:cubicBezTo>
                      <a:pt x="10703" y="11917"/>
                      <a:pt x="10409" y="12145"/>
                      <a:pt x="10101" y="12318"/>
                    </a:cubicBezTo>
                    <a:cubicBezTo>
                      <a:pt x="9848" y="12452"/>
                      <a:pt x="9581" y="12558"/>
                      <a:pt x="9287" y="12665"/>
                    </a:cubicBezTo>
                    <a:cubicBezTo>
                      <a:pt x="9126" y="12733"/>
                      <a:pt x="8939" y="12799"/>
                      <a:pt x="8779" y="12879"/>
                    </a:cubicBezTo>
                    <a:cubicBezTo>
                      <a:pt x="8352" y="13053"/>
                      <a:pt x="7910" y="13080"/>
                      <a:pt x="7497" y="13080"/>
                    </a:cubicBezTo>
                    <a:lnTo>
                      <a:pt x="5532" y="13080"/>
                    </a:lnTo>
                    <a:cubicBezTo>
                      <a:pt x="5507" y="13081"/>
                      <a:pt x="5482" y="13081"/>
                      <a:pt x="5457" y="13081"/>
                    </a:cubicBezTo>
                    <a:cubicBezTo>
                      <a:pt x="4909" y="13081"/>
                      <a:pt x="4372" y="12947"/>
                      <a:pt x="3822" y="12679"/>
                    </a:cubicBezTo>
                    <a:cubicBezTo>
                      <a:pt x="3756" y="12639"/>
                      <a:pt x="3702" y="12612"/>
                      <a:pt x="3635" y="12572"/>
                    </a:cubicBezTo>
                    <a:cubicBezTo>
                      <a:pt x="3581" y="12546"/>
                      <a:pt x="3515" y="12519"/>
                      <a:pt x="3462" y="12492"/>
                    </a:cubicBezTo>
                    <a:cubicBezTo>
                      <a:pt x="2340" y="11931"/>
                      <a:pt x="2340" y="11931"/>
                      <a:pt x="1551" y="10969"/>
                    </a:cubicBezTo>
                    <a:lnTo>
                      <a:pt x="1538" y="10942"/>
                    </a:lnTo>
                    <a:cubicBezTo>
                      <a:pt x="1324" y="10675"/>
                      <a:pt x="1177" y="10394"/>
                      <a:pt x="1110" y="10087"/>
                    </a:cubicBezTo>
                    <a:cubicBezTo>
                      <a:pt x="1084" y="9981"/>
                      <a:pt x="1057" y="9874"/>
                      <a:pt x="1030" y="9780"/>
                    </a:cubicBezTo>
                    <a:cubicBezTo>
                      <a:pt x="963" y="9512"/>
                      <a:pt x="897" y="9259"/>
                      <a:pt x="883" y="9019"/>
                    </a:cubicBezTo>
                    <a:cubicBezTo>
                      <a:pt x="856" y="8618"/>
                      <a:pt x="790" y="8270"/>
                      <a:pt x="683" y="7936"/>
                    </a:cubicBezTo>
                    <a:cubicBezTo>
                      <a:pt x="669" y="7882"/>
                      <a:pt x="669" y="7802"/>
                      <a:pt x="669" y="7709"/>
                    </a:cubicBezTo>
                    <a:lnTo>
                      <a:pt x="669" y="7589"/>
                    </a:lnTo>
                    <a:cubicBezTo>
                      <a:pt x="669" y="7535"/>
                      <a:pt x="683" y="7496"/>
                      <a:pt x="683" y="7442"/>
                    </a:cubicBezTo>
                    <a:cubicBezTo>
                      <a:pt x="696" y="7309"/>
                      <a:pt x="710" y="7175"/>
                      <a:pt x="656" y="7027"/>
                    </a:cubicBezTo>
                    <a:cubicBezTo>
                      <a:pt x="469" y="6507"/>
                      <a:pt x="496" y="6160"/>
                      <a:pt x="736" y="5825"/>
                    </a:cubicBezTo>
                    <a:cubicBezTo>
                      <a:pt x="843" y="5665"/>
                      <a:pt x="829" y="5451"/>
                      <a:pt x="816" y="5278"/>
                    </a:cubicBezTo>
                    <a:cubicBezTo>
                      <a:pt x="816" y="5264"/>
                      <a:pt x="803" y="5237"/>
                      <a:pt x="803" y="5210"/>
                    </a:cubicBezTo>
                    <a:cubicBezTo>
                      <a:pt x="790" y="4904"/>
                      <a:pt x="870" y="4596"/>
                      <a:pt x="1070" y="4249"/>
                    </a:cubicBezTo>
                    <a:cubicBezTo>
                      <a:pt x="1444" y="3607"/>
                      <a:pt x="1871" y="2966"/>
                      <a:pt x="2513" y="2499"/>
                    </a:cubicBezTo>
                    <a:cubicBezTo>
                      <a:pt x="2913" y="2205"/>
                      <a:pt x="3275" y="1870"/>
                      <a:pt x="3622" y="1537"/>
                    </a:cubicBezTo>
                    <a:cubicBezTo>
                      <a:pt x="3715" y="1457"/>
                      <a:pt x="3795" y="1377"/>
                      <a:pt x="3875" y="1309"/>
                    </a:cubicBezTo>
                    <a:cubicBezTo>
                      <a:pt x="4169" y="1042"/>
                      <a:pt x="4450" y="882"/>
                      <a:pt x="4771" y="816"/>
                    </a:cubicBezTo>
                    <a:cubicBezTo>
                      <a:pt x="4917" y="775"/>
                      <a:pt x="5051" y="748"/>
                      <a:pt x="5185" y="735"/>
                    </a:cubicBezTo>
                    <a:cubicBezTo>
                      <a:pt x="5585" y="668"/>
                      <a:pt x="5973" y="588"/>
                      <a:pt x="6360" y="401"/>
                    </a:cubicBezTo>
                    <a:cubicBezTo>
                      <a:pt x="6615" y="401"/>
                      <a:pt x="6882" y="401"/>
                      <a:pt x="7135" y="388"/>
                    </a:cubicBezTo>
                    <a:cubicBezTo>
                      <a:pt x="7563" y="388"/>
                      <a:pt x="8004" y="374"/>
                      <a:pt x="8432" y="374"/>
                    </a:cubicBezTo>
                    <a:close/>
                    <a:moveTo>
                      <a:pt x="8432" y="0"/>
                    </a:moveTo>
                    <a:cubicBezTo>
                      <a:pt x="8004" y="0"/>
                      <a:pt x="7563" y="0"/>
                      <a:pt x="7135" y="14"/>
                    </a:cubicBezTo>
                    <a:cubicBezTo>
                      <a:pt x="6855" y="14"/>
                      <a:pt x="6588" y="27"/>
                      <a:pt x="6307" y="27"/>
                    </a:cubicBezTo>
                    <a:lnTo>
                      <a:pt x="6253" y="27"/>
                    </a:lnTo>
                    <a:lnTo>
                      <a:pt x="6214" y="41"/>
                    </a:lnTo>
                    <a:cubicBezTo>
                      <a:pt x="5879" y="228"/>
                      <a:pt x="5519" y="294"/>
                      <a:pt x="5131" y="361"/>
                    </a:cubicBezTo>
                    <a:lnTo>
                      <a:pt x="4691" y="441"/>
                    </a:lnTo>
                    <a:cubicBezTo>
                      <a:pt x="4303" y="522"/>
                      <a:pt x="3969" y="709"/>
                      <a:pt x="3622" y="1029"/>
                    </a:cubicBezTo>
                    <a:cubicBezTo>
                      <a:pt x="3542" y="1109"/>
                      <a:pt x="3448" y="1190"/>
                      <a:pt x="3368" y="1270"/>
                    </a:cubicBezTo>
                    <a:cubicBezTo>
                      <a:pt x="3020" y="1590"/>
                      <a:pt x="2673" y="1911"/>
                      <a:pt x="2299" y="2191"/>
                    </a:cubicBezTo>
                    <a:cubicBezTo>
                      <a:pt x="1591" y="2699"/>
                      <a:pt x="1137" y="3381"/>
                      <a:pt x="749" y="4049"/>
                    </a:cubicBezTo>
                    <a:cubicBezTo>
                      <a:pt x="496" y="4476"/>
                      <a:pt x="402" y="4850"/>
                      <a:pt x="428" y="5237"/>
                    </a:cubicBezTo>
                    <a:lnTo>
                      <a:pt x="428" y="5317"/>
                    </a:lnTo>
                    <a:cubicBezTo>
                      <a:pt x="442" y="5397"/>
                      <a:pt x="455" y="5558"/>
                      <a:pt x="428" y="5598"/>
                    </a:cubicBezTo>
                    <a:cubicBezTo>
                      <a:pt x="215" y="5892"/>
                      <a:pt x="1" y="6347"/>
                      <a:pt x="295" y="7161"/>
                    </a:cubicBezTo>
                    <a:cubicBezTo>
                      <a:pt x="322" y="7214"/>
                      <a:pt x="309" y="7309"/>
                      <a:pt x="309" y="7401"/>
                    </a:cubicBezTo>
                    <a:cubicBezTo>
                      <a:pt x="295" y="7469"/>
                      <a:pt x="295" y="7522"/>
                      <a:pt x="295" y="7589"/>
                    </a:cubicBezTo>
                    <a:lnTo>
                      <a:pt x="295" y="7695"/>
                    </a:lnTo>
                    <a:cubicBezTo>
                      <a:pt x="282" y="7802"/>
                      <a:pt x="282" y="7923"/>
                      <a:pt x="322" y="8043"/>
                    </a:cubicBezTo>
                    <a:cubicBezTo>
                      <a:pt x="416" y="8351"/>
                      <a:pt x="482" y="8671"/>
                      <a:pt x="496" y="9031"/>
                    </a:cubicBezTo>
                    <a:cubicBezTo>
                      <a:pt x="523" y="9325"/>
                      <a:pt x="589" y="9606"/>
                      <a:pt x="656" y="9874"/>
                    </a:cubicBezTo>
                    <a:cubicBezTo>
                      <a:pt x="683" y="9967"/>
                      <a:pt x="710" y="10074"/>
                      <a:pt x="736" y="10168"/>
                    </a:cubicBezTo>
                    <a:cubicBezTo>
                      <a:pt x="829" y="10542"/>
                      <a:pt x="990" y="10875"/>
                      <a:pt x="1244" y="11183"/>
                    </a:cubicBezTo>
                    <a:lnTo>
                      <a:pt x="1257" y="11210"/>
                    </a:lnTo>
                    <a:cubicBezTo>
                      <a:pt x="2085" y="12211"/>
                      <a:pt x="2126" y="12238"/>
                      <a:pt x="3288" y="12826"/>
                    </a:cubicBezTo>
                    <a:cubicBezTo>
                      <a:pt x="3341" y="12852"/>
                      <a:pt x="3408" y="12879"/>
                      <a:pt x="3462" y="12920"/>
                    </a:cubicBezTo>
                    <a:cubicBezTo>
                      <a:pt x="3528" y="12946"/>
                      <a:pt x="3595" y="12986"/>
                      <a:pt x="3649" y="13013"/>
                    </a:cubicBezTo>
                    <a:cubicBezTo>
                      <a:pt x="4290" y="13321"/>
                      <a:pt x="4905" y="13467"/>
                      <a:pt x="5546" y="13467"/>
                    </a:cubicBezTo>
                    <a:cubicBezTo>
                      <a:pt x="5666" y="13454"/>
                      <a:pt x="5786" y="13454"/>
                      <a:pt x="5933" y="13454"/>
                    </a:cubicBezTo>
                    <a:lnTo>
                      <a:pt x="7189" y="13454"/>
                    </a:lnTo>
                    <a:cubicBezTo>
                      <a:pt x="7296" y="13467"/>
                      <a:pt x="7390" y="13467"/>
                      <a:pt x="7497" y="13467"/>
                    </a:cubicBezTo>
                    <a:cubicBezTo>
                      <a:pt x="7951" y="13467"/>
                      <a:pt x="8432" y="13427"/>
                      <a:pt x="8925" y="13226"/>
                    </a:cubicBezTo>
                    <a:cubicBezTo>
                      <a:pt x="9086" y="13146"/>
                      <a:pt x="9260" y="13080"/>
                      <a:pt x="9420" y="13027"/>
                    </a:cubicBezTo>
                    <a:cubicBezTo>
                      <a:pt x="9714" y="12906"/>
                      <a:pt x="10008" y="12799"/>
                      <a:pt x="10288" y="12653"/>
                    </a:cubicBezTo>
                    <a:cubicBezTo>
                      <a:pt x="10623" y="12465"/>
                      <a:pt x="10956" y="12211"/>
                      <a:pt x="11237" y="11917"/>
                    </a:cubicBezTo>
                    <a:cubicBezTo>
                      <a:pt x="11585" y="11543"/>
                      <a:pt x="11891" y="11129"/>
                      <a:pt x="12185" y="10729"/>
                    </a:cubicBezTo>
                    <a:lnTo>
                      <a:pt x="12212" y="10702"/>
                    </a:lnTo>
                    <a:cubicBezTo>
                      <a:pt x="12319" y="10542"/>
                      <a:pt x="12466" y="10314"/>
                      <a:pt x="12533" y="10047"/>
                    </a:cubicBezTo>
                    <a:cubicBezTo>
                      <a:pt x="12573" y="9847"/>
                      <a:pt x="12627" y="9633"/>
                      <a:pt x="12680" y="9432"/>
                    </a:cubicBezTo>
                    <a:cubicBezTo>
                      <a:pt x="12853" y="8805"/>
                      <a:pt x="13040" y="8150"/>
                      <a:pt x="12947" y="7442"/>
                    </a:cubicBezTo>
                    <a:cubicBezTo>
                      <a:pt x="12934" y="7335"/>
                      <a:pt x="12960" y="7202"/>
                      <a:pt x="12987" y="7081"/>
                    </a:cubicBezTo>
                    <a:cubicBezTo>
                      <a:pt x="12987" y="7068"/>
                      <a:pt x="12987" y="7041"/>
                      <a:pt x="13001" y="7027"/>
                    </a:cubicBezTo>
                    <a:cubicBezTo>
                      <a:pt x="13215" y="5959"/>
                      <a:pt x="13121" y="4877"/>
                      <a:pt x="12707" y="3714"/>
                    </a:cubicBezTo>
                    <a:cubicBezTo>
                      <a:pt x="12693" y="3675"/>
                      <a:pt x="12666" y="3607"/>
                      <a:pt x="12653" y="3554"/>
                    </a:cubicBezTo>
                    <a:cubicBezTo>
                      <a:pt x="12559" y="3274"/>
                      <a:pt x="12453" y="2966"/>
                      <a:pt x="12266" y="2713"/>
                    </a:cubicBezTo>
                    <a:cubicBezTo>
                      <a:pt x="11638" y="1790"/>
                      <a:pt x="10970" y="1042"/>
                      <a:pt x="10235" y="428"/>
                    </a:cubicBezTo>
                    <a:cubicBezTo>
                      <a:pt x="9928" y="160"/>
                      <a:pt x="9661" y="27"/>
                      <a:pt x="9406" y="14"/>
                    </a:cubicBezTo>
                    <a:cubicBezTo>
                      <a:pt x="9113" y="0"/>
                      <a:pt x="8792" y="0"/>
                      <a:pt x="84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 name="Google Shape;9123;p59">
              <a:extLst>
                <a:ext uri="{FF2B5EF4-FFF2-40B4-BE49-F238E27FC236}">
                  <a16:creationId xmlns:a16="http://schemas.microsoft.com/office/drawing/2014/main" id="{6D9E4F77-891B-436E-9D97-0A59D4CF10DF}"/>
                </a:ext>
              </a:extLst>
            </p:cNvPr>
            <p:cNvGrpSpPr/>
            <p:nvPr/>
          </p:nvGrpSpPr>
          <p:grpSpPr>
            <a:xfrm rot="-3599956">
              <a:off x="1703429" y="3186821"/>
              <a:ext cx="330368" cy="336668"/>
              <a:chOff x="3486275" y="1300250"/>
              <a:chExt cx="330375" cy="336675"/>
            </a:xfrm>
          </p:grpSpPr>
          <p:sp>
            <p:nvSpPr>
              <p:cNvPr id="64" name="Google Shape;9124;p59">
                <a:extLst>
                  <a:ext uri="{FF2B5EF4-FFF2-40B4-BE49-F238E27FC236}">
                    <a16:creationId xmlns:a16="http://schemas.microsoft.com/office/drawing/2014/main" id="{2C8EA5BC-891B-45D8-BB20-86777BE59676}"/>
                  </a:ext>
                </a:extLst>
              </p:cNvPr>
              <p:cNvSpPr/>
              <p:nvPr/>
            </p:nvSpPr>
            <p:spPr>
              <a:xfrm>
                <a:off x="3519375" y="1321300"/>
                <a:ext cx="264550" cy="125925"/>
              </a:xfrm>
              <a:custGeom>
                <a:avLst/>
                <a:gdLst/>
                <a:ahLst/>
                <a:cxnLst/>
                <a:rect l="l" t="t" r="r" b="b"/>
                <a:pathLst>
                  <a:path w="10582" h="5037" extrusionOk="0">
                    <a:moveTo>
                      <a:pt x="10581" y="3594"/>
                    </a:moveTo>
                    <a:cubicBezTo>
                      <a:pt x="10234" y="3607"/>
                      <a:pt x="9993" y="3620"/>
                      <a:pt x="9753" y="3620"/>
                    </a:cubicBezTo>
                    <a:cubicBezTo>
                      <a:pt x="8937" y="3634"/>
                      <a:pt x="8123" y="3634"/>
                      <a:pt x="7295" y="3620"/>
                    </a:cubicBezTo>
                    <a:cubicBezTo>
                      <a:pt x="6707" y="3620"/>
                      <a:pt x="6105" y="3594"/>
                      <a:pt x="5531" y="3834"/>
                    </a:cubicBezTo>
                    <a:cubicBezTo>
                      <a:pt x="5451" y="3861"/>
                      <a:pt x="5371" y="3875"/>
                      <a:pt x="5291" y="3875"/>
                    </a:cubicBezTo>
                    <a:cubicBezTo>
                      <a:pt x="4382" y="3781"/>
                      <a:pt x="3513" y="4048"/>
                      <a:pt x="2619" y="4088"/>
                    </a:cubicBezTo>
                    <a:cubicBezTo>
                      <a:pt x="2191" y="4101"/>
                      <a:pt x="1817" y="4288"/>
                      <a:pt x="1483" y="4502"/>
                    </a:cubicBezTo>
                    <a:cubicBezTo>
                      <a:pt x="1096" y="4769"/>
                      <a:pt x="654" y="4876"/>
                      <a:pt x="200" y="5036"/>
                    </a:cubicBezTo>
                    <a:cubicBezTo>
                      <a:pt x="0" y="4569"/>
                      <a:pt x="40" y="4155"/>
                      <a:pt x="253" y="3754"/>
                    </a:cubicBezTo>
                    <a:cubicBezTo>
                      <a:pt x="494" y="3314"/>
                      <a:pt x="734" y="2833"/>
                      <a:pt x="1069" y="2458"/>
                    </a:cubicBezTo>
                    <a:cubicBezTo>
                      <a:pt x="1483" y="1990"/>
                      <a:pt x="1924" y="1563"/>
                      <a:pt x="2405" y="1162"/>
                    </a:cubicBezTo>
                    <a:cubicBezTo>
                      <a:pt x="3032" y="654"/>
                      <a:pt x="3727" y="494"/>
                      <a:pt x="4462" y="294"/>
                    </a:cubicBezTo>
                    <a:cubicBezTo>
                      <a:pt x="5558" y="0"/>
                      <a:pt x="6627" y="147"/>
                      <a:pt x="7708" y="107"/>
                    </a:cubicBezTo>
                    <a:cubicBezTo>
                      <a:pt x="7976" y="107"/>
                      <a:pt x="8177" y="214"/>
                      <a:pt x="8364" y="387"/>
                    </a:cubicBezTo>
                    <a:cubicBezTo>
                      <a:pt x="9032" y="989"/>
                      <a:pt x="9632" y="1670"/>
                      <a:pt x="10113" y="2418"/>
                    </a:cubicBezTo>
                    <a:cubicBezTo>
                      <a:pt x="10314" y="2739"/>
                      <a:pt x="10394" y="3126"/>
                      <a:pt x="10581" y="359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9125;p59">
                <a:extLst>
                  <a:ext uri="{FF2B5EF4-FFF2-40B4-BE49-F238E27FC236}">
                    <a16:creationId xmlns:a16="http://schemas.microsoft.com/office/drawing/2014/main" id="{190BF82E-B45A-4DA2-9149-7B8C04A71ED2}"/>
                  </a:ext>
                </a:extLst>
              </p:cNvPr>
              <p:cNvSpPr/>
              <p:nvPr/>
            </p:nvSpPr>
            <p:spPr>
              <a:xfrm>
                <a:off x="3519025" y="1323625"/>
                <a:ext cx="265575" cy="124275"/>
              </a:xfrm>
              <a:custGeom>
                <a:avLst/>
                <a:gdLst/>
                <a:ahLst/>
                <a:cxnLst/>
                <a:rect l="l" t="t" r="r" b="b"/>
                <a:pathLst>
                  <a:path w="10623" h="4971" extrusionOk="0">
                    <a:moveTo>
                      <a:pt x="6253" y="27"/>
                    </a:moveTo>
                    <a:cubicBezTo>
                      <a:pt x="6427" y="27"/>
                      <a:pt x="6600" y="41"/>
                      <a:pt x="6760" y="41"/>
                    </a:cubicBezTo>
                    <a:lnTo>
                      <a:pt x="7722" y="41"/>
                    </a:lnTo>
                    <a:cubicBezTo>
                      <a:pt x="7739" y="40"/>
                      <a:pt x="7756" y="39"/>
                      <a:pt x="7772" y="39"/>
                    </a:cubicBezTo>
                    <a:cubicBezTo>
                      <a:pt x="7979" y="39"/>
                      <a:pt x="8166" y="122"/>
                      <a:pt x="8364" y="308"/>
                    </a:cubicBezTo>
                    <a:cubicBezTo>
                      <a:pt x="9072" y="949"/>
                      <a:pt x="9660" y="1630"/>
                      <a:pt x="10114" y="2339"/>
                    </a:cubicBezTo>
                    <a:cubicBezTo>
                      <a:pt x="10248" y="2553"/>
                      <a:pt x="10328" y="2793"/>
                      <a:pt x="10421" y="3060"/>
                    </a:cubicBezTo>
                    <a:cubicBezTo>
                      <a:pt x="10462" y="3194"/>
                      <a:pt x="10515" y="3327"/>
                      <a:pt x="10569" y="3474"/>
                    </a:cubicBezTo>
                    <a:cubicBezTo>
                      <a:pt x="10462" y="3488"/>
                      <a:pt x="10355" y="3488"/>
                      <a:pt x="10275" y="3501"/>
                    </a:cubicBezTo>
                    <a:cubicBezTo>
                      <a:pt x="10088" y="3501"/>
                      <a:pt x="9927" y="3514"/>
                      <a:pt x="9767" y="3514"/>
                    </a:cubicBezTo>
                    <a:lnTo>
                      <a:pt x="6908" y="3514"/>
                    </a:lnTo>
                    <a:cubicBezTo>
                      <a:pt x="6480" y="3514"/>
                      <a:pt x="5999" y="3527"/>
                      <a:pt x="5531" y="3728"/>
                    </a:cubicBezTo>
                    <a:cubicBezTo>
                      <a:pt x="5483" y="3748"/>
                      <a:pt x="5427" y="3760"/>
                      <a:pt x="5369" y="3760"/>
                    </a:cubicBezTo>
                    <a:cubicBezTo>
                      <a:pt x="5347" y="3760"/>
                      <a:pt x="5326" y="3758"/>
                      <a:pt x="5305" y="3755"/>
                    </a:cubicBezTo>
                    <a:cubicBezTo>
                      <a:pt x="5171" y="3741"/>
                      <a:pt x="5050" y="3741"/>
                      <a:pt x="4917" y="3741"/>
                    </a:cubicBezTo>
                    <a:cubicBezTo>
                      <a:pt x="4489" y="3741"/>
                      <a:pt x="4062" y="3794"/>
                      <a:pt x="3661" y="3862"/>
                    </a:cubicBezTo>
                    <a:cubicBezTo>
                      <a:pt x="3327" y="3915"/>
                      <a:pt x="2980" y="3955"/>
                      <a:pt x="2633" y="3982"/>
                    </a:cubicBezTo>
                    <a:cubicBezTo>
                      <a:pt x="2259" y="3995"/>
                      <a:pt x="1897" y="4129"/>
                      <a:pt x="1497" y="4396"/>
                    </a:cubicBezTo>
                    <a:cubicBezTo>
                      <a:pt x="1190" y="4596"/>
                      <a:pt x="869" y="4703"/>
                      <a:pt x="535" y="4824"/>
                    </a:cubicBezTo>
                    <a:cubicBezTo>
                      <a:pt x="428" y="4850"/>
                      <a:pt x="335" y="4890"/>
                      <a:pt x="228" y="4931"/>
                    </a:cubicBezTo>
                    <a:cubicBezTo>
                      <a:pt x="41" y="4503"/>
                      <a:pt x="68" y="4088"/>
                      <a:pt x="281" y="3675"/>
                    </a:cubicBezTo>
                    <a:cubicBezTo>
                      <a:pt x="308" y="3621"/>
                      <a:pt x="348" y="3568"/>
                      <a:pt x="374" y="3514"/>
                    </a:cubicBezTo>
                    <a:cubicBezTo>
                      <a:pt x="588" y="3114"/>
                      <a:pt x="802" y="2699"/>
                      <a:pt x="1096" y="2378"/>
                    </a:cubicBezTo>
                    <a:cubicBezTo>
                      <a:pt x="1577" y="1844"/>
                      <a:pt x="2004" y="1430"/>
                      <a:pt x="2432" y="1083"/>
                    </a:cubicBezTo>
                    <a:cubicBezTo>
                      <a:pt x="3007" y="615"/>
                      <a:pt x="3648" y="442"/>
                      <a:pt x="4316" y="267"/>
                    </a:cubicBezTo>
                    <a:cubicBezTo>
                      <a:pt x="4370" y="255"/>
                      <a:pt x="4436" y="241"/>
                      <a:pt x="4489" y="228"/>
                    </a:cubicBezTo>
                    <a:cubicBezTo>
                      <a:pt x="5104" y="54"/>
                      <a:pt x="5706" y="27"/>
                      <a:pt x="6253" y="27"/>
                    </a:cubicBezTo>
                    <a:close/>
                    <a:moveTo>
                      <a:pt x="6253" y="0"/>
                    </a:moveTo>
                    <a:cubicBezTo>
                      <a:pt x="5718" y="0"/>
                      <a:pt x="5091" y="14"/>
                      <a:pt x="4476" y="187"/>
                    </a:cubicBezTo>
                    <a:lnTo>
                      <a:pt x="4316" y="228"/>
                    </a:lnTo>
                    <a:cubicBezTo>
                      <a:pt x="3634" y="415"/>
                      <a:pt x="2993" y="575"/>
                      <a:pt x="2405" y="1056"/>
                    </a:cubicBezTo>
                    <a:cubicBezTo>
                      <a:pt x="1978" y="1404"/>
                      <a:pt x="1550" y="1817"/>
                      <a:pt x="1069" y="2352"/>
                    </a:cubicBezTo>
                    <a:cubicBezTo>
                      <a:pt x="775" y="2686"/>
                      <a:pt x="549" y="3100"/>
                      <a:pt x="335" y="3501"/>
                    </a:cubicBezTo>
                    <a:lnTo>
                      <a:pt x="255" y="3661"/>
                    </a:lnTo>
                    <a:cubicBezTo>
                      <a:pt x="14" y="4088"/>
                      <a:pt x="0" y="4516"/>
                      <a:pt x="201" y="4957"/>
                    </a:cubicBezTo>
                    <a:lnTo>
                      <a:pt x="201" y="4970"/>
                    </a:lnTo>
                    <a:lnTo>
                      <a:pt x="228" y="4970"/>
                    </a:lnTo>
                    <a:cubicBezTo>
                      <a:pt x="335" y="4931"/>
                      <a:pt x="442" y="4890"/>
                      <a:pt x="535" y="4850"/>
                    </a:cubicBezTo>
                    <a:cubicBezTo>
                      <a:pt x="882" y="4744"/>
                      <a:pt x="1203" y="4637"/>
                      <a:pt x="1510" y="4436"/>
                    </a:cubicBezTo>
                    <a:cubicBezTo>
                      <a:pt x="1911" y="4169"/>
                      <a:pt x="2271" y="4035"/>
                      <a:pt x="2633" y="4008"/>
                    </a:cubicBezTo>
                    <a:cubicBezTo>
                      <a:pt x="2980" y="3995"/>
                      <a:pt x="3327" y="3942"/>
                      <a:pt x="3661" y="3901"/>
                    </a:cubicBezTo>
                    <a:cubicBezTo>
                      <a:pt x="4076" y="3835"/>
                      <a:pt x="4489" y="3782"/>
                      <a:pt x="4917" y="3782"/>
                    </a:cubicBezTo>
                    <a:cubicBezTo>
                      <a:pt x="5050" y="3782"/>
                      <a:pt x="5171" y="3782"/>
                      <a:pt x="5305" y="3794"/>
                    </a:cubicBezTo>
                    <a:cubicBezTo>
                      <a:pt x="5325" y="3798"/>
                      <a:pt x="5346" y="3800"/>
                      <a:pt x="5367" y="3800"/>
                    </a:cubicBezTo>
                    <a:cubicBezTo>
                      <a:pt x="5430" y="3800"/>
                      <a:pt x="5495" y="3785"/>
                      <a:pt x="5545" y="3755"/>
                    </a:cubicBezTo>
                    <a:cubicBezTo>
                      <a:pt x="5999" y="3568"/>
                      <a:pt x="6480" y="3554"/>
                      <a:pt x="6908" y="3554"/>
                    </a:cubicBezTo>
                    <a:lnTo>
                      <a:pt x="9767" y="3554"/>
                    </a:lnTo>
                    <a:cubicBezTo>
                      <a:pt x="9927" y="3554"/>
                      <a:pt x="10088" y="3541"/>
                      <a:pt x="10275" y="3527"/>
                    </a:cubicBezTo>
                    <a:cubicBezTo>
                      <a:pt x="10368" y="3527"/>
                      <a:pt x="10475" y="3527"/>
                      <a:pt x="10595" y="3514"/>
                    </a:cubicBezTo>
                    <a:lnTo>
                      <a:pt x="10622" y="3514"/>
                    </a:lnTo>
                    <a:lnTo>
                      <a:pt x="10608" y="3488"/>
                    </a:lnTo>
                    <a:cubicBezTo>
                      <a:pt x="10555" y="3340"/>
                      <a:pt x="10501" y="3194"/>
                      <a:pt x="10462" y="3046"/>
                    </a:cubicBezTo>
                    <a:cubicBezTo>
                      <a:pt x="10355" y="2766"/>
                      <a:pt x="10275" y="2526"/>
                      <a:pt x="10141" y="2325"/>
                    </a:cubicBezTo>
                    <a:cubicBezTo>
                      <a:pt x="9687" y="1603"/>
                      <a:pt x="9099" y="923"/>
                      <a:pt x="8390" y="281"/>
                    </a:cubicBezTo>
                    <a:cubicBezTo>
                      <a:pt x="8177" y="80"/>
                      <a:pt x="7977" y="0"/>
                      <a:pt x="7749" y="0"/>
                    </a:cubicBez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9126;p59">
                <a:extLst>
                  <a:ext uri="{FF2B5EF4-FFF2-40B4-BE49-F238E27FC236}">
                    <a16:creationId xmlns:a16="http://schemas.microsoft.com/office/drawing/2014/main" id="{64172EA3-0F1E-4ED0-B1E5-7B12355E7E7C}"/>
                  </a:ext>
                </a:extLst>
              </p:cNvPr>
              <p:cNvSpPr/>
              <p:nvPr/>
            </p:nvSpPr>
            <p:spPr>
              <a:xfrm>
                <a:off x="3534050" y="1474925"/>
                <a:ext cx="250550" cy="100550"/>
              </a:xfrm>
              <a:custGeom>
                <a:avLst/>
                <a:gdLst/>
                <a:ahLst/>
                <a:cxnLst/>
                <a:rect l="l" t="t" r="r" b="b"/>
                <a:pathLst>
                  <a:path w="10022" h="4022" extrusionOk="0">
                    <a:moveTo>
                      <a:pt x="10021" y="1"/>
                    </a:moveTo>
                    <a:cubicBezTo>
                      <a:pt x="9700" y="722"/>
                      <a:pt x="9446" y="1283"/>
                      <a:pt x="9086" y="1791"/>
                    </a:cubicBezTo>
                    <a:cubicBezTo>
                      <a:pt x="8965" y="1964"/>
                      <a:pt x="8805" y="2125"/>
                      <a:pt x="8644" y="2258"/>
                    </a:cubicBezTo>
                    <a:cubicBezTo>
                      <a:pt x="8057" y="2700"/>
                      <a:pt x="7442" y="3087"/>
                      <a:pt x="6721" y="3287"/>
                    </a:cubicBezTo>
                    <a:cubicBezTo>
                      <a:pt x="6227" y="3421"/>
                      <a:pt x="5759" y="3648"/>
                      <a:pt x="5278" y="3808"/>
                    </a:cubicBezTo>
                    <a:cubicBezTo>
                      <a:pt x="4597" y="4022"/>
                      <a:pt x="3929" y="3915"/>
                      <a:pt x="3261" y="3929"/>
                    </a:cubicBezTo>
                    <a:cubicBezTo>
                      <a:pt x="3154" y="3942"/>
                      <a:pt x="3060" y="3861"/>
                      <a:pt x="2967" y="3822"/>
                    </a:cubicBezTo>
                    <a:cubicBezTo>
                      <a:pt x="1898" y="3327"/>
                      <a:pt x="1136" y="2459"/>
                      <a:pt x="375" y="1617"/>
                    </a:cubicBezTo>
                    <a:cubicBezTo>
                      <a:pt x="215" y="1444"/>
                      <a:pt x="135" y="1203"/>
                      <a:pt x="1" y="949"/>
                    </a:cubicBezTo>
                    <a:cubicBezTo>
                      <a:pt x="388" y="722"/>
                      <a:pt x="776" y="655"/>
                      <a:pt x="1190" y="655"/>
                    </a:cubicBezTo>
                    <a:cubicBezTo>
                      <a:pt x="1537" y="669"/>
                      <a:pt x="1884" y="628"/>
                      <a:pt x="2219" y="495"/>
                    </a:cubicBezTo>
                    <a:cubicBezTo>
                      <a:pt x="2445" y="414"/>
                      <a:pt x="2700" y="414"/>
                      <a:pt x="2940" y="414"/>
                    </a:cubicBezTo>
                    <a:cubicBezTo>
                      <a:pt x="3581" y="388"/>
                      <a:pt x="4236" y="482"/>
                      <a:pt x="4877" y="241"/>
                    </a:cubicBezTo>
                    <a:cubicBezTo>
                      <a:pt x="5064" y="161"/>
                      <a:pt x="5304" y="215"/>
                      <a:pt x="5518" y="215"/>
                    </a:cubicBezTo>
                    <a:cubicBezTo>
                      <a:pt x="6013" y="201"/>
                      <a:pt x="6507" y="268"/>
                      <a:pt x="6961" y="28"/>
                    </a:cubicBezTo>
                    <a:cubicBezTo>
                      <a:pt x="7002" y="1"/>
                      <a:pt x="7068" y="1"/>
                      <a:pt x="712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9127;p59">
                <a:extLst>
                  <a:ext uri="{FF2B5EF4-FFF2-40B4-BE49-F238E27FC236}">
                    <a16:creationId xmlns:a16="http://schemas.microsoft.com/office/drawing/2014/main" id="{4D9ED63D-766B-414F-9E03-61833A75FEA0}"/>
                  </a:ext>
                </a:extLst>
              </p:cNvPr>
              <p:cNvSpPr/>
              <p:nvPr/>
            </p:nvSpPr>
            <p:spPr>
              <a:xfrm>
                <a:off x="3533400" y="1474575"/>
                <a:ext cx="251850" cy="99575"/>
              </a:xfrm>
              <a:custGeom>
                <a:avLst/>
                <a:gdLst/>
                <a:ahLst/>
                <a:cxnLst/>
                <a:rect l="l" t="t" r="r" b="b"/>
                <a:pathLst>
                  <a:path w="10074" h="3983" extrusionOk="0">
                    <a:moveTo>
                      <a:pt x="10020" y="42"/>
                    </a:moveTo>
                    <a:lnTo>
                      <a:pt x="9994" y="95"/>
                    </a:lnTo>
                    <a:cubicBezTo>
                      <a:pt x="9686" y="776"/>
                      <a:pt x="9445" y="1310"/>
                      <a:pt x="9098" y="1791"/>
                    </a:cubicBezTo>
                    <a:cubicBezTo>
                      <a:pt x="8978" y="1965"/>
                      <a:pt x="8818" y="2126"/>
                      <a:pt x="8658" y="2259"/>
                    </a:cubicBezTo>
                    <a:cubicBezTo>
                      <a:pt x="8136" y="2646"/>
                      <a:pt x="7521" y="3074"/>
                      <a:pt x="6747" y="3288"/>
                    </a:cubicBezTo>
                    <a:cubicBezTo>
                      <a:pt x="6467" y="3355"/>
                      <a:pt x="6185" y="3462"/>
                      <a:pt x="5918" y="3569"/>
                    </a:cubicBezTo>
                    <a:cubicBezTo>
                      <a:pt x="5718" y="3649"/>
                      <a:pt x="5505" y="3742"/>
                      <a:pt x="5291" y="3809"/>
                    </a:cubicBezTo>
                    <a:cubicBezTo>
                      <a:pt x="4917" y="3929"/>
                      <a:pt x="4556" y="3943"/>
                      <a:pt x="4262" y="3943"/>
                    </a:cubicBezTo>
                    <a:cubicBezTo>
                      <a:pt x="4128" y="3943"/>
                      <a:pt x="3994" y="3929"/>
                      <a:pt x="3861" y="3929"/>
                    </a:cubicBezTo>
                    <a:lnTo>
                      <a:pt x="3273" y="3929"/>
                    </a:lnTo>
                    <a:cubicBezTo>
                      <a:pt x="3207" y="3929"/>
                      <a:pt x="3139" y="3889"/>
                      <a:pt x="3073" y="3849"/>
                    </a:cubicBezTo>
                    <a:lnTo>
                      <a:pt x="2993" y="3809"/>
                    </a:lnTo>
                    <a:cubicBezTo>
                      <a:pt x="2004" y="3355"/>
                      <a:pt x="1269" y="2553"/>
                      <a:pt x="561" y="1778"/>
                    </a:cubicBezTo>
                    <a:cubicBezTo>
                      <a:pt x="508" y="1725"/>
                      <a:pt x="455" y="1672"/>
                      <a:pt x="414" y="1618"/>
                    </a:cubicBezTo>
                    <a:cubicBezTo>
                      <a:pt x="307" y="1511"/>
                      <a:pt x="241" y="1364"/>
                      <a:pt x="161" y="1203"/>
                    </a:cubicBezTo>
                    <a:cubicBezTo>
                      <a:pt x="120" y="1123"/>
                      <a:pt x="93" y="1057"/>
                      <a:pt x="54" y="977"/>
                    </a:cubicBezTo>
                    <a:cubicBezTo>
                      <a:pt x="387" y="776"/>
                      <a:pt x="748" y="696"/>
                      <a:pt x="1203" y="696"/>
                    </a:cubicBezTo>
                    <a:lnTo>
                      <a:pt x="1229" y="696"/>
                    </a:lnTo>
                    <a:cubicBezTo>
                      <a:pt x="1630" y="696"/>
                      <a:pt x="1951" y="642"/>
                      <a:pt x="2258" y="535"/>
                    </a:cubicBezTo>
                    <a:cubicBezTo>
                      <a:pt x="2445" y="455"/>
                      <a:pt x="2672" y="455"/>
                      <a:pt x="2886" y="442"/>
                    </a:cubicBezTo>
                    <a:lnTo>
                      <a:pt x="3714" y="442"/>
                    </a:lnTo>
                    <a:cubicBezTo>
                      <a:pt x="4169" y="442"/>
                      <a:pt x="4543" y="416"/>
                      <a:pt x="4903" y="268"/>
                    </a:cubicBezTo>
                    <a:cubicBezTo>
                      <a:pt x="4970" y="241"/>
                      <a:pt x="5063" y="229"/>
                      <a:pt x="5170" y="229"/>
                    </a:cubicBezTo>
                    <a:lnTo>
                      <a:pt x="5344" y="229"/>
                    </a:lnTo>
                    <a:cubicBezTo>
                      <a:pt x="5411" y="241"/>
                      <a:pt x="5464" y="241"/>
                      <a:pt x="5531" y="241"/>
                    </a:cubicBezTo>
                    <a:lnTo>
                      <a:pt x="6039" y="241"/>
                    </a:lnTo>
                    <a:cubicBezTo>
                      <a:pt x="6399" y="241"/>
                      <a:pt x="6693" y="215"/>
                      <a:pt x="6987" y="54"/>
                    </a:cubicBezTo>
                    <a:cubicBezTo>
                      <a:pt x="7040" y="42"/>
                      <a:pt x="7094" y="42"/>
                      <a:pt x="7147" y="42"/>
                    </a:cubicBezTo>
                    <a:close/>
                    <a:moveTo>
                      <a:pt x="7147" y="1"/>
                    </a:moveTo>
                    <a:cubicBezTo>
                      <a:pt x="7094" y="1"/>
                      <a:pt x="7028" y="1"/>
                      <a:pt x="6974" y="28"/>
                    </a:cubicBezTo>
                    <a:cubicBezTo>
                      <a:pt x="6693" y="175"/>
                      <a:pt x="6386" y="202"/>
                      <a:pt x="6039" y="202"/>
                    </a:cubicBezTo>
                    <a:lnTo>
                      <a:pt x="5344" y="202"/>
                    </a:lnTo>
                    <a:cubicBezTo>
                      <a:pt x="5291" y="188"/>
                      <a:pt x="5224" y="188"/>
                      <a:pt x="5170" y="188"/>
                    </a:cubicBezTo>
                    <a:cubicBezTo>
                      <a:pt x="5050" y="188"/>
                      <a:pt x="4970" y="202"/>
                      <a:pt x="4890" y="229"/>
                    </a:cubicBezTo>
                    <a:cubicBezTo>
                      <a:pt x="4529" y="375"/>
                      <a:pt x="4155" y="402"/>
                      <a:pt x="3714" y="402"/>
                    </a:cubicBezTo>
                    <a:lnTo>
                      <a:pt x="2886" y="402"/>
                    </a:lnTo>
                    <a:cubicBezTo>
                      <a:pt x="2658" y="416"/>
                      <a:pt x="2445" y="428"/>
                      <a:pt x="2245" y="496"/>
                    </a:cubicBezTo>
                    <a:cubicBezTo>
                      <a:pt x="1937" y="603"/>
                      <a:pt x="1616" y="656"/>
                      <a:pt x="1229" y="656"/>
                    </a:cubicBezTo>
                    <a:lnTo>
                      <a:pt x="1203" y="656"/>
                    </a:lnTo>
                    <a:cubicBezTo>
                      <a:pt x="735" y="656"/>
                      <a:pt x="360" y="749"/>
                      <a:pt x="13" y="950"/>
                    </a:cubicBezTo>
                    <a:lnTo>
                      <a:pt x="0" y="963"/>
                    </a:lnTo>
                    <a:lnTo>
                      <a:pt x="13" y="977"/>
                    </a:lnTo>
                    <a:cubicBezTo>
                      <a:pt x="54" y="1057"/>
                      <a:pt x="93" y="1137"/>
                      <a:pt x="120" y="1217"/>
                    </a:cubicBezTo>
                    <a:cubicBezTo>
                      <a:pt x="200" y="1378"/>
                      <a:pt x="267" y="1524"/>
                      <a:pt x="387" y="1645"/>
                    </a:cubicBezTo>
                    <a:cubicBezTo>
                      <a:pt x="428" y="1698"/>
                      <a:pt x="481" y="1752"/>
                      <a:pt x="535" y="1805"/>
                    </a:cubicBezTo>
                    <a:cubicBezTo>
                      <a:pt x="1242" y="2580"/>
                      <a:pt x="1978" y="3382"/>
                      <a:pt x="2979" y="3849"/>
                    </a:cubicBezTo>
                    <a:cubicBezTo>
                      <a:pt x="3006" y="3863"/>
                      <a:pt x="3032" y="3875"/>
                      <a:pt x="3046" y="3889"/>
                    </a:cubicBezTo>
                    <a:cubicBezTo>
                      <a:pt x="3127" y="3929"/>
                      <a:pt x="3207" y="3969"/>
                      <a:pt x="3273" y="3969"/>
                    </a:cubicBezTo>
                    <a:lnTo>
                      <a:pt x="3861" y="3969"/>
                    </a:lnTo>
                    <a:cubicBezTo>
                      <a:pt x="3994" y="3969"/>
                      <a:pt x="4128" y="3982"/>
                      <a:pt x="4262" y="3982"/>
                    </a:cubicBezTo>
                    <a:cubicBezTo>
                      <a:pt x="4569" y="3982"/>
                      <a:pt x="4930" y="3956"/>
                      <a:pt x="5304" y="3836"/>
                    </a:cubicBezTo>
                    <a:cubicBezTo>
                      <a:pt x="5517" y="3769"/>
                      <a:pt x="5731" y="3688"/>
                      <a:pt x="5932" y="3608"/>
                    </a:cubicBezTo>
                    <a:cubicBezTo>
                      <a:pt x="6199" y="3501"/>
                      <a:pt x="6467" y="3394"/>
                      <a:pt x="6747" y="3314"/>
                    </a:cubicBezTo>
                    <a:cubicBezTo>
                      <a:pt x="7535" y="3114"/>
                      <a:pt x="8163" y="2673"/>
                      <a:pt x="8670" y="2286"/>
                    </a:cubicBezTo>
                    <a:cubicBezTo>
                      <a:pt x="8845" y="2152"/>
                      <a:pt x="9005" y="1992"/>
                      <a:pt x="9125" y="1818"/>
                    </a:cubicBezTo>
                    <a:cubicBezTo>
                      <a:pt x="9472" y="1324"/>
                      <a:pt x="9726" y="790"/>
                      <a:pt x="10033" y="108"/>
                    </a:cubicBezTo>
                    <a:lnTo>
                      <a:pt x="10074" y="1"/>
                    </a:ln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9128;p59">
                <a:extLst>
                  <a:ext uri="{FF2B5EF4-FFF2-40B4-BE49-F238E27FC236}">
                    <a16:creationId xmlns:a16="http://schemas.microsoft.com/office/drawing/2014/main" id="{1F6788B6-8D76-42C2-8D17-153D5C100CBA}"/>
                  </a:ext>
                </a:extLst>
              </p:cNvPr>
              <p:cNvSpPr/>
              <p:nvPr/>
            </p:nvSpPr>
            <p:spPr>
              <a:xfrm>
                <a:off x="3523375" y="1429500"/>
                <a:ext cx="263550" cy="50125"/>
              </a:xfrm>
              <a:custGeom>
                <a:avLst/>
                <a:gdLst/>
                <a:ahLst/>
                <a:cxnLst/>
                <a:rect l="l" t="t" r="r" b="b"/>
                <a:pathLst>
                  <a:path w="10542" h="2005" extrusionOk="0">
                    <a:moveTo>
                      <a:pt x="188" y="1991"/>
                    </a:moveTo>
                    <a:cubicBezTo>
                      <a:pt x="120" y="1818"/>
                      <a:pt x="54" y="1644"/>
                      <a:pt x="0" y="1483"/>
                    </a:cubicBezTo>
                    <a:cubicBezTo>
                      <a:pt x="441" y="1283"/>
                      <a:pt x="842" y="1083"/>
                      <a:pt x="1269" y="909"/>
                    </a:cubicBezTo>
                    <a:cubicBezTo>
                      <a:pt x="1817" y="696"/>
                      <a:pt x="2365" y="428"/>
                      <a:pt x="2979" y="441"/>
                    </a:cubicBezTo>
                    <a:cubicBezTo>
                      <a:pt x="3113" y="441"/>
                      <a:pt x="3260" y="428"/>
                      <a:pt x="3380" y="375"/>
                    </a:cubicBezTo>
                    <a:cubicBezTo>
                      <a:pt x="3795" y="215"/>
                      <a:pt x="4222" y="227"/>
                      <a:pt x="4663" y="227"/>
                    </a:cubicBezTo>
                    <a:cubicBezTo>
                      <a:pt x="5063" y="227"/>
                      <a:pt x="5478" y="241"/>
                      <a:pt x="5865" y="94"/>
                    </a:cubicBezTo>
                    <a:cubicBezTo>
                      <a:pt x="6066" y="28"/>
                      <a:pt x="6293" y="28"/>
                      <a:pt x="6520" y="28"/>
                    </a:cubicBezTo>
                    <a:cubicBezTo>
                      <a:pt x="7522" y="28"/>
                      <a:pt x="8524" y="54"/>
                      <a:pt x="9526" y="14"/>
                    </a:cubicBezTo>
                    <a:cubicBezTo>
                      <a:pt x="10060" y="1"/>
                      <a:pt x="10354" y="201"/>
                      <a:pt x="10488" y="696"/>
                    </a:cubicBezTo>
                    <a:cubicBezTo>
                      <a:pt x="10501" y="762"/>
                      <a:pt x="10528" y="842"/>
                      <a:pt x="10541" y="909"/>
                    </a:cubicBezTo>
                    <a:cubicBezTo>
                      <a:pt x="10434" y="1096"/>
                      <a:pt x="10247" y="1043"/>
                      <a:pt x="10114" y="1070"/>
                    </a:cubicBezTo>
                    <a:cubicBezTo>
                      <a:pt x="9980" y="1083"/>
                      <a:pt x="9833" y="1083"/>
                      <a:pt x="9700" y="1083"/>
                    </a:cubicBezTo>
                    <a:lnTo>
                      <a:pt x="7829" y="1083"/>
                    </a:lnTo>
                    <a:cubicBezTo>
                      <a:pt x="7495" y="1083"/>
                      <a:pt x="7188" y="1096"/>
                      <a:pt x="6868" y="1243"/>
                    </a:cubicBezTo>
                    <a:cubicBezTo>
                      <a:pt x="6667" y="1337"/>
                      <a:pt x="6399" y="1337"/>
                      <a:pt x="6159" y="1350"/>
                    </a:cubicBezTo>
                    <a:cubicBezTo>
                      <a:pt x="5651" y="1364"/>
                      <a:pt x="5144" y="1337"/>
                      <a:pt x="4636" y="1497"/>
                    </a:cubicBezTo>
                    <a:cubicBezTo>
                      <a:pt x="4289" y="1617"/>
                      <a:pt x="3875" y="1551"/>
                      <a:pt x="3501" y="1551"/>
                    </a:cubicBezTo>
                    <a:cubicBezTo>
                      <a:pt x="3059" y="1563"/>
                      <a:pt x="2632" y="1524"/>
                      <a:pt x="2218" y="1724"/>
                    </a:cubicBezTo>
                    <a:cubicBezTo>
                      <a:pt x="2097" y="1791"/>
                      <a:pt x="1951" y="1777"/>
                      <a:pt x="1817" y="1791"/>
                    </a:cubicBezTo>
                    <a:lnTo>
                      <a:pt x="535" y="1991"/>
                    </a:lnTo>
                    <a:cubicBezTo>
                      <a:pt x="428" y="2005"/>
                      <a:pt x="321" y="1991"/>
                      <a:pt x="188" y="199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9129;p59">
                <a:extLst>
                  <a:ext uri="{FF2B5EF4-FFF2-40B4-BE49-F238E27FC236}">
                    <a16:creationId xmlns:a16="http://schemas.microsoft.com/office/drawing/2014/main" id="{81EF875B-5B29-4D42-885F-C1585F2EE9B8}"/>
                  </a:ext>
                </a:extLst>
              </p:cNvPr>
              <p:cNvSpPr/>
              <p:nvPr/>
            </p:nvSpPr>
            <p:spPr>
              <a:xfrm>
                <a:off x="3522700" y="1429450"/>
                <a:ext cx="264550" cy="50500"/>
              </a:xfrm>
              <a:custGeom>
                <a:avLst/>
                <a:gdLst/>
                <a:ahLst/>
                <a:cxnLst/>
                <a:rect l="l" t="t" r="r" b="b"/>
                <a:pathLst>
                  <a:path w="10582" h="2020" extrusionOk="0">
                    <a:moveTo>
                      <a:pt x="9642" y="40"/>
                    </a:moveTo>
                    <a:cubicBezTo>
                      <a:pt x="10108" y="40"/>
                      <a:pt x="10375" y="245"/>
                      <a:pt x="10488" y="698"/>
                    </a:cubicBezTo>
                    <a:cubicBezTo>
                      <a:pt x="10515" y="764"/>
                      <a:pt x="10528" y="831"/>
                      <a:pt x="10541" y="897"/>
                    </a:cubicBezTo>
                    <a:lnTo>
                      <a:pt x="10541" y="911"/>
                    </a:lnTo>
                    <a:cubicBezTo>
                      <a:pt x="10475" y="1031"/>
                      <a:pt x="10368" y="1031"/>
                      <a:pt x="10247" y="1045"/>
                    </a:cubicBezTo>
                    <a:lnTo>
                      <a:pt x="10128" y="1045"/>
                    </a:lnTo>
                    <a:cubicBezTo>
                      <a:pt x="10034" y="1072"/>
                      <a:pt x="9941" y="1072"/>
                      <a:pt x="9860" y="1072"/>
                    </a:cubicBezTo>
                    <a:lnTo>
                      <a:pt x="7856" y="1072"/>
                    </a:lnTo>
                    <a:cubicBezTo>
                      <a:pt x="7522" y="1072"/>
                      <a:pt x="7201" y="1085"/>
                      <a:pt x="6895" y="1232"/>
                    </a:cubicBezTo>
                    <a:cubicBezTo>
                      <a:pt x="6720" y="1312"/>
                      <a:pt x="6494" y="1312"/>
                      <a:pt x="6293" y="1325"/>
                    </a:cubicBezTo>
                    <a:lnTo>
                      <a:pt x="6186" y="1325"/>
                    </a:lnTo>
                    <a:cubicBezTo>
                      <a:pt x="6079" y="1325"/>
                      <a:pt x="5959" y="1339"/>
                      <a:pt x="5852" y="1339"/>
                    </a:cubicBezTo>
                    <a:cubicBezTo>
                      <a:pt x="5464" y="1352"/>
                      <a:pt x="5051" y="1352"/>
                      <a:pt x="4650" y="1485"/>
                    </a:cubicBezTo>
                    <a:cubicBezTo>
                      <a:pt x="4516" y="1526"/>
                      <a:pt x="4356" y="1553"/>
                      <a:pt x="4142" y="1553"/>
                    </a:cubicBezTo>
                    <a:cubicBezTo>
                      <a:pt x="4048" y="1553"/>
                      <a:pt x="3955" y="1539"/>
                      <a:pt x="3861" y="1539"/>
                    </a:cubicBezTo>
                    <a:lnTo>
                      <a:pt x="3314" y="1539"/>
                    </a:lnTo>
                    <a:cubicBezTo>
                      <a:pt x="2953" y="1539"/>
                      <a:pt x="2593" y="1539"/>
                      <a:pt x="2231" y="1713"/>
                    </a:cubicBezTo>
                    <a:cubicBezTo>
                      <a:pt x="2165" y="1753"/>
                      <a:pt x="2071" y="1753"/>
                      <a:pt x="1978" y="1766"/>
                    </a:cubicBezTo>
                    <a:cubicBezTo>
                      <a:pt x="1937" y="1766"/>
                      <a:pt x="1884" y="1766"/>
                      <a:pt x="1844" y="1779"/>
                    </a:cubicBezTo>
                    <a:cubicBezTo>
                      <a:pt x="1724" y="1793"/>
                      <a:pt x="1604" y="1820"/>
                      <a:pt x="1483" y="1833"/>
                    </a:cubicBezTo>
                    <a:cubicBezTo>
                      <a:pt x="1176" y="1886"/>
                      <a:pt x="869" y="1927"/>
                      <a:pt x="562" y="1966"/>
                    </a:cubicBezTo>
                    <a:cubicBezTo>
                      <a:pt x="521" y="1980"/>
                      <a:pt x="495" y="1980"/>
                      <a:pt x="441" y="1980"/>
                    </a:cubicBezTo>
                    <a:lnTo>
                      <a:pt x="227" y="1980"/>
                    </a:lnTo>
                    <a:lnTo>
                      <a:pt x="215" y="1953"/>
                    </a:lnTo>
                    <a:cubicBezTo>
                      <a:pt x="147" y="1793"/>
                      <a:pt x="94" y="1633"/>
                      <a:pt x="40" y="1499"/>
                    </a:cubicBezTo>
                    <a:cubicBezTo>
                      <a:pt x="174" y="1432"/>
                      <a:pt x="308" y="1378"/>
                      <a:pt x="441" y="1312"/>
                    </a:cubicBezTo>
                    <a:cubicBezTo>
                      <a:pt x="735" y="1179"/>
                      <a:pt x="1016" y="1045"/>
                      <a:pt x="1310" y="938"/>
                    </a:cubicBezTo>
                    <a:cubicBezTo>
                      <a:pt x="1376" y="897"/>
                      <a:pt x="1456" y="871"/>
                      <a:pt x="1537" y="844"/>
                    </a:cubicBezTo>
                    <a:cubicBezTo>
                      <a:pt x="1976" y="651"/>
                      <a:pt x="2441" y="469"/>
                      <a:pt x="2954" y="469"/>
                    </a:cubicBezTo>
                    <a:cubicBezTo>
                      <a:pt x="2971" y="469"/>
                      <a:pt x="2989" y="470"/>
                      <a:pt x="3006" y="470"/>
                    </a:cubicBezTo>
                    <a:lnTo>
                      <a:pt x="3033" y="470"/>
                    </a:lnTo>
                    <a:cubicBezTo>
                      <a:pt x="3167" y="470"/>
                      <a:pt x="3300" y="443"/>
                      <a:pt x="3407" y="404"/>
                    </a:cubicBezTo>
                    <a:cubicBezTo>
                      <a:pt x="3754" y="256"/>
                      <a:pt x="4116" y="256"/>
                      <a:pt x="4463" y="256"/>
                    </a:cubicBezTo>
                    <a:lnTo>
                      <a:pt x="4877" y="256"/>
                    </a:lnTo>
                    <a:cubicBezTo>
                      <a:pt x="5197" y="256"/>
                      <a:pt x="5559" y="243"/>
                      <a:pt x="5906" y="110"/>
                    </a:cubicBezTo>
                    <a:cubicBezTo>
                      <a:pt x="6079" y="56"/>
                      <a:pt x="6280" y="56"/>
                      <a:pt x="6480" y="56"/>
                    </a:cubicBezTo>
                    <a:lnTo>
                      <a:pt x="8350" y="56"/>
                    </a:lnTo>
                    <a:cubicBezTo>
                      <a:pt x="8831" y="56"/>
                      <a:pt x="9205" y="56"/>
                      <a:pt x="9553" y="42"/>
                    </a:cubicBezTo>
                    <a:cubicBezTo>
                      <a:pt x="9583" y="41"/>
                      <a:pt x="9613" y="40"/>
                      <a:pt x="9642" y="40"/>
                    </a:cubicBezTo>
                    <a:close/>
                    <a:moveTo>
                      <a:pt x="9641" y="1"/>
                    </a:moveTo>
                    <a:cubicBezTo>
                      <a:pt x="9613" y="1"/>
                      <a:pt x="9583" y="1"/>
                      <a:pt x="9553" y="3"/>
                    </a:cubicBezTo>
                    <a:cubicBezTo>
                      <a:pt x="9205" y="16"/>
                      <a:pt x="8831" y="16"/>
                      <a:pt x="8350" y="16"/>
                    </a:cubicBezTo>
                    <a:lnTo>
                      <a:pt x="6480" y="16"/>
                    </a:lnTo>
                    <a:cubicBezTo>
                      <a:pt x="6280" y="16"/>
                      <a:pt x="6079" y="16"/>
                      <a:pt x="5892" y="83"/>
                    </a:cubicBezTo>
                    <a:cubicBezTo>
                      <a:pt x="5545" y="203"/>
                      <a:pt x="5197" y="217"/>
                      <a:pt x="4877" y="217"/>
                    </a:cubicBezTo>
                    <a:lnTo>
                      <a:pt x="4463" y="217"/>
                    </a:lnTo>
                    <a:cubicBezTo>
                      <a:pt x="4116" y="217"/>
                      <a:pt x="3754" y="229"/>
                      <a:pt x="3394" y="363"/>
                    </a:cubicBezTo>
                    <a:cubicBezTo>
                      <a:pt x="3300" y="404"/>
                      <a:pt x="3167" y="430"/>
                      <a:pt x="3033" y="430"/>
                    </a:cubicBezTo>
                    <a:lnTo>
                      <a:pt x="3006" y="430"/>
                    </a:lnTo>
                    <a:cubicBezTo>
                      <a:pt x="2989" y="430"/>
                      <a:pt x="2971" y="430"/>
                      <a:pt x="2954" y="430"/>
                    </a:cubicBezTo>
                    <a:cubicBezTo>
                      <a:pt x="2440" y="430"/>
                      <a:pt x="1975" y="624"/>
                      <a:pt x="1524" y="805"/>
                    </a:cubicBezTo>
                    <a:cubicBezTo>
                      <a:pt x="1444" y="831"/>
                      <a:pt x="1363" y="871"/>
                      <a:pt x="1283" y="897"/>
                    </a:cubicBezTo>
                    <a:cubicBezTo>
                      <a:pt x="1002" y="1018"/>
                      <a:pt x="722" y="1138"/>
                      <a:pt x="414" y="1285"/>
                    </a:cubicBezTo>
                    <a:cubicBezTo>
                      <a:pt x="281" y="1352"/>
                      <a:pt x="147" y="1405"/>
                      <a:pt x="14" y="1473"/>
                    </a:cubicBezTo>
                    <a:lnTo>
                      <a:pt x="1" y="1485"/>
                    </a:lnTo>
                    <a:lnTo>
                      <a:pt x="1" y="1499"/>
                    </a:lnTo>
                    <a:cubicBezTo>
                      <a:pt x="54" y="1646"/>
                      <a:pt x="120" y="1793"/>
                      <a:pt x="174" y="1966"/>
                    </a:cubicBezTo>
                    <a:lnTo>
                      <a:pt x="201" y="2007"/>
                    </a:lnTo>
                    <a:lnTo>
                      <a:pt x="215" y="2007"/>
                    </a:lnTo>
                    <a:cubicBezTo>
                      <a:pt x="254" y="2007"/>
                      <a:pt x="295" y="2020"/>
                      <a:pt x="348" y="2020"/>
                    </a:cubicBezTo>
                    <a:lnTo>
                      <a:pt x="441" y="2020"/>
                    </a:lnTo>
                    <a:cubicBezTo>
                      <a:pt x="495" y="2020"/>
                      <a:pt x="535" y="2020"/>
                      <a:pt x="562" y="2007"/>
                    </a:cubicBezTo>
                    <a:cubicBezTo>
                      <a:pt x="869" y="1966"/>
                      <a:pt x="1176" y="1913"/>
                      <a:pt x="1483" y="1873"/>
                    </a:cubicBezTo>
                    <a:cubicBezTo>
                      <a:pt x="1604" y="1859"/>
                      <a:pt x="1724" y="1833"/>
                      <a:pt x="1844" y="1820"/>
                    </a:cubicBezTo>
                    <a:cubicBezTo>
                      <a:pt x="1898" y="1806"/>
                      <a:pt x="1937" y="1806"/>
                      <a:pt x="1978" y="1806"/>
                    </a:cubicBezTo>
                    <a:cubicBezTo>
                      <a:pt x="2071" y="1793"/>
                      <a:pt x="2178" y="1793"/>
                      <a:pt x="2258" y="1753"/>
                    </a:cubicBezTo>
                    <a:cubicBezTo>
                      <a:pt x="2593" y="1579"/>
                      <a:pt x="2967" y="1579"/>
                      <a:pt x="3314" y="1579"/>
                    </a:cubicBezTo>
                    <a:cubicBezTo>
                      <a:pt x="3394" y="1579"/>
                      <a:pt x="3460" y="1579"/>
                      <a:pt x="3528" y="1565"/>
                    </a:cubicBezTo>
                    <a:cubicBezTo>
                      <a:pt x="3635" y="1565"/>
                      <a:pt x="3754" y="1579"/>
                      <a:pt x="3861" y="1579"/>
                    </a:cubicBezTo>
                    <a:cubicBezTo>
                      <a:pt x="3955" y="1579"/>
                      <a:pt x="4048" y="1592"/>
                      <a:pt x="4142" y="1592"/>
                    </a:cubicBezTo>
                    <a:cubicBezTo>
                      <a:pt x="4369" y="1592"/>
                      <a:pt x="4516" y="1565"/>
                      <a:pt x="4663" y="1526"/>
                    </a:cubicBezTo>
                    <a:cubicBezTo>
                      <a:pt x="5064" y="1392"/>
                      <a:pt x="5464" y="1378"/>
                      <a:pt x="5852" y="1378"/>
                    </a:cubicBezTo>
                    <a:cubicBezTo>
                      <a:pt x="5959" y="1378"/>
                      <a:pt x="6079" y="1366"/>
                      <a:pt x="6186" y="1366"/>
                    </a:cubicBezTo>
                    <a:lnTo>
                      <a:pt x="6293" y="1366"/>
                    </a:lnTo>
                    <a:cubicBezTo>
                      <a:pt x="6507" y="1352"/>
                      <a:pt x="6720" y="1339"/>
                      <a:pt x="6907" y="1259"/>
                    </a:cubicBezTo>
                    <a:cubicBezTo>
                      <a:pt x="7215" y="1125"/>
                      <a:pt x="7536" y="1111"/>
                      <a:pt x="7856" y="1111"/>
                    </a:cubicBezTo>
                    <a:cubicBezTo>
                      <a:pt x="8578" y="1111"/>
                      <a:pt x="9166" y="1111"/>
                      <a:pt x="9727" y="1098"/>
                    </a:cubicBezTo>
                    <a:lnTo>
                      <a:pt x="9860" y="1098"/>
                    </a:lnTo>
                    <a:cubicBezTo>
                      <a:pt x="9941" y="1098"/>
                      <a:pt x="10048" y="1098"/>
                      <a:pt x="10141" y="1085"/>
                    </a:cubicBezTo>
                    <a:cubicBezTo>
                      <a:pt x="10181" y="1085"/>
                      <a:pt x="10208" y="1072"/>
                      <a:pt x="10261" y="1072"/>
                    </a:cubicBezTo>
                    <a:cubicBezTo>
                      <a:pt x="10368" y="1072"/>
                      <a:pt x="10502" y="1072"/>
                      <a:pt x="10582" y="924"/>
                    </a:cubicBezTo>
                    <a:lnTo>
                      <a:pt x="10582" y="885"/>
                    </a:lnTo>
                    <a:cubicBezTo>
                      <a:pt x="10568" y="817"/>
                      <a:pt x="10541" y="751"/>
                      <a:pt x="10528" y="684"/>
                    </a:cubicBezTo>
                    <a:cubicBezTo>
                      <a:pt x="10402" y="217"/>
                      <a:pt x="10133" y="1"/>
                      <a:pt x="9641" y="1"/>
                    </a:cubicBez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9130;p59">
                <a:extLst>
                  <a:ext uri="{FF2B5EF4-FFF2-40B4-BE49-F238E27FC236}">
                    <a16:creationId xmlns:a16="http://schemas.microsoft.com/office/drawing/2014/main" id="{DB8192B1-6F49-417A-8428-8A92613B1261}"/>
                  </a:ext>
                </a:extLst>
              </p:cNvPr>
              <p:cNvSpPr/>
              <p:nvPr/>
            </p:nvSpPr>
            <p:spPr>
              <a:xfrm>
                <a:off x="3519375" y="1525350"/>
                <a:ext cx="260200" cy="88550"/>
              </a:xfrm>
              <a:custGeom>
                <a:avLst/>
                <a:gdLst/>
                <a:ahLst/>
                <a:cxnLst/>
                <a:rect l="l" t="t" r="r" b="b"/>
                <a:pathLst>
                  <a:path w="10408" h="3542" extrusionOk="0">
                    <a:moveTo>
                      <a:pt x="134" y="1"/>
                    </a:moveTo>
                    <a:cubicBezTo>
                      <a:pt x="574" y="442"/>
                      <a:pt x="1028" y="870"/>
                      <a:pt x="1443" y="1324"/>
                    </a:cubicBezTo>
                    <a:cubicBezTo>
                      <a:pt x="1977" y="1898"/>
                      <a:pt x="2658" y="2245"/>
                      <a:pt x="3300" y="2646"/>
                    </a:cubicBezTo>
                    <a:cubicBezTo>
                      <a:pt x="3447" y="2740"/>
                      <a:pt x="3661" y="2753"/>
                      <a:pt x="3848" y="2753"/>
                    </a:cubicBezTo>
                    <a:cubicBezTo>
                      <a:pt x="4368" y="2767"/>
                      <a:pt x="4876" y="2767"/>
                      <a:pt x="5398" y="2767"/>
                    </a:cubicBezTo>
                    <a:cubicBezTo>
                      <a:pt x="5959" y="2753"/>
                      <a:pt x="6440" y="2500"/>
                      <a:pt x="6960" y="2325"/>
                    </a:cubicBezTo>
                    <a:cubicBezTo>
                      <a:pt x="7308" y="2206"/>
                      <a:pt x="7655" y="2031"/>
                      <a:pt x="8029" y="1938"/>
                    </a:cubicBezTo>
                    <a:cubicBezTo>
                      <a:pt x="8510" y="1805"/>
                      <a:pt x="8884" y="1470"/>
                      <a:pt x="9299" y="1217"/>
                    </a:cubicBezTo>
                    <a:cubicBezTo>
                      <a:pt x="9593" y="1030"/>
                      <a:pt x="9860" y="776"/>
                      <a:pt x="10140" y="562"/>
                    </a:cubicBezTo>
                    <a:cubicBezTo>
                      <a:pt x="10193" y="522"/>
                      <a:pt x="10261" y="508"/>
                      <a:pt x="10407" y="455"/>
                    </a:cubicBezTo>
                    <a:cubicBezTo>
                      <a:pt x="10047" y="1444"/>
                      <a:pt x="9486" y="2192"/>
                      <a:pt x="8644" y="2673"/>
                    </a:cubicBezTo>
                    <a:cubicBezTo>
                      <a:pt x="8043" y="3020"/>
                      <a:pt x="7361" y="3248"/>
                      <a:pt x="6720" y="3528"/>
                    </a:cubicBezTo>
                    <a:cubicBezTo>
                      <a:pt x="6693" y="3542"/>
                      <a:pt x="6666" y="3542"/>
                      <a:pt x="6640" y="3542"/>
                    </a:cubicBezTo>
                    <a:lnTo>
                      <a:pt x="3781" y="3542"/>
                    </a:lnTo>
                    <a:cubicBezTo>
                      <a:pt x="2765" y="3221"/>
                      <a:pt x="1777" y="2860"/>
                      <a:pt x="1016" y="2045"/>
                    </a:cubicBezTo>
                    <a:cubicBezTo>
                      <a:pt x="708" y="1725"/>
                      <a:pt x="535" y="1324"/>
                      <a:pt x="334" y="950"/>
                    </a:cubicBezTo>
                    <a:cubicBezTo>
                      <a:pt x="294" y="856"/>
                      <a:pt x="294" y="736"/>
                      <a:pt x="253" y="629"/>
                    </a:cubicBezTo>
                    <a:cubicBezTo>
                      <a:pt x="227" y="522"/>
                      <a:pt x="187" y="428"/>
                      <a:pt x="147" y="321"/>
                    </a:cubicBezTo>
                    <a:cubicBezTo>
                      <a:pt x="120" y="228"/>
                      <a:pt x="0" y="148"/>
                      <a:pt x="1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9131;p59">
                <a:extLst>
                  <a:ext uri="{FF2B5EF4-FFF2-40B4-BE49-F238E27FC236}">
                    <a16:creationId xmlns:a16="http://schemas.microsoft.com/office/drawing/2014/main" id="{234ECBFF-5BA5-4788-A764-82A9479D1560}"/>
                  </a:ext>
                </a:extLst>
              </p:cNvPr>
              <p:cNvSpPr/>
              <p:nvPr/>
            </p:nvSpPr>
            <p:spPr>
              <a:xfrm>
                <a:off x="3519675" y="1524675"/>
                <a:ext cx="260550" cy="89900"/>
              </a:xfrm>
              <a:custGeom>
                <a:avLst/>
                <a:gdLst/>
                <a:ahLst/>
                <a:cxnLst/>
                <a:rect l="l" t="t" r="r" b="b"/>
                <a:pathLst>
                  <a:path w="10422" h="3596" extrusionOk="0">
                    <a:moveTo>
                      <a:pt x="122" y="54"/>
                    </a:moveTo>
                    <a:cubicBezTo>
                      <a:pt x="255" y="188"/>
                      <a:pt x="389" y="322"/>
                      <a:pt x="523" y="442"/>
                    </a:cubicBezTo>
                    <a:cubicBezTo>
                      <a:pt x="816" y="736"/>
                      <a:pt x="1137" y="1043"/>
                      <a:pt x="1417" y="1364"/>
                    </a:cubicBezTo>
                    <a:cubicBezTo>
                      <a:pt x="1832" y="1818"/>
                      <a:pt x="2366" y="2139"/>
                      <a:pt x="2874" y="2446"/>
                    </a:cubicBezTo>
                    <a:lnTo>
                      <a:pt x="3275" y="2687"/>
                    </a:lnTo>
                    <a:cubicBezTo>
                      <a:pt x="3435" y="2780"/>
                      <a:pt x="3649" y="2794"/>
                      <a:pt x="3836" y="2807"/>
                    </a:cubicBezTo>
                    <a:lnTo>
                      <a:pt x="5386" y="2807"/>
                    </a:lnTo>
                    <a:cubicBezTo>
                      <a:pt x="5813" y="2807"/>
                      <a:pt x="6200" y="2660"/>
                      <a:pt x="6574" y="2513"/>
                    </a:cubicBezTo>
                    <a:cubicBezTo>
                      <a:pt x="6695" y="2459"/>
                      <a:pt x="6829" y="2406"/>
                      <a:pt x="6948" y="2366"/>
                    </a:cubicBezTo>
                    <a:cubicBezTo>
                      <a:pt x="7096" y="2313"/>
                      <a:pt x="7229" y="2259"/>
                      <a:pt x="7376" y="2206"/>
                    </a:cubicBezTo>
                    <a:cubicBezTo>
                      <a:pt x="7577" y="2126"/>
                      <a:pt x="7803" y="2046"/>
                      <a:pt x="8017" y="1978"/>
                    </a:cubicBezTo>
                    <a:cubicBezTo>
                      <a:pt x="8364" y="1885"/>
                      <a:pt x="8658" y="1684"/>
                      <a:pt x="8952" y="1484"/>
                    </a:cubicBezTo>
                    <a:cubicBezTo>
                      <a:pt x="9059" y="1404"/>
                      <a:pt x="9180" y="1324"/>
                      <a:pt x="9300" y="1257"/>
                    </a:cubicBezTo>
                    <a:cubicBezTo>
                      <a:pt x="9487" y="1137"/>
                      <a:pt x="9674" y="990"/>
                      <a:pt x="9848" y="843"/>
                    </a:cubicBezTo>
                    <a:lnTo>
                      <a:pt x="10128" y="603"/>
                    </a:lnTo>
                    <a:cubicBezTo>
                      <a:pt x="10169" y="589"/>
                      <a:pt x="10208" y="562"/>
                      <a:pt x="10275" y="549"/>
                    </a:cubicBezTo>
                    <a:cubicBezTo>
                      <a:pt x="10302" y="535"/>
                      <a:pt x="10329" y="523"/>
                      <a:pt x="10368" y="509"/>
                    </a:cubicBezTo>
                    <a:lnTo>
                      <a:pt x="10368" y="509"/>
                    </a:lnTo>
                    <a:cubicBezTo>
                      <a:pt x="9994" y="1511"/>
                      <a:pt x="9433" y="2219"/>
                      <a:pt x="8619" y="2687"/>
                    </a:cubicBezTo>
                    <a:cubicBezTo>
                      <a:pt x="8204" y="2927"/>
                      <a:pt x="7737" y="3114"/>
                      <a:pt x="7296" y="3288"/>
                    </a:cubicBezTo>
                    <a:cubicBezTo>
                      <a:pt x="7096" y="3368"/>
                      <a:pt x="6895" y="3448"/>
                      <a:pt x="6695" y="3542"/>
                    </a:cubicBezTo>
                    <a:cubicBezTo>
                      <a:pt x="6668" y="3542"/>
                      <a:pt x="6641" y="3555"/>
                      <a:pt x="6628" y="3555"/>
                    </a:cubicBezTo>
                    <a:cubicBezTo>
                      <a:pt x="5666" y="3555"/>
                      <a:pt x="4718" y="3555"/>
                      <a:pt x="3769" y="3542"/>
                    </a:cubicBezTo>
                    <a:cubicBezTo>
                      <a:pt x="2740" y="3221"/>
                      <a:pt x="1765" y="2860"/>
                      <a:pt x="1016" y="2058"/>
                    </a:cubicBezTo>
                    <a:cubicBezTo>
                      <a:pt x="763" y="1791"/>
                      <a:pt x="603" y="1471"/>
                      <a:pt x="442" y="1164"/>
                    </a:cubicBezTo>
                    <a:cubicBezTo>
                      <a:pt x="416" y="1097"/>
                      <a:pt x="375" y="1030"/>
                      <a:pt x="348" y="963"/>
                    </a:cubicBezTo>
                    <a:cubicBezTo>
                      <a:pt x="322" y="909"/>
                      <a:pt x="309" y="843"/>
                      <a:pt x="295" y="776"/>
                    </a:cubicBezTo>
                    <a:cubicBezTo>
                      <a:pt x="282" y="736"/>
                      <a:pt x="282" y="696"/>
                      <a:pt x="268" y="656"/>
                    </a:cubicBezTo>
                    <a:cubicBezTo>
                      <a:pt x="255" y="603"/>
                      <a:pt x="229" y="549"/>
                      <a:pt x="215" y="496"/>
                    </a:cubicBezTo>
                    <a:cubicBezTo>
                      <a:pt x="188" y="455"/>
                      <a:pt x="175" y="402"/>
                      <a:pt x="161" y="348"/>
                    </a:cubicBezTo>
                    <a:lnTo>
                      <a:pt x="122" y="268"/>
                    </a:lnTo>
                    <a:cubicBezTo>
                      <a:pt x="81" y="202"/>
                      <a:pt x="54" y="148"/>
                      <a:pt x="122" y="54"/>
                    </a:cubicBezTo>
                    <a:close/>
                    <a:moveTo>
                      <a:pt x="122" y="1"/>
                    </a:moveTo>
                    <a:lnTo>
                      <a:pt x="108" y="15"/>
                    </a:lnTo>
                    <a:cubicBezTo>
                      <a:pt x="1" y="135"/>
                      <a:pt x="54" y="229"/>
                      <a:pt x="95" y="295"/>
                    </a:cubicBezTo>
                    <a:cubicBezTo>
                      <a:pt x="108" y="309"/>
                      <a:pt x="122" y="336"/>
                      <a:pt x="122" y="362"/>
                    </a:cubicBezTo>
                    <a:cubicBezTo>
                      <a:pt x="135" y="416"/>
                      <a:pt x="161" y="469"/>
                      <a:pt x="175" y="509"/>
                    </a:cubicBezTo>
                    <a:cubicBezTo>
                      <a:pt x="188" y="562"/>
                      <a:pt x="215" y="616"/>
                      <a:pt x="229" y="669"/>
                    </a:cubicBezTo>
                    <a:cubicBezTo>
                      <a:pt x="241" y="696"/>
                      <a:pt x="241" y="749"/>
                      <a:pt x="255" y="776"/>
                    </a:cubicBezTo>
                    <a:cubicBezTo>
                      <a:pt x="268" y="843"/>
                      <a:pt x="282" y="923"/>
                      <a:pt x="309" y="977"/>
                    </a:cubicBezTo>
                    <a:cubicBezTo>
                      <a:pt x="348" y="1043"/>
                      <a:pt x="375" y="1110"/>
                      <a:pt x="416" y="1177"/>
                    </a:cubicBezTo>
                    <a:cubicBezTo>
                      <a:pt x="576" y="1497"/>
                      <a:pt x="736" y="1818"/>
                      <a:pt x="990" y="2085"/>
                    </a:cubicBezTo>
                    <a:cubicBezTo>
                      <a:pt x="1752" y="2887"/>
                      <a:pt x="2726" y="3261"/>
                      <a:pt x="3756" y="3581"/>
                    </a:cubicBezTo>
                    <a:lnTo>
                      <a:pt x="3769" y="3581"/>
                    </a:lnTo>
                    <a:cubicBezTo>
                      <a:pt x="4718" y="3595"/>
                      <a:pt x="5666" y="3595"/>
                      <a:pt x="6628" y="3595"/>
                    </a:cubicBezTo>
                    <a:cubicBezTo>
                      <a:pt x="6654" y="3595"/>
                      <a:pt x="6681" y="3581"/>
                      <a:pt x="6708" y="3569"/>
                    </a:cubicBezTo>
                    <a:lnTo>
                      <a:pt x="7309" y="3328"/>
                    </a:lnTo>
                    <a:cubicBezTo>
                      <a:pt x="7750" y="3141"/>
                      <a:pt x="8218" y="2954"/>
                      <a:pt x="8645" y="2714"/>
                    </a:cubicBezTo>
                    <a:cubicBezTo>
                      <a:pt x="9460" y="2245"/>
                      <a:pt x="10048" y="1511"/>
                      <a:pt x="10409" y="482"/>
                    </a:cubicBezTo>
                    <a:lnTo>
                      <a:pt x="10422" y="442"/>
                    </a:lnTo>
                    <a:lnTo>
                      <a:pt x="10395" y="455"/>
                    </a:lnTo>
                    <a:cubicBezTo>
                      <a:pt x="10342" y="482"/>
                      <a:pt x="10288" y="496"/>
                      <a:pt x="10262" y="509"/>
                    </a:cubicBezTo>
                    <a:cubicBezTo>
                      <a:pt x="10195" y="535"/>
                      <a:pt x="10142" y="549"/>
                      <a:pt x="10115" y="576"/>
                    </a:cubicBezTo>
                    <a:cubicBezTo>
                      <a:pt x="10008" y="656"/>
                      <a:pt x="9914" y="736"/>
                      <a:pt x="9821" y="816"/>
                    </a:cubicBezTo>
                    <a:cubicBezTo>
                      <a:pt x="9647" y="963"/>
                      <a:pt x="9474" y="1110"/>
                      <a:pt x="9273" y="1230"/>
                    </a:cubicBezTo>
                    <a:cubicBezTo>
                      <a:pt x="9153" y="1297"/>
                      <a:pt x="9046" y="1378"/>
                      <a:pt x="8925" y="1458"/>
                    </a:cubicBezTo>
                    <a:cubicBezTo>
                      <a:pt x="8645" y="1645"/>
                      <a:pt x="8352" y="1845"/>
                      <a:pt x="8004" y="1952"/>
                    </a:cubicBezTo>
                    <a:cubicBezTo>
                      <a:pt x="7790" y="2005"/>
                      <a:pt x="7563" y="2099"/>
                      <a:pt x="7363" y="2179"/>
                    </a:cubicBezTo>
                    <a:cubicBezTo>
                      <a:pt x="7215" y="2233"/>
                      <a:pt x="7082" y="2286"/>
                      <a:pt x="6935" y="2326"/>
                    </a:cubicBezTo>
                    <a:cubicBezTo>
                      <a:pt x="6815" y="2379"/>
                      <a:pt x="6681" y="2420"/>
                      <a:pt x="6561" y="2473"/>
                    </a:cubicBezTo>
                    <a:cubicBezTo>
                      <a:pt x="6187" y="2620"/>
                      <a:pt x="5799" y="2767"/>
                      <a:pt x="5386" y="2767"/>
                    </a:cubicBezTo>
                    <a:cubicBezTo>
                      <a:pt x="5131" y="2767"/>
                      <a:pt x="4878" y="2780"/>
                      <a:pt x="4624" y="2780"/>
                    </a:cubicBezTo>
                    <a:cubicBezTo>
                      <a:pt x="4330" y="2780"/>
                      <a:pt x="4076" y="2767"/>
                      <a:pt x="3836" y="2767"/>
                    </a:cubicBezTo>
                    <a:cubicBezTo>
                      <a:pt x="3649" y="2753"/>
                      <a:pt x="3448" y="2740"/>
                      <a:pt x="3301" y="2660"/>
                    </a:cubicBezTo>
                    <a:cubicBezTo>
                      <a:pt x="3168" y="2566"/>
                      <a:pt x="3020" y="2486"/>
                      <a:pt x="2887" y="2406"/>
                    </a:cubicBezTo>
                    <a:cubicBezTo>
                      <a:pt x="2393" y="2099"/>
                      <a:pt x="1859" y="1791"/>
                      <a:pt x="1444" y="1337"/>
                    </a:cubicBezTo>
                    <a:cubicBezTo>
                      <a:pt x="1164" y="1016"/>
                      <a:pt x="843" y="710"/>
                      <a:pt x="549" y="416"/>
                    </a:cubicBezTo>
                    <a:cubicBezTo>
                      <a:pt x="416" y="282"/>
                      <a:pt x="268" y="148"/>
                      <a:pt x="135" y="15"/>
                    </a:cubicBezTo>
                    <a:lnTo>
                      <a:pt x="122" y="1"/>
                    </a:lnTo>
                    <a:close/>
                  </a:path>
                </a:pathLst>
              </a:custGeom>
              <a:solidFill>
                <a:srgbClr val="D9E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9132;p59">
                <a:extLst>
                  <a:ext uri="{FF2B5EF4-FFF2-40B4-BE49-F238E27FC236}">
                    <a16:creationId xmlns:a16="http://schemas.microsoft.com/office/drawing/2014/main" id="{31D7B109-E44F-4428-A7CB-C7DC468012A4}"/>
                  </a:ext>
                </a:extLst>
              </p:cNvPr>
              <p:cNvSpPr/>
              <p:nvPr/>
            </p:nvSpPr>
            <p:spPr>
              <a:xfrm>
                <a:off x="3492650" y="1304600"/>
                <a:ext cx="319325" cy="329675"/>
              </a:xfrm>
              <a:custGeom>
                <a:avLst/>
                <a:gdLst/>
                <a:ahLst/>
                <a:cxnLst/>
                <a:rect l="l" t="t" r="r" b="b"/>
                <a:pathLst>
                  <a:path w="12773" h="13187" extrusionOk="0">
                    <a:moveTo>
                      <a:pt x="6453" y="13093"/>
                    </a:moveTo>
                    <a:lnTo>
                      <a:pt x="5291" y="13093"/>
                    </a:lnTo>
                    <a:cubicBezTo>
                      <a:pt x="4650" y="13106"/>
                      <a:pt x="4048" y="12946"/>
                      <a:pt x="3487" y="12666"/>
                    </a:cubicBezTo>
                    <a:cubicBezTo>
                      <a:pt x="3367" y="12612"/>
                      <a:pt x="3246" y="12545"/>
                      <a:pt x="3113" y="12479"/>
                    </a:cubicBezTo>
                    <a:cubicBezTo>
                      <a:pt x="1951" y="11904"/>
                      <a:pt x="1964" y="11904"/>
                      <a:pt x="1135" y="10888"/>
                    </a:cubicBezTo>
                    <a:cubicBezTo>
                      <a:pt x="909" y="10608"/>
                      <a:pt x="749" y="10300"/>
                      <a:pt x="668" y="9953"/>
                    </a:cubicBezTo>
                    <a:cubicBezTo>
                      <a:pt x="574" y="9593"/>
                      <a:pt x="455" y="9219"/>
                      <a:pt x="428" y="8857"/>
                    </a:cubicBezTo>
                    <a:cubicBezTo>
                      <a:pt x="414" y="8497"/>
                      <a:pt x="361" y="8150"/>
                      <a:pt x="241" y="7815"/>
                    </a:cubicBezTo>
                    <a:cubicBezTo>
                      <a:pt x="200" y="7696"/>
                      <a:pt x="227" y="7548"/>
                      <a:pt x="227" y="7415"/>
                    </a:cubicBezTo>
                    <a:cubicBezTo>
                      <a:pt x="227" y="7254"/>
                      <a:pt x="280" y="7067"/>
                      <a:pt x="227" y="6921"/>
                    </a:cubicBezTo>
                    <a:cubicBezTo>
                      <a:pt x="54" y="6440"/>
                      <a:pt x="0" y="5986"/>
                      <a:pt x="334" y="5531"/>
                    </a:cubicBezTo>
                    <a:cubicBezTo>
                      <a:pt x="414" y="5424"/>
                      <a:pt x="374" y="5211"/>
                      <a:pt x="361" y="5050"/>
                    </a:cubicBezTo>
                    <a:cubicBezTo>
                      <a:pt x="334" y="4662"/>
                      <a:pt x="455" y="4302"/>
                      <a:pt x="654" y="3968"/>
                    </a:cubicBezTo>
                    <a:cubicBezTo>
                      <a:pt x="1055" y="3287"/>
                      <a:pt x="1483" y="2646"/>
                      <a:pt x="2151" y="2165"/>
                    </a:cubicBezTo>
                    <a:cubicBezTo>
                      <a:pt x="2632" y="1817"/>
                      <a:pt x="3059" y="1390"/>
                      <a:pt x="3501" y="989"/>
                    </a:cubicBezTo>
                    <a:cubicBezTo>
                      <a:pt x="3781" y="722"/>
                      <a:pt x="4101" y="535"/>
                      <a:pt x="4475" y="454"/>
                    </a:cubicBezTo>
                    <a:cubicBezTo>
                      <a:pt x="5010" y="334"/>
                      <a:pt x="5558" y="307"/>
                      <a:pt x="6052" y="40"/>
                    </a:cubicBezTo>
                    <a:cubicBezTo>
                      <a:pt x="7081" y="27"/>
                      <a:pt x="8123" y="0"/>
                      <a:pt x="9151" y="27"/>
                    </a:cubicBezTo>
                    <a:cubicBezTo>
                      <a:pt x="9392" y="40"/>
                      <a:pt x="9659" y="227"/>
                      <a:pt x="9860" y="387"/>
                    </a:cubicBezTo>
                    <a:cubicBezTo>
                      <a:pt x="10635" y="1042"/>
                      <a:pt x="11289" y="1817"/>
                      <a:pt x="11864" y="2646"/>
                    </a:cubicBezTo>
                    <a:cubicBezTo>
                      <a:pt x="12051" y="2926"/>
                      <a:pt x="12158" y="3273"/>
                      <a:pt x="12278" y="3607"/>
                    </a:cubicBezTo>
                    <a:cubicBezTo>
                      <a:pt x="12639" y="4650"/>
                      <a:pt x="12773" y="5718"/>
                      <a:pt x="12559" y="6814"/>
                    </a:cubicBezTo>
                    <a:cubicBezTo>
                      <a:pt x="12518" y="6974"/>
                      <a:pt x="12479" y="7135"/>
                      <a:pt x="12505" y="7295"/>
                    </a:cubicBezTo>
                    <a:cubicBezTo>
                      <a:pt x="12612" y="8177"/>
                      <a:pt x="12278" y="8991"/>
                      <a:pt x="12091" y="9833"/>
                    </a:cubicBezTo>
                    <a:cubicBezTo>
                      <a:pt x="12037" y="10033"/>
                      <a:pt x="11930" y="10234"/>
                      <a:pt x="11797" y="10407"/>
                    </a:cubicBezTo>
                    <a:cubicBezTo>
                      <a:pt x="11503" y="10822"/>
                      <a:pt x="11196" y="11249"/>
                      <a:pt x="10835" y="11610"/>
                    </a:cubicBezTo>
                    <a:cubicBezTo>
                      <a:pt x="10582" y="11891"/>
                      <a:pt x="10274" y="12131"/>
                      <a:pt x="9940" y="12304"/>
                    </a:cubicBezTo>
                    <a:cubicBezTo>
                      <a:pt x="9513" y="12532"/>
                      <a:pt x="9045" y="12678"/>
                      <a:pt x="8590" y="12879"/>
                    </a:cubicBezTo>
                    <a:cubicBezTo>
                      <a:pt x="7869" y="13186"/>
                      <a:pt x="7108" y="13079"/>
                      <a:pt x="6453" y="13093"/>
                    </a:cubicBezTo>
                    <a:close/>
                    <a:moveTo>
                      <a:pt x="11650" y="4262"/>
                    </a:moveTo>
                    <a:cubicBezTo>
                      <a:pt x="11463" y="3794"/>
                      <a:pt x="11383" y="3407"/>
                      <a:pt x="11182" y="3086"/>
                    </a:cubicBezTo>
                    <a:cubicBezTo>
                      <a:pt x="10701" y="2338"/>
                      <a:pt x="10101" y="1657"/>
                      <a:pt x="9433" y="1055"/>
                    </a:cubicBezTo>
                    <a:cubicBezTo>
                      <a:pt x="9246" y="882"/>
                      <a:pt x="9045" y="775"/>
                      <a:pt x="8777" y="775"/>
                    </a:cubicBezTo>
                    <a:cubicBezTo>
                      <a:pt x="7696" y="815"/>
                      <a:pt x="6627" y="668"/>
                      <a:pt x="5531" y="962"/>
                    </a:cubicBezTo>
                    <a:cubicBezTo>
                      <a:pt x="4796" y="1162"/>
                      <a:pt x="4101" y="1322"/>
                      <a:pt x="3474" y="1830"/>
                    </a:cubicBezTo>
                    <a:cubicBezTo>
                      <a:pt x="2993" y="2231"/>
                      <a:pt x="2552" y="2658"/>
                      <a:pt x="2138" y="3126"/>
                    </a:cubicBezTo>
                    <a:cubicBezTo>
                      <a:pt x="1803" y="3501"/>
                      <a:pt x="1563" y="3982"/>
                      <a:pt x="1322" y="4422"/>
                    </a:cubicBezTo>
                    <a:cubicBezTo>
                      <a:pt x="1109" y="4823"/>
                      <a:pt x="1069" y="5237"/>
                      <a:pt x="1269" y="5704"/>
                    </a:cubicBezTo>
                    <a:cubicBezTo>
                      <a:pt x="1723" y="5544"/>
                      <a:pt x="2165" y="5437"/>
                      <a:pt x="2552" y="5170"/>
                    </a:cubicBezTo>
                    <a:cubicBezTo>
                      <a:pt x="2886" y="4956"/>
                      <a:pt x="3260" y="4769"/>
                      <a:pt x="3688" y="4756"/>
                    </a:cubicBezTo>
                    <a:cubicBezTo>
                      <a:pt x="4582" y="4716"/>
                      <a:pt x="5451" y="4449"/>
                      <a:pt x="6360" y="4543"/>
                    </a:cubicBezTo>
                    <a:cubicBezTo>
                      <a:pt x="6440" y="4543"/>
                      <a:pt x="6520" y="4529"/>
                      <a:pt x="6600" y="4502"/>
                    </a:cubicBezTo>
                    <a:cubicBezTo>
                      <a:pt x="7174" y="4262"/>
                      <a:pt x="7776" y="4288"/>
                      <a:pt x="8364" y="4288"/>
                    </a:cubicBezTo>
                    <a:cubicBezTo>
                      <a:pt x="9192" y="4302"/>
                      <a:pt x="10006" y="4302"/>
                      <a:pt x="10822" y="4288"/>
                    </a:cubicBezTo>
                    <a:cubicBezTo>
                      <a:pt x="11062" y="4288"/>
                      <a:pt x="11303" y="4275"/>
                      <a:pt x="11650" y="4262"/>
                    </a:cubicBezTo>
                    <a:close/>
                    <a:moveTo>
                      <a:pt x="11677" y="6814"/>
                    </a:moveTo>
                    <a:lnTo>
                      <a:pt x="8777" y="6814"/>
                    </a:lnTo>
                    <a:cubicBezTo>
                      <a:pt x="8724" y="6814"/>
                      <a:pt x="8658" y="6814"/>
                      <a:pt x="8617" y="6841"/>
                    </a:cubicBezTo>
                    <a:cubicBezTo>
                      <a:pt x="8163" y="7081"/>
                      <a:pt x="7669" y="7014"/>
                      <a:pt x="7174" y="7028"/>
                    </a:cubicBezTo>
                    <a:cubicBezTo>
                      <a:pt x="6960" y="7028"/>
                      <a:pt x="6720" y="6974"/>
                      <a:pt x="6533" y="7054"/>
                    </a:cubicBezTo>
                    <a:cubicBezTo>
                      <a:pt x="5892" y="7295"/>
                      <a:pt x="5237" y="7201"/>
                      <a:pt x="4596" y="7227"/>
                    </a:cubicBezTo>
                    <a:cubicBezTo>
                      <a:pt x="4356" y="7227"/>
                      <a:pt x="4101" y="7227"/>
                      <a:pt x="3875" y="7308"/>
                    </a:cubicBezTo>
                    <a:cubicBezTo>
                      <a:pt x="3540" y="7441"/>
                      <a:pt x="3193" y="7482"/>
                      <a:pt x="2846" y="7468"/>
                    </a:cubicBezTo>
                    <a:cubicBezTo>
                      <a:pt x="2432" y="7468"/>
                      <a:pt x="2044" y="7535"/>
                      <a:pt x="1657" y="7762"/>
                    </a:cubicBezTo>
                    <a:cubicBezTo>
                      <a:pt x="1791" y="8016"/>
                      <a:pt x="1871" y="8257"/>
                      <a:pt x="2031" y="8430"/>
                    </a:cubicBezTo>
                    <a:cubicBezTo>
                      <a:pt x="2792" y="9272"/>
                      <a:pt x="3554" y="10140"/>
                      <a:pt x="4623" y="10635"/>
                    </a:cubicBezTo>
                    <a:cubicBezTo>
                      <a:pt x="4716" y="10674"/>
                      <a:pt x="4810" y="10755"/>
                      <a:pt x="4917" y="10742"/>
                    </a:cubicBezTo>
                    <a:cubicBezTo>
                      <a:pt x="5585" y="10728"/>
                      <a:pt x="6253" y="10835"/>
                      <a:pt x="6934" y="10621"/>
                    </a:cubicBezTo>
                    <a:cubicBezTo>
                      <a:pt x="7415" y="10461"/>
                      <a:pt x="7883" y="10234"/>
                      <a:pt x="8377" y="10100"/>
                    </a:cubicBezTo>
                    <a:cubicBezTo>
                      <a:pt x="9098" y="9900"/>
                      <a:pt x="9713" y="9513"/>
                      <a:pt x="10300" y="9071"/>
                    </a:cubicBezTo>
                    <a:cubicBezTo>
                      <a:pt x="10461" y="8938"/>
                      <a:pt x="10621" y="8777"/>
                      <a:pt x="10742" y="8604"/>
                    </a:cubicBezTo>
                    <a:cubicBezTo>
                      <a:pt x="11102" y="8096"/>
                      <a:pt x="11356" y="7535"/>
                      <a:pt x="11677" y="6814"/>
                    </a:cubicBezTo>
                    <a:close/>
                    <a:moveTo>
                      <a:pt x="1417" y="6987"/>
                    </a:moveTo>
                    <a:cubicBezTo>
                      <a:pt x="1550" y="6987"/>
                      <a:pt x="1657" y="7001"/>
                      <a:pt x="1764" y="6987"/>
                    </a:cubicBezTo>
                    <a:lnTo>
                      <a:pt x="3046" y="6787"/>
                    </a:lnTo>
                    <a:cubicBezTo>
                      <a:pt x="3180" y="6773"/>
                      <a:pt x="3326" y="6787"/>
                      <a:pt x="3447" y="6720"/>
                    </a:cubicBezTo>
                    <a:cubicBezTo>
                      <a:pt x="3861" y="6520"/>
                      <a:pt x="4288" y="6559"/>
                      <a:pt x="4730" y="6547"/>
                    </a:cubicBezTo>
                    <a:cubicBezTo>
                      <a:pt x="5104" y="6547"/>
                      <a:pt x="5518" y="6613"/>
                      <a:pt x="5865" y="6493"/>
                    </a:cubicBezTo>
                    <a:cubicBezTo>
                      <a:pt x="6373" y="6333"/>
                      <a:pt x="6880" y="6360"/>
                      <a:pt x="7388" y="6346"/>
                    </a:cubicBezTo>
                    <a:cubicBezTo>
                      <a:pt x="7628" y="6333"/>
                      <a:pt x="7896" y="6333"/>
                      <a:pt x="8097" y="6239"/>
                    </a:cubicBezTo>
                    <a:cubicBezTo>
                      <a:pt x="8417" y="6092"/>
                      <a:pt x="8724" y="6079"/>
                      <a:pt x="9058" y="6079"/>
                    </a:cubicBezTo>
                    <a:lnTo>
                      <a:pt x="10929" y="6079"/>
                    </a:lnTo>
                    <a:cubicBezTo>
                      <a:pt x="11062" y="6079"/>
                      <a:pt x="11209" y="6079"/>
                      <a:pt x="11343" y="6066"/>
                    </a:cubicBezTo>
                    <a:cubicBezTo>
                      <a:pt x="11476" y="6039"/>
                      <a:pt x="11663" y="6092"/>
                      <a:pt x="11770" y="5905"/>
                    </a:cubicBezTo>
                    <a:cubicBezTo>
                      <a:pt x="11757" y="5838"/>
                      <a:pt x="11730" y="5758"/>
                      <a:pt x="11717" y="5692"/>
                    </a:cubicBezTo>
                    <a:cubicBezTo>
                      <a:pt x="11583" y="5197"/>
                      <a:pt x="11289" y="4997"/>
                      <a:pt x="10755" y="5010"/>
                    </a:cubicBezTo>
                    <a:cubicBezTo>
                      <a:pt x="9753" y="5050"/>
                      <a:pt x="8751" y="5024"/>
                      <a:pt x="7749" y="5024"/>
                    </a:cubicBezTo>
                    <a:cubicBezTo>
                      <a:pt x="7522" y="5024"/>
                      <a:pt x="7295" y="5024"/>
                      <a:pt x="7094" y="5090"/>
                    </a:cubicBezTo>
                    <a:cubicBezTo>
                      <a:pt x="6707" y="5237"/>
                      <a:pt x="6292" y="5223"/>
                      <a:pt x="5892" y="5223"/>
                    </a:cubicBezTo>
                    <a:cubicBezTo>
                      <a:pt x="5451" y="5223"/>
                      <a:pt x="5024" y="5211"/>
                      <a:pt x="4609" y="5371"/>
                    </a:cubicBezTo>
                    <a:cubicBezTo>
                      <a:pt x="4489" y="5424"/>
                      <a:pt x="4342" y="5437"/>
                      <a:pt x="4208" y="5437"/>
                    </a:cubicBezTo>
                    <a:cubicBezTo>
                      <a:pt x="3594" y="5424"/>
                      <a:pt x="3046" y="5692"/>
                      <a:pt x="2498" y="5905"/>
                    </a:cubicBezTo>
                    <a:cubicBezTo>
                      <a:pt x="2071" y="6079"/>
                      <a:pt x="1670" y="6279"/>
                      <a:pt x="1229" y="6479"/>
                    </a:cubicBezTo>
                    <a:cubicBezTo>
                      <a:pt x="1283" y="6640"/>
                      <a:pt x="1349" y="6814"/>
                      <a:pt x="1417" y="6987"/>
                    </a:cubicBezTo>
                    <a:close/>
                    <a:moveTo>
                      <a:pt x="1203" y="8831"/>
                    </a:moveTo>
                    <a:cubicBezTo>
                      <a:pt x="1069" y="8978"/>
                      <a:pt x="1189" y="9058"/>
                      <a:pt x="1216" y="9151"/>
                    </a:cubicBezTo>
                    <a:cubicBezTo>
                      <a:pt x="1256" y="9258"/>
                      <a:pt x="1296" y="9352"/>
                      <a:pt x="1322" y="9459"/>
                    </a:cubicBezTo>
                    <a:cubicBezTo>
                      <a:pt x="1363" y="9566"/>
                      <a:pt x="1363" y="9686"/>
                      <a:pt x="1403" y="9780"/>
                    </a:cubicBezTo>
                    <a:cubicBezTo>
                      <a:pt x="1604" y="10154"/>
                      <a:pt x="1777" y="10555"/>
                      <a:pt x="2085" y="10875"/>
                    </a:cubicBezTo>
                    <a:cubicBezTo>
                      <a:pt x="2846" y="11690"/>
                      <a:pt x="3834" y="12051"/>
                      <a:pt x="4850" y="12372"/>
                    </a:cubicBezTo>
                    <a:lnTo>
                      <a:pt x="7709" y="12372"/>
                    </a:lnTo>
                    <a:cubicBezTo>
                      <a:pt x="7735" y="12372"/>
                      <a:pt x="7762" y="12372"/>
                      <a:pt x="7789" y="12358"/>
                    </a:cubicBezTo>
                    <a:cubicBezTo>
                      <a:pt x="8430" y="12078"/>
                      <a:pt x="9112" y="11850"/>
                      <a:pt x="9713" y="11503"/>
                    </a:cubicBezTo>
                    <a:cubicBezTo>
                      <a:pt x="10555" y="11022"/>
                      <a:pt x="11116" y="10274"/>
                      <a:pt x="11476" y="9285"/>
                    </a:cubicBezTo>
                    <a:cubicBezTo>
                      <a:pt x="11330" y="9338"/>
                      <a:pt x="11262" y="9352"/>
                      <a:pt x="11209" y="9392"/>
                    </a:cubicBezTo>
                    <a:cubicBezTo>
                      <a:pt x="10929" y="9606"/>
                      <a:pt x="10662" y="9860"/>
                      <a:pt x="10368" y="10047"/>
                    </a:cubicBezTo>
                    <a:cubicBezTo>
                      <a:pt x="9953" y="10300"/>
                      <a:pt x="9579" y="10635"/>
                      <a:pt x="9098" y="10768"/>
                    </a:cubicBezTo>
                    <a:cubicBezTo>
                      <a:pt x="8724" y="10861"/>
                      <a:pt x="8377" y="11036"/>
                      <a:pt x="8029" y="11155"/>
                    </a:cubicBezTo>
                    <a:cubicBezTo>
                      <a:pt x="7509" y="11330"/>
                      <a:pt x="7028" y="11583"/>
                      <a:pt x="6467" y="11597"/>
                    </a:cubicBezTo>
                    <a:cubicBezTo>
                      <a:pt x="5945" y="11597"/>
                      <a:pt x="5437" y="11597"/>
                      <a:pt x="4917" y="11583"/>
                    </a:cubicBezTo>
                    <a:cubicBezTo>
                      <a:pt x="4730" y="11583"/>
                      <a:pt x="4516" y="11570"/>
                      <a:pt x="4369" y="11476"/>
                    </a:cubicBezTo>
                    <a:cubicBezTo>
                      <a:pt x="3727" y="11075"/>
                      <a:pt x="3046" y="10728"/>
                      <a:pt x="2512" y="10154"/>
                    </a:cubicBezTo>
                    <a:cubicBezTo>
                      <a:pt x="2097" y="9700"/>
                      <a:pt x="1643" y="9272"/>
                      <a:pt x="1203" y="883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9133;p59">
                <a:extLst>
                  <a:ext uri="{FF2B5EF4-FFF2-40B4-BE49-F238E27FC236}">
                    <a16:creationId xmlns:a16="http://schemas.microsoft.com/office/drawing/2014/main" id="{DF03BB8E-A84B-4607-B67B-F26A84B288EC}"/>
                  </a:ext>
                </a:extLst>
              </p:cNvPr>
              <p:cNvSpPr/>
              <p:nvPr/>
            </p:nvSpPr>
            <p:spPr>
              <a:xfrm>
                <a:off x="3486275" y="1300250"/>
                <a:ext cx="330375" cy="336675"/>
              </a:xfrm>
              <a:custGeom>
                <a:avLst/>
                <a:gdLst/>
                <a:ahLst/>
                <a:cxnLst/>
                <a:rect l="l" t="t" r="r" b="b"/>
                <a:pathLst>
                  <a:path w="13215" h="13467" extrusionOk="0">
                    <a:moveTo>
                      <a:pt x="9046" y="1136"/>
                    </a:moveTo>
                    <a:cubicBezTo>
                      <a:pt x="9219" y="1136"/>
                      <a:pt x="9380" y="1202"/>
                      <a:pt x="9567" y="1363"/>
                    </a:cubicBezTo>
                    <a:cubicBezTo>
                      <a:pt x="10249" y="1991"/>
                      <a:pt x="10823" y="2672"/>
                      <a:pt x="11277" y="3367"/>
                    </a:cubicBezTo>
                    <a:cubicBezTo>
                      <a:pt x="11398" y="3554"/>
                      <a:pt x="11478" y="3781"/>
                      <a:pt x="11571" y="4049"/>
                    </a:cubicBezTo>
                    <a:cubicBezTo>
                      <a:pt x="11598" y="4115"/>
                      <a:pt x="11611" y="4182"/>
                      <a:pt x="11638" y="4262"/>
                    </a:cubicBezTo>
                    <a:lnTo>
                      <a:pt x="11571" y="4262"/>
                    </a:lnTo>
                    <a:cubicBezTo>
                      <a:pt x="11384" y="4275"/>
                      <a:pt x="11223" y="4275"/>
                      <a:pt x="11077" y="4275"/>
                    </a:cubicBezTo>
                    <a:lnTo>
                      <a:pt x="8218" y="4275"/>
                    </a:lnTo>
                    <a:cubicBezTo>
                      <a:pt x="7777" y="4275"/>
                      <a:pt x="7269" y="4289"/>
                      <a:pt x="6775" y="4503"/>
                    </a:cubicBezTo>
                    <a:cubicBezTo>
                      <a:pt x="6734" y="4516"/>
                      <a:pt x="6681" y="4530"/>
                      <a:pt x="6628" y="4530"/>
                    </a:cubicBezTo>
                    <a:cubicBezTo>
                      <a:pt x="6494" y="4516"/>
                      <a:pt x="6360" y="4503"/>
                      <a:pt x="6227" y="4503"/>
                    </a:cubicBezTo>
                    <a:cubicBezTo>
                      <a:pt x="5786" y="4503"/>
                      <a:pt x="5359" y="4569"/>
                      <a:pt x="4944" y="4623"/>
                    </a:cubicBezTo>
                    <a:cubicBezTo>
                      <a:pt x="4611" y="4676"/>
                      <a:pt x="4263" y="4729"/>
                      <a:pt x="3929" y="4743"/>
                    </a:cubicBezTo>
                    <a:cubicBezTo>
                      <a:pt x="3542" y="4756"/>
                      <a:pt x="3141" y="4904"/>
                      <a:pt x="2714" y="5198"/>
                    </a:cubicBezTo>
                    <a:cubicBezTo>
                      <a:pt x="2433" y="5385"/>
                      <a:pt x="2112" y="5478"/>
                      <a:pt x="1778" y="5598"/>
                    </a:cubicBezTo>
                    <a:cubicBezTo>
                      <a:pt x="1738" y="5611"/>
                      <a:pt x="1684" y="5625"/>
                      <a:pt x="1645" y="5638"/>
                    </a:cubicBezTo>
                    <a:cubicBezTo>
                      <a:pt x="1538" y="5317"/>
                      <a:pt x="1577" y="5011"/>
                      <a:pt x="1738" y="4690"/>
                    </a:cubicBezTo>
                    <a:cubicBezTo>
                      <a:pt x="1778" y="4636"/>
                      <a:pt x="1805" y="4583"/>
                      <a:pt x="1832" y="4530"/>
                    </a:cubicBezTo>
                    <a:cubicBezTo>
                      <a:pt x="2046" y="4142"/>
                      <a:pt x="2259" y="3741"/>
                      <a:pt x="2539" y="3420"/>
                    </a:cubicBezTo>
                    <a:cubicBezTo>
                      <a:pt x="3008" y="2900"/>
                      <a:pt x="3421" y="2485"/>
                      <a:pt x="3849" y="2152"/>
                    </a:cubicBezTo>
                    <a:cubicBezTo>
                      <a:pt x="4397" y="1710"/>
                      <a:pt x="5012" y="1537"/>
                      <a:pt x="5680" y="1363"/>
                    </a:cubicBezTo>
                    <a:lnTo>
                      <a:pt x="5840" y="1323"/>
                    </a:lnTo>
                    <a:cubicBezTo>
                      <a:pt x="6441" y="1163"/>
                      <a:pt x="7028" y="1136"/>
                      <a:pt x="7563" y="1136"/>
                    </a:cubicBezTo>
                    <a:cubicBezTo>
                      <a:pt x="7737" y="1136"/>
                      <a:pt x="7910" y="1136"/>
                      <a:pt x="8070" y="1149"/>
                    </a:cubicBezTo>
                    <a:lnTo>
                      <a:pt x="8592" y="1149"/>
                    </a:lnTo>
                    <a:cubicBezTo>
                      <a:pt x="8752" y="1149"/>
                      <a:pt x="8899" y="1149"/>
                      <a:pt x="9046" y="1136"/>
                    </a:cubicBezTo>
                    <a:close/>
                    <a:moveTo>
                      <a:pt x="7563" y="762"/>
                    </a:moveTo>
                    <a:cubicBezTo>
                      <a:pt x="7028" y="762"/>
                      <a:pt x="6387" y="789"/>
                      <a:pt x="5746" y="962"/>
                    </a:cubicBezTo>
                    <a:cubicBezTo>
                      <a:pt x="5692" y="976"/>
                      <a:pt x="5626" y="989"/>
                      <a:pt x="5573" y="1003"/>
                    </a:cubicBezTo>
                    <a:cubicBezTo>
                      <a:pt x="4878" y="1190"/>
                      <a:pt x="4223" y="1363"/>
                      <a:pt x="3608" y="1858"/>
                    </a:cubicBezTo>
                    <a:cubicBezTo>
                      <a:pt x="3168" y="2205"/>
                      <a:pt x="2740" y="2632"/>
                      <a:pt x="2259" y="3167"/>
                    </a:cubicBezTo>
                    <a:cubicBezTo>
                      <a:pt x="1939" y="3514"/>
                      <a:pt x="1711" y="3942"/>
                      <a:pt x="1497" y="4355"/>
                    </a:cubicBezTo>
                    <a:lnTo>
                      <a:pt x="1417" y="4516"/>
                    </a:lnTo>
                    <a:cubicBezTo>
                      <a:pt x="1164" y="4984"/>
                      <a:pt x="1137" y="5465"/>
                      <a:pt x="1351" y="5959"/>
                    </a:cubicBezTo>
                    <a:lnTo>
                      <a:pt x="1417" y="6119"/>
                    </a:lnTo>
                    <a:lnTo>
                      <a:pt x="1591" y="6065"/>
                    </a:lnTo>
                    <a:cubicBezTo>
                      <a:pt x="1698" y="6026"/>
                      <a:pt x="1805" y="5985"/>
                      <a:pt x="1898" y="5959"/>
                    </a:cubicBezTo>
                    <a:cubicBezTo>
                      <a:pt x="2259" y="5839"/>
                      <a:pt x="2593" y="5718"/>
                      <a:pt x="2913" y="5504"/>
                    </a:cubicBezTo>
                    <a:cubicBezTo>
                      <a:pt x="3288" y="5264"/>
                      <a:pt x="3622" y="5130"/>
                      <a:pt x="3956" y="5117"/>
                    </a:cubicBezTo>
                    <a:cubicBezTo>
                      <a:pt x="4303" y="5104"/>
                      <a:pt x="4650" y="5050"/>
                      <a:pt x="4998" y="4997"/>
                    </a:cubicBezTo>
                    <a:cubicBezTo>
                      <a:pt x="5398" y="4943"/>
                      <a:pt x="5813" y="4877"/>
                      <a:pt x="6227" y="4877"/>
                    </a:cubicBezTo>
                    <a:cubicBezTo>
                      <a:pt x="6348" y="4877"/>
                      <a:pt x="6467" y="4890"/>
                      <a:pt x="6588" y="4904"/>
                    </a:cubicBezTo>
                    <a:cubicBezTo>
                      <a:pt x="6606" y="4906"/>
                      <a:pt x="6626" y="4907"/>
                      <a:pt x="6645" y="4907"/>
                    </a:cubicBezTo>
                    <a:cubicBezTo>
                      <a:pt x="6740" y="4907"/>
                      <a:pt x="6845" y="4883"/>
                      <a:pt x="6921" y="4850"/>
                    </a:cubicBezTo>
                    <a:cubicBezTo>
                      <a:pt x="7349" y="4676"/>
                      <a:pt x="7790" y="4649"/>
                      <a:pt x="8218" y="4649"/>
                    </a:cubicBezTo>
                    <a:cubicBezTo>
                      <a:pt x="8284" y="4649"/>
                      <a:pt x="8364" y="4663"/>
                      <a:pt x="8432" y="4663"/>
                    </a:cubicBezTo>
                    <a:lnTo>
                      <a:pt x="11077" y="4663"/>
                    </a:lnTo>
                    <a:cubicBezTo>
                      <a:pt x="11237" y="4649"/>
                      <a:pt x="11398" y="4649"/>
                      <a:pt x="11585" y="4636"/>
                    </a:cubicBezTo>
                    <a:cubicBezTo>
                      <a:pt x="11692" y="4636"/>
                      <a:pt x="11798" y="4623"/>
                      <a:pt x="11918" y="4623"/>
                    </a:cubicBezTo>
                    <a:lnTo>
                      <a:pt x="12185" y="4610"/>
                    </a:lnTo>
                    <a:lnTo>
                      <a:pt x="12078" y="4369"/>
                    </a:lnTo>
                    <a:cubicBezTo>
                      <a:pt x="12025" y="4209"/>
                      <a:pt x="11972" y="4075"/>
                      <a:pt x="11932" y="3928"/>
                    </a:cubicBezTo>
                    <a:cubicBezTo>
                      <a:pt x="11825" y="3648"/>
                      <a:pt x="11745" y="3393"/>
                      <a:pt x="11598" y="3167"/>
                    </a:cubicBezTo>
                    <a:cubicBezTo>
                      <a:pt x="11130" y="2432"/>
                      <a:pt x="10529" y="1737"/>
                      <a:pt x="9821" y="1083"/>
                    </a:cubicBezTo>
                    <a:cubicBezTo>
                      <a:pt x="9581" y="869"/>
                      <a:pt x="9340" y="762"/>
                      <a:pt x="9059" y="762"/>
                    </a:cubicBezTo>
                    <a:lnTo>
                      <a:pt x="9032" y="762"/>
                    </a:lnTo>
                    <a:cubicBezTo>
                      <a:pt x="8899" y="762"/>
                      <a:pt x="8752" y="775"/>
                      <a:pt x="8592" y="775"/>
                    </a:cubicBezTo>
                    <a:cubicBezTo>
                      <a:pt x="8418" y="775"/>
                      <a:pt x="8245" y="762"/>
                      <a:pt x="8084" y="762"/>
                    </a:cubicBezTo>
                    <a:close/>
                    <a:moveTo>
                      <a:pt x="11090" y="5371"/>
                    </a:moveTo>
                    <a:cubicBezTo>
                      <a:pt x="11491" y="5371"/>
                      <a:pt x="11678" y="5518"/>
                      <a:pt x="11785" y="5905"/>
                    </a:cubicBezTo>
                    <a:cubicBezTo>
                      <a:pt x="11798" y="5946"/>
                      <a:pt x="11811" y="5985"/>
                      <a:pt x="11811" y="6026"/>
                    </a:cubicBezTo>
                    <a:cubicBezTo>
                      <a:pt x="11798" y="6039"/>
                      <a:pt x="11758" y="6039"/>
                      <a:pt x="11704" y="6039"/>
                    </a:cubicBezTo>
                    <a:cubicBezTo>
                      <a:pt x="11665" y="6039"/>
                      <a:pt x="11611" y="6039"/>
                      <a:pt x="11558" y="6053"/>
                    </a:cubicBezTo>
                    <a:cubicBezTo>
                      <a:pt x="11478" y="6065"/>
                      <a:pt x="11384" y="6065"/>
                      <a:pt x="11317" y="6065"/>
                    </a:cubicBezTo>
                    <a:lnTo>
                      <a:pt x="9313" y="6065"/>
                    </a:lnTo>
                    <a:cubicBezTo>
                      <a:pt x="8966" y="6065"/>
                      <a:pt x="8632" y="6079"/>
                      <a:pt x="8284" y="6240"/>
                    </a:cubicBezTo>
                    <a:cubicBezTo>
                      <a:pt x="8138" y="6306"/>
                      <a:pt x="7937" y="6306"/>
                      <a:pt x="7737" y="6320"/>
                    </a:cubicBezTo>
                    <a:lnTo>
                      <a:pt x="7630" y="6320"/>
                    </a:lnTo>
                    <a:cubicBezTo>
                      <a:pt x="7523" y="6333"/>
                      <a:pt x="7416" y="6333"/>
                      <a:pt x="7309" y="6333"/>
                    </a:cubicBezTo>
                    <a:cubicBezTo>
                      <a:pt x="6909" y="6347"/>
                      <a:pt x="6481" y="6359"/>
                      <a:pt x="6054" y="6493"/>
                    </a:cubicBezTo>
                    <a:cubicBezTo>
                      <a:pt x="5933" y="6534"/>
                      <a:pt x="5799" y="6546"/>
                      <a:pt x="5599" y="6546"/>
                    </a:cubicBezTo>
                    <a:cubicBezTo>
                      <a:pt x="5519" y="6546"/>
                      <a:pt x="5425" y="6546"/>
                      <a:pt x="5332" y="6534"/>
                    </a:cubicBezTo>
                    <a:lnTo>
                      <a:pt x="4771" y="6534"/>
                    </a:lnTo>
                    <a:cubicBezTo>
                      <a:pt x="4397" y="6534"/>
                      <a:pt x="4009" y="6534"/>
                      <a:pt x="3622" y="6733"/>
                    </a:cubicBezTo>
                    <a:cubicBezTo>
                      <a:pt x="3569" y="6747"/>
                      <a:pt x="3501" y="6760"/>
                      <a:pt x="3421" y="6760"/>
                    </a:cubicBezTo>
                    <a:cubicBezTo>
                      <a:pt x="3368" y="6774"/>
                      <a:pt x="3328" y="6774"/>
                      <a:pt x="3275" y="6774"/>
                    </a:cubicBezTo>
                    <a:cubicBezTo>
                      <a:pt x="3154" y="6801"/>
                      <a:pt x="3034" y="6814"/>
                      <a:pt x="2913" y="6840"/>
                    </a:cubicBezTo>
                    <a:cubicBezTo>
                      <a:pt x="2607" y="6881"/>
                      <a:pt x="2299" y="6934"/>
                      <a:pt x="1992" y="6974"/>
                    </a:cubicBezTo>
                    <a:lnTo>
                      <a:pt x="1805" y="6974"/>
                    </a:lnTo>
                    <a:cubicBezTo>
                      <a:pt x="1765" y="6894"/>
                      <a:pt x="1738" y="6828"/>
                      <a:pt x="1711" y="6760"/>
                    </a:cubicBezTo>
                    <a:cubicBezTo>
                      <a:pt x="1805" y="6721"/>
                      <a:pt x="1885" y="6680"/>
                      <a:pt x="1965" y="6641"/>
                    </a:cubicBezTo>
                    <a:cubicBezTo>
                      <a:pt x="2259" y="6507"/>
                      <a:pt x="2539" y="6373"/>
                      <a:pt x="2820" y="6253"/>
                    </a:cubicBezTo>
                    <a:cubicBezTo>
                      <a:pt x="2901" y="6226"/>
                      <a:pt x="2981" y="6199"/>
                      <a:pt x="3047" y="6160"/>
                    </a:cubicBezTo>
                    <a:cubicBezTo>
                      <a:pt x="3512" y="5979"/>
                      <a:pt x="3941" y="5798"/>
                      <a:pt x="4403" y="5798"/>
                    </a:cubicBezTo>
                    <a:cubicBezTo>
                      <a:pt x="4419" y="5798"/>
                      <a:pt x="4435" y="5798"/>
                      <a:pt x="4450" y="5798"/>
                    </a:cubicBezTo>
                    <a:lnTo>
                      <a:pt x="4490" y="5798"/>
                    </a:lnTo>
                    <a:cubicBezTo>
                      <a:pt x="4650" y="5798"/>
                      <a:pt x="4798" y="5772"/>
                      <a:pt x="4931" y="5732"/>
                    </a:cubicBezTo>
                    <a:cubicBezTo>
                      <a:pt x="5252" y="5598"/>
                      <a:pt x="5599" y="5585"/>
                      <a:pt x="5920" y="5585"/>
                    </a:cubicBezTo>
                    <a:lnTo>
                      <a:pt x="6334" y="5585"/>
                    </a:lnTo>
                    <a:cubicBezTo>
                      <a:pt x="6681" y="5585"/>
                      <a:pt x="7042" y="5585"/>
                      <a:pt x="7416" y="5438"/>
                    </a:cubicBezTo>
                    <a:cubicBezTo>
                      <a:pt x="7563" y="5385"/>
                      <a:pt x="7764" y="5385"/>
                      <a:pt x="7937" y="5385"/>
                    </a:cubicBezTo>
                    <a:lnTo>
                      <a:pt x="8004" y="5385"/>
                    </a:lnTo>
                    <a:cubicBezTo>
                      <a:pt x="8352" y="5385"/>
                      <a:pt x="8699" y="5385"/>
                      <a:pt x="9046" y="5397"/>
                    </a:cubicBezTo>
                    <a:lnTo>
                      <a:pt x="9807" y="5397"/>
                    </a:lnTo>
                    <a:cubicBezTo>
                      <a:pt x="10288" y="5397"/>
                      <a:pt x="10676" y="5385"/>
                      <a:pt x="11024" y="5371"/>
                    </a:cubicBezTo>
                    <a:close/>
                    <a:moveTo>
                      <a:pt x="11092" y="4995"/>
                    </a:moveTo>
                    <a:cubicBezTo>
                      <a:pt x="11065" y="4995"/>
                      <a:pt x="11038" y="4995"/>
                      <a:pt x="11010" y="4997"/>
                    </a:cubicBezTo>
                    <a:cubicBezTo>
                      <a:pt x="10662" y="5011"/>
                      <a:pt x="10288" y="5023"/>
                      <a:pt x="9807" y="5023"/>
                    </a:cubicBezTo>
                    <a:cubicBezTo>
                      <a:pt x="9554" y="5023"/>
                      <a:pt x="9313" y="5011"/>
                      <a:pt x="9059" y="5011"/>
                    </a:cubicBezTo>
                    <a:lnTo>
                      <a:pt x="7937" y="5011"/>
                    </a:lnTo>
                    <a:cubicBezTo>
                      <a:pt x="7737" y="5011"/>
                      <a:pt x="7497" y="5011"/>
                      <a:pt x="7296" y="5091"/>
                    </a:cubicBezTo>
                    <a:cubicBezTo>
                      <a:pt x="6975" y="5198"/>
                      <a:pt x="6641" y="5210"/>
                      <a:pt x="6334" y="5210"/>
                    </a:cubicBezTo>
                    <a:lnTo>
                      <a:pt x="5920" y="5210"/>
                    </a:lnTo>
                    <a:cubicBezTo>
                      <a:pt x="5559" y="5210"/>
                      <a:pt x="5172" y="5224"/>
                      <a:pt x="4798" y="5371"/>
                    </a:cubicBezTo>
                    <a:cubicBezTo>
                      <a:pt x="4704" y="5411"/>
                      <a:pt x="4611" y="5424"/>
                      <a:pt x="4490" y="5424"/>
                    </a:cubicBezTo>
                    <a:lnTo>
                      <a:pt x="4463" y="5424"/>
                    </a:lnTo>
                    <a:cubicBezTo>
                      <a:pt x="4446" y="5424"/>
                      <a:pt x="4428" y="5424"/>
                      <a:pt x="4411" y="5424"/>
                    </a:cubicBezTo>
                    <a:cubicBezTo>
                      <a:pt x="3859" y="5424"/>
                      <a:pt x="3380" y="5617"/>
                      <a:pt x="2913" y="5812"/>
                    </a:cubicBezTo>
                    <a:cubicBezTo>
                      <a:pt x="2833" y="5852"/>
                      <a:pt x="2753" y="5878"/>
                      <a:pt x="2687" y="5905"/>
                    </a:cubicBezTo>
                    <a:cubicBezTo>
                      <a:pt x="2393" y="6026"/>
                      <a:pt x="2099" y="6160"/>
                      <a:pt x="1805" y="6293"/>
                    </a:cubicBezTo>
                    <a:cubicBezTo>
                      <a:pt x="1672" y="6359"/>
                      <a:pt x="1538" y="6427"/>
                      <a:pt x="1404" y="6480"/>
                    </a:cubicBezTo>
                    <a:lnTo>
                      <a:pt x="1244" y="6560"/>
                    </a:lnTo>
                    <a:lnTo>
                      <a:pt x="1297" y="6721"/>
                    </a:lnTo>
                    <a:cubicBezTo>
                      <a:pt x="1351" y="6867"/>
                      <a:pt x="1417" y="7027"/>
                      <a:pt x="1471" y="7188"/>
                    </a:cubicBezTo>
                    <a:lnTo>
                      <a:pt x="1538" y="7348"/>
                    </a:lnTo>
                    <a:lnTo>
                      <a:pt x="1791" y="7348"/>
                    </a:lnTo>
                    <a:cubicBezTo>
                      <a:pt x="1832" y="7348"/>
                      <a:pt x="1871" y="7362"/>
                      <a:pt x="1898" y="7362"/>
                    </a:cubicBezTo>
                    <a:cubicBezTo>
                      <a:pt x="1952" y="7362"/>
                      <a:pt x="2005" y="7348"/>
                      <a:pt x="2046" y="7348"/>
                    </a:cubicBezTo>
                    <a:cubicBezTo>
                      <a:pt x="2352" y="7309"/>
                      <a:pt x="2660" y="7255"/>
                      <a:pt x="2967" y="7214"/>
                    </a:cubicBezTo>
                    <a:cubicBezTo>
                      <a:pt x="3088" y="7188"/>
                      <a:pt x="3207" y="7175"/>
                      <a:pt x="3328" y="7148"/>
                    </a:cubicBezTo>
                    <a:cubicBezTo>
                      <a:pt x="3368" y="7148"/>
                      <a:pt x="3408" y="7148"/>
                      <a:pt x="3448" y="7134"/>
                    </a:cubicBezTo>
                    <a:cubicBezTo>
                      <a:pt x="3555" y="7134"/>
                      <a:pt x="3676" y="7121"/>
                      <a:pt x="3782" y="7068"/>
                    </a:cubicBezTo>
                    <a:cubicBezTo>
                      <a:pt x="4089" y="6921"/>
                      <a:pt x="4424" y="6908"/>
                      <a:pt x="4784" y="6908"/>
                    </a:cubicBezTo>
                    <a:lnTo>
                      <a:pt x="4985" y="6908"/>
                    </a:lnTo>
                    <a:cubicBezTo>
                      <a:pt x="5092" y="6908"/>
                      <a:pt x="5199" y="6908"/>
                      <a:pt x="5318" y="6921"/>
                    </a:cubicBezTo>
                    <a:lnTo>
                      <a:pt x="5599" y="6921"/>
                    </a:lnTo>
                    <a:cubicBezTo>
                      <a:pt x="5840" y="6921"/>
                      <a:pt x="6013" y="6908"/>
                      <a:pt x="6173" y="6854"/>
                    </a:cubicBezTo>
                    <a:cubicBezTo>
                      <a:pt x="6547" y="6733"/>
                      <a:pt x="6921" y="6721"/>
                      <a:pt x="7309" y="6707"/>
                    </a:cubicBezTo>
                    <a:lnTo>
                      <a:pt x="7657" y="6707"/>
                    </a:lnTo>
                    <a:cubicBezTo>
                      <a:pt x="7684" y="6707"/>
                      <a:pt x="7723" y="6694"/>
                      <a:pt x="7750" y="6694"/>
                    </a:cubicBezTo>
                    <a:cubicBezTo>
                      <a:pt x="7977" y="6694"/>
                      <a:pt x="8218" y="6680"/>
                      <a:pt x="8432" y="6587"/>
                    </a:cubicBezTo>
                    <a:cubicBezTo>
                      <a:pt x="8712" y="6453"/>
                      <a:pt x="8993" y="6440"/>
                      <a:pt x="9313" y="6440"/>
                    </a:cubicBezTo>
                    <a:lnTo>
                      <a:pt x="11317" y="6440"/>
                    </a:lnTo>
                    <a:cubicBezTo>
                      <a:pt x="11410" y="6440"/>
                      <a:pt x="11517" y="6440"/>
                      <a:pt x="11624" y="6427"/>
                    </a:cubicBezTo>
                    <a:cubicBezTo>
                      <a:pt x="11651" y="6413"/>
                      <a:pt x="11678" y="6413"/>
                      <a:pt x="11718" y="6413"/>
                    </a:cubicBezTo>
                    <a:cubicBezTo>
                      <a:pt x="11838" y="6413"/>
                      <a:pt x="12052" y="6400"/>
                      <a:pt x="12185" y="6172"/>
                    </a:cubicBezTo>
                    <a:lnTo>
                      <a:pt x="12226" y="6106"/>
                    </a:lnTo>
                    <a:lnTo>
                      <a:pt x="12199" y="6012"/>
                    </a:lnTo>
                    <a:cubicBezTo>
                      <a:pt x="12185" y="5946"/>
                      <a:pt x="12173" y="5878"/>
                      <a:pt x="12146" y="5812"/>
                    </a:cubicBezTo>
                    <a:cubicBezTo>
                      <a:pt x="12005" y="5263"/>
                      <a:pt x="11658" y="4995"/>
                      <a:pt x="11092" y="4995"/>
                    </a:cubicBezTo>
                    <a:close/>
                    <a:moveTo>
                      <a:pt x="11638" y="7175"/>
                    </a:moveTo>
                    <a:cubicBezTo>
                      <a:pt x="11371" y="7763"/>
                      <a:pt x="11157" y="8244"/>
                      <a:pt x="10849" y="8671"/>
                    </a:cubicBezTo>
                    <a:cubicBezTo>
                      <a:pt x="10730" y="8832"/>
                      <a:pt x="10596" y="8978"/>
                      <a:pt x="10436" y="9099"/>
                    </a:cubicBezTo>
                    <a:cubicBezTo>
                      <a:pt x="9941" y="9473"/>
                      <a:pt x="9326" y="9886"/>
                      <a:pt x="8578" y="10087"/>
                    </a:cubicBezTo>
                    <a:cubicBezTo>
                      <a:pt x="8298" y="10168"/>
                      <a:pt x="8017" y="10274"/>
                      <a:pt x="7737" y="10381"/>
                    </a:cubicBezTo>
                    <a:cubicBezTo>
                      <a:pt x="7536" y="10461"/>
                      <a:pt x="7336" y="10554"/>
                      <a:pt x="7122" y="10622"/>
                    </a:cubicBezTo>
                    <a:cubicBezTo>
                      <a:pt x="6775" y="10729"/>
                      <a:pt x="6428" y="10742"/>
                      <a:pt x="6147" y="10742"/>
                    </a:cubicBezTo>
                    <a:cubicBezTo>
                      <a:pt x="6013" y="10742"/>
                      <a:pt x="5879" y="10742"/>
                      <a:pt x="5760" y="10729"/>
                    </a:cubicBezTo>
                    <a:lnTo>
                      <a:pt x="5158" y="10729"/>
                    </a:lnTo>
                    <a:cubicBezTo>
                      <a:pt x="5145" y="10729"/>
                      <a:pt x="5078" y="10702"/>
                      <a:pt x="5038" y="10675"/>
                    </a:cubicBezTo>
                    <a:cubicBezTo>
                      <a:pt x="5012" y="10661"/>
                      <a:pt x="4985" y="10649"/>
                      <a:pt x="4944" y="10635"/>
                    </a:cubicBezTo>
                    <a:cubicBezTo>
                      <a:pt x="3982" y="10180"/>
                      <a:pt x="3261" y="9406"/>
                      <a:pt x="2566" y="8645"/>
                    </a:cubicBezTo>
                    <a:cubicBezTo>
                      <a:pt x="2513" y="8591"/>
                      <a:pt x="2473" y="8538"/>
                      <a:pt x="2420" y="8484"/>
                    </a:cubicBezTo>
                    <a:cubicBezTo>
                      <a:pt x="2340" y="8377"/>
                      <a:pt x="2272" y="8257"/>
                      <a:pt x="2206" y="8096"/>
                    </a:cubicBezTo>
                    <a:lnTo>
                      <a:pt x="2165" y="8016"/>
                    </a:lnTo>
                    <a:cubicBezTo>
                      <a:pt x="2433" y="7896"/>
                      <a:pt x="2726" y="7843"/>
                      <a:pt x="3088" y="7843"/>
                    </a:cubicBezTo>
                    <a:lnTo>
                      <a:pt x="3114" y="7843"/>
                    </a:lnTo>
                    <a:cubicBezTo>
                      <a:pt x="3528" y="7843"/>
                      <a:pt x="3875" y="7776"/>
                      <a:pt x="4196" y="7669"/>
                    </a:cubicBezTo>
                    <a:cubicBezTo>
                      <a:pt x="4370" y="7602"/>
                      <a:pt x="4570" y="7589"/>
                      <a:pt x="4771" y="7589"/>
                    </a:cubicBezTo>
                    <a:lnTo>
                      <a:pt x="4864" y="7589"/>
                    </a:lnTo>
                    <a:cubicBezTo>
                      <a:pt x="4944" y="7576"/>
                      <a:pt x="5038" y="7576"/>
                      <a:pt x="5145" y="7576"/>
                    </a:cubicBezTo>
                    <a:lnTo>
                      <a:pt x="5372" y="7576"/>
                    </a:lnTo>
                    <a:cubicBezTo>
                      <a:pt x="5452" y="7576"/>
                      <a:pt x="5519" y="7589"/>
                      <a:pt x="5599" y="7589"/>
                    </a:cubicBezTo>
                    <a:cubicBezTo>
                      <a:pt x="6066" y="7589"/>
                      <a:pt x="6454" y="7549"/>
                      <a:pt x="6855" y="7401"/>
                    </a:cubicBezTo>
                    <a:cubicBezTo>
                      <a:pt x="6909" y="7375"/>
                      <a:pt x="6962" y="7375"/>
                      <a:pt x="7055" y="7375"/>
                    </a:cubicBezTo>
                    <a:lnTo>
                      <a:pt x="7215" y="7375"/>
                    </a:lnTo>
                    <a:cubicBezTo>
                      <a:pt x="7296" y="7375"/>
                      <a:pt x="7363" y="7389"/>
                      <a:pt x="7429" y="7389"/>
                    </a:cubicBezTo>
                    <a:lnTo>
                      <a:pt x="7924" y="7389"/>
                    </a:lnTo>
                    <a:cubicBezTo>
                      <a:pt x="8257" y="7389"/>
                      <a:pt x="8619" y="7362"/>
                      <a:pt x="8952" y="7188"/>
                    </a:cubicBezTo>
                    <a:cubicBezTo>
                      <a:pt x="8966" y="7175"/>
                      <a:pt x="9006" y="7175"/>
                      <a:pt x="9032" y="7175"/>
                    </a:cubicBezTo>
                    <a:close/>
                    <a:moveTo>
                      <a:pt x="9032" y="6801"/>
                    </a:moveTo>
                    <a:cubicBezTo>
                      <a:pt x="8966" y="6801"/>
                      <a:pt x="8872" y="6801"/>
                      <a:pt x="8779" y="6854"/>
                    </a:cubicBezTo>
                    <a:cubicBezTo>
                      <a:pt x="8525" y="6988"/>
                      <a:pt x="8257" y="7015"/>
                      <a:pt x="7924" y="7015"/>
                    </a:cubicBezTo>
                    <a:cubicBezTo>
                      <a:pt x="7857" y="7015"/>
                      <a:pt x="7790" y="7015"/>
                      <a:pt x="7723" y="7001"/>
                    </a:cubicBezTo>
                    <a:lnTo>
                      <a:pt x="7242" y="7001"/>
                    </a:lnTo>
                    <a:cubicBezTo>
                      <a:pt x="7176" y="7001"/>
                      <a:pt x="7122" y="6988"/>
                      <a:pt x="7055" y="6988"/>
                    </a:cubicBezTo>
                    <a:cubicBezTo>
                      <a:pt x="6921" y="6988"/>
                      <a:pt x="6815" y="7015"/>
                      <a:pt x="6722" y="7041"/>
                    </a:cubicBezTo>
                    <a:cubicBezTo>
                      <a:pt x="6374" y="7175"/>
                      <a:pt x="6027" y="7202"/>
                      <a:pt x="5599" y="7202"/>
                    </a:cubicBezTo>
                    <a:lnTo>
                      <a:pt x="4837" y="7202"/>
                    </a:lnTo>
                    <a:cubicBezTo>
                      <a:pt x="4811" y="7202"/>
                      <a:pt x="4784" y="7214"/>
                      <a:pt x="4757" y="7214"/>
                    </a:cubicBezTo>
                    <a:cubicBezTo>
                      <a:pt x="4531" y="7214"/>
                      <a:pt x="4290" y="7228"/>
                      <a:pt x="4062" y="7309"/>
                    </a:cubicBezTo>
                    <a:cubicBezTo>
                      <a:pt x="3795" y="7415"/>
                      <a:pt x="3488" y="7455"/>
                      <a:pt x="3114" y="7455"/>
                    </a:cubicBezTo>
                    <a:lnTo>
                      <a:pt x="3088" y="7455"/>
                    </a:lnTo>
                    <a:cubicBezTo>
                      <a:pt x="2593" y="7455"/>
                      <a:pt x="2192" y="7562"/>
                      <a:pt x="1818" y="7776"/>
                    </a:cubicBezTo>
                    <a:lnTo>
                      <a:pt x="1658" y="7870"/>
                    </a:lnTo>
                    <a:lnTo>
                      <a:pt x="1738" y="8030"/>
                    </a:lnTo>
                    <a:cubicBezTo>
                      <a:pt x="1778" y="8110"/>
                      <a:pt x="1818" y="8190"/>
                      <a:pt x="1859" y="8257"/>
                    </a:cubicBezTo>
                    <a:cubicBezTo>
                      <a:pt x="1939" y="8431"/>
                      <a:pt x="2019" y="8604"/>
                      <a:pt x="2139" y="8738"/>
                    </a:cubicBezTo>
                    <a:cubicBezTo>
                      <a:pt x="2192" y="8791"/>
                      <a:pt x="2245" y="8844"/>
                      <a:pt x="2286" y="8898"/>
                    </a:cubicBezTo>
                    <a:cubicBezTo>
                      <a:pt x="3008" y="9687"/>
                      <a:pt x="3756" y="10501"/>
                      <a:pt x="4798" y="10982"/>
                    </a:cubicBezTo>
                    <a:cubicBezTo>
                      <a:pt x="4811" y="10982"/>
                      <a:pt x="4837" y="10996"/>
                      <a:pt x="4864" y="11009"/>
                    </a:cubicBezTo>
                    <a:cubicBezTo>
                      <a:pt x="4944" y="11049"/>
                      <a:pt x="5051" y="11103"/>
                      <a:pt x="5158" y="11103"/>
                    </a:cubicBezTo>
                    <a:lnTo>
                      <a:pt x="5359" y="11103"/>
                    </a:lnTo>
                    <a:cubicBezTo>
                      <a:pt x="5479" y="11103"/>
                      <a:pt x="5612" y="11116"/>
                      <a:pt x="5746" y="11116"/>
                    </a:cubicBezTo>
                    <a:lnTo>
                      <a:pt x="6147" y="11116"/>
                    </a:lnTo>
                    <a:cubicBezTo>
                      <a:pt x="6467" y="11116"/>
                      <a:pt x="6841" y="11103"/>
                      <a:pt x="7242" y="10982"/>
                    </a:cubicBezTo>
                    <a:lnTo>
                      <a:pt x="7883" y="10742"/>
                    </a:lnTo>
                    <a:cubicBezTo>
                      <a:pt x="8151" y="10635"/>
                      <a:pt x="8405" y="10528"/>
                      <a:pt x="8685" y="10461"/>
                    </a:cubicBezTo>
                    <a:cubicBezTo>
                      <a:pt x="9487" y="10234"/>
                      <a:pt x="10142" y="9793"/>
                      <a:pt x="10662" y="9393"/>
                    </a:cubicBezTo>
                    <a:cubicBezTo>
                      <a:pt x="10849" y="9245"/>
                      <a:pt x="11024" y="9072"/>
                      <a:pt x="11157" y="8885"/>
                    </a:cubicBezTo>
                    <a:cubicBezTo>
                      <a:pt x="11517" y="8390"/>
                      <a:pt x="11758" y="7843"/>
                      <a:pt x="12066" y="7148"/>
                    </a:cubicBezTo>
                    <a:lnTo>
                      <a:pt x="12226" y="6801"/>
                    </a:lnTo>
                    <a:close/>
                    <a:moveTo>
                      <a:pt x="1765" y="9566"/>
                    </a:moveTo>
                    <a:cubicBezTo>
                      <a:pt x="2058" y="9860"/>
                      <a:pt x="2352" y="10154"/>
                      <a:pt x="2633" y="10448"/>
                    </a:cubicBezTo>
                    <a:cubicBezTo>
                      <a:pt x="3061" y="10929"/>
                      <a:pt x="3608" y="11249"/>
                      <a:pt x="4116" y="11570"/>
                    </a:cubicBezTo>
                    <a:cubicBezTo>
                      <a:pt x="4249" y="11637"/>
                      <a:pt x="4397" y="11730"/>
                      <a:pt x="4531" y="11810"/>
                    </a:cubicBezTo>
                    <a:cubicBezTo>
                      <a:pt x="4718" y="11931"/>
                      <a:pt x="4958" y="11944"/>
                      <a:pt x="5172" y="11944"/>
                    </a:cubicBezTo>
                    <a:cubicBezTo>
                      <a:pt x="5398" y="11958"/>
                      <a:pt x="5666" y="11958"/>
                      <a:pt x="5960" y="11958"/>
                    </a:cubicBezTo>
                    <a:lnTo>
                      <a:pt x="6722" y="11958"/>
                    </a:lnTo>
                    <a:cubicBezTo>
                      <a:pt x="7176" y="11944"/>
                      <a:pt x="7577" y="11797"/>
                      <a:pt x="7964" y="11650"/>
                    </a:cubicBezTo>
                    <a:cubicBezTo>
                      <a:pt x="8084" y="11597"/>
                      <a:pt x="8218" y="11543"/>
                      <a:pt x="8338" y="11504"/>
                    </a:cubicBezTo>
                    <a:cubicBezTo>
                      <a:pt x="8485" y="11450"/>
                      <a:pt x="8632" y="11397"/>
                      <a:pt x="8765" y="11343"/>
                    </a:cubicBezTo>
                    <a:cubicBezTo>
                      <a:pt x="8979" y="11263"/>
                      <a:pt x="9193" y="11183"/>
                      <a:pt x="9394" y="11129"/>
                    </a:cubicBezTo>
                    <a:cubicBezTo>
                      <a:pt x="9781" y="11023"/>
                      <a:pt x="10088" y="10809"/>
                      <a:pt x="10382" y="10608"/>
                    </a:cubicBezTo>
                    <a:cubicBezTo>
                      <a:pt x="10502" y="10528"/>
                      <a:pt x="10609" y="10448"/>
                      <a:pt x="10716" y="10381"/>
                    </a:cubicBezTo>
                    <a:cubicBezTo>
                      <a:pt x="10930" y="10248"/>
                      <a:pt x="11117" y="10100"/>
                      <a:pt x="11291" y="9954"/>
                    </a:cubicBezTo>
                    <a:lnTo>
                      <a:pt x="11330" y="9913"/>
                    </a:lnTo>
                    <a:lnTo>
                      <a:pt x="11330" y="9913"/>
                    </a:lnTo>
                    <a:cubicBezTo>
                      <a:pt x="10983" y="10622"/>
                      <a:pt x="10502" y="11156"/>
                      <a:pt x="9875" y="11516"/>
                    </a:cubicBezTo>
                    <a:cubicBezTo>
                      <a:pt x="9460" y="11744"/>
                      <a:pt x="9006" y="11931"/>
                      <a:pt x="8565" y="12104"/>
                    </a:cubicBezTo>
                    <a:cubicBezTo>
                      <a:pt x="8364" y="12184"/>
                      <a:pt x="8165" y="12265"/>
                      <a:pt x="7964" y="12359"/>
                    </a:cubicBezTo>
                    <a:lnTo>
                      <a:pt x="5131" y="12359"/>
                    </a:lnTo>
                    <a:cubicBezTo>
                      <a:pt x="4143" y="12038"/>
                      <a:pt x="3195" y="11677"/>
                      <a:pt x="2473" y="10929"/>
                    </a:cubicBezTo>
                    <a:cubicBezTo>
                      <a:pt x="2245" y="10675"/>
                      <a:pt x="2099" y="10381"/>
                      <a:pt x="1939" y="10061"/>
                    </a:cubicBezTo>
                    <a:cubicBezTo>
                      <a:pt x="1898" y="9993"/>
                      <a:pt x="1871" y="9927"/>
                      <a:pt x="1832" y="9860"/>
                    </a:cubicBezTo>
                    <a:cubicBezTo>
                      <a:pt x="1818" y="9833"/>
                      <a:pt x="1805" y="9780"/>
                      <a:pt x="1791" y="9726"/>
                    </a:cubicBezTo>
                    <a:cubicBezTo>
                      <a:pt x="1791" y="9673"/>
                      <a:pt x="1778" y="9633"/>
                      <a:pt x="1765" y="9580"/>
                    </a:cubicBezTo>
                    <a:lnTo>
                      <a:pt x="1765" y="9566"/>
                    </a:lnTo>
                    <a:close/>
                    <a:moveTo>
                      <a:pt x="1444" y="8738"/>
                    </a:moveTo>
                    <a:lnTo>
                      <a:pt x="1310" y="8885"/>
                    </a:lnTo>
                    <a:cubicBezTo>
                      <a:pt x="1123" y="9099"/>
                      <a:pt x="1230" y="9286"/>
                      <a:pt x="1284" y="9352"/>
                    </a:cubicBezTo>
                    <a:cubicBezTo>
                      <a:pt x="1284" y="9366"/>
                      <a:pt x="1297" y="9379"/>
                      <a:pt x="1297" y="9379"/>
                    </a:cubicBezTo>
                    <a:cubicBezTo>
                      <a:pt x="1310" y="9446"/>
                      <a:pt x="1337" y="9500"/>
                      <a:pt x="1351" y="9553"/>
                    </a:cubicBezTo>
                    <a:cubicBezTo>
                      <a:pt x="1378" y="9593"/>
                      <a:pt x="1390" y="9646"/>
                      <a:pt x="1404" y="9687"/>
                    </a:cubicBezTo>
                    <a:cubicBezTo>
                      <a:pt x="1404" y="9713"/>
                      <a:pt x="1417" y="9753"/>
                      <a:pt x="1417" y="9793"/>
                    </a:cubicBezTo>
                    <a:cubicBezTo>
                      <a:pt x="1431" y="9860"/>
                      <a:pt x="1458" y="9954"/>
                      <a:pt x="1497" y="10034"/>
                    </a:cubicBezTo>
                    <a:cubicBezTo>
                      <a:pt x="1524" y="10100"/>
                      <a:pt x="1565" y="10168"/>
                      <a:pt x="1604" y="10234"/>
                    </a:cubicBezTo>
                    <a:cubicBezTo>
                      <a:pt x="1765" y="10554"/>
                      <a:pt x="1925" y="10889"/>
                      <a:pt x="2206" y="11183"/>
                    </a:cubicBezTo>
                    <a:cubicBezTo>
                      <a:pt x="2981" y="12011"/>
                      <a:pt x="3996" y="12385"/>
                      <a:pt x="5038" y="12719"/>
                    </a:cubicBezTo>
                    <a:lnTo>
                      <a:pt x="5078" y="12733"/>
                    </a:lnTo>
                    <a:lnTo>
                      <a:pt x="5105" y="12733"/>
                    </a:lnTo>
                    <a:cubicBezTo>
                      <a:pt x="6054" y="12733"/>
                      <a:pt x="7002" y="12746"/>
                      <a:pt x="7964" y="12746"/>
                    </a:cubicBezTo>
                    <a:cubicBezTo>
                      <a:pt x="8017" y="12746"/>
                      <a:pt x="8070" y="12719"/>
                      <a:pt x="8111" y="12706"/>
                    </a:cubicBezTo>
                    <a:lnTo>
                      <a:pt x="8712" y="12465"/>
                    </a:lnTo>
                    <a:cubicBezTo>
                      <a:pt x="9153" y="12278"/>
                      <a:pt x="9634" y="12091"/>
                      <a:pt x="10062" y="11837"/>
                    </a:cubicBezTo>
                    <a:cubicBezTo>
                      <a:pt x="10917" y="11343"/>
                      <a:pt x="11531" y="10595"/>
                      <a:pt x="11905" y="9512"/>
                    </a:cubicBezTo>
                    <a:lnTo>
                      <a:pt x="12052" y="9112"/>
                    </a:lnTo>
                    <a:lnTo>
                      <a:pt x="11665" y="9286"/>
                    </a:lnTo>
                    <a:cubicBezTo>
                      <a:pt x="11611" y="9299"/>
                      <a:pt x="11571" y="9313"/>
                      <a:pt x="11531" y="9325"/>
                    </a:cubicBezTo>
                    <a:cubicBezTo>
                      <a:pt x="11464" y="9352"/>
                      <a:pt x="11398" y="9379"/>
                      <a:pt x="11344" y="9419"/>
                    </a:cubicBezTo>
                    <a:cubicBezTo>
                      <a:pt x="11237" y="9500"/>
                      <a:pt x="11143" y="9580"/>
                      <a:pt x="11050" y="9660"/>
                    </a:cubicBezTo>
                    <a:cubicBezTo>
                      <a:pt x="10876" y="9806"/>
                      <a:pt x="10703" y="9940"/>
                      <a:pt x="10516" y="10061"/>
                    </a:cubicBezTo>
                    <a:cubicBezTo>
                      <a:pt x="10395" y="10127"/>
                      <a:pt x="10275" y="10207"/>
                      <a:pt x="10169" y="10287"/>
                    </a:cubicBezTo>
                    <a:cubicBezTo>
                      <a:pt x="9887" y="10488"/>
                      <a:pt x="9620" y="10675"/>
                      <a:pt x="9300" y="10755"/>
                    </a:cubicBezTo>
                    <a:cubicBezTo>
                      <a:pt x="9073" y="10822"/>
                      <a:pt x="8845" y="10916"/>
                      <a:pt x="8632" y="10996"/>
                    </a:cubicBezTo>
                    <a:cubicBezTo>
                      <a:pt x="8498" y="11049"/>
                      <a:pt x="8352" y="11103"/>
                      <a:pt x="8218" y="11142"/>
                    </a:cubicBezTo>
                    <a:cubicBezTo>
                      <a:pt x="8084" y="11196"/>
                      <a:pt x="7951" y="11236"/>
                      <a:pt x="7830" y="11290"/>
                    </a:cubicBezTo>
                    <a:cubicBezTo>
                      <a:pt x="7456" y="11436"/>
                      <a:pt x="7109" y="11570"/>
                      <a:pt x="6722" y="11570"/>
                    </a:cubicBezTo>
                    <a:cubicBezTo>
                      <a:pt x="6467" y="11584"/>
                      <a:pt x="6214" y="11584"/>
                      <a:pt x="5960" y="11584"/>
                    </a:cubicBezTo>
                    <a:cubicBezTo>
                      <a:pt x="5666" y="11584"/>
                      <a:pt x="5412" y="11584"/>
                      <a:pt x="5172" y="11570"/>
                    </a:cubicBezTo>
                    <a:cubicBezTo>
                      <a:pt x="5065" y="11570"/>
                      <a:pt x="4837" y="11557"/>
                      <a:pt x="4730" y="11490"/>
                    </a:cubicBezTo>
                    <a:cubicBezTo>
                      <a:pt x="4584" y="11397"/>
                      <a:pt x="4450" y="11317"/>
                      <a:pt x="4317" y="11236"/>
                    </a:cubicBezTo>
                    <a:cubicBezTo>
                      <a:pt x="3795" y="10929"/>
                      <a:pt x="3301" y="10635"/>
                      <a:pt x="2913" y="10194"/>
                    </a:cubicBezTo>
                    <a:cubicBezTo>
                      <a:pt x="2620" y="9874"/>
                      <a:pt x="2299" y="9566"/>
                      <a:pt x="1992" y="9272"/>
                    </a:cubicBezTo>
                    <a:lnTo>
                      <a:pt x="1591" y="8871"/>
                    </a:lnTo>
                    <a:lnTo>
                      <a:pt x="1444" y="8738"/>
                    </a:lnTo>
                    <a:close/>
                    <a:moveTo>
                      <a:pt x="8432" y="374"/>
                    </a:moveTo>
                    <a:cubicBezTo>
                      <a:pt x="8792" y="374"/>
                      <a:pt x="9100" y="388"/>
                      <a:pt x="9394" y="388"/>
                    </a:cubicBezTo>
                    <a:cubicBezTo>
                      <a:pt x="9501" y="401"/>
                      <a:pt x="9688" y="454"/>
                      <a:pt x="9994" y="709"/>
                    </a:cubicBezTo>
                    <a:cubicBezTo>
                      <a:pt x="10703" y="1309"/>
                      <a:pt x="11344" y="2031"/>
                      <a:pt x="11959" y="2926"/>
                    </a:cubicBezTo>
                    <a:cubicBezTo>
                      <a:pt x="12105" y="3140"/>
                      <a:pt x="12199" y="3420"/>
                      <a:pt x="12292" y="3687"/>
                    </a:cubicBezTo>
                    <a:cubicBezTo>
                      <a:pt x="12319" y="3741"/>
                      <a:pt x="12333" y="3794"/>
                      <a:pt x="12360" y="3848"/>
                    </a:cubicBezTo>
                    <a:cubicBezTo>
                      <a:pt x="12734" y="4930"/>
                      <a:pt x="12827" y="5946"/>
                      <a:pt x="12627" y="6947"/>
                    </a:cubicBezTo>
                    <a:lnTo>
                      <a:pt x="12613" y="7001"/>
                    </a:lnTo>
                    <a:cubicBezTo>
                      <a:pt x="12586" y="7148"/>
                      <a:pt x="12547" y="7321"/>
                      <a:pt x="12573" y="7496"/>
                    </a:cubicBezTo>
                    <a:cubicBezTo>
                      <a:pt x="12653" y="8123"/>
                      <a:pt x="12493" y="8711"/>
                      <a:pt x="12319" y="9339"/>
                    </a:cubicBezTo>
                    <a:cubicBezTo>
                      <a:pt x="12266" y="9539"/>
                      <a:pt x="12212" y="9753"/>
                      <a:pt x="12159" y="9967"/>
                    </a:cubicBezTo>
                    <a:cubicBezTo>
                      <a:pt x="12119" y="10114"/>
                      <a:pt x="12039" y="10301"/>
                      <a:pt x="11905" y="10474"/>
                    </a:cubicBezTo>
                    <a:lnTo>
                      <a:pt x="11879" y="10501"/>
                    </a:lnTo>
                    <a:cubicBezTo>
                      <a:pt x="11598" y="10902"/>
                      <a:pt x="11291" y="11303"/>
                      <a:pt x="10956" y="11664"/>
                    </a:cubicBezTo>
                    <a:cubicBezTo>
                      <a:pt x="10703" y="11917"/>
                      <a:pt x="10409" y="12145"/>
                      <a:pt x="10101" y="12318"/>
                    </a:cubicBezTo>
                    <a:cubicBezTo>
                      <a:pt x="9848" y="12452"/>
                      <a:pt x="9581" y="12558"/>
                      <a:pt x="9287" y="12665"/>
                    </a:cubicBezTo>
                    <a:cubicBezTo>
                      <a:pt x="9126" y="12733"/>
                      <a:pt x="8939" y="12799"/>
                      <a:pt x="8779" y="12879"/>
                    </a:cubicBezTo>
                    <a:cubicBezTo>
                      <a:pt x="8352" y="13053"/>
                      <a:pt x="7910" y="13080"/>
                      <a:pt x="7497" y="13080"/>
                    </a:cubicBezTo>
                    <a:lnTo>
                      <a:pt x="5532" y="13080"/>
                    </a:lnTo>
                    <a:cubicBezTo>
                      <a:pt x="5507" y="13081"/>
                      <a:pt x="5482" y="13081"/>
                      <a:pt x="5457" y="13081"/>
                    </a:cubicBezTo>
                    <a:cubicBezTo>
                      <a:pt x="4909" y="13081"/>
                      <a:pt x="4372" y="12947"/>
                      <a:pt x="3822" y="12679"/>
                    </a:cubicBezTo>
                    <a:cubicBezTo>
                      <a:pt x="3756" y="12639"/>
                      <a:pt x="3702" y="12612"/>
                      <a:pt x="3635" y="12572"/>
                    </a:cubicBezTo>
                    <a:cubicBezTo>
                      <a:pt x="3581" y="12546"/>
                      <a:pt x="3515" y="12519"/>
                      <a:pt x="3462" y="12492"/>
                    </a:cubicBezTo>
                    <a:cubicBezTo>
                      <a:pt x="2340" y="11931"/>
                      <a:pt x="2340" y="11931"/>
                      <a:pt x="1551" y="10969"/>
                    </a:cubicBezTo>
                    <a:lnTo>
                      <a:pt x="1538" y="10942"/>
                    </a:lnTo>
                    <a:cubicBezTo>
                      <a:pt x="1324" y="10675"/>
                      <a:pt x="1177" y="10394"/>
                      <a:pt x="1110" y="10087"/>
                    </a:cubicBezTo>
                    <a:cubicBezTo>
                      <a:pt x="1084" y="9981"/>
                      <a:pt x="1057" y="9874"/>
                      <a:pt x="1030" y="9780"/>
                    </a:cubicBezTo>
                    <a:cubicBezTo>
                      <a:pt x="963" y="9512"/>
                      <a:pt x="897" y="9259"/>
                      <a:pt x="883" y="9019"/>
                    </a:cubicBezTo>
                    <a:cubicBezTo>
                      <a:pt x="856" y="8618"/>
                      <a:pt x="790" y="8270"/>
                      <a:pt x="683" y="7936"/>
                    </a:cubicBezTo>
                    <a:cubicBezTo>
                      <a:pt x="669" y="7882"/>
                      <a:pt x="669" y="7802"/>
                      <a:pt x="669" y="7709"/>
                    </a:cubicBezTo>
                    <a:lnTo>
                      <a:pt x="669" y="7589"/>
                    </a:lnTo>
                    <a:cubicBezTo>
                      <a:pt x="669" y="7535"/>
                      <a:pt x="683" y="7496"/>
                      <a:pt x="683" y="7442"/>
                    </a:cubicBezTo>
                    <a:cubicBezTo>
                      <a:pt x="696" y="7309"/>
                      <a:pt x="710" y="7175"/>
                      <a:pt x="656" y="7027"/>
                    </a:cubicBezTo>
                    <a:cubicBezTo>
                      <a:pt x="469" y="6507"/>
                      <a:pt x="496" y="6160"/>
                      <a:pt x="736" y="5825"/>
                    </a:cubicBezTo>
                    <a:cubicBezTo>
                      <a:pt x="843" y="5665"/>
                      <a:pt x="829" y="5451"/>
                      <a:pt x="816" y="5278"/>
                    </a:cubicBezTo>
                    <a:cubicBezTo>
                      <a:pt x="816" y="5264"/>
                      <a:pt x="803" y="5237"/>
                      <a:pt x="803" y="5210"/>
                    </a:cubicBezTo>
                    <a:cubicBezTo>
                      <a:pt x="790" y="4904"/>
                      <a:pt x="870" y="4596"/>
                      <a:pt x="1070" y="4249"/>
                    </a:cubicBezTo>
                    <a:cubicBezTo>
                      <a:pt x="1444" y="3607"/>
                      <a:pt x="1871" y="2966"/>
                      <a:pt x="2513" y="2499"/>
                    </a:cubicBezTo>
                    <a:cubicBezTo>
                      <a:pt x="2913" y="2205"/>
                      <a:pt x="3275" y="1870"/>
                      <a:pt x="3622" y="1537"/>
                    </a:cubicBezTo>
                    <a:cubicBezTo>
                      <a:pt x="3715" y="1457"/>
                      <a:pt x="3795" y="1377"/>
                      <a:pt x="3875" y="1309"/>
                    </a:cubicBezTo>
                    <a:cubicBezTo>
                      <a:pt x="4169" y="1042"/>
                      <a:pt x="4450" y="882"/>
                      <a:pt x="4771" y="816"/>
                    </a:cubicBezTo>
                    <a:cubicBezTo>
                      <a:pt x="4917" y="775"/>
                      <a:pt x="5051" y="748"/>
                      <a:pt x="5185" y="735"/>
                    </a:cubicBezTo>
                    <a:cubicBezTo>
                      <a:pt x="5585" y="668"/>
                      <a:pt x="5973" y="588"/>
                      <a:pt x="6360" y="401"/>
                    </a:cubicBezTo>
                    <a:cubicBezTo>
                      <a:pt x="6615" y="401"/>
                      <a:pt x="6882" y="401"/>
                      <a:pt x="7135" y="388"/>
                    </a:cubicBezTo>
                    <a:cubicBezTo>
                      <a:pt x="7563" y="388"/>
                      <a:pt x="8004" y="374"/>
                      <a:pt x="8432" y="374"/>
                    </a:cubicBezTo>
                    <a:close/>
                    <a:moveTo>
                      <a:pt x="8432" y="0"/>
                    </a:moveTo>
                    <a:cubicBezTo>
                      <a:pt x="8004" y="0"/>
                      <a:pt x="7563" y="0"/>
                      <a:pt x="7135" y="14"/>
                    </a:cubicBezTo>
                    <a:cubicBezTo>
                      <a:pt x="6855" y="14"/>
                      <a:pt x="6588" y="27"/>
                      <a:pt x="6307" y="27"/>
                    </a:cubicBezTo>
                    <a:lnTo>
                      <a:pt x="6253" y="27"/>
                    </a:lnTo>
                    <a:lnTo>
                      <a:pt x="6214" y="41"/>
                    </a:lnTo>
                    <a:cubicBezTo>
                      <a:pt x="5879" y="228"/>
                      <a:pt x="5519" y="294"/>
                      <a:pt x="5131" y="361"/>
                    </a:cubicBezTo>
                    <a:lnTo>
                      <a:pt x="4691" y="441"/>
                    </a:lnTo>
                    <a:cubicBezTo>
                      <a:pt x="4303" y="522"/>
                      <a:pt x="3969" y="709"/>
                      <a:pt x="3622" y="1029"/>
                    </a:cubicBezTo>
                    <a:cubicBezTo>
                      <a:pt x="3542" y="1109"/>
                      <a:pt x="3448" y="1190"/>
                      <a:pt x="3368" y="1270"/>
                    </a:cubicBezTo>
                    <a:cubicBezTo>
                      <a:pt x="3020" y="1590"/>
                      <a:pt x="2673" y="1911"/>
                      <a:pt x="2299" y="2191"/>
                    </a:cubicBezTo>
                    <a:cubicBezTo>
                      <a:pt x="1591" y="2699"/>
                      <a:pt x="1137" y="3381"/>
                      <a:pt x="749" y="4049"/>
                    </a:cubicBezTo>
                    <a:cubicBezTo>
                      <a:pt x="496" y="4476"/>
                      <a:pt x="402" y="4850"/>
                      <a:pt x="428" y="5237"/>
                    </a:cubicBezTo>
                    <a:lnTo>
                      <a:pt x="428" y="5317"/>
                    </a:lnTo>
                    <a:cubicBezTo>
                      <a:pt x="442" y="5397"/>
                      <a:pt x="455" y="5558"/>
                      <a:pt x="428" y="5598"/>
                    </a:cubicBezTo>
                    <a:cubicBezTo>
                      <a:pt x="215" y="5892"/>
                      <a:pt x="1" y="6347"/>
                      <a:pt x="295" y="7161"/>
                    </a:cubicBezTo>
                    <a:cubicBezTo>
                      <a:pt x="322" y="7214"/>
                      <a:pt x="309" y="7309"/>
                      <a:pt x="309" y="7401"/>
                    </a:cubicBezTo>
                    <a:cubicBezTo>
                      <a:pt x="295" y="7469"/>
                      <a:pt x="295" y="7522"/>
                      <a:pt x="295" y="7589"/>
                    </a:cubicBezTo>
                    <a:lnTo>
                      <a:pt x="295" y="7695"/>
                    </a:lnTo>
                    <a:cubicBezTo>
                      <a:pt x="282" y="7802"/>
                      <a:pt x="282" y="7923"/>
                      <a:pt x="322" y="8043"/>
                    </a:cubicBezTo>
                    <a:cubicBezTo>
                      <a:pt x="416" y="8351"/>
                      <a:pt x="482" y="8671"/>
                      <a:pt x="496" y="9031"/>
                    </a:cubicBezTo>
                    <a:cubicBezTo>
                      <a:pt x="523" y="9325"/>
                      <a:pt x="589" y="9606"/>
                      <a:pt x="656" y="9874"/>
                    </a:cubicBezTo>
                    <a:cubicBezTo>
                      <a:pt x="683" y="9967"/>
                      <a:pt x="710" y="10074"/>
                      <a:pt x="736" y="10168"/>
                    </a:cubicBezTo>
                    <a:cubicBezTo>
                      <a:pt x="829" y="10542"/>
                      <a:pt x="990" y="10875"/>
                      <a:pt x="1244" y="11183"/>
                    </a:cubicBezTo>
                    <a:lnTo>
                      <a:pt x="1257" y="11210"/>
                    </a:lnTo>
                    <a:cubicBezTo>
                      <a:pt x="2085" y="12211"/>
                      <a:pt x="2126" y="12238"/>
                      <a:pt x="3288" y="12826"/>
                    </a:cubicBezTo>
                    <a:cubicBezTo>
                      <a:pt x="3341" y="12852"/>
                      <a:pt x="3408" y="12879"/>
                      <a:pt x="3462" y="12920"/>
                    </a:cubicBezTo>
                    <a:cubicBezTo>
                      <a:pt x="3528" y="12946"/>
                      <a:pt x="3595" y="12986"/>
                      <a:pt x="3649" y="13013"/>
                    </a:cubicBezTo>
                    <a:cubicBezTo>
                      <a:pt x="4290" y="13321"/>
                      <a:pt x="4905" y="13467"/>
                      <a:pt x="5546" y="13467"/>
                    </a:cubicBezTo>
                    <a:cubicBezTo>
                      <a:pt x="5666" y="13454"/>
                      <a:pt x="5786" y="13454"/>
                      <a:pt x="5933" y="13454"/>
                    </a:cubicBezTo>
                    <a:lnTo>
                      <a:pt x="7189" y="13454"/>
                    </a:lnTo>
                    <a:cubicBezTo>
                      <a:pt x="7296" y="13467"/>
                      <a:pt x="7390" y="13467"/>
                      <a:pt x="7497" y="13467"/>
                    </a:cubicBezTo>
                    <a:cubicBezTo>
                      <a:pt x="7951" y="13467"/>
                      <a:pt x="8432" y="13427"/>
                      <a:pt x="8925" y="13226"/>
                    </a:cubicBezTo>
                    <a:cubicBezTo>
                      <a:pt x="9086" y="13146"/>
                      <a:pt x="9260" y="13080"/>
                      <a:pt x="9420" y="13027"/>
                    </a:cubicBezTo>
                    <a:cubicBezTo>
                      <a:pt x="9714" y="12906"/>
                      <a:pt x="10008" y="12799"/>
                      <a:pt x="10288" y="12653"/>
                    </a:cubicBezTo>
                    <a:cubicBezTo>
                      <a:pt x="10623" y="12465"/>
                      <a:pt x="10956" y="12211"/>
                      <a:pt x="11237" y="11917"/>
                    </a:cubicBezTo>
                    <a:cubicBezTo>
                      <a:pt x="11585" y="11543"/>
                      <a:pt x="11891" y="11129"/>
                      <a:pt x="12185" y="10729"/>
                    </a:cubicBezTo>
                    <a:lnTo>
                      <a:pt x="12212" y="10702"/>
                    </a:lnTo>
                    <a:cubicBezTo>
                      <a:pt x="12319" y="10542"/>
                      <a:pt x="12466" y="10314"/>
                      <a:pt x="12533" y="10047"/>
                    </a:cubicBezTo>
                    <a:cubicBezTo>
                      <a:pt x="12573" y="9847"/>
                      <a:pt x="12627" y="9633"/>
                      <a:pt x="12680" y="9432"/>
                    </a:cubicBezTo>
                    <a:cubicBezTo>
                      <a:pt x="12853" y="8805"/>
                      <a:pt x="13040" y="8150"/>
                      <a:pt x="12947" y="7442"/>
                    </a:cubicBezTo>
                    <a:cubicBezTo>
                      <a:pt x="12934" y="7335"/>
                      <a:pt x="12960" y="7202"/>
                      <a:pt x="12987" y="7081"/>
                    </a:cubicBezTo>
                    <a:cubicBezTo>
                      <a:pt x="12987" y="7068"/>
                      <a:pt x="12987" y="7041"/>
                      <a:pt x="13001" y="7027"/>
                    </a:cubicBezTo>
                    <a:cubicBezTo>
                      <a:pt x="13215" y="5959"/>
                      <a:pt x="13121" y="4877"/>
                      <a:pt x="12707" y="3714"/>
                    </a:cubicBezTo>
                    <a:cubicBezTo>
                      <a:pt x="12693" y="3675"/>
                      <a:pt x="12666" y="3607"/>
                      <a:pt x="12653" y="3554"/>
                    </a:cubicBezTo>
                    <a:cubicBezTo>
                      <a:pt x="12559" y="3274"/>
                      <a:pt x="12453" y="2966"/>
                      <a:pt x="12266" y="2713"/>
                    </a:cubicBezTo>
                    <a:cubicBezTo>
                      <a:pt x="11638" y="1790"/>
                      <a:pt x="10970" y="1042"/>
                      <a:pt x="10235" y="428"/>
                    </a:cubicBezTo>
                    <a:cubicBezTo>
                      <a:pt x="9928" y="160"/>
                      <a:pt x="9661" y="27"/>
                      <a:pt x="9406" y="14"/>
                    </a:cubicBezTo>
                    <a:cubicBezTo>
                      <a:pt x="9113" y="0"/>
                      <a:pt x="8792" y="0"/>
                      <a:pt x="84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4" name="Google Shape;18187;p75">
            <a:extLst>
              <a:ext uri="{FF2B5EF4-FFF2-40B4-BE49-F238E27FC236}">
                <a16:creationId xmlns:a16="http://schemas.microsoft.com/office/drawing/2014/main" id="{A82DF08C-54A7-4055-878F-7C2ECE362D55}"/>
              </a:ext>
            </a:extLst>
          </p:cNvPr>
          <p:cNvGrpSpPr/>
          <p:nvPr/>
        </p:nvGrpSpPr>
        <p:grpSpPr>
          <a:xfrm>
            <a:off x="7816193" y="520747"/>
            <a:ext cx="1263540" cy="517676"/>
            <a:chOff x="803162" y="2667727"/>
            <a:chExt cx="1411906" cy="633611"/>
          </a:xfrm>
        </p:grpSpPr>
        <p:cxnSp>
          <p:nvCxnSpPr>
            <p:cNvPr id="115" name="Google Shape;18188;p75">
              <a:extLst>
                <a:ext uri="{FF2B5EF4-FFF2-40B4-BE49-F238E27FC236}">
                  <a16:creationId xmlns:a16="http://schemas.microsoft.com/office/drawing/2014/main" id="{A9A586F5-D48B-48C7-9B85-7A95AA902939}"/>
                </a:ext>
              </a:extLst>
            </p:cNvPr>
            <p:cNvCxnSpPr>
              <a:stCxn id="127" idx="2"/>
              <a:endCxn id="125" idx="0"/>
            </p:cNvCxnSpPr>
            <p:nvPr/>
          </p:nvCxnSpPr>
          <p:spPr>
            <a:xfrm rot="-5400000" flipH="1">
              <a:off x="1629114" y="2672827"/>
              <a:ext cx="129300" cy="3693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116" name="Google Shape;18191;p75">
              <a:extLst>
                <a:ext uri="{FF2B5EF4-FFF2-40B4-BE49-F238E27FC236}">
                  <a16:creationId xmlns:a16="http://schemas.microsoft.com/office/drawing/2014/main" id="{32C0D3EB-5939-4020-A42D-8E74D8A3B9D7}"/>
                </a:ext>
              </a:extLst>
            </p:cNvPr>
            <p:cNvCxnSpPr>
              <a:stCxn id="126" idx="0"/>
              <a:endCxn id="127" idx="2"/>
            </p:cNvCxnSpPr>
            <p:nvPr/>
          </p:nvCxnSpPr>
          <p:spPr>
            <a:xfrm rot="-5400000">
              <a:off x="1259830" y="2672682"/>
              <a:ext cx="129300" cy="3693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117" name="Google Shape;18193;p75">
              <a:extLst>
                <a:ext uri="{FF2B5EF4-FFF2-40B4-BE49-F238E27FC236}">
                  <a16:creationId xmlns:a16="http://schemas.microsoft.com/office/drawing/2014/main" id="{7F65DFDE-4778-4437-B9FD-D8300B04DB2E}"/>
                </a:ext>
              </a:extLst>
            </p:cNvPr>
            <p:cNvCxnSpPr>
              <a:stCxn id="126" idx="2"/>
              <a:endCxn id="122" idx="0"/>
            </p:cNvCxnSpPr>
            <p:nvPr/>
          </p:nvCxnSpPr>
          <p:spPr>
            <a:xfrm rot="-5400000" flipH="1">
              <a:off x="1163380" y="3023532"/>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118" name="Google Shape;18195;p75">
              <a:extLst>
                <a:ext uri="{FF2B5EF4-FFF2-40B4-BE49-F238E27FC236}">
                  <a16:creationId xmlns:a16="http://schemas.microsoft.com/office/drawing/2014/main" id="{AB823081-09A0-45A1-9A33-1877F8F7803E}"/>
                </a:ext>
              </a:extLst>
            </p:cNvPr>
            <p:cNvCxnSpPr>
              <a:stCxn id="121" idx="0"/>
              <a:endCxn id="126" idx="2"/>
            </p:cNvCxnSpPr>
            <p:nvPr/>
          </p:nvCxnSpPr>
          <p:spPr>
            <a:xfrm rot="-5400000">
              <a:off x="987062" y="3023388"/>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119" name="Google Shape;18197;p75">
              <a:extLst>
                <a:ext uri="{FF2B5EF4-FFF2-40B4-BE49-F238E27FC236}">
                  <a16:creationId xmlns:a16="http://schemas.microsoft.com/office/drawing/2014/main" id="{4199B85C-D48F-4C57-B19E-CE00CE432281}"/>
                </a:ext>
              </a:extLst>
            </p:cNvPr>
            <p:cNvCxnSpPr>
              <a:stCxn id="125" idx="2"/>
              <a:endCxn id="124" idx="0"/>
            </p:cNvCxnSpPr>
            <p:nvPr/>
          </p:nvCxnSpPr>
          <p:spPr>
            <a:xfrm rot="-5400000" flipH="1">
              <a:off x="1901948" y="3023532"/>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120" name="Google Shape;18199;p75">
              <a:extLst>
                <a:ext uri="{FF2B5EF4-FFF2-40B4-BE49-F238E27FC236}">
                  <a16:creationId xmlns:a16="http://schemas.microsoft.com/office/drawing/2014/main" id="{C98BBF7F-A251-45A4-80A6-DE5C607CA4CA}"/>
                </a:ext>
              </a:extLst>
            </p:cNvPr>
            <p:cNvCxnSpPr>
              <a:stCxn id="123" idx="0"/>
              <a:endCxn id="125" idx="2"/>
            </p:cNvCxnSpPr>
            <p:nvPr/>
          </p:nvCxnSpPr>
          <p:spPr>
            <a:xfrm rot="-5400000">
              <a:off x="1725631" y="3023388"/>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sp>
          <p:nvSpPr>
            <p:cNvPr id="121" name="Google Shape;18196;p75">
              <a:extLst>
                <a:ext uri="{FF2B5EF4-FFF2-40B4-BE49-F238E27FC236}">
                  <a16:creationId xmlns:a16="http://schemas.microsoft.com/office/drawing/2014/main" id="{B6948C55-651E-492B-95E6-670F7D2A6A6E}"/>
                </a:ext>
              </a:extLst>
            </p:cNvPr>
            <p:cNvSpPr/>
            <p:nvPr/>
          </p:nvSpPr>
          <p:spPr>
            <a:xfrm>
              <a:off x="803162"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122" name="Google Shape;18194;p75">
              <a:extLst>
                <a:ext uri="{FF2B5EF4-FFF2-40B4-BE49-F238E27FC236}">
                  <a16:creationId xmlns:a16="http://schemas.microsoft.com/office/drawing/2014/main" id="{5617EF18-98FF-475C-9017-7225B98207E3}"/>
                </a:ext>
              </a:extLst>
            </p:cNvPr>
            <p:cNvSpPr/>
            <p:nvPr/>
          </p:nvSpPr>
          <p:spPr>
            <a:xfrm>
              <a:off x="1155799"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123" name="Google Shape;18200;p75">
              <a:extLst>
                <a:ext uri="{FF2B5EF4-FFF2-40B4-BE49-F238E27FC236}">
                  <a16:creationId xmlns:a16="http://schemas.microsoft.com/office/drawing/2014/main" id="{1AD745DE-B65A-47CD-9986-D4A7B9811C09}"/>
                </a:ext>
              </a:extLst>
            </p:cNvPr>
            <p:cNvSpPr/>
            <p:nvPr/>
          </p:nvSpPr>
          <p:spPr>
            <a:xfrm>
              <a:off x="1541731"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124" name="Google Shape;18198;p75">
              <a:extLst>
                <a:ext uri="{FF2B5EF4-FFF2-40B4-BE49-F238E27FC236}">
                  <a16:creationId xmlns:a16="http://schemas.microsoft.com/office/drawing/2014/main" id="{DCC26205-CC01-48AC-BB7F-40593613F4B3}"/>
                </a:ext>
              </a:extLst>
            </p:cNvPr>
            <p:cNvSpPr/>
            <p:nvPr/>
          </p:nvSpPr>
          <p:spPr>
            <a:xfrm>
              <a:off x="1894368"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125" name="Google Shape;18190;p75">
              <a:extLst>
                <a:ext uri="{FF2B5EF4-FFF2-40B4-BE49-F238E27FC236}">
                  <a16:creationId xmlns:a16="http://schemas.microsoft.com/office/drawing/2014/main" id="{BE4BF820-A5E1-402B-B085-199D8E189336}"/>
                </a:ext>
              </a:extLst>
            </p:cNvPr>
            <p:cNvSpPr/>
            <p:nvPr/>
          </p:nvSpPr>
          <p:spPr>
            <a:xfrm>
              <a:off x="1718048" y="2921982"/>
              <a:ext cx="320700" cy="125100"/>
            </a:xfrm>
            <a:prstGeom prst="roundRect">
              <a:avLst>
                <a:gd name="adj" fmla="val 50000"/>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126" name="Google Shape;18192;p75">
              <a:extLst>
                <a:ext uri="{FF2B5EF4-FFF2-40B4-BE49-F238E27FC236}">
                  <a16:creationId xmlns:a16="http://schemas.microsoft.com/office/drawing/2014/main" id="{9B8E92D7-8CF9-493E-A782-18816C8A8027}"/>
                </a:ext>
              </a:extLst>
            </p:cNvPr>
            <p:cNvSpPr/>
            <p:nvPr/>
          </p:nvSpPr>
          <p:spPr>
            <a:xfrm>
              <a:off x="979480" y="2921982"/>
              <a:ext cx="320700" cy="125100"/>
            </a:xfrm>
            <a:prstGeom prst="roundRect">
              <a:avLst>
                <a:gd name="adj" fmla="val 50000"/>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127" name="Google Shape;18189;p75">
              <a:extLst>
                <a:ext uri="{FF2B5EF4-FFF2-40B4-BE49-F238E27FC236}">
                  <a16:creationId xmlns:a16="http://schemas.microsoft.com/office/drawing/2014/main" id="{9C54D35C-5B4A-4EE0-9E89-E22FEB04276A}"/>
                </a:ext>
              </a:extLst>
            </p:cNvPr>
            <p:cNvSpPr/>
            <p:nvPr/>
          </p:nvSpPr>
          <p:spPr>
            <a:xfrm>
              <a:off x="1348764" y="2667727"/>
              <a:ext cx="320700" cy="125100"/>
            </a:xfrm>
            <a:prstGeom prst="roundRect">
              <a:avLst>
                <a:gd name="adj" fmla="val 50000"/>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grpSp>
        <p:nvGrpSpPr>
          <p:cNvPr id="128" name="Google Shape;18252;p75">
            <a:extLst>
              <a:ext uri="{FF2B5EF4-FFF2-40B4-BE49-F238E27FC236}">
                <a16:creationId xmlns:a16="http://schemas.microsoft.com/office/drawing/2014/main" id="{28C75DC8-F3F2-411D-8FA9-21C4D2E4CF73}"/>
              </a:ext>
            </a:extLst>
          </p:cNvPr>
          <p:cNvGrpSpPr/>
          <p:nvPr/>
        </p:nvGrpSpPr>
        <p:grpSpPr>
          <a:xfrm rot="18485867">
            <a:off x="10540116" y="1858574"/>
            <a:ext cx="1610671" cy="874567"/>
            <a:chOff x="834100" y="3642869"/>
            <a:chExt cx="1259483" cy="628426"/>
          </a:xfrm>
        </p:grpSpPr>
        <p:sp>
          <p:nvSpPr>
            <p:cNvPr id="129" name="Google Shape;18253;p75">
              <a:extLst>
                <a:ext uri="{FF2B5EF4-FFF2-40B4-BE49-F238E27FC236}">
                  <a16:creationId xmlns:a16="http://schemas.microsoft.com/office/drawing/2014/main" id="{A6DC4D65-5552-4191-83CB-C9EBBB752806}"/>
                </a:ext>
              </a:extLst>
            </p:cNvPr>
            <p:cNvSpPr/>
            <p:nvPr/>
          </p:nvSpPr>
          <p:spPr>
            <a:xfrm>
              <a:off x="1557115" y="4061516"/>
              <a:ext cx="127079" cy="163426"/>
            </a:xfrm>
            <a:custGeom>
              <a:avLst/>
              <a:gdLst/>
              <a:ahLst/>
              <a:cxnLst/>
              <a:rect l="l" t="t" r="r" b="b"/>
              <a:pathLst>
                <a:path w="28816" h="37079" fill="none" extrusionOk="0">
                  <a:moveTo>
                    <a:pt x="28815" y="37078"/>
                  </a:moveTo>
                  <a:lnTo>
                    <a:pt x="17922" y="37078"/>
                  </a:lnTo>
                  <a:cubicBezTo>
                    <a:pt x="14829" y="37078"/>
                    <a:pt x="14212" y="33613"/>
                    <a:pt x="14212" y="33613"/>
                  </a:cubicBezTo>
                  <a:lnTo>
                    <a:pt x="14212" y="10631"/>
                  </a:lnTo>
                  <a:lnTo>
                    <a:pt x="0" y="10631"/>
                  </a:lnTo>
                  <a:lnTo>
                    <a:pt x="0"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8254;p75">
              <a:extLst>
                <a:ext uri="{FF2B5EF4-FFF2-40B4-BE49-F238E27FC236}">
                  <a16:creationId xmlns:a16="http://schemas.microsoft.com/office/drawing/2014/main" id="{51D2B1B6-D50F-437E-A40D-CB43D15C5F25}"/>
                </a:ext>
              </a:extLst>
            </p:cNvPr>
            <p:cNvSpPr/>
            <p:nvPr/>
          </p:nvSpPr>
          <p:spPr>
            <a:xfrm>
              <a:off x="1847875" y="4224937"/>
              <a:ext cx="161119" cy="4"/>
            </a:xfrm>
            <a:custGeom>
              <a:avLst/>
              <a:gdLst/>
              <a:ahLst/>
              <a:cxnLst/>
              <a:rect l="l" t="t" r="r" b="b"/>
              <a:pathLst>
                <a:path w="36535" h="1" fill="none" extrusionOk="0">
                  <a:moveTo>
                    <a:pt x="1" y="0"/>
                  </a:moveTo>
                  <a:lnTo>
                    <a:pt x="36535"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8255;p75">
              <a:extLst>
                <a:ext uri="{FF2B5EF4-FFF2-40B4-BE49-F238E27FC236}">
                  <a16:creationId xmlns:a16="http://schemas.microsoft.com/office/drawing/2014/main" id="{B02984BD-388F-4F9E-833F-79F4992E3B97}"/>
                </a:ext>
              </a:extLst>
            </p:cNvPr>
            <p:cNvSpPr/>
            <p:nvPr/>
          </p:nvSpPr>
          <p:spPr>
            <a:xfrm>
              <a:off x="1684189" y="4176763"/>
              <a:ext cx="163690" cy="94532"/>
            </a:xfrm>
            <a:custGeom>
              <a:avLst/>
              <a:gdLst/>
              <a:ahLst/>
              <a:cxnLst/>
              <a:rect l="l" t="t" r="r" b="b"/>
              <a:pathLst>
                <a:path w="37118" h="21448" extrusionOk="0">
                  <a:moveTo>
                    <a:pt x="4950" y="1"/>
                  </a:moveTo>
                  <a:cubicBezTo>
                    <a:pt x="2218" y="1"/>
                    <a:pt x="0" y="2679"/>
                    <a:pt x="0" y="5984"/>
                  </a:cubicBezTo>
                  <a:lnTo>
                    <a:pt x="0" y="15461"/>
                  </a:lnTo>
                  <a:cubicBezTo>
                    <a:pt x="0" y="18766"/>
                    <a:pt x="2218" y="21447"/>
                    <a:pt x="4950" y="21447"/>
                  </a:cubicBezTo>
                  <a:lnTo>
                    <a:pt x="32168" y="21447"/>
                  </a:lnTo>
                  <a:cubicBezTo>
                    <a:pt x="34904" y="21447"/>
                    <a:pt x="37118" y="18766"/>
                    <a:pt x="37118" y="15461"/>
                  </a:cubicBezTo>
                  <a:lnTo>
                    <a:pt x="37118" y="5984"/>
                  </a:lnTo>
                  <a:cubicBezTo>
                    <a:pt x="37118" y="2679"/>
                    <a:pt x="34904"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8256;p75">
              <a:extLst>
                <a:ext uri="{FF2B5EF4-FFF2-40B4-BE49-F238E27FC236}">
                  <a16:creationId xmlns:a16="http://schemas.microsoft.com/office/drawing/2014/main" id="{0F7086F9-8E77-44CF-BFC8-2E19525FF278}"/>
                </a:ext>
              </a:extLst>
            </p:cNvPr>
            <p:cNvSpPr/>
            <p:nvPr/>
          </p:nvSpPr>
          <p:spPr>
            <a:xfrm>
              <a:off x="1246916" y="3961205"/>
              <a:ext cx="77612" cy="4"/>
            </a:xfrm>
            <a:custGeom>
              <a:avLst/>
              <a:gdLst/>
              <a:ahLst/>
              <a:cxnLst/>
              <a:rect l="l" t="t" r="r" b="b"/>
              <a:pathLst>
                <a:path w="17599" h="1" fill="none" extrusionOk="0">
                  <a:moveTo>
                    <a:pt x="17598" y="0"/>
                  </a:moveTo>
                  <a:lnTo>
                    <a:pt x="1"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8257;p75">
              <a:extLst>
                <a:ext uri="{FF2B5EF4-FFF2-40B4-BE49-F238E27FC236}">
                  <a16:creationId xmlns:a16="http://schemas.microsoft.com/office/drawing/2014/main" id="{B00E46C2-F79B-4A68-B4E6-9EBD557D5E0E}"/>
                </a:ext>
              </a:extLst>
            </p:cNvPr>
            <p:cNvSpPr/>
            <p:nvPr/>
          </p:nvSpPr>
          <p:spPr>
            <a:xfrm>
              <a:off x="854078" y="3861292"/>
              <a:ext cx="154429" cy="4"/>
            </a:xfrm>
            <a:custGeom>
              <a:avLst/>
              <a:gdLst/>
              <a:ahLst/>
              <a:cxnLst/>
              <a:rect l="l" t="t" r="r" b="b"/>
              <a:pathLst>
                <a:path w="35018" h="1" fill="none" extrusionOk="0">
                  <a:moveTo>
                    <a:pt x="35017" y="1"/>
                  </a:moveTo>
                  <a:lnTo>
                    <a:pt x="1"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8258;p75">
              <a:extLst>
                <a:ext uri="{FF2B5EF4-FFF2-40B4-BE49-F238E27FC236}">
                  <a16:creationId xmlns:a16="http://schemas.microsoft.com/office/drawing/2014/main" id="{82A64E84-A726-4549-95B9-E52BC90BF227}"/>
                </a:ext>
              </a:extLst>
            </p:cNvPr>
            <p:cNvSpPr/>
            <p:nvPr/>
          </p:nvSpPr>
          <p:spPr>
            <a:xfrm>
              <a:off x="1164630" y="3861309"/>
              <a:ext cx="79574" cy="199792"/>
            </a:xfrm>
            <a:custGeom>
              <a:avLst/>
              <a:gdLst/>
              <a:ahLst/>
              <a:cxnLst/>
              <a:rect l="l" t="t" r="r" b="b"/>
              <a:pathLst>
                <a:path w="18044" h="45330" fill="none" extrusionOk="0">
                  <a:moveTo>
                    <a:pt x="0" y="45330"/>
                  </a:moveTo>
                  <a:lnTo>
                    <a:pt x="12418" y="45330"/>
                  </a:lnTo>
                  <a:cubicBezTo>
                    <a:pt x="15150" y="45330"/>
                    <a:pt x="18043" y="42619"/>
                    <a:pt x="18043" y="35634"/>
                  </a:cubicBezTo>
                  <a:lnTo>
                    <a:pt x="18043" y="9697"/>
                  </a:lnTo>
                  <a:cubicBezTo>
                    <a:pt x="18043" y="2711"/>
                    <a:pt x="15150" y="1"/>
                    <a:pt x="12418" y="1"/>
                  </a:cubicBezTo>
                  <a:lnTo>
                    <a:pt x="1715"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8259;p75">
              <a:extLst>
                <a:ext uri="{FF2B5EF4-FFF2-40B4-BE49-F238E27FC236}">
                  <a16:creationId xmlns:a16="http://schemas.microsoft.com/office/drawing/2014/main" id="{440A13D8-DF51-4BD2-A8B2-489BD3F3730C}"/>
                </a:ext>
              </a:extLst>
            </p:cNvPr>
            <p:cNvSpPr/>
            <p:nvPr/>
          </p:nvSpPr>
          <p:spPr>
            <a:xfrm>
              <a:off x="854078" y="4061097"/>
              <a:ext cx="146866" cy="4"/>
            </a:xfrm>
            <a:custGeom>
              <a:avLst/>
              <a:gdLst/>
              <a:ahLst/>
              <a:cxnLst/>
              <a:rect l="l" t="t" r="r" b="b"/>
              <a:pathLst>
                <a:path w="33303" h="1" fill="none" extrusionOk="0">
                  <a:moveTo>
                    <a:pt x="1" y="1"/>
                  </a:moveTo>
                  <a:lnTo>
                    <a:pt x="33303"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8260;p75">
              <a:extLst>
                <a:ext uri="{FF2B5EF4-FFF2-40B4-BE49-F238E27FC236}">
                  <a16:creationId xmlns:a16="http://schemas.microsoft.com/office/drawing/2014/main" id="{B0FB7732-4B11-4E38-8340-1AD990410092}"/>
                </a:ext>
              </a:extLst>
            </p:cNvPr>
            <p:cNvSpPr/>
            <p:nvPr/>
          </p:nvSpPr>
          <p:spPr>
            <a:xfrm>
              <a:off x="1000939" y="4005884"/>
              <a:ext cx="163695" cy="94514"/>
            </a:xfrm>
            <a:custGeom>
              <a:avLst/>
              <a:gdLst/>
              <a:ahLst/>
              <a:cxnLst/>
              <a:rect l="l" t="t" r="r" b="b"/>
              <a:pathLst>
                <a:path w="37119" h="21444" extrusionOk="0">
                  <a:moveTo>
                    <a:pt x="4947" y="1"/>
                  </a:moveTo>
                  <a:cubicBezTo>
                    <a:pt x="2215" y="1"/>
                    <a:pt x="1" y="2678"/>
                    <a:pt x="1" y="5983"/>
                  </a:cubicBezTo>
                  <a:lnTo>
                    <a:pt x="1" y="15461"/>
                  </a:lnTo>
                  <a:cubicBezTo>
                    <a:pt x="1" y="18766"/>
                    <a:pt x="2215" y="21443"/>
                    <a:pt x="4947" y="21443"/>
                  </a:cubicBezTo>
                  <a:lnTo>
                    <a:pt x="32168" y="21443"/>
                  </a:lnTo>
                  <a:cubicBezTo>
                    <a:pt x="34901" y="21443"/>
                    <a:pt x="37118" y="18766"/>
                    <a:pt x="37118" y="15461"/>
                  </a:cubicBezTo>
                  <a:lnTo>
                    <a:pt x="37118" y="5983"/>
                  </a:lnTo>
                  <a:cubicBezTo>
                    <a:pt x="37118" y="2678"/>
                    <a:pt x="34901"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8261;p75">
              <a:extLst>
                <a:ext uri="{FF2B5EF4-FFF2-40B4-BE49-F238E27FC236}">
                  <a16:creationId xmlns:a16="http://schemas.microsoft.com/office/drawing/2014/main" id="{BEBA085C-D61D-4BE5-8076-F0987B8CDDFE}"/>
                </a:ext>
              </a:extLst>
            </p:cNvPr>
            <p:cNvSpPr/>
            <p:nvPr/>
          </p:nvSpPr>
          <p:spPr>
            <a:xfrm>
              <a:off x="1008502" y="3822418"/>
              <a:ext cx="163690" cy="94528"/>
            </a:xfrm>
            <a:custGeom>
              <a:avLst/>
              <a:gdLst/>
              <a:ahLst/>
              <a:cxnLst/>
              <a:rect l="l" t="t" r="r" b="b"/>
              <a:pathLst>
                <a:path w="37118" h="21447" extrusionOk="0">
                  <a:moveTo>
                    <a:pt x="4951" y="0"/>
                  </a:moveTo>
                  <a:cubicBezTo>
                    <a:pt x="2218" y="0"/>
                    <a:pt x="0" y="2678"/>
                    <a:pt x="0" y="5983"/>
                  </a:cubicBezTo>
                  <a:lnTo>
                    <a:pt x="0" y="15460"/>
                  </a:lnTo>
                  <a:cubicBezTo>
                    <a:pt x="0" y="18765"/>
                    <a:pt x="2215" y="21446"/>
                    <a:pt x="4951" y="21446"/>
                  </a:cubicBezTo>
                  <a:lnTo>
                    <a:pt x="32168" y="21446"/>
                  </a:lnTo>
                  <a:cubicBezTo>
                    <a:pt x="34900" y="21446"/>
                    <a:pt x="37118" y="18765"/>
                    <a:pt x="37118" y="15460"/>
                  </a:cubicBezTo>
                  <a:lnTo>
                    <a:pt x="37118" y="5983"/>
                  </a:lnTo>
                  <a:cubicBezTo>
                    <a:pt x="37118" y="2678"/>
                    <a:pt x="34900" y="0"/>
                    <a:pt x="32168" y="0"/>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8262;p75">
              <a:extLst>
                <a:ext uri="{FF2B5EF4-FFF2-40B4-BE49-F238E27FC236}">
                  <a16:creationId xmlns:a16="http://schemas.microsoft.com/office/drawing/2014/main" id="{5F4AC642-CF53-41B6-AEEB-5A87C6666DDB}"/>
                </a:ext>
              </a:extLst>
            </p:cNvPr>
            <p:cNvSpPr/>
            <p:nvPr/>
          </p:nvSpPr>
          <p:spPr>
            <a:xfrm>
              <a:off x="1603156" y="3961205"/>
              <a:ext cx="77612" cy="4"/>
            </a:xfrm>
            <a:custGeom>
              <a:avLst/>
              <a:gdLst/>
              <a:ahLst/>
              <a:cxnLst/>
              <a:rect l="l" t="t" r="r" b="b"/>
              <a:pathLst>
                <a:path w="17599" h="1" fill="none" extrusionOk="0">
                  <a:moveTo>
                    <a:pt x="1" y="0"/>
                  </a:moveTo>
                  <a:lnTo>
                    <a:pt x="17598"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8263;p75">
              <a:extLst>
                <a:ext uri="{FF2B5EF4-FFF2-40B4-BE49-F238E27FC236}">
                  <a16:creationId xmlns:a16="http://schemas.microsoft.com/office/drawing/2014/main" id="{14701723-9B33-4536-BC8C-2AB001E990FE}"/>
                </a:ext>
              </a:extLst>
            </p:cNvPr>
            <p:cNvSpPr/>
            <p:nvPr/>
          </p:nvSpPr>
          <p:spPr>
            <a:xfrm>
              <a:off x="1926576" y="3861292"/>
              <a:ext cx="144308" cy="4"/>
            </a:xfrm>
            <a:custGeom>
              <a:avLst/>
              <a:gdLst/>
              <a:ahLst/>
              <a:cxnLst/>
              <a:rect l="l" t="t" r="r" b="b"/>
              <a:pathLst>
                <a:path w="32723" h="1" fill="none" extrusionOk="0">
                  <a:moveTo>
                    <a:pt x="1" y="1"/>
                  </a:moveTo>
                  <a:lnTo>
                    <a:pt x="32723"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8264;p75">
              <a:extLst>
                <a:ext uri="{FF2B5EF4-FFF2-40B4-BE49-F238E27FC236}">
                  <a16:creationId xmlns:a16="http://schemas.microsoft.com/office/drawing/2014/main" id="{AA72E70E-2671-47A9-8EDA-E8C65E1AAE05}"/>
                </a:ext>
              </a:extLst>
            </p:cNvPr>
            <p:cNvSpPr/>
            <p:nvPr/>
          </p:nvSpPr>
          <p:spPr>
            <a:xfrm>
              <a:off x="1680763" y="3861309"/>
              <a:ext cx="82127" cy="199792"/>
            </a:xfrm>
            <a:custGeom>
              <a:avLst/>
              <a:gdLst/>
              <a:ahLst/>
              <a:cxnLst/>
              <a:rect l="l" t="t" r="r" b="b"/>
              <a:pathLst>
                <a:path w="18623" h="45330" fill="none" extrusionOk="0">
                  <a:moveTo>
                    <a:pt x="18623" y="45330"/>
                  </a:moveTo>
                  <a:lnTo>
                    <a:pt x="5625" y="45330"/>
                  </a:lnTo>
                  <a:cubicBezTo>
                    <a:pt x="2889" y="45330"/>
                    <a:pt x="0" y="42619"/>
                    <a:pt x="0" y="35634"/>
                  </a:cubicBezTo>
                  <a:lnTo>
                    <a:pt x="0" y="9697"/>
                  </a:lnTo>
                  <a:cubicBezTo>
                    <a:pt x="0" y="2711"/>
                    <a:pt x="2889" y="1"/>
                    <a:pt x="5625" y="1"/>
                  </a:cubicBezTo>
                  <a:lnTo>
                    <a:pt x="18623"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8265;p75">
              <a:extLst>
                <a:ext uri="{FF2B5EF4-FFF2-40B4-BE49-F238E27FC236}">
                  <a16:creationId xmlns:a16="http://schemas.microsoft.com/office/drawing/2014/main" id="{7C3A22E0-05C1-486E-9B89-53884455DA6A}"/>
                </a:ext>
              </a:extLst>
            </p:cNvPr>
            <p:cNvSpPr/>
            <p:nvPr/>
          </p:nvSpPr>
          <p:spPr>
            <a:xfrm>
              <a:off x="1926576" y="4061097"/>
              <a:ext cx="144308" cy="4"/>
            </a:xfrm>
            <a:custGeom>
              <a:avLst/>
              <a:gdLst/>
              <a:ahLst/>
              <a:cxnLst/>
              <a:rect l="l" t="t" r="r" b="b"/>
              <a:pathLst>
                <a:path w="32723" h="1" fill="none" extrusionOk="0">
                  <a:moveTo>
                    <a:pt x="32723" y="1"/>
                  </a:moveTo>
                  <a:lnTo>
                    <a:pt x="1"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8266;p75">
              <a:extLst>
                <a:ext uri="{FF2B5EF4-FFF2-40B4-BE49-F238E27FC236}">
                  <a16:creationId xmlns:a16="http://schemas.microsoft.com/office/drawing/2014/main" id="{0FEDBAE1-6A5D-4449-9F45-443A7B026B59}"/>
                </a:ext>
              </a:extLst>
            </p:cNvPr>
            <p:cNvSpPr/>
            <p:nvPr/>
          </p:nvSpPr>
          <p:spPr>
            <a:xfrm>
              <a:off x="1762436" y="3822418"/>
              <a:ext cx="163677" cy="94528"/>
            </a:xfrm>
            <a:custGeom>
              <a:avLst/>
              <a:gdLst/>
              <a:ahLst/>
              <a:cxnLst/>
              <a:rect l="l" t="t" r="r" b="b"/>
              <a:pathLst>
                <a:path w="37115" h="21447" extrusionOk="0">
                  <a:moveTo>
                    <a:pt x="4951" y="0"/>
                  </a:moveTo>
                  <a:cubicBezTo>
                    <a:pt x="2215" y="0"/>
                    <a:pt x="1" y="2678"/>
                    <a:pt x="1" y="5983"/>
                  </a:cubicBezTo>
                  <a:lnTo>
                    <a:pt x="1" y="15460"/>
                  </a:lnTo>
                  <a:cubicBezTo>
                    <a:pt x="1" y="18765"/>
                    <a:pt x="2215" y="21446"/>
                    <a:pt x="4951" y="21446"/>
                  </a:cubicBezTo>
                  <a:lnTo>
                    <a:pt x="32168" y="21446"/>
                  </a:lnTo>
                  <a:cubicBezTo>
                    <a:pt x="34901" y="21446"/>
                    <a:pt x="37115" y="18765"/>
                    <a:pt x="37115" y="15460"/>
                  </a:cubicBezTo>
                  <a:lnTo>
                    <a:pt x="37115" y="5983"/>
                  </a:lnTo>
                  <a:cubicBezTo>
                    <a:pt x="37115" y="2678"/>
                    <a:pt x="34901" y="0"/>
                    <a:pt x="32168" y="0"/>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8267;p75">
              <a:extLst>
                <a:ext uri="{FF2B5EF4-FFF2-40B4-BE49-F238E27FC236}">
                  <a16:creationId xmlns:a16="http://schemas.microsoft.com/office/drawing/2014/main" id="{4078796C-0805-4618-9585-9DE5A00C0A45}"/>
                </a:ext>
              </a:extLst>
            </p:cNvPr>
            <p:cNvSpPr/>
            <p:nvPr/>
          </p:nvSpPr>
          <p:spPr>
            <a:xfrm>
              <a:off x="1762886" y="4005884"/>
              <a:ext cx="163695" cy="94514"/>
            </a:xfrm>
            <a:custGeom>
              <a:avLst/>
              <a:gdLst/>
              <a:ahLst/>
              <a:cxnLst/>
              <a:rect l="l" t="t" r="r" b="b"/>
              <a:pathLst>
                <a:path w="37119" h="21444" extrusionOk="0">
                  <a:moveTo>
                    <a:pt x="4951" y="1"/>
                  </a:moveTo>
                  <a:cubicBezTo>
                    <a:pt x="2219" y="1"/>
                    <a:pt x="1" y="2678"/>
                    <a:pt x="1" y="5983"/>
                  </a:cubicBezTo>
                  <a:lnTo>
                    <a:pt x="1" y="15461"/>
                  </a:lnTo>
                  <a:cubicBezTo>
                    <a:pt x="1" y="18766"/>
                    <a:pt x="2219" y="21443"/>
                    <a:pt x="4951" y="21443"/>
                  </a:cubicBezTo>
                  <a:lnTo>
                    <a:pt x="32168" y="21443"/>
                  </a:lnTo>
                  <a:cubicBezTo>
                    <a:pt x="34901" y="21443"/>
                    <a:pt x="37119" y="18766"/>
                    <a:pt x="37119" y="15461"/>
                  </a:cubicBezTo>
                  <a:lnTo>
                    <a:pt x="37119" y="5983"/>
                  </a:lnTo>
                  <a:cubicBezTo>
                    <a:pt x="37119" y="2678"/>
                    <a:pt x="34901"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8268;p75">
              <a:extLst>
                <a:ext uri="{FF2B5EF4-FFF2-40B4-BE49-F238E27FC236}">
                  <a16:creationId xmlns:a16="http://schemas.microsoft.com/office/drawing/2014/main" id="{2DF4C251-B2A9-4F99-9A45-AB84D1A9E685}"/>
                </a:ext>
              </a:extLst>
            </p:cNvPr>
            <p:cNvSpPr/>
            <p:nvPr/>
          </p:nvSpPr>
          <p:spPr>
            <a:xfrm>
              <a:off x="1325004" y="3820086"/>
              <a:ext cx="278558" cy="278382"/>
            </a:xfrm>
            <a:custGeom>
              <a:avLst/>
              <a:gdLst/>
              <a:ahLst/>
              <a:cxnLst/>
              <a:rect l="l" t="t" r="r" b="b"/>
              <a:pathLst>
                <a:path w="63165" h="63161" fill="none" extrusionOk="0">
                  <a:moveTo>
                    <a:pt x="63165" y="31580"/>
                  </a:moveTo>
                  <a:cubicBezTo>
                    <a:pt x="63165" y="49021"/>
                    <a:pt x="49025" y="63161"/>
                    <a:pt x="31585" y="63161"/>
                  </a:cubicBezTo>
                  <a:cubicBezTo>
                    <a:pt x="14140" y="63161"/>
                    <a:pt x="1" y="49021"/>
                    <a:pt x="1" y="31580"/>
                  </a:cubicBezTo>
                  <a:cubicBezTo>
                    <a:pt x="1" y="14140"/>
                    <a:pt x="14140" y="0"/>
                    <a:pt x="31585" y="0"/>
                  </a:cubicBezTo>
                  <a:cubicBezTo>
                    <a:pt x="49025" y="0"/>
                    <a:pt x="63165" y="14140"/>
                    <a:pt x="63165" y="31580"/>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8269;p75">
              <a:extLst>
                <a:ext uri="{FF2B5EF4-FFF2-40B4-BE49-F238E27FC236}">
                  <a16:creationId xmlns:a16="http://schemas.microsoft.com/office/drawing/2014/main" id="{79426BD5-D8FF-4D60-A5E7-17BDF0258C8B}"/>
                </a:ext>
              </a:extLst>
            </p:cNvPr>
            <p:cNvSpPr/>
            <p:nvPr/>
          </p:nvSpPr>
          <p:spPr>
            <a:xfrm>
              <a:off x="1235816" y="3689223"/>
              <a:ext cx="134752" cy="171223"/>
            </a:xfrm>
            <a:custGeom>
              <a:avLst/>
              <a:gdLst/>
              <a:ahLst/>
              <a:cxnLst/>
              <a:rect l="l" t="t" r="r" b="b"/>
              <a:pathLst>
                <a:path w="30556" h="38848" fill="none" extrusionOk="0">
                  <a:moveTo>
                    <a:pt x="1" y="1"/>
                  </a:moveTo>
                  <a:lnTo>
                    <a:pt x="12633" y="1"/>
                  </a:lnTo>
                  <a:cubicBezTo>
                    <a:pt x="15723" y="1"/>
                    <a:pt x="16343" y="3466"/>
                    <a:pt x="16343" y="3466"/>
                  </a:cubicBezTo>
                  <a:lnTo>
                    <a:pt x="16343" y="26448"/>
                  </a:lnTo>
                  <a:lnTo>
                    <a:pt x="30556" y="26448"/>
                  </a:lnTo>
                  <a:lnTo>
                    <a:pt x="30556" y="38848"/>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8270;p75">
              <a:extLst>
                <a:ext uri="{FF2B5EF4-FFF2-40B4-BE49-F238E27FC236}">
                  <a16:creationId xmlns:a16="http://schemas.microsoft.com/office/drawing/2014/main" id="{E8CD4833-C07E-47AB-A00D-A6AE2D4F6517}"/>
                </a:ext>
              </a:extLst>
            </p:cNvPr>
            <p:cNvSpPr/>
            <p:nvPr/>
          </p:nvSpPr>
          <p:spPr>
            <a:xfrm>
              <a:off x="910512" y="3689223"/>
              <a:ext cx="161618" cy="4"/>
            </a:xfrm>
            <a:custGeom>
              <a:avLst/>
              <a:gdLst/>
              <a:ahLst/>
              <a:cxnLst/>
              <a:rect l="l" t="t" r="r" b="b"/>
              <a:pathLst>
                <a:path w="36648" h="1" fill="none" extrusionOk="0">
                  <a:moveTo>
                    <a:pt x="36648" y="1"/>
                  </a:moveTo>
                  <a:lnTo>
                    <a:pt x="1"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8271;p75">
              <a:extLst>
                <a:ext uri="{FF2B5EF4-FFF2-40B4-BE49-F238E27FC236}">
                  <a16:creationId xmlns:a16="http://schemas.microsoft.com/office/drawing/2014/main" id="{BDEB185C-707A-463A-A107-6EFBFC3F129A}"/>
                </a:ext>
              </a:extLst>
            </p:cNvPr>
            <p:cNvSpPr/>
            <p:nvPr/>
          </p:nvSpPr>
          <p:spPr>
            <a:xfrm>
              <a:off x="1072126" y="3642869"/>
              <a:ext cx="163695" cy="94532"/>
            </a:xfrm>
            <a:custGeom>
              <a:avLst/>
              <a:gdLst/>
              <a:ahLst/>
              <a:cxnLst/>
              <a:rect l="l" t="t" r="r" b="b"/>
              <a:pathLst>
                <a:path w="37119" h="21448" extrusionOk="0">
                  <a:moveTo>
                    <a:pt x="4951" y="1"/>
                  </a:moveTo>
                  <a:cubicBezTo>
                    <a:pt x="2219" y="1"/>
                    <a:pt x="1" y="2682"/>
                    <a:pt x="1" y="5987"/>
                  </a:cubicBezTo>
                  <a:lnTo>
                    <a:pt x="1" y="15464"/>
                  </a:lnTo>
                  <a:cubicBezTo>
                    <a:pt x="1" y="18769"/>
                    <a:pt x="2219" y="21447"/>
                    <a:pt x="4951" y="21447"/>
                  </a:cubicBezTo>
                  <a:lnTo>
                    <a:pt x="32172" y="21447"/>
                  </a:lnTo>
                  <a:cubicBezTo>
                    <a:pt x="34904" y="21447"/>
                    <a:pt x="37119" y="18769"/>
                    <a:pt x="37119" y="15464"/>
                  </a:cubicBezTo>
                  <a:lnTo>
                    <a:pt x="37119" y="5987"/>
                  </a:lnTo>
                  <a:cubicBezTo>
                    <a:pt x="37119" y="2682"/>
                    <a:pt x="34904" y="1"/>
                    <a:pt x="32172"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8272;p75">
              <a:extLst>
                <a:ext uri="{FF2B5EF4-FFF2-40B4-BE49-F238E27FC236}">
                  <a16:creationId xmlns:a16="http://schemas.microsoft.com/office/drawing/2014/main" id="{844D150E-7528-4A1B-95A8-6B5AAEAB9021}"/>
                </a:ext>
              </a:extLst>
            </p:cNvPr>
            <p:cNvSpPr/>
            <p:nvPr/>
          </p:nvSpPr>
          <p:spPr>
            <a:xfrm>
              <a:off x="1235913" y="4073301"/>
              <a:ext cx="134655" cy="151640"/>
            </a:xfrm>
            <a:custGeom>
              <a:avLst/>
              <a:gdLst/>
              <a:ahLst/>
              <a:cxnLst/>
              <a:rect l="l" t="t" r="r" b="b"/>
              <a:pathLst>
                <a:path w="30534" h="34405" fill="none" extrusionOk="0">
                  <a:moveTo>
                    <a:pt x="0" y="34404"/>
                  </a:moveTo>
                  <a:lnTo>
                    <a:pt x="12611" y="34404"/>
                  </a:lnTo>
                  <a:cubicBezTo>
                    <a:pt x="15705" y="34404"/>
                    <a:pt x="16325" y="30939"/>
                    <a:pt x="16325" y="30939"/>
                  </a:cubicBezTo>
                  <a:lnTo>
                    <a:pt x="16325" y="7957"/>
                  </a:lnTo>
                  <a:lnTo>
                    <a:pt x="30534" y="7957"/>
                  </a:lnTo>
                  <a:lnTo>
                    <a:pt x="30534"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8273;p75">
              <a:extLst>
                <a:ext uri="{FF2B5EF4-FFF2-40B4-BE49-F238E27FC236}">
                  <a16:creationId xmlns:a16="http://schemas.microsoft.com/office/drawing/2014/main" id="{182D3872-5E42-428D-83CB-2816B1AA7A02}"/>
                </a:ext>
              </a:extLst>
            </p:cNvPr>
            <p:cNvSpPr/>
            <p:nvPr/>
          </p:nvSpPr>
          <p:spPr>
            <a:xfrm>
              <a:off x="910512" y="4224937"/>
              <a:ext cx="161618" cy="4"/>
            </a:xfrm>
            <a:custGeom>
              <a:avLst/>
              <a:gdLst/>
              <a:ahLst/>
              <a:cxnLst/>
              <a:rect l="l" t="t" r="r" b="b"/>
              <a:pathLst>
                <a:path w="36648" h="1" fill="none" extrusionOk="0">
                  <a:moveTo>
                    <a:pt x="36648" y="0"/>
                  </a:moveTo>
                  <a:lnTo>
                    <a:pt x="1"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8274;p75">
              <a:extLst>
                <a:ext uri="{FF2B5EF4-FFF2-40B4-BE49-F238E27FC236}">
                  <a16:creationId xmlns:a16="http://schemas.microsoft.com/office/drawing/2014/main" id="{9DC9E676-2582-452C-97A0-712100508601}"/>
                </a:ext>
              </a:extLst>
            </p:cNvPr>
            <p:cNvSpPr/>
            <p:nvPr/>
          </p:nvSpPr>
          <p:spPr>
            <a:xfrm>
              <a:off x="1072126" y="4176763"/>
              <a:ext cx="163695" cy="94532"/>
            </a:xfrm>
            <a:custGeom>
              <a:avLst/>
              <a:gdLst/>
              <a:ahLst/>
              <a:cxnLst/>
              <a:rect l="l" t="t" r="r" b="b"/>
              <a:pathLst>
                <a:path w="37119" h="21448" extrusionOk="0">
                  <a:moveTo>
                    <a:pt x="4951" y="1"/>
                  </a:moveTo>
                  <a:cubicBezTo>
                    <a:pt x="2219" y="1"/>
                    <a:pt x="1" y="2679"/>
                    <a:pt x="1" y="5984"/>
                  </a:cubicBezTo>
                  <a:lnTo>
                    <a:pt x="1" y="15461"/>
                  </a:lnTo>
                  <a:cubicBezTo>
                    <a:pt x="1" y="18766"/>
                    <a:pt x="2219" y="21447"/>
                    <a:pt x="4951" y="21447"/>
                  </a:cubicBezTo>
                  <a:lnTo>
                    <a:pt x="32172" y="21447"/>
                  </a:lnTo>
                  <a:cubicBezTo>
                    <a:pt x="34904" y="21447"/>
                    <a:pt x="37119" y="18766"/>
                    <a:pt x="37119" y="15461"/>
                  </a:cubicBezTo>
                  <a:lnTo>
                    <a:pt x="37119" y="5984"/>
                  </a:lnTo>
                  <a:cubicBezTo>
                    <a:pt x="37119" y="2679"/>
                    <a:pt x="34904" y="1"/>
                    <a:pt x="32172"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8275;p75">
              <a:extLst>
                <a:ext uri="{FF2B5EF4-FFF2-40B4-BE49-F238E27FC236}">
                  <a16:creationId xmlns:a16="http://schemas.microsoft.com/office/drawing/2014/main" id="{ECAECF17-E245-4DD4-AF63-3593CCC32B96}"/>
                </a:ext>
              </a:extLst>
            </p:cNvPr>
            <p:cNvSpPr/>
            <p:nvPr/>
          </p:nvSpPr>
          <p:spPr>
            <a:xfrm>
              <a:off x="1562328" y="3689223"/>
              <a:ext cx="128816" cy="171223"/>
            </a:xfrm>
            <a:custGeom>
              <a:avLst/>
              <a:gdLst/>
              <a:ahLst/>
              <a:cxnLst/>
              <a:rect l="l" t="t" r="r" b="b"/>
              <a:pathLst>
                <a:path w="29210" h="38848" fill="none" extrusionOk="0">
                  <a:moveTo>
                    <a:pt x="29209" y="1"/>
                  </a:moveTo>
                  <a:lnTo>
                    <a:pt x="17922" y="1"/>
                  </a:lnTo>
                  <a:cubicBezTo>
                    <a:pt x="14829" y="1"/>
                    <a:pt x="14209" y="3466"/>
                    <a:pt x="14209" y="3466"/>
                  </a:cubicBezTo>
                  <a:lnTo>
                    <a:pt x="14209" y="26448"/>
                  </a:lnTo>
                  <a:lnTo>
                    <a:pt x="0" y="26448"/>
                  </a:lnTo>
                  <a:lnTo>
                    <a:pt x="0" y="38848"/>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8276;p75">
              <a:extLst>
                <a:ext uri="{FF2B5EF4-FFF2-40B4-BE49-F238E27FC236}">
                  <a16:creationId xmlns:a16="http://schemas.microsoft.com/office/drawing/2014/main" id="{4E60D3E0-4088-4DF2-8CF9-2586A729129F}"/>
                </a:ext>
              </a:extLst>
            </p:cNvPr>
            <p:cNvSpPr/>
            <p:nvPr/>
          </p:nvSpPr>
          <p:spPr>
            <a:xfrm>
              <a:off x="1854826" y="3689223"/>
              <a:ext cx="154169" cy="4"/>
            </a:xfrm>
            <a:custGeom>
              <a:avLst/>
              <a:gdLst/>
              <a:ahLst/>
              <a:cxnLst/>
              <a:rect l="l" t="t" r="r" b="b"/>
              <a:pathLst>
                <a:path w="34959" h="1" fill="none" extrusionOk="0">
                  <a:moveTo>
                    <a:pt x="1" y="1"/>
                  </a:moveTo>
                  <a:lnTo>
                    <a:pt x="34959"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8277;p75">
              <a:extLst>
                <a:ext uri="{FF2B5EF4-FFF2-40B4-BE49-F238E27FC236}">
                  <a16:creationId xmlns:a16="http://schemas.microsoft.com/office/drawing/2014/main" id="{9A7ACA89-C708-4221-837D-F86468064C23}"/>
                </a:ext>
              </a:extLst>
            </p:cNvPr>
            <p:cNvSpPr/>
            <p:nvPr/>
          </p:nvSpPr>
          <p:spPr>
            <a:xfrm>
              <a:off x="1691140" y="3642869"/>
              <a:ext cx="163690" cy="94532"/>
            </a:xfrm>
            <a:custGeom>
              <a:avLst/>
              <a:gdLst/>
              <a:ahLst/>
              <a:cxnLst/>
              <a:rect l="l" t="t" r="r" b="b"/>
              <a:pathLst>
                <a:path w="37118" h="21448" extrusionOk="0">
                  <a:moveTo>
                    <a:pt x="4947" y="1"/>
                  </a:moveTo>
                  <a:cubicBezTo>
                    <a:pt x="2214" y="1"/>
                    <a:pt x="0" y="2682"/>
                    <a:pt x="0" y="5987"/>
                  </a:cubicBezTo>
                  <a:lnTo>
                    <a:pt x="0" y="15464"/>
                  </a:lnTo>
                  <a:cubicBezTo>
                    <a:pt x="0" y="18769"/>
                    <a:pt x="2214" y="21447"/>
                    <a:pt x="4950" y="21447"/>
                  </a:cubicBezTo>
                  <a:lnTo>
                    <a:pt x="32168" y="21447"/>
                  </a:lnTo>
                  <a:cubicBezTo>
                    <a:pt x="34900" y="21447"/>
                    <a:pt x="37118" y="18769"/>
                    <a:pt x="37118" y="15464"/>
                  </a:cubicBezTo>
                  <a:lnTo>
                    <a:pt x="37118" y="5987"/>
                  </a:lnTo>
                  <a:cubicBezTo>
                    <a:pt x="37118" y="2682"/>
                    <a:pt x="34900"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4" name="Google Shape;18278;p75">
              <a:extLst>
                <a:ext uri="{FF2B5EF4-FFF2-40B4-BE49-F238E27FC236}">
                  <a16:creationId xmlns:a16="http://schemas.microsoft.com/office/drawing/2014/main" id="{C9366DC9-BD6C-42E0-8DC0-56B96E9503B1}"/>
                </a:ext>
              </a:extLst>
            </p:cNvPr>
            <p:cNvGrpSpPr/>
            <p:nvPr/>
          </p:nvGrpSpPr>
          <p:grpSpPr>
            <a:xfrm>
              <a:off x="1360364" y="3847835"/>
              <a:ext cx="208119" cy="224359"/>
              <a:chOff x="1360769" y="3847100"/>
              <a:chExt cx="208119" cy="224359"/>
            </a:xfrm>
          </p:grpSpPr>
          <p:sp>
            <p:nvSpPr>
              <p:cNvPr id="169" name="Google Shape;18279;p75">
                <a:extLst>
                  <a:ext uri="{FF2B5EF4-FFF2-40B4-BE49-F238E27FC236}">
                    <a16:creationId xmlns:a16="http://schemas.microsoft.com/office/drawing/2014/main" id="{1C2D71FE-9A32-48CA-B81C-59557BCC3154}"/>
                  </a:ext>
                </a:extLst>
              </p:cNvPr>
              <p:cNvSpPr/>
              <p:nvPr/>
            </p:nvSpPr>
            <p:spPr>
              <a:xfrm>
                <a:off x="1360769" y="3847113"/>
                <a:ext cx="99163" cy="224346"/>
              </a:xfrm>
              <a:custGeom>
                <a:avLst/>
                <a:gdLst/>
                <a:ahLst/>
                <a:cxnLst/>
                <a:rect l="l" t="t" r="r" b="b"/>
                <a:pathLst>
                  <a:path w="22486" h="50901" fill="none" extrusionOk="0">
                    <a:moveTo>
                      <a:pt x="22384" y="2729"/>
                    </a:moveTo>
                    <a:cubicBezTo>
                      <a:pt x="22333" y="2383"/>
                      <a:pt x="22249" y="2040"/>
                      <a:pt x="22128" y="1711"/>
                    </a:cubicBezTo>
                    <a:cubicBezTo>
                      <a:pt x="21742" y="675"/>
                      <a:pt x="20979" y="1"/>
                      <a:pt x="19582" y="1"/>
                    </a:cubicBezTo>
                    <a:cubicBezTo>
                      <a:pt x="17966" y="1"/>
                      <a:pt x="17204" y="913"/>
                      <a:pt x="16883" y="2229"/>
                    </a:cubicBezTo>
                    <a:cubicBezTo>
                      <a:pt x="13443" y="1682"/>
                      <a:pt x="10331" y="4356"/>
                      <a:pt x="10353" y="7840"/>
                    </a:cubicBezTo>
                    <a:cubicBezTo>
                      <a:pt x="10353" y="7997"/>
                      <a:pt x="10364" y="8150"/>
                      <a:pt x="10378" y="8300"/>
                    </a:cubicBezTo>
                    <a:cubicBezTo>
                      <a:pt x="7945" y="7307"/>
                      <a:pt x="5147" y="7957"/>
                      <a:pt x="3404" y="9923"/>
                    </a:cubicBezTo>
                    <a:cubicBezTo>
                      <a:pt x="1660" y="11889"/>
                      <a:pt x="1343" y="14742"/>
                      <a:pt x="2616" y="17040"/>
                    </a:cubicBezTo>
                    <a:cubicBezTo>
                      <a:pt x="930" y="18382"/>
                      <a:pt x="0" y="20454"/>
                      <a:pt x="120" y="22607"/>
                    </a:cubicBezTo>
                    <a:cubicBezTo>
                      <a:pt x="241" y="24755"/>
                      <a:pt x="1394" y="26714"/>
                      <a:pt x="3218" y="27860"/>
                    </a:cubicBezTo>
                    <a:cubicBezTo>
                      <a:pt x="748" y="30913"/>
                      <a:pt x="1707" y="35462"/>
                      <a:pt x="5202" y="37260"/>
                    </a:cubicBezTo>
                    <a:cubicBezTo>
                      <a:pt x="5173" y="37490"/>
                      <a:pt x="5162" y="37720"/>
                      <a:pt x="5162" y="37954"/>
                    </a:cubicBezTo>
                    <a:cubicBezTo>
                      <a:pt x="5162" y="40832"/>
                      <a:pt x="7125" y="43243"/>
                      <a:pt x="9784" y="43943"/>
                    </a:cubicBezTo>
                    <a:cubicBezTo>
                      <a:pt x="10776" y="46782"/>
                      <a:pt x="13818" y="48350"/>
                      <a:pt x="16708" y="47511"/>
                    </a:cubicBezTo>
                    <a:cubicBezTo>
                      <a:pt x="16835" y="49437"/>
                      <a:pt x="17525" y="50900"/>
                      <a:pt x="19582" y="50900"/>
                    </a:cubicBezTo>
                    <a:cubicBezTo>
                      <a:pt x="22482" y="50900"/>
                      <a:pt x="22439" y="48390"/>
                      <a:pt x="22482" y="48401"/>
                    </a:cubicBezTo>
                    <a:cubicBezTo>
                      <a:pt x="22486" y="48401"/>
                      <a:pt x="22417" y="2722"/>
                      <a:pt x="22384" y="2729"/>
                    </a:cubicBezTo>
                    <a:close/>
                  </a:path>
                </a:pathLst>
              </a:custGeom>
              <a:noFill/>
              <a:ln w="9525" cap="flat" cmpd="sng">
                <a:solidFill>
                  <a:srgbClr val="E4E9E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8280;p75">
                <a:extLst>
                  <a:ext uri="{FF2B5EF4-FFF2-40B4-BE49-F238E27FC236}">
                    <a16:creationId xmlns:a16="http://schemas.microsoft.com/office/drawing/2014/main" id="{6A45C5D8-4998-480B-9B02-3FC618A29626}"/>
                  </a:ext>
                </a:extLst>
              </p:cNvPr>
              <p:cNvSpPr/>
              <p:nvPr/>
            </p:nvSpPr>
            <p:spPr>
              <a:xfrm>
                <a:off x="1418941" y="3907967"/>
                <a:ext cx="40718" cy="51312"/>
              </a:xfrm>
              <a:custGeom>
                <a:avLst/>
                <a:gdLst/>
                <a:ahLst/>
                <a:cxnLst/>
                <a:rect l="l" t="t" r="r" b="b"/>
                <a:pathLst>
                  <a:path w="9233" h="11642" fill="none" extrusionOk="0">
                    <a:moveTo>
                      <a:pt x="9233" y="1"/>
                    </a:moveTo>
                    <a:cubicBezTo>
                      <a:pt x="9233" y="1"/>
                      <a:pt x="0" y="570"/>
                      <a:pt x="2586" y="1164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8281;p75">
                <a:extLst>
                  <a:ext uri="{FF2B5EF4-FFF2-40B4-BE49-F238E27FC236}">
                    <a16:creationId xmlns:a16="http://schemas.microsoft.com/office/drawing/2014/main" id="{C3F8AA2D-E01A-42E6-98F3-0F68641C22DE}"/>
                  </a:ext>
                </a:extLst>
              </p:cNvPr>
              <p:cNvSpPr/>
              <p:nvPr/>
            </p:nvSpPr>
            <p:spPr>
              <a:xfrm>
                <a:off x="1432983" y="3877824"/>
                <a:ext cx="26566" cy="25035"/>
              </a:xfrm>
              <a:custGeom>
                <a:avLst/>
                <a:gdLst/>
                <a:ahLst/>
                <a:cxnLst/>
                <a:rect l="l" t="t" r="r" b="b"/>
                <a:pathLst>
                  <a:path w="6024" h="5680" fill="none" extrusionOk="0">
                    <a:moveTo>
                      <a:pt x="1" y="1795"/>
                    </a:moveTo>
                    <a:cubicBezTo>
                      <a:pt x="1" y="1795"/>
                      <a:pt x="6023" y="0"/>
                      <a:pt x="6023" y="5680"/>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8282;p75">
                <a:extLst>
                  <a:ext uri="{FF2B5EF4-FFF2-40B4-BE49-F238E27FC236}">
                    <a16:creationId xmlns:a16="http://schemas.microsoft.com/office/drawing/2014/main" id="{891E24D5-E97E-4B23-B9FA-C20698197B77}"/>
                  </a:ext>
                </a:extLst>
              </p:cNvPr>
              <p:cNvSpPr/>
              <p:nvPr/>
            </p:nvSpPr>
            <p:spPr>
              <a:xfrm>
                <a:off x="1406421" y="3881663"/>
                <a:ext cx="8727" cy="21196"/>
              </a:xfrm>
              <a:custGeom>
                <a:avLst/>
                <a:gdLst/>
                <a:ahLst/>
                <a:cxnLst/>
                <a:rect l="l" t="t" r="r" b="b"/>
                <a:pathLst>
                  <a:path w="1979" h="4809" fill="none" extrusionOk="0">
                    <a:moveTo>
                      <a:pt x="1" y="1"/>
                    </a:moveTo>
                    <a:cubicBezTo>
                      <a:pt x="1" y="1"/>
                      <a:pt x="1" y="2730"/>
                      <a:pt x="1978" y="4809"/>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8283;p75">
                <a:extLst>
                  <a:ext uri="{FF2B5EF4-FFF2-40B4-BE49-F238E27FC236}">
                    <a16:creationId xmlns:a16="http://schemas.microsoft.com/office/drawing/2014/main" id="{129C0C4D-000E-4FEE-83D4-CBF117B2FC70}"/>
                  </a:ext>
                </a:extLst>
              </p:cNvPr>
              <p:cNvSpPr/>
              <p:nvPr/>
            </p:nvSpPr>
            <p:spPr>
              <a:xfrm>
                <a:off x="1372301" y="3910479"/>
                <a:ext cx="51967" cy="15131"/>
              </a:xfrm>
              <a:custGeom>
                <a:avLst/>
                <a:gdLst/>
                <a:ahLst/>
                <a:cxnLst/>
                <a:rect l="l" t="t" r="r" b="b"/>
                <a:pathLst>
                  <a:path w="11784" h="3433" fill="none" extrusionOk="0">
                    <a:moveTo>
                      <a:pt x="1" y="2663"/>
                    </a:moveTo>
                    <a:cubicBezTo>
                      <a:pt x="3364" y="0"/>
                      <a:pt x="6622" y="3433"/>
                      <a:pt x="6622" y="3433"/>
                    </a:cubicBezTo>
                    <a:cubicBezTo>
                      <a:pt x="6622" y="3433"/>
                      <a:pt x="7307" y="387"/>
                      <a:pt x="11783" y="1653"/>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8284;p75">
                <a:extLst>
                  <a:ext uri="{FF2B5EF4-FFF2-40B4-BE49-F238E27FC236}">
                    <a16:creationId xmlns:a16="http://schemas.microsoft.com/office/drawing/2014/main" id="{419A63D4-156F-4CA2-A24D-7B6B208D5AFB}"/>
                  </a:ext>
                </a:extLst>
              </p:cNvPr>
              <p:cNvSpPr/>
              <p:nvPr/>
            </p:nvSpPr>
            <p:spPr>
              <a:xfrm>
                <a:off x="1383436" y="3963823"/>
                <a:ext cx="27351" cy="50572"/>
              </a:xfrm>
              <a:custGeom>
                <a:avLst/>
                <a:gdLst/>
                <a:ahLst/>
                <a:cxnLst/>
                <a:rect l="l" t="t" r="r" b="b"/>
                <a:pathLst>
                  <a:path w="6202" h="11474" fill="none" extrusionOk="0">
                    <a:moveTo>
                      <a:pt x="22" y="11474"/>
                    </a:moveTo>
                    <a:cubicBezTo>
                      <a:pt x="22" y="11474"/>
                      <a:pt x="0" y="5735"/>
                      <a:pt x="4440" y="6297"/>
                    </a:cubicBezTo>
                    <a:cubicBezTo>
                      <a:pt x="4440" y="6297"/>
                      <a:pt x="2134" y="3149"/>
                      <a:pt x="6202"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8285;p75">
                <a:extLst>
                  <a:ext uri="{FF2B5EF4-FFF2-40B4-BE49-F238E27FC236}">
                    <a16:creationId xmlns:a16="http://schemas.microsoft.com/office/drawing/2014/main" id="{0EFC1FF4-0C41-44DA-96C3-022FF023DB22}"/>
                  </a:ext>
                </a:extLst>
              </p:cNvPr>
              <p:cNvSpPr/>
              <p:nvPr/>
            </p:nvSpPr>
            <p:spPr>
              <a:xfrm>
                <a:off x="1398461" y="4014391"/>
                <a:ext cx="12132" cy="31518"/>
              </a:xfrm>
              <a:custGeom>
                <a:avLst/>
                <a:gdLst/>
                <a:ahLst/>
                <a:cxnLst/>
                <a:rect l="l" t="t" r="r" b="b"/>
                <a:pathLst>
                  <a:path w="2751" h="7151" fill="none" extrusionOk="0">
                    <a:moveTo>
                      <a:pt x="2751" y="1"/>
                    </a:moveTo>
                    <a:cubicBezTo>
                      <a:pt x="2751" y="1"/>
                      <a:pt x="0" y="2963"/>
                      <a:pt x="1806" y="715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8286;p75">
                <a:extLst>
                  <a:ext uri="{FF2B5EF4-FFF2-40B4-BE49-F238E27FC236}">
                    <a16:creationId xmlns:a16="http://schemas.microsoft.com/office/drawing/2014/main" id="{44BFFD74-8B3A-4BF6-BE9A-34BC1A455D58}"/>
                  </a:ext>
                </a:extLst>
              </p:cNvPr>
              <p:cNvSpPr/>
              <p:nvPr/>
            </p:nvSpPr>
            <p:spPr>
              <a:xfrm>
                <a:off x="1424264" y="4012138"/>
                <a:ext cx="35284" cy="21165"/>
              </a:xfrm>
              <a:custGeom>
                <a:avLst/>
                <a:gdLst/>
                <a:ahLst/>
                <a:cxnLst/>
                <a:rect l="l" t="t" r="r" b="b"/>
                <a:pathLst>
                  <a:path w="8001" h="4802" fill="none" extrusionOk="0">
                    <a:moveTo>
                      <a:pt x="8000" y="512"/>
                    </a:moveTo>
                    <a:cubicBezTo>
                      <a:pt x="3783" y="1"/>
                      <a:pt x="1978" y="4087"/>
                      <a:pt x="1978" y="4087"/>
                    </a:cubicBezTo>
                    <a:cubicBezTo>
                      <a:pt x="1978" y="4087"/>
                      <a:pt x="858" y="3598"/>
                      <a:pt x="0" y="4802"/>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8287;p75">
                <a:extLst>
                  <a:ext uri="{FF2B5EF4-FFF2-40B4-BE49-F238E27FC236}">
                    <a16:creationId xmlns:a16="http://schemas.microsoft.com/office/drawing/2014/main" id="{FEAFE1AC-4FBD-401D-AD22-1147CE19586C}"/>
                  </a:ext>
                </a:extLst>
              </p:cNvPr>
              <p:cNvSpPr/>
              <p:nvPr/>
            </p:nvSpPr>
            <p:spPr>
              <a:xfrm>
                <a:off x="1397156" y="3942280"/>
                <a:ext cx="31183" cy="17449"/>
              </a:xfrm>
              <a:custGeom>
                <a:avLst/>
                <a:gdLst/>
                <a:ahLst/>
                <a:cxnLst/>
                <a:rect l="l" t="t" r="r" b="b"/>
                <a:pathLst>
                  <a:path w="7071" h="3959" fill="none" extrusionOk="0">
                    <a:moveTo>
                      <a:pt x="7070" y="1"/>
                    </a:moveTo>
                    <a:cubicBezTo>
                      <a:pt x="7070" y="1"/>
                      <a:pt x="2802" y="3959"/>
                      <a:pt x="1"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8288;p75">
                <a:extLst>
                  <a:ext uri="{FF2B5EF4-FFF2-40B4-BE49-F238E27FC236}">
                    <a16:creationId xmlns:a16="http://schemas.microsoft.com/office/drawing/2014/main" id="{D658FB1E-6E75-43DE-A678-6BC28715AD79}"/>
                  </a:ext>
                </a:extLst>
              </p:cNvPr>
              <p:cNvSpPr/>
              <p:nvPr/>
            </p:nvSpPr>
            <p:spPr>
              <a:xfrm>
                <a:off x="1428334" y="3973727"/>
                <a:ext cx="31214" cy="15378"/>
              </a:xfrm>
              <a:custGeom>
                <a:avLst/>
                <a:gdLst/>
                <a:ahLst/>
                <a:cxnLst/>
                <a:rect l="l" t="t" r="r" b="b"/>
                <a:pathLst>
                  <a:path w="7078" h="3489" fill="none" extrusionOk="0">
                    <a:moveTo>
                      <a:pt x="0" y="1125"/>
                    </a:moveTo>
                    <a:cubicBezTo>
                      <a:pt x="0" y="1125"/>
                      <a:pt x="4411" y="1"/>
                      <a:pt x="7077" y="3488"/>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8289;p75">
                <a:extLst>
                  <a:ext uri="{FF2B5EF4-FFF2-40B4-BE49-F238E27FC236}">
                    <a16:creationId xmlns:a16="http://schemas.microsoft.com/office/drawing/2014/main" id="{AF7913B3-18DD-4D9C-A08E-35CCCB85E94E}"/>
                  </a:ext>
                </a:extLst>
              </p:cNvPr>
              <p:cNvSpPr/>
              <p:nvPr/>
            </p:nvSpPr>
            <p:spPr>
              <a:xfrm>
                <a:off x="1468924" y="3907967"/>
                <a:ext cx="40704" cy="51312"/>
              </a:xfrm>
              <a:custGeom>
                <a:avLst/>
                <a:gdLst/>
                <a:ahLst/>
                <a:cxnLst/>
                <a:rect l="l" t="t" r="r" b="b"/>
                <a:pathLst>
                  <a:path w="9230" h="11642" fill="none" extrusionOk="0">
                    <a:moveTo>
                      <a:pt x="0" y="1"/>
                    </a:moveTo>
                    <a:cubicBezTo>
                      <a:pt x="0" y="1"/>
                      <a:pt x="9229" y="570"/>
                      <a:pt x="6647" y="1164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290;p75">
                <a:extLst>
                  <a:ext uri="{FF2B5EF4-FFF2-40B4-BE49-F238E27FC236}">
                    <a16:creationId xmlns:a16="http://schemas.microsoft.com/office/drawing/2014/main" id="{BF85FBD1-70CA-4102-A389-4919D6E6737E}"/>
                  </a:ext>
                </a:extLst>
              </p:cNvPr>
              <p:cNvSpPr/>
              <p:nvPr/>
            </p:nvSpPr>
            <p:spPr>
              <a:xfrm>
                <a:off x="1469021" y="3877824"/>
                <a:ext cx="26561" cy="25035"/>
              </a:xfrm>
              <a:custGeom>
                <a:avLst/>
                <a:gdLst/>
                <a:ahLst/>
                <a:cxnLst/>
                <a:rect l="l" t="t" r="r" b="b"/>
                <a:pathLst>
                  <a:path w="6023" h="5680" fill="none" extrusionOk="0">
                    <a:moveTo>
                      <a:pt x="6023" y="1795"/>
                    </a:moveTo>
                    <a:cubicBezTo>
                      <a:pt x="6023" y="1795"/>
                      <a:pt x="0" y="0"/>
                      <a:pt x="0" y="5680"/>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291;p75">
                <a:extLst>
                  <a:ext uri="{FF2B5EF4-FFF2-40B4-BE49-F238E27FC236}">
                    <a16:creationId xmlns:a16="http://schemas.microsoft.com/office/drawing/2014/main" id="{581CC06A-3A0C-4574-B1A2-29AC2E4B6C2C}"/>
                  </a:ext>
                </a:extLst>
              </p:cNvPr>
              <p:cNvSpPr/>
              <p:nvPr/>
            </p:nvSpPr>
            <p:spPr>
              <a:xfrm>
                <a:off x="1513434" y="3881663"/>
                <a:ext cx="8710" cy="21196"/>
              </a:xfrm>
              <a:custGeom>
                <a:avLst/>
                <a:gdLst/>
                <a:ahLst/>
                <a:cxnLst/>
                <a:rect l="l" t="t" r="r" b="b"/>
                <a:pathLst>
                  <a:path w="1975" h="4809" fill="none" extrusionOk="0">
                    <a:moveTo>
                      <a:pt x="1975" y="1"/>
                    </a:moveTo>
                    <a:cubicBezTo>
                      <a:pt x="1975" y="1"/>
                      <a:pt x="1975" y="2730"/>
                      <a:pt x="1" y="4809"/>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92;p75">
                <a:extLst>
                  <a:ext uri="{FF2B5EF4-FFF2-40B4-BE49-F238E27FC236}">
                    <a16:creationId xmlns:a16="http://schemas.microsoft.com/office/drawing/2014/main" id="{D697D68F-5842-4D5B-8E12-B1A9A6D0AC5B}"/>
                  </a:ext>
                </a:extLst>
              </p:cNvPr>
              <p:cNvSpPr/>
              <p:nvPr/>
            </p:nvSpPr>
            <p:spPr>
              <a:xfrm>
                <a:off x="1517778" y="3963823"/>
                <a:ext cx="27355" cy="50572"/>
              </a:xfrm>
              <a:custGeom>
                <a:avLst/>
                <a:gdLst/>
                <a:ahLst/>
                <a:cxnLst/>
                <a:rect l="l" t="t" r="r" b="b"/>
                <a:pathLst>
                  <a:path w="6203" h="11474" fill="none" extrusionOk="0">
                    <a:moveTo>
                      <a:pt x="6181" y="11474"/>
                    </a:moveTo>
                    <a:cubicBezTo>
                      <a:pt x="6181" y="11474"/>
                      <a:pt x="6202" y="5735"/>
                      <a:pt x="1767" y="6297"/>
                    </a:cubicBezTo>
                    <a:cubicBezTo>
                      <a:pt x="1767" y="6297"/>
                      <a:pt x="4068" y="3149"/>
                      <a:pt x="1" y="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293;p75">
                <a:extLst>
                  <a:ext uri="{FF2B5EF4-FFF2-40B4-BE49-F238E27FC236}">
                    <a16:creationId xmlns:a16="http://schemas.microsoft.com/office/drawing/2014/main" id="{0DCB378C-FF37-4C8E-8BEE-6A8039EEF0B8}"/>
                  </a:ext>
                </a:extLst>
              </p:cNvPr>
              <p:cNvSpPr/>
              <p:nvPr/>
            </p:nvSpPr>
            <p:spPr>
              <a:xfrm>
                <a:off x="1517990" y="4014391"/>
                <a:ext cx="12119" cy="31518"/>
              </a:xfrm>
              <a:custGeom>
                <a:avLst/>
                <a:gdLst/>
                <a:ahLst/>
                <a:cxnLst/>
                <a:rect l="l" t="t" r="r" b="b"/>
                <a:pathLst>
                  <a:path w="2748" h="7151" fill="none" extrusionOk="0">
                    <a:moveTo>
                      <a:pt x="0" y="1"/>
                    </a:moveTo>
                    <a:cubicBezTo>
                      <a:pt x="0" y="1"/>
                      <a:pt x="2747" y="2963"/>
                      <a:pt x="942" y="715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294;p75">
                <a:extLst>
                  <a:ext uri="{FF2B5EF4-FFF2-40B4-BE49-F238E27FC236}">
                    <a16:creationId xmlns:a16="http://schemas.microsoft.com/office/drawing/2014/main" id="{D65D6819-F1DD-42F4-8B23-2AE57A0DF417}"/>
                  </a:ext>
                </a:extLst>
              </p:cNvPr>
              <p:cNvSpPr/>
              <p:nvPr/>
            </p:nvSpPr>
            <p:spPr>
              <a:xfrm>
                <a:off x="1469021" y="4012138"/>
                <a:ext cx="35298" cy="21165"/>
              </a:xfrm>
              <a:custGeom>
                <a:avLst/>
                <a:gdLst/>
                <a:ahLst/>
                <a:cxnLst/>
                <a:rect l="l" t="t" r="r" b="b"/>
                <a:pathLst>
                  <a:path w="8004" h="4802" fill="none" extrusionOk="0">
                    <a:moveTo>
                      <a:pt x="0" y="512"/>
                    </a:moveTo>
                    <a:cubicBezTo>
                      <a:pt x="4217" y="1"/>
                      <a:pt x="6023" y="4087"/>
                      <a:pt x="6023" y="4087"/>
                    </a:cubicBezTo>
                    <a:cubicBezTo>
                      <a:pt x="6023" y="4087"/>
                      <a:pt x="7143" y="3598"/>
                      <a:pt x="8004" y="4802"/>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295;p75">
                <a:extLst>
                  <a:ext uri="{FF2B5EF4-FFF2-40B4-BE49-F238E27FC236}">
                    <a16:creationId xmlns:a16="http://schemas.microsoft.com/office/drawing/2014/main" id="{7B2D4068-EAA9-41EF-A20A-668C062B6403}"/>
                  </a:ext>
                </a:extLst>
              </p:cNvPr>
              <p:cNvSpPr/>
              <p:nvPr/>
            </p:nvSpPr>
            <p:spPr>
              <a:xfrm>
                <a:off x="1500244" y="3942280"/>
                <a:ext cx="31183" cy="17449"/>
              </a:xfrm>
              <a:custGeom>
                <a:avLst/>
                <a:gdLst/>
                <a:ahLst/>
                <a:cxnLst/>
                <a:rect l="l" t="t" r="r" b="b"/>
                <a:pathLst>
                  <a:path w="7071" h="3959" fill="none" extrusionOk="0">
                    <a:moveTo>
                      <a:pt x="1" y="1"/>
                    </a:moveTo>
                    <a:cubicBezTo>
                      <a:pt x="1" y="1"/>
                      <a:pt x="4265" y="3959"/>
                      <a:pt x="7070" y="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296;p75">
                <a:extLst>
                  <a:ext uri="{FF2B5EF4-FFF2-40B4-BE49-F238E27FC236}">
                    <a16:creationId xmlns:a16="http://schemas.microsoft.com/office/drawing/2014/main" id="{B1D8785D-6DE7-4DE2-813F-BE226AE0F4F7}"/>
                  </a:ext>
                </a:extLst>
              </p:cNvPr>
              <p:cNvSpPr/>
              <p:nvPr/>
            </p:nvSpPr>
            <p:spPr>
              <a:xfrm>
                <a:off x="1469021" y="3973727"/>
                <a:ext cx="31227" cy="15378"/>
              </a:xfrm>
              <a:custGeom>
                <a:avLst/>
                <a:gdLst/>
                <a:ahLst/>
                <a:cxnLst/>
                <a:rect l="l" t="t" r="r" b="b"/>
                <a:pathLst>
                  <a:path w="7081" h="3489" fill="none" extrusionOk="0">
                    <a:moveTo>
                      <a:pt x="7081" y="1125"/>
                    </a:moveTo>
                    <a:cubicBezTo>
                      <a:pt x="7081" y="1125"/>
                      <a:pt x="2670" y="1"/>
                      <a:pt x="0" y="3488"/>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297;p75">
                <a:extLst>
                  <a:ext uri="{FF2B5EF4-FFF2-40B4-BE49-F238E27FC236}">
                    <a16:creationId xmlns:a16="http://schemas.microsoft.com/office/drawing/2014/main" id="{E9A4102F-2049-4BC5-96B0-DEA598FB6C01}"/>
                  </a:ext>
                </a:extLst>
              </p:cNvPr>
              <p:cNvSpPr/>
              <p:nvPr/>
            </p:nvSpPr>
            <p:spPr>
              <a:xfrm>
                <a:off x="1504314" y="3910479"/>
                <a:ext cx="51950" cy="15131"/>
              </a:xfrm>
              <a:custGeom>
                <a:avLst/>
                <a:gdLst/>
                <a:ahLst/>
                <a:cxnLst/>
                <a:rect l="l" t="t" r="r" b="b"/>
                <a:pathLst>
                  <a:path w="11780" h="3433" fill="none" extrusionOk="0">
                    <a:moveTo>
                      <a:pt x="11780" y="2663"/>
                    </a:moveTo>
                    <a:cubicBezTo>
                      <a:pt x="8420" y="0"/>
                      <a:pt x="5162" y="3433"/>
                      <a:pt x="5162" y="3433"/>
                    </a:cubicBezTo>
                    <a:cubicBezTo>
                      <a:pt x="5162" y="3433"/>
                      <a:pt x="4473" y="387"/>
                      <a:pt x="1" y="1653"/>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298;p75">
                <a:extLst>
                  <a:ext uri="{FF2B5EF4-FFF2-40B4-BE49-F238E27FC236}">
                    <a16:creationId xmlns:a16="http://schemas.microsoft.com/office/drawing/2014/main" id="{853CC6E0-F555-49A0-9C1B-14AD1BD9A7FE}"/>
                  </a:ext>
                </a:extLst>
              </p:cNvPr>
              <p:cNvSpPr/>
              <p:nvPr/>
            </p:nvSpPr>
            <p:spPr>
              <a:xfrm>
                <a:off x="1469738" y="3847100"/>
                <a:ext cx="99150" cy="224346"/>
              </a:xfrm>
              <a:custGeom>
                <a:avLst/>
                <a:gdLst/>
                <a:ahLst/>
                <a:cxnLst/>
                <a:rect l="l" t="t" r="r" b="b"/>
                <a:pathLst>
                  <a:path w="22483" h="50901" fill="none" extrusionOk="0">
                    <a:moveTo>
                      <a:pt x="99" y="2729"/>
                    </a:moveTo>
                    <a:cubicBezTo>
                      <a:pt x="150" y="2383"/>
                      <a:pt x="237" y="2040"/>
                      <a:pt x="354" y="1711"/>
                    </a:cubicBezTo>
                    <a:cubicBezTo>
                      <a:pt x="744" y="675"/>
                      <a:pt x="1503" y="1"/>
                      <a:pt x="2900" y="1"/>
                    </a:cubicBezTo>
                    <a:cubicBezTo>
                      <a:pt x="4516" y="1"/>
                      <a:pt x="5282" y="913"/>
                      <a:pt x="5600" y="2229"/>
                    </a:cubicBezTo>
                    <a:cubicBezTo>
                      <a:pt x="9040" y="1682"/>
                      <a:pt x="12151" y="4356"/>
                      <a:pt x="12130" y="7840"/>
                    </a:cubicBezTo>
                    <a:cubicBezTo>
                      <a:pt x="12130" y="7997"/>
                      <a:pt x="12119" y="8150"/>
                      <a:pt x="12108" y="8300"/>
                    </a:cubicBezTo>
                    <a:cubicBezTo>
                      <a:pt x="14541" y="7307"/>
                      <a:pt x="17335" y="7957"/>
                      <a:pt x="19082" y="9923"/>
                    </a:cubicBezTo>
                    <a:cubicBezTo>
                      <a:pt x="20826" y="11889"/>
                      <a:pt x="21140" y="14742"/>
                      <a:pt x="19867" y="17040"/>
                    </a:cubicBezTo>
                    <a:cubicBezTo>
                      <a:pt x="21552" y="18379"/>
                      <a:pt x="22482" y="20454"/>
                      <a:pt x="22362" y="22603"/>
                    </a:cubicBezTo>
                    <a:cubicBezTo>
                      <a:pt x="22242" y="24755"/>
                      <a:pt x="21089" y="26714"/>
                      <a:pt x="19265" y="27860"/>
                    </a:cubicBezTo>
                    <a:cubicBezTo>
                      <a:pt x="20440" y="29308"/>
                      <a:pt x="20896" y="31205"/>
                      <a:pt x="20512" y="33029"/>
                    </a:cubicBezTo>
                    <a:cubicBezTo>
                      <a:pt x="20126" y="34853"/>
                      <a:pt x="18940" y="36407"/>
                      <a:pt x="17284" y="37257"/>
                    </a:cubicBezTo>
                    <a:cubicBezTo>
                      <a:pt x="17310" y="37487"/>
                      <a:pt x="17321" y="37720"/>
                      <a:pt x="17324" y="37950"/>
                    </a:cubicBezTo>
                    <a:cubicBezTo>
                      <a:pt x="17321" y="40766"/>
                      <a:pt x="15420" y="43225"/>
                      <a:pt x="12699" y="43940"/>
                    </a:cubicBezTo>
                    <a:cubicBezTo>
                      <a:pt x="11710" y="46782"/>
                      <a:pt x="8664" y="48350"/>
                      <a:pt x="5778" y="47507"/>
                    </a:cubicBezTo>
                    <a:cubicBezTo>
                      <a:pt x="5647" y="49434"/>
                      <a:pt x="4958" y="50900"/>
                      <a:pt x="2900" y="50900"/>
                    </a:cubicBezTo>
                    <a:cubicBezTo>
                      <a:pt x="0" y="50900"/>
                      <a:pt x="40" y="48390"/>
                      <a:pt x="0" y="48401"/>
                    </a:cubicBezTo>
                    <a:cubicBezTo>
                      <a:pt x="0" y="48401"/>
                      <a:pt x="69" y="2722"/>
                      <a:pt x="99" y="2729"/>
                    </a:cubicBezTo>
                    <a:close/>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 name="Google Shape;18299;p75">
              <a:extLst>
                <a:ext uri="{FF2B5EF4-FFF2-40B4-BE49-F238E27FC236}">
                  <a16:creationId xmlns:a16="http://schemas.microsoft.com/office/drawing/2014/main" id="{D9717D5D-32D6-4485-96F2-EABF4494CF87}"/>
                </a:ext>
              </a:extLst>
            </p:cNvPr>
            <p:cNvSpPr/>
            <p:nvPr/>
          </p:nvSpPr>
          <p:spPr>
            <a:xfrm>
              <a:off x="2008060" y="4212384"/>
              <a:ext cx="24537" cy="23585"/>
            </a:xfrm>
            <a:custGeom>
              <a:avLst/>
              <a:gdLst/>
              <a:ahLst/>
              <a:cxnLst/>
              <a:rect l="l" t="t" r="r" b="b"/>
              <a:pathLst>
                <a:path w="5564" h="5351" extrusionOk="0">
                  <a:moveTo>
                    <a:pt x="2887" y="0"/>
                  </a:moveTo>
                  <a:cubicBezTo>
                    <a:pt x="2190" y="0"/>
                    <a:pt x="1506" y="271"/>
                    <a:pt x="996" y="783"/>
                  </a:cubicBezTo>
                  <a:cubicBezTo>
                    <a:pt x="230" y="1550"/>
                    <a:pt x="0" y="2699"/>
                    <a:pt x="416" y="3698"/>
                  </a:cubicBezTo>
                  <a:cubicBezTo>
                    <a:pt x="828" y="4698"/>
                    <a:pt x="1806" y="5351"/>
                    <a:pt x="2886" y="5351"/>
                  </a:cubicBezTo>
                  <a:cubicBezTo>
                    <a:pt x="4363" y="5351"/>
                    <a:pt x="5560" y="4150"/>
                    <a:pt x="5563" y="2677"/>
                  </a:cubicBezTo>
                  <a:cubicBezTo>
                    <a:pt x="5560" y="1593"/>
                    <a:pt x="4911" y="619"/>
                    <a:pt x="3911" y="203"/>
                  </a:cubicBezTo>
                  <a:cubicBezTo>
                    <a:pt x="3580" y="67"/>
                    <a:pt x="3232" y="0"/>
                    <a:pt x="288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8300;p75">
              <a:extLst>
                <a:ext uri="{FF2B5EF4-FFF2-40B4-BE49-F238E27FC236}">
                  <a16:creationId xmlns:a16="http://schemas.microsoft.com/office/drawing/2014/main" id="{507160B5-156E-4504-B1E3-99FD93579D62}"/>
                </a:ext>
              </a:extLst>
            </p:cNvPr>
            <p:cNvSpPr/>
            <p:nvPr/>
          </p:nvSpPr>
          <p:spPr>
            <a:xfrm>
              <a:off x="1545645" y="4049730"/>
              <a:ext cx="24520" cy="23576"/>
            </a:xfrm>
            <a:custGeom>
              <a:avLst/>
              <a:gdLst/>
              <a:ahLst/>
              <a:cxnLst/>
              <a:rect l="l" t="t" r="r" b="b"/>
              <a:pathLst>
                <a:path w="5560" h="5349" extrusionOk="0">
                  <a:moveTo>
                    <a:pt x="2886" y="1"/>
                  </a:moveTo>
                  <a:cubicBezTo>
                    <a:pt x="1806" y="1"/>
                    <a:pt x="828" y="654"/>
                    <a:pt x="416" y="1653"/>
                  </a:cubicBezTo>
                  <a:cubicBezTo>
                    <a:pt x="0" y="2649"/>
                    <a:pt x="230" y="3802"/>
                    <a:pt x="996" y="4564"/>
                  </a:cubicBezTo>
                  <a:cubicBezTo>
                    <a:pt x="1506" y="5077"/>
                    <a:pt x="2190" y="5349"/>
                    <a:pt x="2886" y="5349"/>
                  </a:cubicBezTo>
                  <a:cubicBezTo>
                    <a:pt x="3232" y="5349"/>
                    <a:pt x="3580" y="5282"/>
                    <a:pt x="3911" y="5144"/>
                  </a:cubicBezTo>
                  <a:cubicBezTo>
                    <a:pt x="4910" y="4732"/>
                    <a:pt x="5560" y="3758"/>
                    <a:pt x="5560" y="2675"/>
                  </a:cubicBezTo>
                  <a:cubicBezTo>
                    <a:pt x="5560" y="1197"/>
                    <a:pt x="4363" y="1"/>
                    <a:pt x="288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8301;p75">
              <a:extLst>
                <a:ext uri="{FF2B5EF4-FFF2-40B4-BE49-F238E27FC236}">
                  <a16:creationId xmlns:a16="http://schemas.microsoft.com/office/drawing/2014/main" id="{E7AA581E-B433-4C5E-ADE4-BD6A68B303A8}"/>
                </a:ext>
              </a:extLst>
            </p:cNvPr>
            <p:cNvSpPr/>
            <p:nvPr/>
          </p:nvSpPr>
          <p:spPr>
            <a:xfrm>
              <a:off x="1231521" y="3947489"/>
              <a:ext cx="24524" cy="23576"/>
            </a:xfrm>
            <a:custGeom>
              <a:avLst/>
              <a:gdLst/>
              <a:ahLst/>
              <a:cxnLst/>
              <a:rect l="l" t="t" r="r" b="b"/>
              <a:pathLst>
                <a:path w="5561" h="5349" extrusionOk="0">
                  <a:moveTo>
                    <a:pt x="2886" y="1"/>
                  </a:moveTo>
                  <a:cubicBezTo>
                    <a:pt x="1803" y="1"/>
                    <a:pt x="829" y="650"/>
                    <a:pt x="413" y="1649"/>
                  </a:cubicBezTo>
                  <a:cubicBezTo>
                    <a:pt x="1" y="2649"/>
                    <a:pt x="227" y="3798"/>
                    <a:pt x="993" y="4564"/>
                  </a:cubicBezTo>
                  <a:cubicBezTo>
                    <a:pt x="1505" y="5076"/>
                    <a:pt x="2189" y="5349"/>
                    <a:pt x="2884" y="5349"/>
                  </a:cubicBezTo>
                  <a:cubicBezTo>
                    <a:pt x="3229" y="5349"/>
                    <a:pt x="3576" y="5282"/>
                    <a:pt x="3908" y="5144"/>
                  </a:cubicBezTo>
                  <a:cubicBezTo>
                    <a:pt x="4907" y="4732"/>
                    <a:pt x="5560" y="3758"/>
                    <a:pt x="5560" y="2674"/>
                  </a:cubicBezTo>
                  <a:cubicBezTo>
                    <a:pt x="5560" y="1197"/>
                    <a:pt x="4364" y="1"/>
                    <a:pt x="288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8302;p75">
              <a:extLst>
                <a:ext uri="{FF2B5EF4-FFF2-40B4-BE49-F238E27FC236}">
                  <a16:creationId xmlns:a16="http://schemas.microsoft.com/office/drawing/2014/main" id="{610AC7A6-2343-49C4-8FCA-161E508E689E}"/>
                </a:ext>
              </a:extLst>
            </p:cNvPr>
            <p:cNvSpPr/>
            <p:nvPr/>
          </p:nvSpPr>
          <p:spPr>
            <a:xfrm>
              <a:off x="834100" y="4046742"/>
              <a:ext cx="24520" cy="23580"/>
            </a:xfrm>
            <a:custGeom>
              <a:avLst/>
              <a:gdLst/>
              <a:ahLst/>
              <a:cxnLst/>
              <a:rect l="l" t="t" r="r" b="b"/>
              <a:pathLst>
                <a:path w="5560" h="5350" extrusionOk="0">
                  <a:moveTo>
                    <a:pt x="2674" y="0"/>
                  </a:moveTo>
                  <a:cubicBezTo>
                    <a:pt x="1197" y="0"/>
                    <a:pt x="0" y="1197"/>
                    <a:pt x="0" y="2674"/>
                  </a:cubicBezTo>
                  <a:cubicBezTo>
                    <a:pt x="0" y="3758"/>
                    <a:pt x="653" y="4732"/>
                    <a:pt x="1653" y="5147"/>
                  </a:cubicBezTo>
                  <a:cubicBezTo>
                    <a:pt x="1983" y="5284"/>
                    <a:pt x="2329" y="5350"/>
                    <a:pt x="2673" y="5350"/>
                  </a:cubicBezTo>
                  <a:cubicBezTo>
                    <a:pt x="3369" y="5350"/>
                    <a:pt x="4054" y="5078"/>
                    <a:pt x="4567" y="4567"/>
                  </a:cubicBezTo>
                  <a:cubicBezTo>
                    <a:pt x="5330" y="3801"/>
                    <a:pt x="5559" y="2649"/>
                    <a:pt x="5147" y="1653"/>
                  </a:cubicBezTo>
                  <a:cubicBezTo>
                    <a:pt x="4731" y="653"/>
                    <a:pt x="3757" y="0"/>
                    <a:pt x="2674"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8303;p75">
              <a:extLst>
                <a:ext uri="{FF2B5EF4-FFF2-40B4-BE49-F238E27FC236}">
                  <a16:creationId xmlns:a16="http://schemas.microsoft.com/office/drawing/2014/main" id="{53F8CFCA-A4B0-457D-9863-DA72FF782E74}"/>
                </a:ext>
              </a:extLst>
            </p:cNvPr>
            <p:cNvSpPr/>
            <p:nvPr/>
          </p:nvSpPr>
          <p:spPr>
            <a:xfrm>
              <a:off x="834100" y="3849652"/>
              <a:ext cx="24520" cy="23580"/>
            </a:xfrm>
            <a:custGeom>
              <a:avLst/>
              <a:gdLst/>
              <a:ahLst/>
              <a:cxnLst/>
              <a:rect l="l" t="t" r="r" b="b"/>
              <a:pathLst>
                <a:path w="5560" h="5350" extrusionOk="0">
                  <a:moveTo>
                    <a:pt x="2674" y="1"/>
                  </a:moveTo>
                  <a:cubicBezTo>
                    <a:pt x="1197" y="1"/>
                    <a:pt x="0" y="1197"/>
                    <a:pt x="0" y="2675"/>
                  </a:cubicBezTo>
                  <a:cubicBezTo>
                    <a:pt x="0" y="3758"/>
                    <a:pt x="653" y="4732"/>
                    <a:pt x="1653" y="5144"/>
                  </a:cubicBezTo>
                  <a:cubicBezTo>
                    <a:pt x="1984" y="5282"/>
                    <a:pt x="2331" y="5349"/>
                    <a:pt x="2676" y="5349"/>
                  </a:cubicBezTo>
                  <a:cubicBezTo>
                    <a:pt x="3371" y="5349"/>
                    <a:pt x="4055" y="5077"/>
                    <a:pt x="4567" y="4564"/>
                  </a:cubicBezTo>
                  <a:cubicBezTo>
                    <a:pt x="5330" y="3802"/>
                    <a:pt x="5559" y="2649"/>
                    <a:pt x="5147" y="1650"/>
                  </a:cubicBezTo>
                  <a:cubicBezTo>
                    <a:pt x="4731" y="650"/>
                    <a:pt x="3757" y="1"/>
                    <a:pt x="2674" y="1"/>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8304;p75">
              <a:extLst>
                <a:ext uri="{FF2B5EF4-FFF2-40B4-BE49-F238E27FC236}">
                  <a16:creationId xmlns:a16="http://schemas.microsoft.com/office/drawing/2014/main" id="{E3C3E411-8F2F-4779-86B7-6C04F28FB4AA}"/>
                </a:ext>
              </a:extLst>
            </p:cNvPr>
            <p:cNvSpPr/>
            <p:nvPr/>
          </p:nvSpPr>
          <p:spPr>
            <a:xfrm>
              <a:off x="1668053" y="3947489"/>
              <a:ext cx="24520" cy="23576"/>
            </a:xfrm>
            <a:custGeom>
              <a:avLst/>
              <a:gdLst/>
              <a:ahLst/>
              <a:cxnLst/>
              <a:rect l="l" t="t" r="r" b="b"/>
              <a:pathLst>
                <a:path w="5560" h="5349" extrusionOk="0">
                  <a:moveTo>
                    <a:pt x="2882" y="1"/>
                  </a:moveTo>
                  <a:cubicBezTo>
                    <a:pt x="1802" y="1"/>
                    <a:pt x="828" y="650"/>
                    <a:pt x="412" y="1649"/>
                  </a:cubicBezTo>
                  <a:cubicBezTo>
                    <a:pt x="0" y="2649"/>
                    <a:pt x="226" y="3798"/>
                    <a:pt x="993" y="4564"/>
                  </a:cubicBezTo>
                  <a:cubicBezTo>
                    <a:pt x="1502" y="5076"/>
                    <a:pt x="2187" y="5349"/>
                    <a:pt x="2883" y="5349"/>
                  </a:cubicBezTo>
                  <a:cubicBezTo>
                    <a:pt x="3228" y="5349"/>
                    <a:pt x="3576" y="5282"/>
                    <a:pt x="3907" y="5144"/>
                  </a:cubicBezTo>
                  <a:cubicBezTo>
                    <a:pt x="4907" y="4732"/>
                    <a:pt x="5556" y="3758"/>
                    <a:pt x="5560" y="2674"/>
                  </a:cubicBezTo>
                  <a:cubicBezTo>
                    <a:pt x="5560" y="1197"/>
                    <a:pt x="4360" y="1"/>
                    <a:pt x="288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8305;p75">
              <a:extLst>
                <a:ext uri="{FF2B5EF4-FFF2-40B4-BE49-F238E27FC236}">
                  <a16:creationId xmlns:a16="http://schemas.microsoft.com/office/drawing/2014/main" id="{7937F546-4A65-459E-870D-F7C2ABAA88E9}"/>
                </a:ext>
              </a:extLst>
            </p:cNvPr>
            <p:cNvSpPr/>
            <p:nvPr/>
          </p:nvSpPr>
          <p:spPr>
            <a:xfrm>
              <a:off x="889649" y="3678195"/>
              <a:ext cx="23589" cy="23576"/>
            </a:xfrm>
            <a:custGeom>
              <a:avLst/>
              <a:gdLst/>
              <a:ahLst/>
              <a:cxnLst/>
              <a:rect l="l" t="t" r="r" b="b"/>
              <a:pathLst>
                <a:path w="5349" h="5349" extrusionOk="0">
                  <a:moveTo>
                    <a:pt x="2674" y="0"/>
                  </a:moveTo>
                  <a:cubicBezTo>
                    <a:pt x="1197" y="0"/>
                    <a:pt x="0" y="1197"/>
                    <a:pt x="0" y="2674"/>
                  </a:cubicBezTo>
                  <a:cubicBezTo>
                    <a:pt x="0" y="4152"/>
                    <a:pt x="1197" y="5348"/>
                    <a:pt x="2674" y="5348"/>
                  </a:cubicBezTo>
                  <a:cubicBezTo>
                    <a:pt x="4152" y="5348"/>
                    <a:pt x="5348" y="4152"/>
                    <a:pt x="5348" y="2674"/>
                  </a:cubicBezTo>
                  <a:cubicBezTo>
                    <a:pt x="5348" y="1197"/>
                    <a:pt x="4152" y="0"/>
                    <a:pt x="2674"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8306;p75">
              <a:extLst>
                <a:ext uri="{FF2B5EF4-FFF2-40B4-BE49-F238E27FC236}">
                  <a16:creationId xmlns:a16="http://schemas.microsoft.com/office/drawing/2014/main" id="{E9355699-8502-4A06-8B28-6D6EA4FBAD97}"/>
                </a:ext>
              </a:extLst>
            </p:cNvPr>
            <p:cNvSpPr/>
            <p:nvPr/>
          </p:nvSpPr>
          <p:spPr>
            <a:xfrm>
              <a:off x="1357708" y="3848642"/>
              <a:ext cx="24542" cy="23585"/>
            </a:xfrm>
            <a:custGeom>
              <a:avLst/>
              <a:gdLst/>
              <a:ahLst/>
              <a:cxnLst/>
              <a:rect l="l" t="t" r="r" b="b"/>
              <a:pathLst>
                <a:path w="5565" h="5351" extrusionOk="0">
                  <a:moveTo>
                    <a:pt x="2890" y="0"/>
                  </a:moveTo>
                  <a:cubicBezTo>
                    <a:pt x="1807" y="0"/>
                    <a:pt x="833" y="653"/>
                    <a:pt x="417" y="1653"/>
                  </a:cubicBezTo>
                  <a:cubicBezTo>
                    <a:pt x="1" y="2652"/>
                    <a:pt x="231" y="3801"/>
                    <a:pt x="997" y="4567"/>
                  </a:cubicBezTo>
                  <a:cubicBezTo>
                    <a:pt x="1509" y="5080"/>
                    <a:pt x="2193" y="5350"/>
                    <a:pt x="2888" y="5350"/>
                  </a:cubicBezTo>
                  <a:cubicBezTo>
                    <a:pt x="3233" y="5350"/>
                    <a:pt x="3580" y="5284"/>
                    <a:pt x="3912" y="5147"/>
                  </a:cubicBezTo>
                  <a:cubicBezTo>
                    <a:pt x="4911" y="4731"/>
                    <a:pt x="5564" y="3757"/>
                    <a:pt x="5564" y="2678"/>
                  </a:cubicBezTo>
                  <a:cubicBezTo>
                    <a:pt x="5564" y="1200"/>
                    <a:pt x="4364" y="0"/>
                    <a:pt x="289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8307;p75">
              <a:extLst>
                <a:ext uri="{FF2B5EF4-FFF2-40B4-BE49-F238E27FC236}">
                  <a16:creationId xmlns:a16="http://schemas.microsoft.com/office/drawing/2014/main" id="{6AFE7BDA-9B9B-4CB9-BE60-7D80951FEB99}"/>
                </a:ext>
              </a:extLst>
            </p:cNvPr>
            <p:cNvSpPr/>
            <p:nvPr/>
          </p:nvSpPr>
          <p:spPr>
            <a:xfrm>
              <a:off x="1357708" y="4049730"/>
              <a:ext cx="24542" cy="23585"/>
            </a:xfrm>
            <a:custGeom>
              <a:avLst/>
              <a:gdLst/>
              <a:ahLst/>
              <a:cxnLst/>
              <a:rect l="l" t="t" r="r" b="b"/>
              <a:pathLst>
                <a:path w="5565" h="5351" extrusionOk="0">
                  <a:moveTo>
                    <a:pt x="2890" y="1"/>
                  </a:moveTo>
                  <a:cubicBezTo>
                    <a:pt x="1807" y="1"/>
                    <a:pt x="833" y="654"/>
                    <a:pt x="417" y="1653"/>
                  </a:cubicBezTo>
                  <a:cubicBezTo>
                    <a:pt x="1" y="2653"/>
                    <a:pt x="231" y="3802"/>
                    <a:pt x="997" y="4568"/>
                  </a:cubicBezTo>
                  <a:cubicBezTo>
                    <a:pt x="1510" y="5078"/>
                    <a:pt x="2195" y="5350"/>
                    <a:pt x="2891" y="5350"/>
                  </a:cubicBezTo>
                  <a:cubicBezTo>
                    <a:pt x="3235" y="5350"/>
                    <a:pt x="3581" y="5284"/>
                    <a:pt x="3912" y="5148"/>
                  </a:cubicBezTo>
                  <a:cubicBezTo>
                    <a:pt x="4911" y="4732"/>
                    <a:pt x="5564" y="3758"/>
                    <a:pt x="5564" y="2675"/>
                  </a:cubicBezTo>
                  <a:cubicBezTo>
                    <a:pt x="5564" y="1197"/>
                    <a:pt x="4364" y="1"/>
                    <a:pt x="289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8308;p75">
              <a:extLst>
                <a:ext uri="{FF2B5EF4-FFF2-40B4-BE49-F238E27FC236}">
                  <a16:creationId xmlns:a16="http://schemas.microsoft.com/office/drawing/2014/main" id="{231E167A-4059-4FF9-A348-0AE2948EB716}"/>
                </a:ext>
              </a:extLst>
            </p:cNvPr>
            <p:cNvSpPr/>
            <p:nvPr/>
          </p:nvSpPr>
          <p:spPr>
            <a:xfrm>
              <a:off x="889649" y="4212384"/>
              <a:ext cx="24520" cy="23585"/>
            </a:xfrm>
            <a:custGeom>
              <a:avLst/>
              <a:gdLst/>
              <a:ahLst/>
              <a:cxnLst/>
              <a:rect l="l" t="t" r="r" b="b"/>
              <a:pathLst>
                <a:path w="5560" h="5351" extrusionOk="0">
                  <a:moveTo>
                    <a:pt x="2674" y="0"/>
                  </a:moveTo>
                  <a:cubicBezTo>
                    <a:pt x="2328" y="0"/>
                    <a:pt x="1980" y="67"/>
                    <a:pt x="1649" y="203"/>
                  </a:cubicBezTo>
                  <a:cubicBezTo>
                    <a:pt x="650" y="619"/>
                    <a:pt x="0" y="1593"/>
                    <a:pt x="0" y="2677"/>
                  </a:cubicBezTo>
                  <a:cubicBezTo>
                    <a:pt x="0" y="4150"/>
                    <a:pt x="1197" y="5351"/>
                    <a:pt x="2674" y="5351"/>
                  </a:cubicBezTo>
                  <a:cubicBezTo>
                    <a:pt x="3754" y="5351"/>
                    <a:pt x="4732" y="4698"/>
                    <a:pt x="5144" y="3698"/>
                  </a:cubicBezTo>
                  <a:cubicBezTo>
                    <a:pt x="5560" y="2699"/>
                    <a:pt x="5330" y="1550"/>
                    <a:pt x="4568" y="783"/>
                  </a:cubicBezTo>
                  <a:cubicBezTo>
                    <a:pt x="4055" y="271"/>
                    <a:pt x="3370" y="0"/>
                    <a:pt x="2674" y="0"/>
                  </a:cubicBezTo>
                  <a:close/>
                </a:path>
              </a:pathLst>
            </a:custGeom>
            <a:solidFill>
              <a:srgbClr val="E4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8309;p75">
              <a:extLst>
                <a:ext uri="{FF2B5EF4-FFF2-40B4-BE49-F238E27FC236}">
                  <a16:creationId xmlns:a16="http://schemas.microsoft.com/office/drawing/2014/main" id="{D0D914AF-F2EE-436F-B9BA-BDB136A692FB}"/>
                </a:ext>
              </a:extLst>
            </p:cNvPr>
            <p:cNvSpPr/>
            <p:nvPr/>
          </p:nvSpPr>
          <p:spPr>
            <a:xfrm>
              <a:off x="2008060" y="3678195"/>
              <a:ext cx="24537" cy="23576"/>
            </a:xfrm>
            <a:custGeom>
              <a:avLst/>
              <a:gdLst/>
              <a:ahLst/>
              <a:cxnLst/>
              <a:rect l="l" t="t" r="r" b="b"/>
              <a:pathLst>
                <a:path w="5564" h="5349" extrusionOk="0">
                  <a:moveTo>
                    <a:pt x="2886" y="0"/>
                  </a:moveTo>
                  <a:cubicBezTo>
                    <a:pt x="1806" y="0"/>
                    <a:pt x="828" y="650"/>
                    <a:pt x="416" y="1649"/>
                  </a:cubicBezTo>
                  <a:cubicBezTo>
                    <a:pt x="0" y="2649"/>
                    <a:pt x="230" y="3802"/>
                    <a:pt x="996" y="4564"/>
                  </a:cubicBezTo>
                  <a:cubicBezTo>
                    <a:pt x="1506" y="5076"/>
                    <a:pt x="2190" y="5349"/>
                    <a:pt x="2887" y="5349"/>
                  </a:cubicBezTo>
                  <a:cubicBezTo>
                    <a:pt x="3232" y="5349"/>
                    <a:pt x="3580" y="5282"/>
                    <a:pt x="3911" y="5144"/>
                  </a:cubicBezTo>
                  <a:cubicBezTo>
                    <a:pt x="4911" y="4732"/>
                    <a:pt x="5560" y="3758"/>
                    <a:pt x="5563" y="2674"/>
                  </a:cubicBezTo>
                  <a:cubicBezTo>
                    <a:pt x="5560" y="1197"/>
                    <a:pt x="4363" y="0"/>
                    <a:pt x="2886"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8310;p75">
              <a:extLst>
                <a:ext uri="{FF2B5EF4-FFF2-40B4-BE49-F238E27FC236}">
                  <a16:creationId xmlns:a16="http://schemas.microsoft.com/office/drawing/2014/main" id="{8806A8EA-BC84-4A9A-A08D-CF3CA380D677}"/>
                </a:ext>
              </a:extLst>
            </p:cNvPr>
            <p:cNvSpPr/>
            <p:nvPr/>
          </p:nvSpPr>
          <p:spPr>
            <a:xfrm>
              <a:off x="1548251" y="3848642"/>
              <a:ext cx="24520" cy="23580"/>
            </a:xfrm>
            <a:custGeom>
              <a:avLst/>
              <a:gdLst/>
              <a:ahLst/>
              <a:cxnLst/>
              <a:rect l="l" t="t" r="r" b="b"/>
              <a:pathLst>
                <a:path w="5560" h="5350" extrusionOk="0">
                  <a:moveTo>
                    <a:pt x="2886" y="0"/>
                  </a:moveTo>
                  <a:cubicBezTo>
                    <a:pt x="1806" y="0"/>
                    <a:pt x="828" y="653"/>
                    <a:pt x="416" y="1653"/>
                  </a:cubicBezTo>
                  <a:cubicBezTo>
                    <a:pt x="0" y="2652"/>
                    <a:pt x="230" y="3801"/>
                    <a:pt x="996" y="4567"/>
                  </a:cubicBezTo>
                  <a:cubicBezTo>
                    <a:pt x="1507" y="5078"/>
                    <a:pt x="2192" y="5350"/>
                    <a:pt x="2890" y="5350"/>
                  </a:cubicBezTo>
                  <a:cubicBezTo>
                    <a:pt x="3234" y="5350"/>
                    <a:pt x="3581" y="5283"/>
                    <a:pt x="3911" y="5147"/>
                  </a:cubicBezTo>
                  <a:cubicBezTo>
                    <a:pt x="4910" y="4731"/>
                    <a:pt x="5560" y="3757"/>
                    <a:pt x="5560" y="2678"/>
                  </a:cubicBezTo>
                  <a:cubicBezTo>
                    <a:pt x="5560" y="1200"/>
                    <a:pt x="4363" y="0"/>
                    <a:pt x="288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8311;p75">
              <a:extLst>
                <a:ext uri="{FF2B5EF4-FFF2-40B4-BE49-F238E27FC236}">
                  <a16:creationId xmlns:a16="http://schemas.microsoft.com/office/drawing/2014/main" id="{E1DAD660-0886-43D1-A045-FB22C8B2B902}"/>
                </a:ext>
              </a:extLst>
            </p:cNvPr>
            <p:cNvSpPr/>
            <p:nvPr/>
          </p:nvSpPr>
          <p:spPr>
            <a:xfrm>
              <a:off x="2069063" y="3847033"/>
              <a:ext cx="24520" cy="23585"/>
            </a:xfrm>
            <a:custGeom>
              <a:avLst/>
              <a:gdLst/>
              <a:ahLst/>
              <a:cxnLst/>
              <a:rect l="l" t="t" r="r" b="b"/>
              <a:pathLst>
                <a:path w="5560" h="5351" extrusionOk="0">
                  <a:moveTo>
                    <a:pt x="2886" y="0"/>
                  </a:moveTo>
                  <a:cubicBezTo>
                    <a:pt x="1806" y="0"/>
                    <a:pt x="828" y="653"/>
                    <a:pt x="416" y="1653"/>
                  </a:cubicBezTo>
                  <a:cubicBezTo>
                    <a:pt x="0" y="2652"/>
                    <a:pt x="230" y="3801"/>
                    <a:pt x="993" y="4567"/>
                  </a:cubicBezTo>
                  <a:cubicBezTo>
                    <a:pt x="1505" y="5080"/>
                    <a:pt x="2190" y="5351"/>
                    <a:pt x="2887" y="5351"/>
                  </a:cubicBezTo>
                  <a:cubicBezTo>
                    <a:pt x="3232" y="5351"/>
                    <a:pt x="3580" y="5284"/>
                    <a:pt x="3911" y="5148"/>
                  </a:cubicBezTo>
                  <a:cubicBezTo>
                    <a:pt x="4910" y="4732"/>
                    <a:pt x="5560" y="3758"/>
                    <a:pt x="5560" y="2678"/>
                  </a:cubicBezTo>
                  <a:cubicBezTo>
                    <a:pt x="5560" y="1200"/>
                    <a:pt x="4363" y="0"/>
                    <a:pt x="288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8312;p75">
              <a:extLst>
                <a:ext uri="{FF2B5EF4-FFF2-40B4-BE49-F238E27FC236}">
                  <a16:creationId xmlns:a16="http://schemas.microsoft.com/office/drawing/2014/main" id="{D4502711-4E2F-48B2-AEFE-E2C8A6BFF1A7}"/>
                </a:ext>
              </a:extLst>
            </p:cNvPr>
            <p:cNvSpPr/>
            <p:nvPr/>
          </p:nvSpPr>
          <p:spPr>
            <a:xfrm>
              <a:off x="2069063" y="4046870"/>
              <a:ext cx="24520" cy="23576"/>
            </a:xfrm>
            <a:custGeom>
              <a:avLst/>
              <a:gdLst/>
              <a:ahLst/>
              <a:cxnLst/>
              <a:rect l="l" t="t" r="r" b="b"/>
              <a:pathLst>
                <a:path w="5560" h="5349" extrusionOk="0">
                  <a:moveTo>
                    <a:pt x="2886" y="0"/>
                  </a:moveTo>
                  <a:cubicBezTo>
                    <a:pt x="1806" y="0"/>
                    <a:pt x="828" y="650"/>
                    <a:pt x="416" y="1649"/>
                  </a:cubicBezTo>
                  <a:cubicBezTo>
                    <a:pt x="0" y="2649"/>
                    <a:pt x="230" y="3802"/>
                    <a:pt x="993" y="4564"/>
                  </a:cubicBezTo>
                  <a:cubicBezTo>
                    <a:pt x="1505" y="5076"/>
                    <a:pt x="2190" y="5349"/>
                    <a:pt x="2887" y="5349"/>
                  </a:cubicBezTo>
                  <a:cubicBezTo>
                    <a:pt x="3232" y="5349"/>
                    <a:pt x="3580" y="5282"/>
                    <a:pt x="3911" y="5144"/>
                  </a:cubicBezTo>
                  <a:cubicBezTo>
                    <a:pt x="4910" y="4732"/>
                    <a:pt x="5560" y="3758"/>
                    <a:pt x="5560" y="2674"/>
                  </a:cubicBezTo>
                  <a:cubicBezTo>
                    <a:pt x="5560" y="1197"/>
                    <a:pt x="4363" y="0"/>
                    <a:pt x="288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 name="Google Shape;19439;p79">
            <a:extLst>
              <a:ext uri="{FF2B5EF4-FFF2-40B4-BE49-F238E27FC236}">
                <a16:creationId xmlns:a16="http://schemas.microsoft.com/office/drawing/2014/main" id="{5E033CE0-2794-41F1-83EB-BE6B34C7809F}"/>
              </a:ext>
            </a:extLst>
          </p:cNvPr>
          <p:cNvGrpSpPr/>
          <p:nvPr/>
        </p:nvGrpSpPr>
        <p:grpSpPr>
          <a:xfrm>
            <a:off x="9197360" y="221911"/>
            <a:ext cx="359213" cy="327807"/>
            <a:chOff x="1958520" y="2302574"/>
            <a:chExt cx="359213" cy="327807"/>
          </a:xfrm>
        </p:grpSpPr>
        <p:sp>
          <p:nvSpPr>
            <p:cNvPr id="190" name="Google Shape;19440;p79">
              <a:extLst>
                <a:ext uri="{FF2B5EF4-FFF2-40B4-BE49-F238E27FC236}">
                  <a16:creationId xmlns:a16="http://schemas.microsoft.com/office/drawing/2014/main" id="{C5F388CC-2D5B-465E-A261-8D061E5B6772}"/>
                </a:ext>
              </a:extLst>
            </p:cNvPr>
            <p:cNvSpPr/>
            <p:nvPr/>
          </p:nvSpPr>
          <p:spPr>
            <a:xfrm>
              <a:off x="1958520" y="2302574"/>
              <a:ext cx="359213" cy="327807"/>
            </a:xfrm>
            <a:custGeom>
              <a:avLst/>
              <a:gdLst/>
              <a:ahLst/>
              <a:cxnLst/>
              <a:rect l="l" t="t" r="r" b="b"/>
              <a:pathLst>
                <a:path w="11312" h="10323" extrusionOk="0">
                  <a:moveTo>
                    <a:pt x="7168" y="8132"/>
                  </a:moveTo>
                  <a:lnTo>
                    <a:pt x="7501" y="9204"/>
                  </a:lnTo>
                  <a:lnTo>
                    <a:pt x="3799" y="9204"/>
                  </a:lnTo>
                  <a:lnTo>
                    <a:pt x="4120" y="8132"/>
                  </a:lnTo>
                  <a:close/>
                  <a:moveTo>
                    <a:pt x="8466" y="9537"/>
                  </a:moveTo>
                  <a:cubicBezTo>
                    <a:pt x="8597" y="9537"/>
                    <a:pt x="8704" y="9656"/>
                    <a:pt x="8704" y="9775"/>
                  </a:cubicBezTo>
                  <a:cubicBezTo>
                    <a:pt x="8704" y="9906"/>
                    <a:pt x="8597" y="10013"/>
                    <a:pt x="8466" y="10013"/>
                  </a:cubicBezTo>
                  <a:lnTo>
                    <a:pt x="2810" y="10013"/>
                  </a:lnTo>
                  <a:cubicBezTo>
                    <a:pt x="2679" y="10013"/>
                    <a:pt x="2572" y="9906"/>
                    <a:pt x="2572" y="9775"/>
                  </a:cubicBezTo>
                  <a:cubicBezTo>
                    <a:pt x="2572" y="9644"/>
                    <a:pt x="2679" y="9537"/>
                    <a:pt x="2810" y="9537"/>
                  </a:cubicBezTo>
                  <a:close/>
                  <a:moveTo>
                    <a:pt x="1072" y="0"/>
                  </a:moveTo>
                  <a:cubicBezTo>
                    <a:pt x="477" y="0"/>
                    <a:pt x="0" y="476"/>
                    <a:pt x="0" y="1072"/>
                  </a:cubicBezTo>
                  <a:lnTo>
                    <a:pt x="0" y="7049"/>
                  </a:lnTo>
                  <a:cubicBezTo>
                    <a:pt x="0" y="7644"/>
                    <a:pt x="477" y="8120"/>
                    <a:pt x="1072" y="8120"/>
                  </a:cubicBezTo>
                  <a:lnTo>
                    <a:pt x="3763" y="8120"/>
                  </a:lnTo>
                  <a:lnTo>
                    <a:pt x="3441" y="9192"/>
                  </a:lnTo>
                  <a:lnTo>
                    <a:pt x="2822" y="9192"/>
                  </a:lnTo>
                  <a:cubicBezTo>
                    <a:pt x="2513" y="9192"/>
                    <a:pt x="2263" y="9442"/>
                    <a:pt x="2263" y="9751"/>
                  </a:cubicBezTo>
                  <a:cubicBezTo>
                    <a:pt x="2263" y="10073"/>
                    <a:pt x="2513" y="10323"/>
                    <a:pt x="2822" y="10323"/>
                  </a:cubicBezTo>
                  <a:lnTo>
                    <a:pt x="8478" y="10323"/>
                  </a:lnTo>
                  <a:cubicBezTo>
                    <a:pt x="8799" y="10323"/>
                    <a:pt x="9049" y="10073"/>
                    <a:pt x="9049" y="9751"/>
                  </a:cubicBezTo>
                  <a:cubicBezTo>
                    <a:pt x="9049" y="9442"/>
                    <a:pt x="8799" y="9192"/>
                    <a:pt x="8478" y="9192"/>
                  </a:cubicBezTo>
                  <a:lnTo>
                    <a:pt x="7870" y="9192"/>
                  </a:lnTo>
                  <a:lnTo>
                    <a:pt x="7549" y="8120"/>
                  </a:lnTo>
                  <a:lnTo>
                    <a:pt x="10240" y="8120"/>
                  </a:lnTo>
                  <a:cubicBezTo>
                    <a:pt x="10835" y="8120"/>
                    <a:pt x="11311" y="7644"/>
                    <a:pt x="11311" y="7049"/>
                  </a:cubicBezTo>
                  <a:lnTo>
                    <a:pt x="11311" y="1072"/>
                  </a:lnTo>
                  <a:cubicBezTo>
                    <a:pt x="11299" y="488"/>
                    <a:pt x="10823" y="0"/>
                    <a:pt x="10228" y="0"/>
                  </a:cubicBezTo>
                  <a:lnTo>
                    <a:pt x="2786" y="0"/>
                  </a:lnTo>
                  <a:cubicBezTo>
                    <a:pt x="2691" y="0"/>
                    <a:pt x="2620" y="72"/>
                    <a:pt x="2620" y="155"/>
                  </a:cubicBezTo>
                  <a:cubicBezTo>
                    <a:pt x="2620" y="250"/>
                    <a:pt x="2691" y="322"/>
                    <a:pt x="2786" y="322"/>
                  </a:cubicBezTo>
                  <a:lnTo>
                    <a:pt x="10228" y="322"/>
                  </a:lnTo>
                  <a:cubicBezTo>
                    <a:pt x="10621" y="322"/>
                    <a:pt x="10966" y="655"/>
                    <a:pt x="10966" y="1072"/>
                  </a:cubicBezTo>
                  <a:lnTo>
                    <a:pt x="10966" y="7049"/>
                  </a:lnTo>
                  <a:cubicBezTo>
                    <a:pt x="10966" y="7453"/>
                    <a:pt x="10645" y="7799"/>
                    <a:pt x="10228" y="7799"/>
                  </a:cubicBezTo>
                  <a:lnTo>
                    <a:pt x="1072" y="7799"/>
                  </a:lnTo>
                  <a:cubicBezTo>
                    <a:pt x="667" y="7799"/>
                    <a:pt x="322" y="7465"/>
                    <a:pt x="322" y="7049"/>
                  </a:cubicBezTo>
                  <a:lnTo>
                    <a:pt x="322" y="1072"/>
                  </a:lnTo>
                  <a:cubicBezTo>
                    <a:pt x="322" y="667"/>
                    <a:pt x="655" y="322"/>
                    <a:pt x="1072" y="322"/>
                  </a:cubicBezTo>
                  <a:lnTo>
                    <a:pt x="2108" y="322"/>
                  </a:lnTo>
                  <a:cubicBezTo>
                    <a:pt x="2203" y="322"/>
                    <a:pt x="2275" y="250"/>
                    <a:pt x="2275" y="155"/>
                  </a:cubicBezTo>
                  <a:cubicBezTo>
                    <a:pt x="2275" y="72"/>
                    <a:pt x="2203" y="0"/>
                    <a:pt x="2108"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441;p79">
              <a:extLst>
                <a:ext uri="{FF2B5EF4-FFF2-40B4-BE49-F238E27FC236}">
                  <a16:creationId xmlns:a16="http://schemas.microsoft.com/office/drawing/2014/main" id="{E16A86BD-46EF-45D7-AFA3-2BF334495527}"/>
                </a:ext>
              </a:extLst>
            </p:cNvPr>
            <p:cNvSpPr/>
            <p:nvPr/>
          </p:nvSpPr>
          <p:spPr>
            <a:xfrm>
              <a:off x="1986877" y="2331313"/>
              <a:ext cx="302117" cy="184909"/>
            </a:xfrm>
            <a:custGeom>
              <a:avLst/>
              <a:gdLst/>
              <a:ahLst/>
              <a:cxnLst/>
              <a:rect l="l" t="t" r="r" b="b"/>
              <a:pathLst>
                <a:path w="9514" h="5823" extrusionOk="0">
                  <a:moveTo>
                    <a:pt x="179" y="0"/>
                  </a:moveTo>
                  <a:cubicBezTo>
                    <a:pt x="72" y="0"/>
                    <a:pt x="0" y="71"/>
                    <a:pt x="0" y="179"/>
                  </a:cubicBezTo>
                  <a:lnTo>
                    <a:pt x="0" y="5656"/>
                  </a:lnTo>
                  <a:cubicBezTo>
                    <a:pt x="0" y="5739"/>
                    <a:pt x="72" y="5822"/>
                    <a:pt x="167" y="5822"/>
                  </a:cubicBezTo>
                  <a:lnTo>
                    <a:pt x="9347" y="5822"/>
                  </a:lnTo>
                  <a:cubicBezTo>
                    <a:pt x="9430" y="5822"/>
                    <a:pt x="9513" y="5739"/>
                    <a:pt x="9513" y="5656"/>
                  </a:cubicBezTo>
                  <a:lnTo>
                    <a:pt x="9513" y="5072"/>
                  </a:lnTo>
                  <a:cubicBezTo>
                    <a:pt x="9513" y="4989"/>
                    <a:pt x="9430" y="4905"/>
                    <a:pt x="9347" y="4905"/>
                  </a:cubicBezTo>
                  <a:cubicBezTo>
                    <a:pt x="9252" y="4905"/>
                    <a:pt x="9180" y="4989"/>
                    <a:pt x="9180" y="5072"/>
                  </a:cubicBezTo>
                  <a:lnTo>
                    <a:pt x="9180" y="5489"/>
                  </a:lnTo>
                  <a:lnTo>
                    <a:pt x="346" y="5489"/>
                  </a:lnTo>
                  <a:lnTo>
                    <a:pt x="346" y="345"/>
                  </a:lnTo>
                  <a:lnTo>
                    <a:pt x="9180" y="345"/>
                  </a:lnTo>
                  <a:lnTo>
                    <a:pt x="9180" y="4405"/>
                  </a:lnTo>
                  <a:cubicBezTo>
                    <a:pt x="9168" y="4489"/>
                    <a:pt x="9240" y="4572"/>
                    <a:pt x="9347" y="4572"/>
                  </a:cubicBezTo>
                  <a:cubicBezTo>
                    <a:pt x="9430" y="4572"/>
                    <a:pt x="9513" y="4489"/>
                    <a:pt x="9513" y="4405"/>
                  </a:cubicBezTo>
                  <a:lnTo>
                    <a:pt x="9513" y="179"/>
                  </a:lnTo>
                  <a:cubicBezTo>
                    <a:pt x="9513" y="71"/>
                    <a:pt x="9430" y="0"/>
                    <a:pt x="9335" y="0"/>
                  </a:cubicBezTo>
                  <a:close/>
                </a:path>
              </a:pathLst>
            </a:custGeom>
            <a:solidFill>
              <a:srgbClr val="1422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442;p79">
              <a:extLst>
                <a:ext uri="{FF2B5EF4-FFF2-40B4-BE49-F238E27FC236}">
                  <a16:creationId xmlns:a16="http://schemas.microsoft.com/office/drawing/2014/main" id="{3C898EA4-8D0F-4811-93AC-B0951DA462DD}"/>
                </a:ext>
              </a:extLst>
            </p:cNvPr>
            <p:cNvSpPr/>
            <p:nvPr/>
          </p:nvSpPr>
          <p:spPr>
            <a:xfrm>
              <a:off x="2131521" y="2526701"/>
              <a:ext cx="11908" cy="10638"/>
            </a:xfrm>
            <a:custGeom>
              <a:avLst/>
              <a:gdLst/>
              <a:ahLst/>
              <a:cxnLst/>
              <a:rect l="l" t="t" r="r" b="b"/>
              <a:pathLst>
                <a:path w="375" h="335" extrusionOk="0">
                  <a:moveTo>
                    <a:pt x="176" y="0"/>
                  </a:moveTo>
                  <a:cubicBezTo>
                    <a:pt x="167" y="0"/>
                    <a:pt x="158" y="1"/>
                    <a:pt x="148" y="3"/>
                  </a:cubicBezTo>
                  <a:cubicBezTo>
                    <a:pt x="77" y="26"/>
                    <a:pt x="17" y="86"/>
                    <a:pt x="17" y="157"/>
                  </a:cubicBezTo>
                  <a:cubicBezTo>
                    <a:pt x="1" y="258"/>
                    <a:pt x="95" y="334"/>
                    <a:pt x="186" y="334"/>
                  </a:cubicBezTo>
                  <a:cubicBezTo>
                    <a:pt x="225" y="334"/>
                    <a:pt x="263" y="320"/>
                    <a:pt x="291" y="288"/>
                  </a:cubicBezTo>
                  <a:cubicBezTo>
                    <a:pt x="375" y="229"/>
                    <a:pt x="375" y="145"/>
                    <a:pt x="327" y="86"/>
                  </a:cubicBezTo>
                  <a:cubicBezTo>
                    <a:pt x="296" y="34"/>
                    <a:pt x="238" y="0"/>
                    <a:pt x="176"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3" name="Google Shape;20018;p80">
            <a:extLst>
              <a:ext uri="{FF2B5EF4-FFF2-40B4-BE49-F238E27FC236}">
                <a16:creationId xmlns:a16="http://schemas.microsoft.com/office/drawing/2014/main" id="{AD2890B2-E62A-4D90-907D-CF671D9333E5}"/>
              </a:ext>
            </a:extLst>
          </p:cNvPr>
          <p:cNvGrpSpPr/>
          <p:nvPr/>
        </p:nvGrpSpPr>
        <p:grpSpPr>
          <a:xfrm>
            <a:off x="10063958" y="214114"/>
            <a:ext cx="278795" cy="351615"/>
            <a:chOff x="8010427" y="3348503"/>
            <a:chExt cx="278795" cy="351615"/>
          </a:xfrm>
        </p:grpSpPr>
        <p:sp>
          <p:nvSpPr>
            <p:cNvPr id="194" name="Google Shape;20019;p80">
              <a:extLst>
                <a:ext uri="{FF2B5EF4-FFF2-40B4-BE49-F238E27FC236}">
                  <a16:creationId xmlns:a16="http://schemas.microsoft.com/office/drawing/2014/main" id="{D15DAF36-86A9-48B0-B4D9-86237F8B9CC0}"/>
                </a:ext>
              </a:extLst>
            </p:cNvPr>
            <p:cNvSpPr/>
            <p:nvPr/>
          </p:nvSpPr>
          <p:spPr>
            <a:xfrm>
              <a:off x="8010427" y="3348503"/>
              <a:ext cx="278795" cy="351615"/>
            </a:xfrm>
            <a:custGeom>
              <a:avLst/>
              <a:gdLst/>
              <a:ahLst/>
              <a:cxnLst/>
              <a:rect l="l" t="t" r="r" b="b"/>
              <a:pathLst>
                <a:path w="8752" h="11038" extrusionOk="0">
                  <a:moveTo>
                    <a:pt x="6216" y="322"/>
                  </a:moveTo>
                  <a:cubicBezTo>
                    <a:pt x="6323" y="322"/>
                    <a:pt x="6406" y="405"/>
                    <a:pt x="6406" y="512"/>
                  </a:cubicBezTo>
                  <a:lnTo>
                    <a:pt x="6406" y="1215"/>
                  </a:lnTo>
                  <a:cubicBezTo>
                    <a:pt x="6406" y="1310"/>
                    <a:pt x="6323" y="1405"/>
                    <a:pt x="6216" y="1405"/>
                  </a:cubicBezTo>
                  <a:lnTo>
                    <a:pt x="5311" y="1405"/>
                  </a:lnTo>
                  <a:cubicBezTo>
                    <a:pt x="5216" y="1405"/>
                    <a:pt x="5144" y="1477"/>
                    <a:pt x="5144" y="1572"/>
                  </a:cubicBezTo>
                  <a:cubicBezTo>
                    <a:pt x="5144" y="1893"/>
                    <a:pt x="4882" y="2144"/>
                    <a:pt x="4561" y="2144"/>
                  </a:cubicBezTo>
                  <a:lnTo>
                    <a:pt x="4203" y="2144"/>
                  </a:lnTo>
                  <a:cubicBezTo>
                    <a:pt x="3882" y="2144"/>
                    <a:pt x="3632" y="1882"/>
                    <a:pt x="3632" y="1572"/>
                  </a:cubicBezTo>
                  <a:cubicBezTo>
                    <a:pt x="3632" y="1477"/>
                    <a:pt x="3549" y="1405"/>
                    <a:pt x="3465" y="1405"/>
                  </a:cubicBezTo>
                  <a:lnTo>
                    <a:pt x="2560" y="1405"/>
                  </a:lnTo>
                  <a:cubicBezTo>
                    <a:pt x="2453" y="1405"/>
                    <a:pt x="2358" y="1310"/>
                    <a:pt x="2358" y="1215"/>
                  </a:cubicBezTo>
                  <a:lnTo>
                    <a:pt x="2346" y="512"/>
                  </a:lnTo>
                  <a:cubicBezTo>
                    <a:pt x="2346" y="405"/>
                    <a:pt x="2441" y="322"/>
                    <a:pt x="2537" y="322"/>
                  </a:cubicBezTo>
                  <a:close/>
                  <a:moveTo>
                    <a:pt x="2525" y="0"/>
                  </a:moveTo>
                  <a:cubicBezTo>
                    <a:pt x="2239" y="0"/>
                    <a:pt x="2025" y="227"/>
                    <a:pt x="2025" y="512"/>
                  </a:cubicBezTo>
                  <a:lnTo>
                    <a:pt x="632" y="512"/>
                  </a:lnTo>
                  <a:cubicBezTo>
                    <a:pt x="274" y="512"/>
                    <a:pt x="1" y="798"/>
                    <a:pt x="1" y="1143"/>
                  </a:cubicBezTo>
                  <a:lnTo>
                    <a:pt x="1" y="7656"/>
                  </a:lnTo>
                  <a:cubicBezTo>
                    <a:pt x="1" y="7739"/>
                    <a:pt x="72" y="7823"/>
                    <a:pt x="155" y="7823"/>
                  </a:cubicBezTo>
                  <a:cubicBezTo>
                    <a:pt x="251" y="7823"/>
                    <a:pt x="322" y="7739"/>
                    <a:pt x="322" y="7656"/>
                  </a:cubicBezTo>
                  <a:lnTo>
                    <a:pt x="322" y="1143"/>
                  </a:lnTo>
                  <a:cubicBezTo>
                    <a:pt x="322" y="965"/>
                    <a:pt x="477" y="822"/>
                    <a:pt x="655" y="822"/>
                  </a:cubicBezTo>
                  <a:lnTo>
                    <a:pt x="1036" y="822"/>
                  </a:lnTo>
                  <a:lnTo>
                    <a:pt x="1036" y="9918"/>
                  </a:lnTo>
                  <a:cubicBezTo>
                    <a:pt x="1036" y="10002"/>
                    <a:pt x="1108" y="10085"/>
                    <a:pt x="1203" y="10085"/>
                  </a:cubicBezTo>
                  <a:lnTo>
                    <a:pt x="7573" y="10085"/>
                  </a:lnTo>
                  <a:cubicBezTo>
                    <a:pt x="7656" y="10085"/>
                    <a:pt x="7728" y="10002"/>
                    <a:pt x="7728" y="9918"/>
                  </a:cubicBezTo>
                  <a:lnTo>
                    <a:pt x="7728" y="822"/>
                  </a:lnTo>
                  <a:lnTo>
                    <a:pt x="8121" y="822"/>
                  </a:lnTo>
                  <a:cubicBezTo>
                    <a:pt x="8299" y="822"/>
                    <a:pt x="8442" y="965"/>
                    <a:pt x="8442" y="1143"/>
                  </a:cubicBezTo>
                  <a:lnTo>
                    <a:pt x="8442" y="10395"/>
                  </a:lnTo>
                  <a:cubicBezTo>
                    <a:pt x="8442" y="10573"/>
                    <a:pt x="8299" y="10716"/>
                    <a:pt x="8121" y="10716"/>
                  </a:cubicBezTo>
                  <a:lnTo>
                    <a:pt x="667" y="10716"/>
                  </a:lnTo>
                  <a:cubicBezTo>
                    <a:pt x="489" y="10716"/>
                    <a:pt x="334" y="10573"/>
                    <a:pt x="334" y="10395"/>
                  </a:cubicBezTo>
                  <a:lnTo>
                    <a:pt x="334" y="8418"/>
                  </a:lnTo>
                  <a:cubicBezTo>
                    <a:pt x="334" y="8323"/>
                    <a:pt x="263" y="8251"/>
                    <a:pt x="167" y="8251"/>
                  </a:cubicBezTo>
                  <a:cubicBezTo>
                    <a:pt x="84" y="8251"/>
                    <a:pt x="12" y="8323"/>
                    <a:pt x="12" y="8418"/>
                  </a:cubicBezTo>
                  <a:lnTo>
                    <a:pt x="12" y="10395"/>
                  </a:lnTo>
                  <a:cubicBezTo>
                    <a:pt x="12" y="10752"/>
                    <a:pt x="298" y="11037"/>
                    <a:pt x="644" y="11037"/>
                  </a:cubicBezTo>
                  <a:lnTo>
                    <a:pt x="8109" y="11037"/>
                  </a:lnTo>
                  <a:cubicBezTo>
                    <a:pt x="8466" y="11037"/>
                    <a:pt x="8740" y="10752"/>
                    <a:pt x="8740" y="10395"/>
                  </a:cubicBezTo>
                  <a:lnTo>
                    <a:pt x="8740" y="1143"/>
                  </a:lnTo>
                  <a:cubicBezTo>
                    <a:pt x="8752" y="810"/>
                    <a:pt x="8454" y="512"/>
                    <a:pt x="8109" y="512"/>
                  </a:cubicBezTo>
                  <a:lnTo>
                    <a:pt x="7299" y="512"/>
                  </a:lnTo>
                  <a:cubicBezTo>
                    <a:pt x="7216" y="512"/>
                    <a:pt x="7144" y="584"/>
                    <a:pt x="7144" y="679"/>
                  </a:cubicBezTo>
                  <a:cubicBezTo>
                    <a:pt x="7144" y="762"/>
                    <a:pt x="7216" y="834"/>
                    <a:pt x="7299" y="834"/>
                  </a:cubicBezTo>
                  <a:lnTo>
                    <a:pt x="7406" y="834"/>
                  </a:lnTo>
                  <a:lnTo>
                    <a:pt x="7406" y="9764"/>
                  </a:lnTo>
                  <a:lnTo>
                    <a:pt x="1370" y="9764"/>
                  </a:lnTo>
                  <a:lnTo>
                    <a:pt x="1370" y="834"/>
                  </a:lnTo>
                  <a:lnTo>
                    <a:pt x="2037" y="834"/>
                  </a:lnTo>
                  <a:lnTo>
                    <a:pt x="2037" y="1215"/>
                  </a:lnTo>
                  <a:cubicBezTo>
                    <a:pt x="2037" y="1489"/>
                    <a:pt x="2263" y="1715"/>
                    <a:pt x="2537" y="1715"/>
                  </a:cubicBezTo>
                  <a:lnTo>
                    <a:pt x="3299" y="1715"/>
                  </a:lnTo>
                  <a:cubicBezTo>
                    <a:pt x="3370" y="2132"/>
                    <a:pt x="3751" y="2465"/>
                    <a:pt x="4192" y="2465"/>
                  </a:cubicBezTo>
                  <a:lnTo>
                    <a:pt x="4549" y="2465"/>
                  </a:lnTo>
                  <a:cubicBezTo>
                    <a:pt x="5001" y="2465"/>
                    <a:pt x="5370" y="2132"/>
                    <a:pt x="5442" y="1715"/>
                  </a:cubicBezTo>
                  <a:lnTo>
                    <a:pt x="6204" y="1715"/>
                  </a:lnTo>
                  <a:cubicBezTo>
                    <a:pt x="6489" y="1715"/>
                    <a:pt x="6704" y="1489"/>
                    <a:pt x="6704" y="1215"/>
                  </a:cubicBezTo>
                  <a:lnTo>
                    <a:pt x="6704" y="512"/>
                  </a:lnTo>
                  <a:cubicBezTo>
                    <a:pt x="6704" y="227"/>
                    <a:pt x="6489" y="0"/>
                    <a:pt x="6204"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20020;p80">
              <a:extLst>
                <a:ext uri="{FF2B5EF4-FFF2-40B4-BE49-F238E27FC236}">
                  <a16:creationId xmlns:a16="http://schemas.microsoft.com/office/drawing/2014/main" id="{F651C0B8-E755-4564-982B-343A4AE77B2D}"/>
                </a:ext>
              </a:extLst>
            </p:cNvPr>
            <p:cNvSpPr/>
            <p:nvPr/>
          </p:nvSpPr>
          <p:spPr>
            <a:xfrm>
              <a:off x="8078692" y="3438653"/>
              <a:ext cx="142264" cy="100216"/>
            </a:xfrm>
            <a:custGeom>
              <a:avLst/>
              <a:gdLst/>
              <a:ahLst/>
              <a:cxnLst/>
              <a:rect l="l" t="t" r="r" b="b"/>
              <a:pathLst>
                <a:path w="4466" h="3146" extrusionOk="0">
                  <a:moveTo>
                    <a:pt x="2742" y="1"/>
                  </a:moveTo>
                  <a:cubicBezTo>
                    <a:pt x="2676" y="1"/>
                    <a:pt x="2609" y="43"/>
                    <a:pt x="2584" y="123"/>
                  </a:cubicBezTo>
                  <a:lnTo>
                    <a:pt x="1989" y="2433"/>
                  </a:lnTo>
                  <a:lnTo>
                    <a:pt x="1429" y="778"/>
                  </a:lnTo>
                  <a:cubicBezTo>
                    <a:pt x="1403" y="705"/>
                    <a:pt x="1335" y="665"/>
                    <a:pt x="1268" y="665"/>
                  </a:cubicBezTo>
                  <a:cubicBezTo>
                    <a:pt x="1216" y="665"/>
                    <a:pt x="1163" y="690"/>
                    <a:pt x="1132" y="742"/>
                  </a:cubicBezTo>
                  <a:lnTo>
                    <a:pt x="656" y="1600"/>
                  </a:lnTo>
                  <a:lnTo>
                    <a:pt x="155" y="1600"/>
                  </a:lnTo>
                  <a:cubicBezTo>
                    <a:pt x="72" y="1600"/>
                    <a:pt x="1" y="1671"/>
                    <a:pt x="1" y="1754"/>
                  </a:cubicBezTo>
                  <a:cubicBezTo>
                    <a:pt x="1" y="1850"/>
                    <a:pt x="72" y="1921"/>
                    <a:pt x="155" y="1921"/>
                  </a:cubicBezTo>
                  <a:lnTo>
                    <a:pt x="739" y="1921"/>
                  </a:lnTo>
                  <a:cubicBezTo>
                    <a:pt x="798" y="1921"/>
                    <a:pt x="846" y="1897"/>
                    <a:pt x="894" y="1838"/>
                  </a:cubicBezTo>
                  <a:lnTo>
                    <a:pt x="1227" y="1219"/>
                  </a:lnTo>
                  <a:lnTo>
                    <a:pt x="1858" y="3040"/>
                  </a:lnTo>
                  <a:cubicBezTo>
                    <a:pt x="1887" y="3110"/>
                    <a:pt x="1951" y="3146"/>
                    <a:pt x="2013" y="3146"/>
                  </a:cubicBezTo>
                  <a:cubicBezTo>
                    <a:pt x="2079" y="3146"/>
                    <a:pt x="2143" y="3107"/>
                    <a:pt x="2168" y="3028"/>
                  </a:cubicBezTo>
                  <a:lnTo>
                    <a:pt x="2763" y="683"/>
                  </a:lnTo>
                  <a:lnTo>
                    <a:pt x="3168" y="1802"/>
                  </a:lnTo>
                  <a:cubicBezTo>
                    <a:pt x="3192" y="1861"/>
                    <a:pt x="3251" y="1909"/>
                    <a:pt x="3311" y="1909"/>
                  </a:cubicBezTo>
                  <a:lnTo>
                    <a:pt x="4287" y="1909"/>
                  </a:lnTo>
                  <a:cubicBezTo>
                    <a:pt x="4370" y="1909"/>
                    <a:pt x="4442" y="1838"/>
                    <a:pt x="4442" y="1742"/>
                  </a:cubicBezTo>
                  <a:cubicBezTo>
                    <a:pt x="4466" y="1671"/>
                    <a:pt x="4382" y="1600"/>
                    <a:pt x="4299" y="1600"/>
                  </a:cubicBezTo>
                  <a:lnTo>
                    <a:pt x="3454" y="1600"/>
                  </a:lnTo>
                  <a:lnTo>
                    <a:pt x="2894" y="111"/>
                  </a:lnTo>
                  <a:cubicBezTo>
                    <a:pt x="2865" y="37"/>
                    <a:pt x="2804" y="1"/>
                    <a:pt x="2742"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20021;p80">
              <a:extLst>
                <a:ext uri="{FF2B5EF4-FFF2-40B4-BE49-F238E27FC236}">
                  <a16:creationId xmlns:a16="http://schemas.microsoft.com/office/drawing/2014/main" id="{3FFB17F7-927B-48FC-A40F-462DBE1B4634}"/>
                </a:ext>
              </a:extLst>
            </p:cNvPr>
            <p:cNvSpPr/>
            <p:nvPr/>
          </p:nvSpPr>
          <p:spPr>
            <a:xfrm>
              <a:off x="8079074" y="3574928"/>
              <a:ext cx="141882" cy="10257"/>
            </a:xfrm>
            <a:custGeom>
              <a:avLst/>
              <a:gdLst/>
              <a:ahLst/>
              <a:cxnLst/>
              <a:rect l="l" t="t" r="r" b="b"/>
              <a:pathLst>
                <a:path w="4454" h="322" extrusionOk="0">
                  <a:moveTo>
                    <a:pt x="167" y="0"/>
                  </a:moveTo>
                  <a:cubicBezTo>
                    <a:pt x="72" y="0"/>
                    <a:pt x="1" y="72"/>
                    <a:pt x="1" y="155"/>
                  </a:cubicBezTo>
                  <a:cubicBezTo>
                    <a:pt x="1" y="250"/>
                    <a:pt x="72" y="322"/>
                    <a:pt x="167" y="322"/>
                  </a:cubicBezTo>
                  <a:lnTo>
                    <a:pt x="4287" y="322"/>
                  </a:lnTo>
                  <a:cubicBezTo>
                    <a:pt x="4370" y="322"/>
                    <a:pt x="4454" y="250"/>
                    <a:pt x="4454" y="155"/>
                  </a:cubicBezTo>
                  <a:cubicBezTo>
                    <a:pt x="4454" y="72"/>
                    <a:pt x="4370" y="0"/>
                    <a:pt x="428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20022;p80">
              <a:extLst>
                <a:ext uri="{FF2B5EF4-FFF2-40B4-BE49-F238E27FC236}">
                  <a16:creationId xmlns:a16="http://schemas.microsoft.com/office/drawing/2014/main" id="{4B7EEEAC-267E-4811-BC02-22425F57C0E1}"/>
                </a:ext>
              </a:extLst>
            </p:cNvPr>
            <p:cNvSpPr/>
            <p:nvPr/>
          </p:nvSpPr>
          <p:spPr>
            <a:xfrm>
              <a:off x="8079074" y="3619685"/>
              <a:ext cx="141882" cy="10640"/>
            </a:xfrm>
            <a:custGeom>
              <a:avLst/>
              <a:gdLst/>
              <a:ahLst/>
              <a:cxnLst/>
              <a:rect l="l" t="t" r="r" b="b"/>
              <a:pathLst>
                <a:path w="4454" h="334" extrusionOk="0">
                  <a:moveTo>
                    <a:pt x="167" y="0"/>
                  </a:moveTo>
                  <a:cubicBezTo>
                    <a:pt x="72" y="0"/>
                    <a:pt x="1" y="84"/>
                    <a:pt x="1" y="167"/>
                  </a:cubicBezTo>
                  <a:cubicBezTo>
                    <a:pt x="1" y="262"/>
                    <a:pt x="72" y="334"/>
                    <a:pt x="167" y="334"/>
                  </a:cubicBezTo>
                  <a:lnTo>
                    <a:pt x="4287" y="334"/>
                  </a:lnTo>
                  <a:cubicBezTo>
                    <a:pt x="4370" y="334"/>
                    <a:pt x="4454" y="262"/>
                    <a:pt x="4454" y="167"/>
                  </a:cubicBezTo>
                  <a:cubicBezTo>
                    <a:pt x="4454" y="84"/>
                    <a:pt x="4370" y="0"/>
                    <a:pt x="428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 name="Google Shape;24971;p91">
            <a:extLst>
              <a:ext uri="{FF2B5EF4-FFF2-40B4-BE49-F238E27FC236}">
                <a16:creationId xmlns:a16="http://schemas.microsoft.com/office/drawing/2014/main" id="{63E9041C-F4C9-46B8-B36A-21E18EA1FA7B}"/>
              </a:ext>
            </a:extLst>
          </p:cNvPr>
          <p:cNvGrpSpPr/>
          <p:nvPr/>
        </p:nvGrpSpPr>
        <p:grpSpPr>
          <a:xfrm>
            <a:off x="8726898" y="64126"/>
            <a:ext cx="404625" cy="363250"/>
            <a:chOff x="4736000" y="1924850"/>
            <a:chExt cx="404625" cy="363250"/>
          </a:xfrm>
        </p:grpSpPr>
        <p:sp>
          <p:nvSpPr>
            <p:cNvPr id="199" name="Google Shape;24972;p91">
              <a:extLst>
                <a:ext uri="{FF2B5EF4-FFF2-40B4-BE49-F238E27FC236}">
                  <a16:creationId xmlns:a16="http://schemas.microsoft.com/office/drawing/2014/main" id="{CBA9BBD3-5A85-45B9-9A5D-D7C26CDAF502}"/>
                </a:ext>
              </a:extLst>
            </p:cNvPr>
            <p:cNvSpPr/>
            <p:nvPr/>
          </p:nvSpPr>
          <p:spPr>
            <a:xfrm>
              <a:off x="4852050" y="1967200"/>
              <a:ext cx="216050" cy="185275"/>
            </a:xfrm>
            <a:custGeom>
              <a:avLst/>
              <a:gdLst/>
              <a:ahLst/>
              <a:cxnLst/>
              <a:rect l="l" t="t" r="r" b="b"/>
              <a:pathLst>
                <a:path w="8642" h="7411" extrusionOk="0">
                  <a:moveTo>
                    <a:pt x="4956" y="566"/>
                  </a:moveTo>
                  <a:cubicBezTo>
                    <a:pt x="6521" y="566"/>
                    <a:pt x="7890" y="1773"/>
                    <a:pt x="8055" y="3398"/>
                  </a:cubicBezTo>
                  <a:lnTo>
                    <a:pt x="8055" y="3429"/>
                  </a:lnTo>
                  <a:lnTo>
                    <a:pt x="6635" y="3429"/>
                  </a:lnTo>
                  <a:cubicBezTo>
                    <a:pt x="6327" y="3429"/>
                    <a:pt x="6080" y="3182"/>
                    <a:pt x="6080" y="2843"/>
                  </a:cubicBezTo>
                  <a:cubicBezTo>
                    <a:pt x="6049" y="2225"/>
                    <a:pt x="5555" y="1732"/>
                    <a:pt x="4938" y="1732"/>
                  </a:cubicBezTo>
                  <a:cubicBezTo>
                    <a:pt x="4629" y="1732"/>
                    <a:pt x="4382" y="1454"/>
                    <a:pt x="4382" y="1145"/>
                  </a:cubicBezTo>
                  <a:lnTo>
                    <a:pt x="4382" y="621"/>
                  </a:lnTo>
                  <a:cubicBezTo>
                    <a:pt x="4575" y="584"/>
                    <a:pt x="4767" y="566"/>
                    <a:pt x="4956" y="566"/>
                  </a:cubicBezTo>
                  <a:close/>
                  <a:moveTo>
                    <a:pt x="4105" y="3985"/>
                  </a:moveTo>
                  <a:cubicBezTo>
                    <a:pt x="4784" y="4046"/>
                    <a:pt x="4784" y="5065"/>
                    <a:pt x="4105" y="5126"/>
                  </a:cubicBezTo>
                  <a:cubicBezTo>
                    <a:pt x="3518" y="5126"/>
                    <a:pt x="3024" y="5559"/>
                    <a:pt x="2963" y="6114"/>
                  </a:cubicBezTo>
                  <a:cubicBezTo>
                    <a:pt x="2315" y="5589"/>
                    <a:pt x="1913" y="4818"/>
                    <a:pt x="1821" y="3985"/>
                  </a:cubicBezTo>
                  <a:close/>
                  <a:moveTo>
                    <a:pt x="3796" y="806"/>
                  </a:moveTo>
                  <a:lnTo>
                    <a:pt x="3796" y="1145"/>
                  </a:lnTo>
                  <a:cubicBezTo>
                    <a:pt x="3796" y="1763"/>
                    <a:pt x="4321" y="2287"/>
                    <a:pt x="4938" y="2287"/>
                  </a:cubicBezTo>
                  <a:cubicBezTo>
                    <a:pt x="5247" y="2287"/>
                    <a:pt x="5493" y="2534"/>
                    <a:pt x="5493" y="2843"/>
                  </a:cubicBezTo>
                  <a:cubicBezTo>
                    <a:pt x="5524" y="3460"/>
                    <a:pt x="6018" y="3985"/>
                    <a:pt x="6635" y="3985"/>
                  </a:cubicBezTo>
                  <a:lnTo>
                    <a:pt x="8055" y="3985"/>
                  </a:lnTo>
                  <a:cubicBezTo>
                    <a:pt x="7901" y="5589"/>
                    <a:pt x="6543" y="6824"/>
                    <a:pt x="4938" y="6824"/>
                  </a:cubicBezTo>
                  <a:cubicBezTo>
                    <a:pt x="4444" y="6824"/>
                    <a:pt x="3950" y="6700"/>
                    <a:pt x="3518" y="6484"/>
                  </a:cubicBezTo>
                  <a:lnTo>
                    <a:pt x="3518" y="6268"/>
                  </a:lnTo>
                  <a:cubicBezTo>
                    <a:pt x="3518" y="5929"/>
                    <a:pt x="3765" y="5682"/>
                    <a:pt x="4105" y="5682"/>
                  </a:cubicBezTo>
                  <a:cubicBezTo>
                    <a:pt x="5524" y="5589"/>
                    <a:pt x="5524" y="3491"/>
                    <a:pt x="4105" y="3429"/>
                  </a:cubicBezTo>
                  <a:lnTo>
                    <a:pt x="1821" y="3429"/>
                  </a:lnTo>
                  <a:cubicBezTo>
                    <a:pt x="1944" y="2225"/>
                    <a:pt x="2716" y="1207"/>
                    <a:pt x="3796" y="806"/>
                  </a:cubicBezTo>
                  <a:close/>
                  <a:moveTo>
                    <a:pt x="4911" y="0"/>
                  </a:moveTo>
                  <a:cubicBezTo>
                    <a:pt x="4001" y="0"/>
                    <a:pt x="3073" y="336"/>
                    <a:pt x="2315" y="1084"/>
                  </a:cubicBezTo>
                  <a:cubicBezTo>
                    <a:pt x="0" y="3429"/>
                    <a:pt x="1636" y="7379"/>
                    <a:pt x="4938" y="7410"/>
                  </a:cubicBezTo>
                  <a:cubicBezTo>
                    <a:pt x="6975" y="7379"/>
                    <a:pt x="8610" y="5744"/>
                    <a:pt x="8641" y="3707"/>
                  </a:cubicBezTo>
                  <a:cubicBezTo>
                    <a:pt x="8641" y="1472"/>
                    <a:pt x="6817" y="0"/>
                    <a:pt x="491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4973;p91">
              <a:extLst>
                <a:ext uri="{FF2B5EF4-FFF2-40B4-BE49-F238E27FC236}">
                  <a16:creationId xmlns:a16="http://schemas.microsoft.com/office/drawing/2014/main" id="{831CD9F7-A3EF-4DD5-883B-4CD2716C9868}"/>
                </a:ext>
              </a:extLst>
            </p:cNvPr>
            <p:cNvSpPr/>
            <p:nvPr/>
          </p:nvSpPr>
          <p:spPr>
            <a:xfrm>
              <a:off x="5062675" y="2134700"/>
              <a:ext cx="16225" cy="14575"/>
            </a:xfrm>
            <a:custGeom>
              <a:avLst/>
              <a:gdLst/>
              <a:ahLst/>
              <a:cxnLst/>
              <a:rect l="l" t="t" r="r" b="b"/>
              <a:pathLst>
                <a:path w="649" h="583" extrusionOk="0">
                  <a:moveTo>
                    <a:pt x="371" y="0"/>
                  </a:moveTo>
                  <a:cubicBezTo>
                    <a:pt x="124" y="0"/>
                    <a:pt x="0" y="309"/>
                    <a:pt x="155" y="494"/>
                  </a:cubicBezTo>
                  <a:cubicBezTo>
                    <a:pt x="215" y="555"/>
                    <a:pt x="289" y="582"/>
                    <a:pt x="361" y="582"/>
                  </a:cubicBezTo>
                  <a:cubicBezTo>
                    <a:pt x="508" y="582"/>
                    <a:pt x="648" y="465"/>
                    <a:pt x="648" y="278"/>
                  </a:cubicBezTo>
                  <a:cubicBezTo>
                    <a:pt x="648" y="124"/>
                    <a:pt x="525" y="0"/>
                    <a:pt x="37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4974;p91">
              <a:extLst>
                <a:ext uri="{FF2B5EF4-FFF2-40B4-BE49-F238E27FC236}">
                  <a16:creationId xmlns:a16="http://schemas.microsoft.com/office/drawing/2014/main" id="{FAD3906E-1FB8-4570-B72E-93926E5991E2}"/>
                </a:ext>
              </a:extLst>
            </p:cNvPr>
            <p:cNvSpPr/>
            <p:nvPr/>
          </p:nvSpPr>
          <p:spPr>
            <a:xfrm>
              <a:off x="4736000" y="1924850"/>
              <a:ext cx="404625" cy="363250"/>
            </a:xfrm>
            <a:custGeom>
              <a:avLst/>
              <a:gdLst/>
              <a:ahLst/>
              <a:cxnLst/>
              <a:rect l="l" t="t" r="r" b="b"/>
              <a:pathLst>
                <a:path w="16185" h="14530" extrusionOk="0">
                  <a:moveTo>
                    <a:pt x="5383" y="8796"/>
                  </a:moveTo>
                  <a:cubicBezTo>
                    <a:pt x="5630" y="9073"/>
                    <a:pt x="5876" y="9351"/>
                    <a:pt x="6185" y="9598"/>
                  </a:cubicBezTo>
                  <a:lnTo>
                    <a:pt x="5383" y="10400"/>
                  </a:lnTo>
                  <a:cubicBezTo>
                    <a:pt x="5074" y="10154"/>
                    <a:pt x="4827" y="9876"/>
                    <a:pt x="4580" y="9598"/>
                  </a:cubicBezTo>
                  <a:lnTo>
                    <a:pt x="5383" y="8796"/>
                  </a:lnTo>
                  <a:close/>
                  <a:moveTo>
                    <a:pt x="4179" y="9999"/>
                  </a:moveTo>
                  <a:cubicBezTo>
                    <a:pt x="4426" y="10277"/>
                    <a:pt x="4704" y="10555"/>
                    <a:pt x="4981" y="10802"/>
                  </a:cubicBezTo>
                  <a:lnTo>
                    <a:pt x="1988" y="13795"/>
                  </a:lnTo>
                  <a:cubicBezTo>
                    <a:pt x="1856" y="13927"/>
                    <a:pt x="1709" y="13983"/>
                    <a:pt x="1570" y="13983"/>
                  </a:cubicBezTo>
                  <a:cubicBezTo>
                    <a:pt x="1126" y="13983"/>
                    <a:pt x="755" y="13416"/>
                    <a:pt x="1155" y="12993"/>
                  </a:cubicBezTo>
                  <a:lnTo>
                    <a:pt x="4179" y="9999"/>
                  </a:lnTo>
                  <a:close/>
                  <a:moveTo>
                    <a:pt x="9580" y="0"/>
                  </a:moveTo>
                  <a:cubicBezTo>
                    <a:pt x="5321" y="31"/>
                    <a:pt x="2759" y="4722"/>
                    <a:pt x="5074" y="8333"/>
                  </a:cubicBezTo>
                  <a:lnTo>
                    <a:pt x="784" y="12592"/>
                  </a:lnTo>
                  <a:cubicBezTo>
                    <a:pt x="0" y="13423"/>
                    <a:pt x="735" y="14529"/>
                    <a:pt x="1607" y="14529"/>
                  </a:cubicBezTo>
                  <a:cubicBezTo>
                    <a:pt x="1868" y="14529"/>
                    <a:pt x="2141" y="14431"/>
                    <a:pt x="2389" y="14196"/>
                  </a:cubicBezTo>
                  <a:lnTo>
                    <a:pt x="6648" y="9938"/>
                  </a:lnTo>
                  <a:cubicBezTo>
                    <a:pt x="7545" y="10505"/>
                    <a:pt x="8564" y="10791"/>
                    <a:pt x="9584" y="10791"/>
                  </a:cubicBezTo>
                  <a:cubicBezTo>
                    <a:pt x="10671" y="10791"/>
                    <a:pt x="11758" y="10467"/>
                    <a:pt x="12697" y="9814"/>
                  </a:cubicBezTo>
                  <a:cubicBezTo>
                    <a:pt x="12820" y="9721"/>
                    <a:pt x="12820" y="9536"/>
                    <a:pt x="12759" y="9413"/>
                  </a:cubicBezTo>
                  <a:cubicBezTo>
                    <a:pt x="12703" y="9338"/>
                    <a:pt x="12613" y="9297"/>
                    <a:pt x="12523" y="9297"/>
                  </a:cubicBezTo>
                  <a:cubicBezTo>
                    <a:pt x="12464" y="9297"/>
                    <a:pt x="12406" y="9315"/>
                    <a:pt x="12357" y="9351"/>
                  </a:cubicBezTo>
                  <a:cubicBezTo>
                    <a:pt x="11512" y="9959"/>
                    <a:pt x="10530" y="10256"/>
                    <a:pt x="9553" y="10256"/>
                  </a:cubicBezTo>
                  <a:cubicBezTo>
                    <a:pt x="8249" y="10256"/>
                    <a:pt x="6953" y="9727"/>
                    <a:pt x="6000" y="8703"/>
                  </a:cubicBezTo>
                  <a:cubicBezTo>
                    <a:pt x="4364" y="6913"/>
                    <a:pt x="4303" y="4166"/>
                    <a:pt x="5876" y="2315"/>
                  </a:cubicBezTo>
                  <a:cubicBezTo>
                    <a:pt x="6829" y="1176"/>
                    <a:pt x="8199" y="579"/>
                    <a:pt x="9583" y="579"/>
                  </a:cubicBezTo>
                  <a:cubicBezTo>
                    <a:pt x="10488" y="579"/>
                    <a:pt x="11398" y="834"/>
                    <a:pt x="12203" y="1358"/>
                  </a:cubicBezTo>
                  <a:cubicBezTo>
                    <a:pt x="14240" y="2685"/>
                    <a:pt x="14981" y="5339"/>
                    <a:pt x="13901" y="7530"/>
                  </a:cubicBezTo>
                  <a:cubicBezTo>
                    <a:pt x="13839" y="7654"/>
                    <a:pt x="13901" y="7839"/>
                    <a:pt x="14055" y="7901"/>
                  </a:cubicBezTo>
                  <a:cubicBezTo>
                    <a:pt x="14094" y="7930"/>
                    <a:pt x="14140" y="7944"/>
                    <a:pt x="14187" y="7944"/>
                  </a:cubicBezTo>
                  <a:cubicBezTo>
                    <a:pt x="14284" y="7944"/>
                    <a:pt x="14383" y="7882"/>
                    <a:pt x="14425" y="7777"/>
                  </a:cubicBezTo>
                  <a:cubicBezTo>
                    <a:pt x="16184" y="4197"/>
                    <a:pt x="13561" y="0"/>
                    <a:pt x="9580"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 name="Google Shape;25371;p92">
            <a:extLst>
              <a:ext uri="{FF2B5EF4-FFF2-40B4-BE49-F238E27FC236}">
                <a16:creationId xmlns:a16="http://schemas.microsoft.com/office/drawing/2014/main" id="{670FE669-9F8E-4744-A0AF-3540D2B76023}"/>
              </a:ext>
            </a:extLst>
          </p:cNvPr>
          <p:cNvGrpSpPr/>
          <p:nvPr/>
        </p:nvGrpSpPr>
        <p:grpSpPr>
          <a:xfrm>
            <a:off x="11534232" y="51053"/>
            <a:ext cx="356019" cy="356019"/>
            <a:chOff x="4673513" y="3789408"/>
            <a:chExt cx="297700" cy="297700"/>
          </a:xfrm>
        </p:grpSpPr>
        <p:sp>
          <p:nvSpPr>
            <p:cNvPr id="203" name="Google Shape;25372;p92">
              <a:extLst>
                <a:ext uri="{FF2B5EF4-FFF2-40B4-BE49-F238E27FC236}">
                  <a16:creationId xmlns:a16="http://schemas.microsoft.com/office/drawing/2014/main" id="{1F692AA8-AF17-4050-9263-855664A2A03F}"/>
                </a:ext>
              </a:extLst>
            </p:cNvPr>
            <p:cNvSpPr/>
            <p:nvPr/>
          </p:nvSpPr>
          <p:spPr>
            <a:xfrm>
              <a:off x="4709213" y="3803083"/>
              <a:ext cx="255450" cy="176850"/>
            </a:xfrm>
            <a:custGeom>
              <a:avLst/>
              <a:gdLst/>
              <a:ahLst/>
              <a:cxnLst/>
              <a:rect l="l" t="t" r="r" b="b"/>
              <a:pathLst>
                <a:path w="10218" h="7074" extrusionOk="0">
                  <a:moveTo>
                    <a:pt x="9574" y="311"/>
                  </a:moveTo>
                  <a:cubicBezTo>
                    <a:pt x="9741" y="311"/>
                    <a:pt x="9860" y="430"/>
                    <a:pt x="9860" y="596"/>
                  </a:cubicBezTo>
                  <a:cubicBezTo>
                    <a:pt x="9860" y="739"/>
                    <a:pt x="9741" y="858"/>
                    <a:pt x="9574" y="858"/>
                  </a:cubicBezTo>
                  <a:cubicBezTo>
                    <a:pt x="9432" y="858"/>
                    <a:pt x="9312" y="739"/>
                    <a:pt x="9312" y="596"/>
                  </a:cubicBezTo>
                  <a:cubicBezTo>
                    <a:pt x="9312" y="430"/>
                    <a:pt x="9432" y="311"/>
                    <a:pt x="9574" y="311"/>
                  </a:cubicBezTo>
                  <a:close/>
                  <a:moveTo>
                    <a:pt x="7407" y="1025"/>
                  </a:moveTo>
                  <a:cubicBezTo>
                    <a:pt x="7550" y="1025"/>
                    <a:pt x="7669" y="1144"/>
                    <a:pt x="7669" y="1311"/>
                  </a:cubicBezTo>
                  <a:cubicBezTo>
                    <a:pt x="7669" y="1454"/>
                    <a:pt x="7550" y="1573"/>
                    <a:pt x="7407" y="1573"/>
                  </a:cubicBezTo>
                  <a:cubicBezTo>
                    <a:pt x="7264" y="1573"/>
                    <a:pt x="7145" y="1454"/>
                    <a:pt x="7145" y="1311"/>
                  </a:cubicBezTo>
                  <a:cubicBezTo>
                    <a:pt x="7145" y="1144"/>
                    <a:pt x="7264" y="1025"/>
                    <a:pt x="7407" y="1025"/>
                  </a:cubicBezTo>
                  <a:close/>
                  <a:moveTo>
                    <a:pt x="6217" y="2692"/>
                  </a:moveTo>
                  <a:cubicBezTo>
                    <a:pt x="6359" y="2692"/>
                    <a:pt x="6479" y="2811"/>
                    <a:pt x="6479" y="2978"/>
                  </a:cubicBezTo>
                  <a:cubicBezTo>
                    <a:pt x="6479" y="3121"/>
                    <a:pt x="6359" y="3240"/>
                    <a:pt x="6217" y="3240"/>
                  </a:cubicBezTo>
                  <a:cubicBezTo>
                    <a:pt x="6074" y="3240"/>
                    <a:pt x="5955" y="3121"/>
                    <a:pt x="5955" y="2978"/>
                  </a:cubicBezTo>
                  <a:cubicBezTo>
                    <a:pt x="5955" y="2811"/>
                    <a:pt x="6074" y="2692"/>
                    <a:pt x="6217" y="2692"/>
                  </a:cubicBezTo>
                  <a:close/>
                  <a:moveTo>
                    <a:pt x="2120" y="4073"/>
                  </a:moveTo>
                  <a:cubicBezTo>
                    <a:pt x="2263" y="4073"/>
                    <a:pt x="2382" y="4192"/>
                    <a:pt x="2382" y="4335"/>
                  </a:cubicBezTo>
                  <a:cubicBezTo>
                    <a:pt x="2382" y="4478"/>
                    <a:pt x="2263" y="4597"/>
                    <a:pt x="2120" y="4597"/>
                  </a:cubicBezTo>
                  <a:cubicBezTo>
                    <a:pt x="1954" y="4597"/>
                    <a:pt x="1835" y="4478"/>
                    <a:pt x="1835" y="4335"/>
                  </a:cubicBezTo>
                  <a:cubicBezTo>
                    <a:pt x="1835" y="4192"/>
                    <a:pt x="1930" y="4073"/>
                    <a:pt x="2120" y="4073"/>
                  </a:cubicBezTo>
                  <a:close/>
                  <a:moveTo>
                    <a:pt x="4764" y="4645"/>
                  </a:moveTo>
                  <a:cubicBezTo>
                    <a:pt x="4907" y="4645"/>
                    <a:pt x="5026" y="4764"/>
                    <a:pt x="5026" y="4907"/>
                  </a:cubicBezTo>
                  <a:cubicBezTo>
                    <a:pt x="5026" y="5050"/>
                    <a:pt x="4907" y="5169"/>
                    <a:pt x="4764" y="5169"/>
                  </a:cubicBezTo>
                  <a:cubicBezTo>
                    <a:pt x="4621" y="5169"/>
                    <a:pt x="4502" y="5050"/>
                    <a:pt x="4502" y="4907"/>
                  </a:cubicBezTo>
                  <a:cubicBezTo>
                    <a:pt x="4502" y="4764"/>
                    <a:pt x="4621" y="4645"/>
                    <a:pt x="4764" y="4645"/>
                  </a:cubicBezTo>
                  <a:close/>
                  <a:moveTo>
                    <a:pt x="9551" y="1"/>
                  </a:moveTo>
                  <a:cubicBezTo>
                    <a:pt x="9193" y="1"/>
                    <a:pt x="8931" y="287"/>
                    <a:pt x="8931" y="620"/>
                  </a:cubicBezTo>
                  <a:lnTo>
                    <a:pt x="8931" y="668"/>
                  </a:lnTo>
                  <a:lnTo>
                    <a:pt x="7907" y="1001"/>
                  </a:lnTo>
                  <a:cubicBezTo>
                    <a:pt x="7788" y="834"/>
                    <a:pt x="7598" y="715"/>
                    <a:pt x="7360" y="715"/>
                  </a:cubicBezTo>
                  <a:cubicBezTo>
                    <a:pt x="7050" y="739"/>
                    <a:pt x="6788" y="977"/>
                    <a:pt x="6764" y="1263"/>
                  </a:cubicBezTo>
                  <a:cubicBezTo>
                    <a:pt x="6764" y="1454"/>
                    <a:pt x="6788" y="1597"/>
                    <a:pt x="6907" y="1716"/>
                  </a:cubicBezTo>
                  <a:lnTo>
                    <a:pt x="6431" y="2406"/>
                  </a:lnTo>
                  <a:cubicBezTo>
                    <a:pt x="6365" y="2390"/>
                    <a:pt x="6288" y="2362"/>
                    <a:pt x="6215" y="2362"/>
                  </a:cubicBezTo>
                  <a:cubicBezTo>
                    <a:pt x="6183" y="2362"/>
                    <a:pt x="6151" y="2368"/>
                    <a:pt x="6121" y="2382"/>
                  </a:cubicBezTo>
                  <a:cubicBezTo>
                    <a:pt x="5836" y="2406"/>
                    <a:pt x="5597" y="2644"/>
                    <a:pt x="5574" y="2930"/>
                  </a:cubicBezTo>
                  <a:cubicBezTo>
                    <a:pt x="5526" y="3121"/>
                    <a:pt x="5597" y="3287"/>
                    <a:pt x="5716" y="3406"/>
                  </a:cubicBezTo>
                  <a:lnTo>
                    <a:pt x="5026" y="4359"/>
                  </a:lnTo>
                  <a:cubicBezTo>
                    <a:pt x="4931" y="4311"/>
                    <a:pt x="4859" y="4311"/>
                    <a:pt x="4740" y="4311"/>
                  </a:cubicBezTo>
                  <a:cubicBezTo>
                    <a:pt x="4454" y="4311"/>
                    <a:pt x="4264" y="4454"/>
                    <a:pt x="4145" y="4692"/>
                  </a:cubicBezTo>
                  <a:lnTo>
                    <a:pt x="2668" y="4359"/>
                  </a:lnTo>
                  <a:cubicBezTo>
                    <a:pt x="2668" y="4028"/>
                    <a:pt x="2402" y="3758"/>
                    <a:pt x="2041" y="3758"/>
                  </a:cubicBezTo>
                  <a:cubicBezTo>
                    <a:pt x="2013" y="3758"/>
                    <a:pt x="1984" y="3760"/>
                    <a:pt x="1954" y="3764"/>
                  </a:cubicBezTo>
                  <a:cubicBezTo>
                    <a:pt x="1668" y="3811"/>
                    <a:pt x="1430" y="4049"/>
                    <a:pt x="1406" y="4335"/>
                  </a:cubicBezTo>
                  <a:cubicBezTo>
                    <a:pt x="1358" y="4478"/>
                    <a:pt x="1430" y="4645"/>
                    <a:pt x="1477" y="4764"/>
                  </a:cubicBezTo>
                  <a:lnTo>
                    <a:pt x="1" y="6860"/>
                  </a:lnTo>
                  <a:cubicBezTo>
                    <a:pt x="25" y="6860"/>
                    <a:pt x="49" y="6979"/>
                    <a:pt x="120" y="7050"/>
                  </a:cubicBezTo>
                  <a:cubicBezTo>
                    <a:pt x="144" y="7074"/>
                    <a:pt x="168" y="7074"/>
                    <a:pt x="215" y="7074"/>
                  </a:cubicBezTo>
                  <a:cubicBezTo>
                    <a:pt x="263" y="7074"/>
                    <a:pt x="334" y="7050"/>
                    <a:pt x="358" y="7026"/>
                  </a:cubicBezTo>
                  <a:lnTo>
                    <a:pt x="1811" y="4931"/>
                  </a:lnTo>
                  <a:cubicBezTo>
                    <a:pt x="1906" y="4954"/>
                    <a:pt x="2001" y="5002"/>
                    <a:pt x="2073" y="5002"/>
                  </a:cubicBezTo>
                  <a:cubicBezTo>
                    <a:pt x="2311" y="5002"/>
                    <a:pt x="2525" y="4883"/>
                    <a:pt x="2621" y="4692"/>
                  </a:cubicBezTo>
                  <a:lnTo>
                    <a:pt x="4097" y="5026"/>
                  </a:lnTo>
                  <a:cubicBezTo>
                    <a:pt x="4162" y="5331"/>
                    <a:pt x="4407" y="5556"/>
                    <a:pt x="4703" y="5556"/>
                  </a:cubicBezTo>
                  <a:cubicBezTo>
                    <a:pt x="4731" y="5556"/>
                    <a:pt x="4759" y="5554"/>
                    <a:pt x="4788" y="5550"/>
                  </a:cubicBezTo>
                  <a:cubicBezTo>
                    <a:pt x="5097" y="5526"/>
                    <a:pt x="5312" y="5288"/>
                    <a:pt x="5359" y="5026"/>
                  </a:cubicBezTo>
                  <a:cubicBezTo>
                    <a:pt x="5383" y="4883"/>
                    <a:pt x="5359" y="4764"/>
                    <a:pt x="5264" y="4645"/>
                  </a:cubicBezTo>
                  <a:lnTo>
                    <a:pt x="5978" y="3621"/>
                  </a:lnTo>
                  <a:cubicBezTo>
                    <a:pt x="6074" y="3645"/>
                    <a:pt x="6121" y="3645"/>
                    <a:pt x="6217" y="3645"/>
                  </a:cubicBezTo>
                  <a:cubicBezTo>
                    <a:pt x="6502" y="3621"/>
                    <a:pt x="6740" y="3383"/>
                    <a:pt x="6788" y="3097"/>
                  </a:cubicBezTo>
                  <a:cubicBezTo>
                    <a:pt x="6788" y="2930"/>
                    <a:pt x="6740" y="2787"/>
                    <a:pt x="6669" y="2668"/>
                  </a:cubicBezTo>
                  <a:lnTo>
                    <a:pt x="7169" y="1978"/>
                  </a:lnTo>
                  <a:cubicBezTo>
                    <a:pt x="7241" y="2025"/>
                    <a:pt x="7288" y="2025"/>
                    <a:pt x="7383" y="2025"/>
                  </a:cubicBezTo>
                  <a:cubicBezTo>
                    <a:pt x="7741" y="2025"/>
                    <a:pt x="8003" y="1716"/>
                    <a:pt x="8003" y="1382"/>
                  </a:cubicBezTo>
                  <a:lnTo>
                    <a:pt x="9051" y="1025"/>
                  </a:lnTo>
                  <a:cubicBezTo>
                    <a:pt x="9149" y="1183"/>
                    <a:pt x="9313" y="1275"/>
                    <a:pt x="9502" y="1275"/>
                  </a:cubicBezTo>
                  <a:cubicBezTo>
                    <a:pt x="9541" y="1275"/>
                    <a:pt x="9581" y="1271"/>
                    <a:pt x="9622" y="1263"/>
                  </a:cubicBezTo>
                  <a:cubicBezTo>
                    <a:pt x="9908" y="1239"/>
                    <a:pt x="10146" y="1001"/>
                    <a:pt x="10170" y="715"/>
                  </a:cubicBezTo>
                  <a:cubicBezTo>
                    <a:pt x="10217" y="311"/>
                    <a:pt x="9908" y="1"/>
                    <a:pt x="955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5373;p92">
              <a:extLst>
                <a:ext uri="{FF2B5EF4-FFF2-40B4-BE49-F238E27FC236}">
                  <a16:creationId xmlns:a16="http://schemas.microsoft.com/office/drawing/2014/main" id="{BD26CFDA-3463-44C9-9CD5-268BF7B98FAB}"/>
                </a:ext>
              </a:extLst>
            </p:cNvPr>
            <p:cNvSpPr/>
            <p:nvPr/>
          </p:nvSpPr>
          <p:spPr>
            <a:xfrm>
              <a:off x="4710413" y="3887633"/>
              <a:ext cx="254850" cy="152450"/>
            </a:xfrm>
            <a:custGeom>
              <a:avLst/>
              <a:gdLst/>
              <a:ahLst/>
              <a:cxnLst/>
              <a:rect l="l" t="t" r="r" b="b"/>
              <a:pathLst>
                <a:path w="10194" h="6098" extrusionOk="0">
                  <a:moveTo>
                    <a:pt x="9526" y="358"/>
                  </a:moveTo>
                  <a:cubicBezTo>
                    <a:pt x="9693" y="358"/>
                    <a:pt x="9812" y="477"/>
                    <a:pt x="9812" y="620"/>
                  </a:cubicBezTo>
                  <a:cubicBezTo>
                    <a:pt x="9812" y="787"/>
                    <a:pt x="9693" y="906"/>
                    <a:pt x="9526" y="906"/>
                  </a:cubicBezTo>
                  <a:cubicBezTo>
                    <a:pt x="9384" y="906"/>
                    <a:pt x="9264" y="787"/>
                    <a:pt x="9264" y="620"/>
                  </a:cubicBezTo>
                  <a:cubicBezTo>
                    <a:pt x="9264" y="477"/>
                    <a:pt x="9384" y="358"/>
                    <a:pt x="9526" y="358"/>
                  </a:cubicBezTo>
                  <a:close/>
                  <a:moveTo>
                    <a:pt x="4478" y="3525"/>
                  </a:moveTo>
                  <a:cubicBezTo>
                    <a:pt x="4621" y="3525"/>
                    <a:pt x="4740" y="3644"/>
                    <a:pt x="4740" y="3787"/>
                  </a:cubicBezTo>
                  <a:cubicBezTo>
                    <a:pt x="4740" y="3930"/>
                    <a:pt x="4644" y="4049"/>
                    <a:pt x="4478" y="4049"/>
                  </a:cubicBezTo>
                  <a:cubicBezTo>
                    <a:pt x="4335" y="4049"/>
                    <a:pt x="4216" y="3930"/>
                    <a:pt x="4216" y="3787"/>
                  </a:cubicBezTo>
                  <a:cubicBezTo>
                    <a:pt x="4216" y="3644"/>
                    <a:pt x="4335" y="3525"/>
                    <a:pt x="4478" y="3525"/>
                  </a:cubicBezTo>
                  <a:close/>
                  <a:moveTo>
                    <a:pt x="1787" y="3882"/>
                  </a:moveTo>
                  <a:cubicBezTo>
                    <a:pt x="1953" y="3882"/>
                    <a:pt x="2072" y="4001"/>
                    <a:pt x="2072" y="4144"/>
                  </a:cubicBezTo>
                  <a:cubicBezTo>
                    <a:pt x="2072" y="4287"/>
                    <a:pt x="1953" y="4406"/>
                    <a:pt x="1787" y="4406"/>
                  </a:cubicBezTo>
                  <a:cubicBezTo>
                    <a:pt x="1644" y="4406"/>
                    <a:pt x="1525" y="4287"/>
                    <a:pt x="1525" y="4144"/>
                  </a:cubicBezTo>
                  <a:cubicBezTo>
                    <a:pt x="1525" y="4001"/>
                    <a:pt x="1644" y="3882"/>
                    <a:pt x="1787" y="3882"/>
                  </a:cubicBezTo>
                  <a:close/>
                  <a:moveTo>
                    <a:pt x="7335" y="4359"/>
                  </a:moveTo>
                  <a:cubicBezTo>
                    <a:pt x="7478" y="4359"/>
                    <a:pt x="7597" y="4478"/>
                    <a:pt x="7597" y="4621"/>
                  </a:cubicBezTo>
                  <a:cubicBezTo>
                    <a:pt x="7597" y="4764"/>
                    <a:pt x="7502" y="4883"/>
                    <a:pt x="7335" y="4883"/>
                  </a:cubicBezTo>
                  <a:cubicBezTo>
                    <a:pt x="7193" y="4883"/>
                    <a:pt x="7074" y="4764"/>
                    <a:pt x="7074" y="4621"/>
                  </a:cubicBezTo>
                  <a:cubicBezTo>
                    <a:pt x="7074" y="4478"/>
                    <a:pt x="7193" y="4359"/>
                    <a:pt x="7335" y="4359"/>
                  </a:cubicBezTo>
                  <a:close/>
                  <a:moveTo>
                    <a:pt x="9550" y="1"/>
                  </a:moveTo>
                  <a:cubicBezTo>
                    <a:pt x="9193" y="1"/>
                    <a:pt x="8931" y="263"/>
                    <a:pt x="8931" y="620"/>
                  </a:cubicBezTo>
                  <a:cubicBezTo>
                    <a:pt x="8931" y="858"/>
                    <a:pt x="9050" y="1072"/>
                    <a:pt x="9241" y="1168"/>
                  </a:cubicBezTo>
                  <a:lnTo>
                    <a:pt x="9003" y="1858"/>
                  </a:lnTo>
                  <a:lnTo>
                    <a:pt x="8907" y="1858"/>
                  </a:lnTo>
                  <a:cubicBezTo>
                    <a:pt x="8812" y="1858"/>
                    <a:pt x="8741" y="1930"/>
                    <a:pt x="8741" y="2025"/>
                  </a:cubicBezTo>
                  <a:cubicBezTo>
                    <a:pt x="8741" y="2120"/>
                    <a:pt x="8812" y="2215"/>
                    <a:pt x="8907" y="2215"/>
                  </a:cubicBezTo>
                  <a:cubicBezTo>
                    <a:pt x="9050" y="2215"/>
                    <a:pt x="9169" y="2334"/>
                    <a:pt x="9169" y="2477"/>
                  </a:cubicBezTo>
                  <a:cubicBezTo>
                    <a:pt x="9169" y="2620"/>
                    <a:pt x="9050" y="2739"/>
                    <a:pt x="8907" y="2739"/>
                  </a:cubicBezTo>
                  <a:cubicBezTo>
                    <a:pt x="8788" y="2739"/>
                    <a:pt x="8669" y="2644"/>
                    <a:pt x="8645" y="2525"/>
                  </a:cubicBezTo>
                  <a:cubicBezTo>
                    <a:pt x="8625" y="2463"/>
                    <a:pt x="8550" y="2401"/>
                    <a:pt x="8469" y="2401"/>
                  </a:cubicBezTo>
                  <a:cubicBezTo>
                    <a:pt x="8456" y="2401"/>
                    <a:pt x="8444" y="2403"/>
                    <a:pt x="8431" y="2406"/>
                  </a:cubicBezTo>
                  <a:cubicBezTo>
                    <a:pt x="8336" y="2454"/>
                    <a:pt x="8288" y="2525"/>
                    <a:pt x="8312" y="2620"/>
                  </a:cubicBezTo>
                  <a:cubicBezTo>
                    <a:pt x="8336" y="2739"/>
                    <a:pt x="8407" y="2835"/>
                    <a:pt x="8502" y="2930"/>
                  </a:cubicBezTo>
                  <a:lnTo>
                    <a:pt x="7669" y="4025"/>
                  </a:lnTo>
                  <a:cubicBezTo>
                    <a:pt x="7574" y="3954"/>
                    <a:pt x="7478" y="3930"/>
                    <a:pt x="7359" y="3930"/>
                  </a:cubicBezTo>
                  <a:cubicBezTo>
                    <a:pt x="7097" y="3930"/>
                    <a:pt x="6883" y="4073"/>
                    <a:pt x="6764" y="4311"/>
                  </a:cubicBezTo>
                  <a:lnTo>
                    <a:pt x="5121" y="3787"/>
                  </a:lnTo>
                  <a:lnTo>
                    <a:pt x="5121" y="3763"/>
                  </a:lnTo>
                  <a:cubicBezTo>
                    <a:pt x="5121" y="3406"/>
                    <a:pt x="4835" y="3120"/>
                    <a:pt x="4502" y="3120"/>
                  </a:cubicBezTo>
                  <a:cubicBezTo>
                    <a:pt x="4216" y="3120"/>
                    <a:pt x="3930" y="3358"/>
                    <a:pt x="3882" y="3620"/>
                  </a:cubicBezTo>
                  <a:lnTo>
                    <a:pt x="2358" y="3811"/>
                  </a:lnTo>
                  <a:cubicBezTo>
                    <a:pt x="2239" y="3597"/>
                    <a:pt x="2025" y="3478"/>
                    <a:pt x="1787" y="3478"/>
                  </a:cubicBezTo>
                  <a:cubicBezTo>
                    <a:pt x="1429" y="3478"/>
                    <a:pt x="1168" y="3739"/>
                    <a:pt x="1168" y="4121"/>
                  </a:cubicBezTo>
                  <a:cubicBezTo>
                    <a:pt x="1168" y="4216"/>
                    <a:pt x="1191" y="4359"/>
                    <a:pt x="1263" y="4430"/>
                  </a:cubicBezTo>
                  <a:lnTo>
                    <a:pt x="72" y="5835"/>
                  </a:lnTo>
                  <a:cubicBezTo>
                    <a:pt x="1" y="5907"/>
                    <a:pt x="1" y="6026"/>
                    <a:pt x="96" y="6073"/>
                  </a:cubicBezTo>
                  <a:cubicBezTo>
                    <a:pt x="120" y="6097"/>
                    <a:pt x="167" y="6097"/>
                    <a:pt x="215" y="6097"/>
                  </a:cubicBezTo>
                  <a:cubicBezTo>
                    <a:pt x="286" y="6097"/>
                    <a:pt x="310" y="6073"/>
                    <a:pt x="334" y="6049"/>
                  </a:cubicBezTo>
                  <a:lnTo>
                    <a:pt x="1525" y="4644"/>
                  </a:lnTo>
                  <a:cubicBezTo>
                    <a:pt x="1620" y="4668"/>
                    <a:pt x="1715" y="4716"/>
                    <a:pt x="1787" y="4716"/>
                  </a:cubicBezTo>
                  <a:cubicBezTo>
                    <a:pt x="2120" y="4716"/>
                    <a:pt x="2382" y="4430"/>
                    <a:pt x="2430" y="4121"/>
                  </a:cubicBezTo>
                  <a:lnTo>
                    <a:pt x="3906" y="3930"/>
                  </a:lnTo>
                  <a:cubicBezTo>
                    <a:pt x="4001" y="4168"/>
                    <a:pt x="4240" y="4311"/>
                    <a:pt x="4502" y="4311"/>
                  </a:cubicBezTo>
                  <a:cubicBezTo>
                    <a:pt x="4716" y="4311"/>
                    <a:pt x="4930" y="4192"/>
                    <a:pt x="5049" y="4049"/>
                  </a:cubicBezTo>
                  <a:lnTo>
                    <a:pt x="6764" y="4621"/>
                  </a:lnTo>
                  <a:cubicBezTo>
                    <a:pt x="6835" y="4906"/>
                    <a:pt x="7050" y="5121"/>
                    <a:pt x="7383" y="5121"/>
                  </a:cubicBezTo>
                  <a:cubicBezTo>
                    <a:pt x="7740" y="5121"/>
                    <a:pt x="8026" y="4859"/>
                    <a:pt x="8026" y="4502"/>
                  </a:cubicBezTo>
                  <a:cubicBezTo>
                    <a:pt x="8026" y="4382"/>
                    <a:pt x="7978" y="4287"/>
                    <a:pt x="7931" y="4192"/>
                  </a:cubicBezTo>
                  <a:lnTo>
                    <a:pt x="8812" y="3001"/>
                  </a:lnTo>
                  <a:lnTo>
                    <a:pt x="8931" y="3001"/>
                  </a:lnTo>
                  <a:cubicBezTo>
                    <a:pt x="9288" y="3001"/>
                    <a:pt x="9574" y="2739"/>
                    <a:pt x="9574" y="2382"/>
                  </a:cubicBezTo>
                  <a:cubicBezTo>
                    <a:pt x="9574" y="2168"/>
                    <a:pt x="9479" y="2025"/>
                    <a:pt x="9336" y="1906"/>
                  </a:cubicBezTo>
                  <a:lnTo>
                    <a:pt x="9598" y="1168"/>
                  </a:lnTo>
                  <a:cubicBezTo>
                    <a:pt x="9621" y="1171"/>
                    <a:pt x="9643" y="1173"/>
                    <a:pt x="9666" y="1173"/>
                  </a:cubicBezTo>
                  <a:cubicBezTo>
                    <a:pt x="9931" y="1173"/>
                    <a:pt x="10193" y="927"/>
                    <a:pt x="10193" y="620"/>
                  </a:cubicBezTo>
                  <a:cubicBezTo>
                    <a:pt x="10193" y="263"/>
                    <a:pt x="9931" y="1"/>
                    <a:pt x="9550"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5374;p92">
              <a:extLst>
                <a:ext uri="{FF2B5EF4-FFF2-40B4-BE49-F238E27FC236}">
                  <a16:creationId xmlns:a16="http://schemas.microsoft.com/office/drawing/2014/main" id="{70E80EAB-1ACB-4330-8D7C-F17347CC02A1}"/>
                </a:ext>
              </a:extLst>
            </p:cNvPr>
            <p:cNvSpPr/>
            <p:nvPr/>
          </p:nvSpPr>
          <p:spPr>
            <a:xfrm>
              <a:off x="4673513" y="3789408"/>
              <a:ext cx="297700" cy="297700"/>
            </a:xfrm>
            <a:custGeom>
              <a:avLst/>
              <a:gdLst/>
              <a:ahLst/>
              <a:cxnLst/>
              <a:rect l="l" t="t" r="r" b="b"/>
              <a:pathLst>
                <a:path w="11908" h="11908" extrusionOk="0">
                  <a:moveTo>
                    <a:pt x="929" y="0"/>
                  </a:moveTo>
                  <a:cubicBezTo>
                    <a:pt x="810" y="0"/>
                    <a:pt x="715" y="72"/>
                    <a:pt x="715" y="191"/>
                  </a:cubicBezTo>
                  <a:lnTo>
                    <a:pt x="715" y="977"/>
                  </a:lnTo>
                  <a:lnTo>
                    <a:pt x="500" y="977"/>
                  </a:lnTo>
                  <a:cubicBezTo>
                    <a:pt x="405" y="977"/>
                    <a:pt x="334" y="1048"/>
                    <a:pt x="334" y="1143"/>
                  </a:cubicBezTo>
                  <a:cubicBezTo>
                    <a:pt x="334" y="1262"/>
                    <a:pt x="381" y="1334"/>
                    <a:pt x="500" y="1334"/>
                  </a:cubicBezTo>
                  <a:lnTo>
                    <a:pt x="715" y="1334"/>
                  </a:lnTo>
                  <a:lnTo>
                    <a:pt x="715" y="2239"/>
                  </a:lnTo>
                  <a:lnTo>
                    <a:pt x="500" y="2239"/>
                  </a:lnTo>
                  <a:cubicBezTo>
                    <a:pt x="405" y="2239"/>
                    <a:pt x="334" y="2286"/>
                    <a:pt x="334" y="2382"/>
                  </a:cubicBezTo>
                  <a:cubicBezTo>
                    <a:pt x="334" y="2501"/>
                    <a:pt x="381" y="2596"/>
                    <a:pt x="500" y="2596"/>
                  </a:cubicBezTo>
                  <a:lnTo>
                    <a:pt x="715" y="2596"/>
                  </a:lnTo>
                  <a:lnTo>
                    <a:pt x="715" y="3477"/>
                  </a:lnTo>
                  <a:lnTo>
                    <a:pt x="500" y="3477"/>
                  </a:lnTo>
                  <a:cubicBezTo>
                    <a:pt x="405" y="3477"/>
                    <a:pt x="334" y="3549"/>
                    <a:pt x="334" y="3644"/>
                  </a:cubicBezTo>
                  <a:cubicBezTo>
                    <a:pt x="334" y="3739"/>
                    <a:pt x="381" y="3834"/>
                    <a:pt x="500" y="3834"/>
                  </a:cubicBezTo>
                  <a:lnTo>
                    <a:pt x="715" y="3834"/>
                  </a:lnTo>
                  <a:lnTo>
                    <a:pt x="715" y="4739"/>
                  </a:lnTo>
                  <a:lnTo>
                    <a:pt x="500" y="4739"/>
                  </a:lnTo>
                  <a:cubicBezTo>
                    <a:pt x="405" y="4739"/>
                    <a:pt x="334" y="4787"/>
                    <a:pt x="334" y="4882"/>
                  </a:cubicBezTo>
                  <a:cubicBezTo>
                    <a:pt x="334" y="5001"/>
                    <a:pt x="381" y="5097"/>
                    <a:pt x="500" y="5097"/>
                  </a:cubicBezTo>
                  <a:lnTo>
                    <a:pt x="715" y="5097"/>
                  </a:lnTo>
                  <a:lnTo>
                    <a:pt x="715" y="5978"/>
                  </a:lnTo>
                  <a:lnTo>
                    <a:pt x="500" y="5978"/>
                  </a:lnTo>
                  <a:cubicBezTo>
                    <a:pt x="405" y="5978"/>
                    <a:pt x="334" y="6049"/>
                    <a:pt x="334" y="6121"/>
                  </a:cubicBezTo>
                  <a:cubicBezTo>
                    <a:pt x="334" y="6240"/>
                    <a:pt x="381" y="6335"/>
                    <a:pt x="500" y="6335"/>
                  </a:cubicBezTo>
                  <a:lnTo>
                    <a:pt x="715" y="6335"/>
                  </a:lnTo>
                  <a:lnTo>
                    <a:pt x="715" y="7240"/>
                  </a:lnTo>
                  <a:lnTo>
                    <a:pt x="500" y="7240"/>
                  </a:lnTo>
                  <a:cubicBezTo>
                    <a:pt x="405" y="7240"/>
                    <a:pt x="334" y="7287"/>
                    <a:pt x="334" y="7383"/>
                  </a:cubicBezTo>
                  <a:cubicBezTo>
                    <a:pt x="334" y="7502"/>
                    <a:pt x="381" y="7597"/>
                    <a:pt x="500" y="7597"/>
                  </a:cubicBezTo>
                  <a:lnTo>
                    <a:pt x="715" y="7597"/>
                  </a:lnTo>
                  <a:lnTo>
                    <a:pt x="715" y="8478"/>
                  </a:lnTo>
                  <a:lnTo>
                    <a:pt x="500" y="8478"/>
                  </a:lnTo>
                  <a:cubicBezTo>
                    <a:pt x="405" y="8478"/>
                    <a:pt x="334" y="8550"/>
                    <a:pt x="334" y="8621"/>
                  </a:cubicBezTo>
                  <a:cubicBezTo>
                    <a:pt x="334" y="8740"/>
                    <a:pt x="381" y="8835"/>
                    <a:pt x="500" y="8835"/>
                  </a:cubicBezTo>
                  <a:lnTo>
                    <a:pt x="715" y="8835"/>
                  </a:lnTo>
                  <a:lnTo>
                    <a:pt x="715" y="9740"/>
                  </a:lnTo>
                  <a:lnTo>
                    <a:pt x="500" y="9740"/>
                  </a:lnTo>
                  <a:cubicBezTo>
                    <a:pt x="405" y="9740"/>
                    <a:pt x="334" y="9788"/>
                    <a:pt x="334" y="9883"/>
                  </a:cubicBezTo>
                  <a:cubicBezTo>
                    <a:pt x="334" y="10002"/>
                    <a:pt x="381" y="10098"/>
                    <a:pt x="500" y="10098"/>
                  </a:cubicBezTo>
                  <a:lnTo>
                    <a:pt x="715" y="10098"/>
                  </a:lnTo>
                  <a:lnTo>
                    <a:pt x="715" y="10717"/>
                  </a:lnTo>
                  <a:lnTo>
                    <a:pt x="286" y="10717"/>
                  </a:lnTo>
                  <a:cubicBezTo>
                    <a:pt x="143" y="10717"/>
                    <a:pt x="0" y="10836"/>
                    <a:pt x="0" y="11002"/>
                  </a:cubicBezTo>
                  <a:lnTo>
                    <a:pt x="0" y="11693"/>
                  </a:lnTo>
                  <a:cubicBezTo>
                    <a:pt x="0" y="11788"/>
                    <a:pt x="95" y="11884"/>
                    <a:pt x="167" y="11884"/>
                  </a:cubicBezTo>
                  <a:lnTo>
                    <a:pt x="1548" y="11884"/>
                  </a:lnTo>
                  <a:cubicBezTo>
                    <a:pt x="1572" y="11884"/>
                    <a:pt x="1596" y="11884"/>
                    <a:pt x="1643" y="11836"/>
                  </a:cubicBezTo>
                  <a:cubicBezTo>
                    <a:pt x="1762" y="11693"/>
                    <a:pt x="1667" y="11550"/>
                    <a:pt x="1524" y="11550"/>
                  </a:cubicBezTo>
                  <a:lnTo>
                    <a:pt x="334" y="11550"/>
                  </a:lnTo>
                  <a:lnTo>
                    <a:pt x="334" y="11074"/>
                  </a:lnTo>
                  <a:lnTo>
                    <a:pt x="11526" y="11074"/>
                  </a:lnTo>
                  <a:lnTo>
                    <a:pt x="11526" y="11550"/>
                  </a:lnTo>
                  <a:lnTo>
                    <a:pt x="2358" y="11550"/>
                  </a:lnTo>
                  <a:cubicBezTo>
                    <a:pt x="2263" y="11550"/>
                    <a:pt x="2167" y="11598"/>
                    <a:pt x="2167" y="11693"/>
                  </a:cubicBezTo>
                  <a:cubicBezTo>
                    <a:pt x="2167" y="11812"/>
                    <a:pt x="2239" y="11907"/>
                    <a:pt x="2358" y="11907"/>
                  </a:cubicBezTo>
                  <a:lnTo>
                    <a:pt x="11598" y="11907"/>
                  </a:lnTo>
                  <a:cubicBezTo>
                    <a:pt x="11764" y="11907"/>
                    <a:pt x="11907" y="11788"/>
                    <a:pt x="11907" y="11598"/>
                  </a:cubicBezTo>
                  <a:lnTo>
                    <a:pt x="11907" y="11002"/>
                  </a:lnTo>
                  <a:cubicBezTo>
                    <a:pt x="11907" y="10836"/>
                    <a:pt x="11788" y="10717"/>
                    <a:pt x="11598" y="10717"/>
                  </a:cubicBezTo>
                  <a:lnTo>
                    <a:pt x="1072" y="10717"/>
                  </a:lnTo>
                  <a:lnTo>
                    <a:pt x="1072" y="191"/>
                  </a:lnTo>
                  <a:cubicBezTo>
                    <a:pt x="1072" y="96"/>
                    <a:pt x="1000" y="0"/>
                    <a:pt x="929"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lide Number Placeholder 4">
            <a:extLst>
              <a:ext uri="{FF2B5EF4-FFF2-40B4-BE49-F238E27FC236}">
                <a16:creationId xmlns:a16="http://schemas.microsoft.com/office/drawing/2014/main" id="{12E164D0-1184-433F-9070-8B3E54E71D0C}"/>
              </a:ext>
            </a:extLst>
          </p:cNvPr>
          <p:cNvSpPr>
            <a:spLocks noGrp="1"/>
          </p:cNvSpPr>
          <p:nvPr>
            <p:ph type="sldNum" sz="quarter" idx="12"/>
          </p:nvPr>
        </p:nvSpPr>
        <p:spPr>
          <a:xfrm>
            <a:off x="8938172" y="6443172"/>
            <a:ext cx="2743200" cy="365125"/>
          </a:xfrm>
        </p:spPr>
        <p:txBody>
          <a:bodyPr/>
          <a:lstStyle/>
          <a:p>
            <a:fld id="{902DE6EE-8502-4327-A89B-4FE566ADE227}" type="slidenum">
              <a:rPr lang="en-US" sz="1800" b="1" smtClean="0">
                <a:solidFill>
                  <a:srgbClr val="142260"/>
                </a:solidFill>
              </a:rPr>
              <a:t>1</a:t>
            </a:fld>
            <a:endParaRPr lang="en-US" sz="1800" b="1" dirty="0">
              <a:solidFill>
                <a:srgbClr val="142260"/>
              </a:solidFill>
            </a:endParaRPr>
          </a:p>
        </p:txBody>
      </p:sp>
    </p:spTree>
    <p:extLst>
      <p:ext uri="{BB962C8B-B14F-4D97-AF65-F5344CB8AC3E}">
        <p14:creationId xmlns:p14="http://schemas.microsoft.com/office/powerpoint/2010/main" val="603326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45"/>
            <a:ext cx="12192000" cy="6870290"/>
          </a:xfrm>
          <a:prstGeom prst="rect">
            <a:avLst/>
          </a:prstGeom>
        </p:spPr>
      </p:pic>
      <p:sp>
        <p:nvSpPr>
          <p:cNvPr id="2" name="TextBox 1">
            <a:extLst>
              <a:ext uri="{FF2B5EF4-FFF2-40B4-BE49-F238E27FC236}">
                <a16:creationId xmlns:a16="http://schemas.microsoft.com/office/drawing/2014/main" id="{F2E90D31-044A-4475-B6C4-90C04D2A8F11}"/>
              </a:ext>
            </a:extLst>
          </p:cNvPr>
          <p:cNvSpPr txBox="1"/>
          <p:nvPr/>
        </p:nvSpPr>
        <p:spPr>
          <a:xfrm>
            <a:off x="253219" y="201693"/>
            <a:ext cx="4515729" cy="2308324"/>
          </a:xfrm>
          <a:prstGeom prst="rect">
            <a:avLst/>
          </a:prstGeom>
          <a:noFill/>
        </p:spPr>
        <p:txBody>
          <a:bodyPr wrap="square" rtlCol="0">
            <a:spAutoFit/>
          </a:bodyPr>
          <a:lstStyle/>
          <a:p>
            <a:pPr algn="ctr"/>
            <a:r>
              <a:rPr lang="en-US" sz="72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OUR JOURNEY</a:t>
            </a:r>
          </a:p>
        </p:txBody>
      </p:sp>
      <p:pic>
        <p:nvPicPr>
          <p:cNvPr id="9" name="Picture 8">
            <a:extLst>
              <a:ext uri="{FF2B5EF4-FFF2-40B4-BE49-F238E27FC236}">
                <a16:creationId xmlns:a16="http://schemas.microsoft.com/office/drawing/2014/main" id="{DE2E6E75-6C8C-438D-8ED7-29B3D27D0EC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20733132">
            <a:off x="3819775" y="-885151"/>
            <a:ext cx="6370356" cy="7776424"/>
          </a:xfrm>
          <a:prstGeom prst="rect">
            <a:avLst/>
          </a:prstGeom>
        </p:spPr>
      </p:pic>
      <p:pic>
        <p:nvPicPr>
          <p:cNvPr id="10" name="Picture 9">
            <a:extLst>
              <a:ext uri="{FF2B5EF4-FFF2-40B4-BE49-F238E27FC236}">
                <a16:creationId xmlns:a16="http://schemas.microsoft.com/office/drawing/2014/main" id="{6E8C0613-608A-40A2-8449-5E61A292BC3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7546893" y="2758262"/>
            <a:ext cx="1366585" cy="1588656"/>
          </a:xfrm>
          <a:prstGeom prst="rect">
            <a:avLst/>
          </a:prstGeom>
        </p:spPr>
      </p:pic>
      <p:pic>
        <p:nvPicPr>
          <p:cNvPr id="11" name="Picture 10">
            <a:extLst>
              <a:ext uri="{FF2B5EF4-FFF2-40B4-BE49-F238E27FC236}">
                <a16:creationId xmlns:a16="http://schemas.microsoft.com/office/drawing/2014/main" id="{3E4A0B90-9C10-42F6-A7C7-6556E89681E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5279769" y="2176783"/>
            <a:ext cx="1756304" cy="2041703"/>
          </a:xfrm>
          <a:prstGeom prst="rect">
            <a:avLst/>
          </a:prstGeom>
        </p:spPr>
      </p:pic>
      <p:pic>
        <p:nvPicPr>
          <p:cNvPr id="12" name="Picture 11">
            <a:extLst>
              <a:ext uri="{FF2B5EF4-FFF2-40B4-BE49-F238E27FC236}">
                <a16:creationId xmlns:a16="http://schemas.microsoft.com/office/drawing/2014/main" id="{5E85822E-65F2-46A1-8446-6B35D234589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747738" y="1327177"/>
            <a:ext cx="509877" cy="592731"/>
          </a:xfrm>
          <a:prstGeom prst="rect">
            <a:avLst/>
          </a:prstGeom>
        </p:spPr>
      </p:pic>
      <p:pic>
        <p:nvPicPr>
          <p:cNvPr id="13" name="Picture 12">
            <a:extLst>
              <a:ext uri="{FF2B5EF4-FFF2-40B4-BE49-F238E27FC236}">
                <a16:creationId xmlns:a16="http://schemas.microsoft.com/office/drawing/2014/main" id="{942B36F9-A79A-413D-A859-57785B6AB59B}"/>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513508" y="703384"/>
            <a:ext cx="436125" cy="506995"/>
          </a:xfrm>
          <a:prstGeom prst="rect">
            <a:avLst/>
          </a:prstGeom>
        </p:spPr>
      </p:pic>
      <p:pic>
        <p:nvPicPr>
          <p:cNvPr id="14" name="Picture 13">
            <a:extLst>
              <a:ext uri="{FF2B5EF4-FFF2-40B4-BE49-F238E27FC236}">
                <a16:creationId xmlns:a16="http://schemas.microsoft.com/office/drawing/2014/main" id="{BBE39E0C-63DC-4EA7-A6FA-CCEDEF17391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949633" y="2029684"/>
            <a:ext cx="693303" cy="805964"/>
          </a:xfrm>
          <a:prstGeom prst="rect">
            <a:avLst/>
          </a:prstGeom>
        </p:spPr>
      </p:pic>
      <p:sp>
        <p:nvSpPr>
          <p:cNvPr id="16" name="TextBox 15">
            <a:extLst>
              <a:ext uri="{FF2B5EF4-FFF2-40B4-BE49-F238E27FC236}">
                <a16:creationId xmlns:a16="http://schemas.microsoft.com/office/drawing/2014/main" id="{5BF47358-EBAB-4D63-94B7-FAE5AEF80E59}"/>
              </a:ext>
            </a:extLst>
          </p:cNvPr>
          <p:cNvSpPr txBox="1"/>
          <p:nvPr/>
        </p:nvSpPr>
        <p:spPr>
          <a:xfrm>
            <a:off x="5922691" y="2728544"/>
            <a:ext cx="1026942" cy="461665"/>
          </a:xfrm>
          <a:prstGeom prst="rect">
            <a:avLst/>
          </a:prstGeom>
          <a:noFill/>
        </p:spPr>
        <p:txBody>
          <a:bodyPr wrap="square" rtlCol="0">
            <a:spAutoFit/>
          </a:bodyPr>
          <a:lstStyle/>
          <a:p>
            <a:r>
              <a:rPr lang="en-US" sz="2400" dirty="0"/>
              <a:t>2</a:t>
            </a:r>
          </a:p>
        </p:txBody>
      </p:sp>
      <p:sp>
        <p:nvSpPr>
          <p:cNvPr id="17" name="Google Shape;787;p49">
            <a:extLst>
              <a:ext uri="{FF2B5EF4-FFF2-40B4-BE49-F238E27FC236}">
                <a16:creationId xmlns:a16="http://schemas.microsoft.com/office/drawing/2014/main" id="{9BB93D4A-3F14-4EDD-8087-801F204F2980}"/>
              </a:ext>
            </a:extLst>
          </p:cNvPr>
          <p:cNvSpPr/>
          <p:nvPr/>
        </p:nvSpPr>
        <p:spPr>
          <a:xfrm>
            <a:off x="9381787" y="753669"/>
            <a:ext cx="765225" cy="763600"/>
          </a:xfrm>
          <a:prstGeom prst="rect">
            <a:avLst/>
          </a:prstGeom>
          <a:solidFill>
            <a:schemeClr val="lt1"/>
          </a:solidFill>
          <a:ln>
            <a:solidFill>
              <a:srgbClr val="142260"/>
            </a:solidFill>
          </a:ln>
        </p:spPr>
        <p:txBody>
          <a:bodyPr spcFirstLastPara="1" wrap="square" lIns="121900" tIns="121900" rIns="121900" bIns="121900" anchor="ctr" anchorCtr="0">
            <a:noAutofit/>
          </a:bodyPr>
          <a:lstStyle/>
          <a:p>
            <a:pPr algn="ctr"/>
            <a:r>
              <a:rPr lang="en" sz="3200" b="1" dirty="0">
                <a:solidFill>
                  <a:srgbClr val="142260"/>
                </a:solidFill>
                <a:latin typeface="Perpetua Titling MT" panose="02020502060505020804" pitchFamily="18" charset="0"/>
                <a:ea typeface="Poppins"/>
                <a:cs typeface="Poppins"/>
                <a:sym typeface="Poppins"/>
              </a:rPr>
              <a:t>02</a:t>
            </a:r>
            <a:endParaRPr sz="3200" b="1" dirty="0">
              <a:solidFill>
                <a:srgbClr val="142260"/>
              </a:solidFill>
              <a:latin typeface="Perpetua Titling MT" panose="02020502060505020804" pitchFamily="18" charset="0"/>
              <a:ea typeface="Poppins"/>
              <a:cs typeface="Poppins"/>
              <a:sym typeface="Poppins"/>
            </a:endParaRPr>
          </a:p>
        </p:txBody>
      </p:sp>
      <p:sp>
        <p:nvSpPr>
          <p:cNvPr id="18" name="TextBox 17">
            <a:extLst>
              <a:ext uri="{FF2B5EF4-FFF2-40B4-BE49-F238E27FC236}">
                <a16:creationId xmlns:a16="http://schemas.microsoft.com/office/drawing/2014/main" id="{6A0591FF-F060-415C-B4F3-EADF35EBF2D6}"/>
              </a:ext>
            </a:extLst>
          </p:cNvPr>
          <p:cNvSpPr txBox="1"/>
          <p:nvPr/>
        </p:nvSpPr>
        <p:spPr>
          <a:xfrm>
            <a:off x="7795713" y="1463578"/>
            <a:ext cx="3937374" cy="584775"/>
          </a:xfrm>
          <a:prstGeom prst="rect">
            <a:avLst/>
          </a:prstGeom>
          <a:noFill/>
        </p:spPr>
        <p:txBody>
          <a:bodyPr wrap="square">
            <a:spAutoFit/>
          </a:bodyPr>
          <a:lstStyle/>
          <a:p>
            <a:pPr lvl="0" algn="ctr"/>
            <a:r>
              <a:rPr lang="en-US" sz="3200" dirty="0">
                <a:solidFill>
                  <a:srgbClr val="142260"/>
                </a:solidFill>
                <a:highlight>
                  <a:srgbClr val="2EC3C8"/>
                </a:highlight>
                <a:latin typeface="Sitka Heading Semibold" pitchFamily="2" charset="0"/>
                <a:cs typeface="Times New Roman" panose="02020603050405020304" pitchFamily="18" charset="0"/>
              </a:rPr>
              <a:t> Data Understanding</a:t>
            </a:r>
          </a:p>
        </p:txBody>
      </p:sp>
      <p:sp>
        <p:nvSpPr>
          <p:cNvPr id="4" name="Slide Number Placeholder 3">
            <a:extLst>
              <a:ext uri="{FF2B5EF4-FFF2-40B4-BE49-F238E27FC236}">
                <a16:creationId xmlns:a16="http://schemas.microsoft.com/office/drawing/2014/main" id="{45CB9EF0-5F78-4737-8EA4-F4290BF4478C}"/>
              </a:ext>
            </a:extLst>
          </p:cNvPr>
          <p:cNvSpPr>
            <a:spLocks noGrp="1"/>
          </p:cNvSpPr>
          <p:nvPr>
            <p:ph type="sldNum" sz="quarter" idx="12"/>
          </p:nvPr>
        </p:nvSpPr>
        <p:spPr>
          <a:xfrm>
            <a:off x="8913478" y="6329717"/>
            <a:ext cx="2743200" cy="365125"/>
          </a:xfrm>
        </p:spPr>
        <p:txBody>
          <a:bodyPr/>
          <a:lstStyle/>
          <a:p>
            <a:fld id="{902DE6EE-8502-4327-A89B-4FE566ADE227}" type="slidenum">
              <a:rPr lang="en-US" sz="1800" b="1" smtClean="0">
                <a:solidFill>
                  <a:srgbClr val="142260"/>
                </a:solidFill>
              </a:rPr>
              <a:t>10</a:t>
            </a:fld>
            <a:endParaRPr lang="en-US" b="1" dirty="0">
              <a:solidFill>
                <a:srgbClr val="142260"/>
              </a:solidFill>
            </a:endParaRPr>
          </a:p>
        </p:txBody>
      </p:sp>
    </p:spTree>
    <p:extLst>
      <p:ext uri="{BB962C8B-B14F-4D97-AF65-F5344CB8AC3E}">
        <p14:creationId xmlns:p14="http://schemas.microsoft.com/office/powerpoint/2010/main" val="2459950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902390"/>
          </a:xfrm>
          <a:prstGeom prst="rect">
            <a:avLst/>
          </a:prstGeom>
        </p:spPr>
      </p:pic>
      <p:sp>
        <p:nvSpPr>
          <p:cNvPr id="2" name="Oval 1">
            <a:extLst>
              <a:ext uri="{FF2B5EF4-FFF2-40B4-BE49-F238E27FC236}">
                <a16:creationId xmlns:a16="http://schemas.microsoft.com/office/drawing/2014/main" id="{FD594729-50CB-45A6-BF93-36EB70F8BA4E}"/>
              </a:ext>
            </a:extLst>
          </p:cNvPr>
          <p:cNvSpPr/>
          <p:nvPr/>
        </p:nvSpPr>
        <p:spPr>
          <a:xfrm>
            <a:off x="146003" y="528259"/>
            <a:ext cx="3643532" cy="3545059"/>
          </a:xfrm>
          <a:prstGeom prst="ellips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58ABAAE8-7D59-4B87-9F9F-16270F0AE132}"/>
              </a:ext>
            </a:extLst>
          </p:cNvPr>
          <p:cNvSpPr/>
          <p:nvPr/>
        </p:nvSpPr>
        <p:spPr>
          <a:xfrm>
            <a:off x="2824426" y="831928"/>
            <a:ext cx="607254" cy="565053"/>
          </a:xfrm>
          <a:prstGeom prst="ellipse">
            <a:avLst/>
          </a:prstGeom>
          <a:solidFill>
            <a:srgbClr val="1422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0F25BED-D5D4-455C-A7CA-506ADEB79D31}"/>
              </a:ext>
            </a:extLst>
          </p:cNvPr>
          <p:cNvSpPr/>
          <p:nvPr/>
        </p:nvSpPr>
        <p:spPr>
          <a:xfrm>
            <a:off x="2182925" y="355074"/>
            <a:ext cx="961292" cy="961293"/>
          </a:xfrm>
          <a:prstGeom prst="ellipse">
            <a:avLst/>
          </a:prstGeom>
          <a:solidFill>
            <a:srgbClr val="1422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hord 2">
            <a:extLst>
              <a:ext uri="{FF2B5EF4-FFF2-40B4-BE49-F238E27FC236}">
                <a16:creationId xmlns:a16="http://schemas.microsoft.com/office/drawing/2014/main" id="{FC6D0C7E-3A1B-4C59-92E1-CD8125C9960A}"/>
              </a:ext>
            </a:extLst>
          </p:cNvPr>
          <p:cNvSpPr/>
          <p:nvPr/>
        </p:nvSpPr>
        <p:spPr>
          <a:xfrm>
            <a:off x="2641546" y="686562"/>
            <a:ext cx="365760" cy="290731"/>
          </a:xfrm>
          <a:prstGeom prst="cho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hord 6">
            <a:extLst>
              <a:ext uri="{FF2B5EF4-FFF2-40B4-BE49-F238E27FC236}">
                <a16:creationId xmlns:a16="http://schemas.microsoft.com/office/drawing/2014/main" id="{6A88B672-F8A9-4AD9-B5B0-5FBA62436486}"/>
              </a:ext>
            </a:extLst>
          </p:cNvPr>
          <p:cNvSpPr/>
          <p:nvPr/>
        </p:nvSpPr>
        <p:spPr>
          <a:xfrm rot="10956557">
            <a:off x="2655723" y="590288"/>
            <a:ext cx="365760" cy="290731"/>
          </a:xfrm>
          <a:prstGeom prst="chor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69BF4B4-D8C6-4A0E-9A57-CFB26DD0ED72}"/>
              </a:ext>
            </a:extLst>
          </p:cNvPr>
          <p:cNvSpPr txBox="1"/>
          <p:nvPr/>
        </p:nvSpPr>
        <p:spPr>
          <a:xfrm>
            <a:off x="4272097" y="1280962"/>
            <a:ext cx="6859436" cy="2695373"/>
          </a:xfrm>
          <a:prstGeom prst="rect">
            <a:avLst/>
          </a:prstGeom>
          <a:noFill/>
        </p:spPr>
        <p:txBody>
          <a:bodyPr wrap="square" rtlCol="0">
            <a:spAutoFit/>
          </a:bodyPr>
          <a:lstStyle/>
          <a:p>
            <a:pPr algn="ctr"/>
            <a:r>
              <a:rPr lang="en-US" sz="2800" dirty="0">
                <a:solidFill>
                  <a:srgbClr val="142260"/>
                </a:solidFill>
                <a:latin typeface="Sitka Heading Semibold" pitchFamily="2" charset="0"/>
              </a:rPr>
              <a:t>We had 174,000 patients’ records, and 12 attribute sets. These 174,000 records have gone under the processing step to settle into 10,000 patients records, and 15 attribute sets with new attribute "cluster id" that indicate which cluster the patient belong.</a:t>
            </a:r>
          </a:p>
        </p:txBody>
      </p:sp>
      <p:sp>
        <p:nvSpPr>
          <p:cNvPr id="15" name="Half Frame 14">
            <a:extLst>
              <a:ext uri="{FF2B5EF4-FFF2-40B4-BE49-F238E27FC236}">
                <a16:creationId xmlns:a16="http://schemas.microsoft.com/office/drawing/2014/main" id="{5751AD32-1D02-4AFF-864B-0BCD07ECFE1D}"/>
              </a:ext>
            </a:extLst>
          </p:cNvPr>
          <p:cNvSpPr/>
          <p:nvPr/>
        </p:nvSpPr>
        <p:spPr>
          <a:xfrm>
            <a:off x="3935538" y="244683"/>
            <a:ext cx="1327052" cy="1008519"/>
          </a:xfrm>
          <a:prstGeom prst="halfFram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Half Frame 15">
            <a:extLst>
              <a:ext uri="{FF2B5EF4-FFF2-40B4-BE49-F238E27FC236}">
                <a16:creationId xmlns:a16="http://schemas.microsoft.com/office/drawing/2014/main" id="{6135EBF1-326C-4CF3-B621-E4F0F8079D66}"/>
              </a:ext>
            </a:extLst>
          </p:cNvPr>
          <p:cNvSpPr/>
          <p:nvPr/>
        </p:nvSpPr>
        <p:spPr>
          <a:xfrm rot="5400000">
            <a:off x="10300307" y="85418"/>
            <a:ext cx="1008518" cy="1327051"/>
          </a:xfrm>
          <a:prstGeom prst="halfFram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Half Frame 16">
            <a:extLst>
              <a:ext uri="{FF2B5EF4-FFF2-40B4-BE49-F238E27FC236}">
                <a16:creationId xmlns:a16="http://schemas.microsoft.com/office/drawing/2014/main" id="{C3FA5E6F-3785-482E-BAFE-8832AC30F041}"/>
              </a:ext>
            </a:extLst>
          </p:cNvPr>
          <p:cNvSpPr/>
          <p:nvPr/>
        </p:nvSpPr>
        <p:spPr>
          <a:xfrm rot="10800000">
            <a:off x="10141040" y="3524724"/>
            <a:ext cx="1327052" cy="1008519"/>
          </a:xfrm>
          <a:prstGeom prst="halfFram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Half Frame 17">
            <a:extLst>
              <a:ext uri="{FF2B5EF4-FFF2-40B4-BE49-F238E27FC236}">
                <a16:creationId xmlns:a16="http://schemas.microsoft.com/office/drawing/2014/main" id="{9505BFD4-442B-47C3-82B2-80E62069DCE7}"/>
              </a:ext>
            </a:extLst>
          </p:cNvPr>
          <p:cNvSpPr/>
          <p:nvPr/>
        </p:nvSpPr>
        <p:spPr>
          <a:xfrm rot="16200000">
            <a:off x="4094804" y="3473202"/>
            <a:ext cx="1008521" cy="1327050"/>
          </a:xfrm>
          <a:prstGeom prst="halfFram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TextBox 18">
            <a:extLst>
              <a:ext uri="{FF2B5EF4-FFF2-40B4-BE49-F238E27FC236}">
                <a16:creationId xmlns:a16="http://schemas.microsoft.com/office/drawing/2014/main" id="{95AB8A3D-16ED-4BD2-941B-3B2179C47051}"/>
              </a:ext>
            </a:extLst>
          </p:cNvPr>
          <p:cNvSpPr txBox="1"/>
          <p:nvPr/>
        </p:nvSpPr>
        <p:spPr>
          <a:xfrm>
            <a:off x="489109" y="1280962"/>
            <a:ext cx="2787445" cy="1754326"/>
          </a:xfrm>
          <a:prstGeom prst="rect">
            <a:avLst/>
          </a:prstGeom>
          <a:noFill/>
        </p:spPr>
        <p:txBody>
          <a:bodyPr wrap="square" rtlCol="0">
            <a:spAutoFit/>
          </a:bodyPr>
          <a:lstStyle/>
          <a:p>
            <a:pPr algn="ctr"/>
            <a:r>
              <a:rPr lang="en-US" sz="5400" dirty="0">
                <a:solidFill>
                  <a:srgbClr val="142260"/>
                </a:solidFill>
                <a:latin typeface="Sitka Heading Semibold" pitchFamily="2" charset="0"/>
                <a:cs typeface="Aharoni" panose="02010803020104030203" pitchFamily="2" charset="-79"/>
              </a:rPr>
              <a:t>Our Dataset</a:t>
            </a:r>
          </a:p>
        </p:txBody>
      </p:sp>
      <p:pic>
        <p:nvPicPr>
          <p:cNvPr id="9" name="Picture 8">
            <a:extLst>
              <a:ext uri="{FF2B5EF4-FFF2-40B4-BE49-F238E27FC236}">
                <a16:creationId xmlns:a16="http://schemas.microsoft.com/office/drawing/2014/main" id="{C993B39B-4507-4C5F-A53A-A262A6C75A7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8169" y="2067622"/>
            <a:ext cx="3057683" cy="3057683"/>
          </a:xfrm>
          <a:prstGeom prst="rect">
            <a:avLst/>
          </a:prstGeom>
        </p:spPr>
      </p:pic>
      <p:sp>
        <p:nvSpPr>
          <p:cNvPr id="10" name="Slide Number Placeholder 9">
            <a:extLst>
              <a:ext uri="{FF2B5EF4-FFF2-40B4-BE49-F238E27FC236}">
                <a16:creationId xmlns:a16="http://schemas.microsoft.com/office/drawing/2014/main" id="{E1CA622A-E612-47AB-AEC1-9CA77658253E}"/>
              </a:ext>
            </a:extLst>
          </p:cNvPr>
          <p:cNvSpPr>
            <a:spLocks noGrp="1"/>
          </p:cNvSpPr>
          <p:nvPr>
            <p:ph type="sldNum" sz="quarter" idx="12"/>
          </p:nvPr>
        </p:nvSpPr>
        <p:spPr>
          <a:xfrm>
            <a:off x="8912440" y="6368582"/>
            <a:ext cx="2743200" cy="365125"/>
          </a:xfrm>
        </p:spPr>
        <p:txBody>
          <a:bodyPr/>
          <a:lstStyle/>
          <a:p>
            <a:fld id="{902DE6EE-8502-4327-A89B-4FE566ADE227}" type="slidenum">
              <a:rPr lang="en-US" sz="1800" b="1" smtClean="0">
                <a:solidFill>
                  <a:srgbClr val="142260"/>
                </a:solidFill>
              </a:rPr>
              <a:t>11</a:t>
            </a:fld>
            <a:endParaRPr lang="en-US" b="1" dirty="0">
              <a:solidFill>
                <a:srgbClr val="142260"/>
              </a:solidFill>
            </a:endParaRPr>
          </a:p>
        </p:txBody>
      </p:sp>
    </p:spTree>
    <p:extLst>
      <p:ext uri="{BB962C8B-B14F-4D97-AF65-F5344CB8AC3E}">
        <p14:creationId xmlns:p14="http://schemas.microsoft.com/office/powerpoint/2010/main" val="2108272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45"/>
            <a:ext cx="12192000" cy="6870290"/>
          </a:xfrm>
          <a:prstGeom prst="rect">
            <a:avLst/>
          </a:prstGeom>
        </p:spPr>
      </p:pic>
      <p:sp>
        <p:nvSpPr>
          <p:cNvPr id="2" name="TextBox 1">
            <a:extLst>
              <a:ext uri="{FF2B5EF4-FFF2-40B4-BE49-F238E27FC236}">
                <a16:creationId xmlns:a16="http://schemas.microsoft.com/office/drawing/2014/main" id="{F2E90D31-044A-4475-B6C4-90C04D2A8F11}"/>
              </a:ext>
            </a:extLst>
          </p:cNvPr>
          <p:cNvSpPr txBox="1"/>
          <p:nvPr/>
        </p:nvSpPr>
        <p:spPr>
          <a:xfrm>
            <a:off x="253219" y="201693"/>
            <a:ext cx="4515729" cy="2308324"/>
          </a:xfrm>
          <a:prstGeom prst="rect">
            <a:avLst/>
          </a:prstGeom>
          <a:noFill/>
        </p:spPr>
        <p:txBody>
          <a:bodyPr wrap="square" rtlCol="0">
            <a:spAutoFit/>
          </a:bodyPr>
          <a:lstStyle/>
          <a:p>
            <a:pPr algn="ctr"/>
            <a:r>
              <a:rPr lang="en-US" sz="72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OUR JOURNEY</a:t>
            </a:r>
          </a:p>
        </p:txBody>
      </p:sp>
      <p:pic>
        <p:nvPicPr>
          <p:cNvPr id="9" name="Picture 8">
            <a:extLst>
              <a:ext uri="{FF2B5EF4-FFF2-40B4-BE49-F238E27FC236}">
                <a16:creationId xmlns:a16="http://schemas.microsoft.com/office/drawing/2014/main" id="{DE2E6E75-6C8C-438D-8ED7-29B3D27D0EC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20733132">
            <a:off x="3819775" y="-885151"/>
            <a:ext cx="6370356" cy="7776424"/>
          </a:xfrm>
          <a:prstGeom prst="rect">
            <a:avLst/>
          </a:prstGeom>
        </p:spPr>
      </p:pic>
      <p:pic>
        <p:nvPicPr>
          <p:cNvPr id="10" name="Picture 9">
            <a:extLst>
              <a:ext uri="{FF2B5EF4-FFF2-40B4-BE49-F238E27FC236}">
                <a16:creationId xmlns:a16="http://schemas.microsoft.com/office/drawing/2014/main" id="{6E8C0613-608A-40A2-8449-5E61A292BC3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8018585" y="3306602"/>
            <a:ext cx="894894" cy="1040315"/>
          </a:xfrm>
          <a:prstGeom prst="rect">
            <a:avLst/>
          </a:prstGeom>
        </p:spPr>
      </p:pic>
      <p:pic>
        <p:nvPicPr>
          <p:cNvPr id="11" name="Picture 10">
            <a:extLst>
              <a:ext uri="{FF2B5EF4-FFF2-40B4-BE49-F238E27FC236}">
                <a16:creationId xmlns:a16="http://schemas.microsoft.com/office/drawing/2014/main" id="{3E4A0B90-9C10-42F6-A7C7-6556E89681E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064872" y="3306602"/>
            <a:ext cx="718130" cy="834826"/>
          </a:xfrm>
          <a:prstGeom prst="rect">
            <a:avLst/>
          </a:prstGeom>
        </p:spPr>
      </p:pic>
      <p:pic>
        <p:nvPicPr>
          <p:cNvPr id="12" name="Picture 11">
            <a:extLst>
              <a:ext uri="{FF2B5EF4-FFF2-40B4-BE49-F238E27FC236}">
                <a16:creationId xmlns:a16="http://schemas.microsoft.com/office/drawing/2014/main" id="{5E85822E-65F2-46A1-8446-6B35D234589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7248496" y="1432883"/>
            <a:ext cx="693302" cy="805963"/>
          </a:xfrm>
          <a:prstGeom prst="rect">
            <a:avLst/>
          </a:prstGeom>
        </p:spPr>
      </p:pic>
      <p:pic>
        <p:nvPicPr>
          <p:cNvPr id="13" name="Picture 12">
            <a:extLst>
              <a:ext uri="{FF2B5EF4-FFF2-40B4-BE49-F238E27FC236}">
                <a16:creationId xmlns:a16="http://schemas.microsoft.com/office/drawing/2014/main" id="{942B36F9-A79A-413D-A859-57785B6AB59B}"/>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530162" y="474259"/>
            <a:ext cx="560672" cy="651781"/>
          </a:xfrm>
          <a:prstGeom prst="rect">
            <a:avLst/>
          </a:prstGeom>
        </p:spPr>
      </p:pic>
      <p:pic>
        <p:nvPicPr>
          <p:cNvPr id="14" name="Picture 13">
            <a:extLst>
              <a:ext uri="{FF2B5EF4-FFF2-40B4-BE49-F238E27FC236}">
                <a16:creationId xmlns:a16="http://schemas.microsoft.com/office/drawing/2014/main" id="{BBE39E0C-63DC-4EA7-A6FA-CCEDEF17391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5993691" y="1711725"/>
            <a:ext cx="1334491" cy="1551346"/>
          </a:xfrm>
          <a:prstGeom prst="rect">
            <a:avLst/>
          </a:prstGeom>
        </p:spPr>
      </p:pic>
      <p:sp>
        <p:nvSpPr>
          <p:cNvPr id="16" name="TextBox 15">
            <a:extLst>
              <a:ext uri="{FF2B5EF4-FFF2-40B4-BE49-F238E27FC236}">
                <a16:creationId xmlns:a16="http://schemas.microsoft.com/office/drawing/2014/main" id="{5BF47358-EBAB-4D63-94B7-FAE5AEF80E59}"/>
              </a:ext>
            </a:extLst>
          </p:cNvPr>
          <p:cNvSpPr txBox="1"/>
          <p:nvPr/>
        </p:nvSpPr>
        <p:spPr>
          <a:xfrm>
            <a:off x="6423937" y="2090377"/>
            <a:ext cx="521930" cy="461665"/>
          </a:xfrm>
          <a:prstGeom prst="rect">
            <a:avLst/>
          </a:prstGeom>
          <a:noFill/>
        </p:spPr>
        <p:txBody>
          <a:bodyPr wrap="square" rtlCol="0">
            <a:spAutoFit/>
          </a:bodyPr>
          <a:lstStyle/>
          <a:p>
            <a:r>
              <a:rPr lang="en-US" sz="2400" dirty="0"/>
              <a:t>3</a:t>
            </a:r>
          </a:p>
        </p:txBody>
      </p:sp>
      <p:sp>
        <p:nvSpPr>
          <p:cNvPr id="17" name="Google Shape;787;p49">
            <a:extLst>
              <a:ext uri="{FF2B5EF4-FFF2-40B4-BE49-F238E27FC236}">
                <a16:creationId xmlns:a16="http://schemas.microsoft.com/office/drawing/2014/main" id="{9BB93D4A-3F14-4EDD-8087-801F204F2980}"/>
              </a:ext>
            </a:extLst>
          </p:cNvPr>
          <p:cNvSpPr/>
          <p:nvPr/>
        </p:nvSpPr>
        <p:spPr>
          <a:xfrm>
            <a:off x="9417000" y="974055"/>
            <a:ext cx="755700" cy="763600"/>
          </a:xfrm>
          <a:prstGeom prst="rect">
            <a:avLst/>
          </a:prstGeom>
          <a:solidFill>
            <a:schemeClr val="lt1"/>
          </a:solidFill>
          <a:ln>
            <a:solidFill>
              <a:srgbClr val="142260"/>
            </a:solidFill>
          </a:ln>
        </p:spPr>
        <p:txBody>
          <a:bodyPr spcFirstLastPara="1" wrap="square" lIns="121900" tIns="121900" rIns="121900" bIns="121900" anchor="ctr" anchorCtr="0">
            <a:noAutofit/>
          </a:bodyPr>
          <a:lstStyle/>
          <a:p>
            <a:pPr algn="ctr"/>
            <a:r>
              <a:rPr lang="en" sz="3200" b="1" dirty="0">
                <a:solidFill>
                  <a:srgbClr val="142260"/>
                </a:solidFill>
                <a:latin typeface="Perpetua Titling MT" panose="02020502060505020804" pitchFamily="18" charset="0"/>
                <a:ea typeface="Poppins"/>
                <a:cs typeface="Poppins"/>
                <a:sym typeface="Poppins"/>
              </a:rPr>
              <a:t>03</a:t>
            </a:r>
            <a:endParaRPr sz="3200" b="1" dirty="0">
              <a:solidFill>
                <a:srgbClr val="142260"/>
              </a:solidFill>
              <a:latin typeface="Perpetua Titling MT" panose="02020502060505020804" pitchFamily="18" charset="0"/>
              <a:ea typeface="Poppins"/>
              <a:cs typeface="Poppins"/>
              <a:sym typeface="Poppins"/>
            </a:endParaRPr>
          </a:p>
        </p:txBody>
      </p:sp>
      <p:sp>
        <p:nvSpPr>
          <p:cNvPr id="18" name="TextBox 17">
            <a:extLst>
              <a:ext uri="{FF2B5EF4-FFF2-40B4-BE49-F238E27FC236}">
                <a16:creationId xmlns:a16="http://schemas.microsoft.com/office/drawing/2014/main" id="{6A0591FF-F060-415C-B4F3-EADF35EBF2D6}"/>
              </a:ext>
            </a:extLst>
          </p:cNvPr>
          <p:cNvSpPr txBox="1"/>
          <p:nvPr/>
        </p:nvSpPr>
        <p:spPr>
          <a:xfrm>
            <a:off x="8078365" y="1654071"/>
            <a:ext cx="3372069" cy="584775"/>
          </a:xfrm>
          <a:prstGeom prst="rect">
            <a:avLst/>
          </a:prstGeom>
          <a:noFill/>
        </p:spPr>
        <p:txBody>
          <a:bodyPr wrap="square">
            <a:spAutoFit/>
          </a:bodyPr>
          <a:lstStyle/>
          <a:p>
            <a:pPr lvl="0" algn="ctr"/>
            <a:r>
              <a:rPr lang="en-US" sz="3200" dirty="0">
                <a:solidFill>
                  <a:srgbClr val="142260"/>
                </a:solidFill>
                <a:highlight>
                  <a:srgbClr val="2EC3C8"/>
                </a:highlight>
                <a:latin typeface="Sitka Heading Semibold" pitchFamily="2" charset="0"/>
                <a:cs typeface="Times New Roman" panose="02020603050405020304" pitchFamily="18" charset="0"/>
              </a:rPr>
              <a:t>Data preparation</a:t>
            </a:r>
          </a:p>
        </p:txBody>
      </p:sp>
      <p:sp>
        <p:nvSpPr>
          <p:cNvPr id="4" name="Slide Number Placeholder 3">
            <a:extLst>
              <a:ext uri="{FF2B5EF4-FFF2-40B4-BE49-F238E27FC236}">
                <a16:creationId xmlns:a16="http://schemas.microsoft.com/office/drawing/2014/main" id="{C49FD320-F3D1-484A-9357-681B30869FEB}"/>
              </a:ext>
            </a:extLst>
          </p:cNvPr>
          <p:cNvSpPr>
            <a:spLocks noGrp="1"/>
          </p:cNvSpPr>
          <p:nvPr>
            <p:ph type="sldNum" sz="quarter" idx="12"/>
          </p:nvPr>
        </p:nvSpPr>
        <p:spPr>
          <a:xfrm>
            <a:off x="8913479" y="6356350"/>
            <a:ext cx="2743200" cy="365125"/>
          </a:xfrm>
        </p:spPr>
        <p:txBody>
          <a:bodyPr/>
          <a:lstStyle/>
          <a:p>
            <a:fld id="{902DE6EE-8502-4327-A89B-4FE566ADE227}" type="slidenum">
              <a:rPr lang="en-US" sz="1800" b="1" smtClean="0">
                <a:solidFill>
                  <a:srgbClr val="142260"/>
                </a:solidFill>
              </a:rPr>
              <a:t>12</a:t>
            </a:fld>
            <a:endParaRPr lang="en-US" b="1" dirty="0">
              <a:solidFill>
                <a:srgbClr val="142260"/>
              </a:solidFill>
            </a:endParaRPr>
          </a:p>
        </p:txBody>
      </p:sp>
    </p:spTree>
    <p:extLst>
      <p:ext uri="{BB962C8B-B14F-4D97-AF65-F5344CB8AC3E}">
        <p14:creationId xmlns:p14="http://schemas.microsoft.com/office/powerpoint/2010/main" val="1712933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34557" cy="6879168"/>
          </a:xfrm>
          <a:prstGeom prst="rect">
            <a:avLst/>
          </a:prstGeom>
        </p:spPr>
      </p:pic>
      <p:pic>
        <p:nvPicPr>
          <p:cNvPr id="3" name="Picture 2">
            <a:extLst>
              <a:ext uri="{FF2B5EF4-FFF2-40B4-BE49-F238E27FC236}">
                <a16:creationId xmlns:a16="http://schemas.microsoft.com/office/drawing/2014/main" id="{C2BF9BDB-85D1-4570-9827-232A6B95EC9D}"/>
              </a:ext>
            </a:extLst>
          </p:cNvPr>
          <p:cNvPicPr>
            <a:picLocks noChangeAspect="1"/>
          </p:cNvPicPr>
          <p:nvPr/>
        </p:nvPicPr>
        <p:blipFill rotWithShape="1">
          <a:blip r:embed="rId3">
            <a:extLst>
              <a:ext uri="{28A0092B-C50C-407E-A947-70E740481C1C}">
                <a14:useLocalDpi xmlns:a14="http://schemas.microsoft.com/office/drawing/2010/main" val="0"/>
              </a:ext>
            </a:extLst>
          </a:blip>
          <a:srcRect t="23519" r="895"/>
          <a:stretch/>
        </p:blipFill>
        <p:spPr>
          <a:xfrm>
            <a:off x="1336608" y="845853"/>
            <a:ext cx="6217920" cy="1739222"/>
          </a:xfrm>
          <a:prstGeom prst="rect">
            <a:avLst/>
          </a:prstGeom>
        </p:spPr>
      </p:pic>
      <p:pic>
        <p:nvPicPr>
          <p:cNvPr id="5" name="Picture 4">
            <a:extLst>
              <a:ext uri="{FF2B5EF4-FFF2-40B4-BE49-F238E27FC236}">
                <a16:creationId xmlns:a16="http://schemas.microsoft.com/office/drawing/2014/main" id="{AF8684BD-71EA-4193-9831-A99F03C927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0891" y="3366377"/>
            <a:ext cx="6217920" cy="2330390"/>
          </a:xfrm>
          <a:prstGeom prst="rect">
            <a:avLst/>
          </a:prstGeom>
        </p:spPr>
      </p:pic>
      <p:sp>
        <p:nvSpPr>
          <p:cNvPr id="2" name="TextBox 1">
            <a:extLst>
              <a:ext uri="{FF2B5EF4-FFF2-40B4-BE49-F238E27FC236}">
                <a16:creationId xmlns:a16="http://schemas.microsoft.com/office/drawing/2014/main" id="{06B0CBD6-43C5-4C85-9573-1FB664C388D1}"/>
              </a:ext>
            </a:extLst>
          </p:cNvPr>
          <p:cNvSpPr txBox="1"/>
          <p:nvPr/>
        </p:nvSpPr>
        <p:spPr>
          <a:xfrm>
            <a:off x="207034" y="315890"/>
            <a:ext cx="6869015" cy="461665"/>
          </a:xfrm>
          <a:prstGeom prst="rect">
            <a:avLst/>
          </a:prstGeom>
          <a:noFill/>
        </p:spPr>
        <p:txBody>
          <a:bodyPr wrap="square" rtlCol="0">
            <a:spAutoFit/>
          </a:bodyPr>
          <a:lstStyle/>
          <a:p>
            <a:r>
              <a:rPr lang="en-US" sz="2400" dirty="0">
                <a:solidFill>
                  <a:schemeClr val="bg1"/>
                </a:solidFill>
                <a:highlight>
                  <a:srgbClr val="142260"/>
                </a:highlight>
                <a:latin typeface="Sitka Heading Semibold" pitchFamily="2" charset="0"/>
                <a:cs typeface="Aharoni" panose="02010803020104030203" pitchFamily="2" charset="-79"/>
              </a:rPr>
              <a:t>Every 10 record was represent one patient</a:t>
            </a:r>
          </a:p>
        </p:txBody>
      </p:sp>
      <p:sp>
        <p:nvSpPr>
          <p:cNvPr id="7" name="TextBox 6">
            <a:extLst>
              <a:ext uri="{FF2B5EF4-FFF2-40B4-BE49-F238E27FC236}">
                <a16:creationId xmlns:a16="http://schemas.microsoft.com/office/drawing/2014/main" id="{63ADE42E-555F-40E3-943A-730A73652401}"/>
              </a:ext>
            </a:extLst>
          </p:cNvPr>
          <p:cNvSpPr txBox="1"/>
          <p:nvPr/>
        </p:nvSpPr>
        <p:spPr>
          <a:xfrm>
            <a:off x="2672862" y="2788988"/>
            <a:ext cx="9003323" cy="461665"/>
          </a:xfrm>
          <a:prstGeom prst="rect">
            <a:avLst/>
          </a:prstGeom>
          <a:noFill/>
        </p:spPr>
        <p:txBody>
          <a:bodyPr wrap="square" rtlCol="0">
            <a:spAutoFit/>
          </a:bodyPr>
          <a:lstStyle/>
          <a:p>
            <a:pPr algn="ctr"/>
            <a:r>
              <a:rPr lang="en-US" sz="2400" dirty="0">
                <a:solidFill>
                  <a:schemeClr val="bg1"/>
                </a:solidFill>
                <a:highlight>
                  <a:srgbClr val="142260"/>
                </a:highlight>
                <a:latin typeface="Sitka Heading Semibold" pitchFamily="2" charset="0"/>
                <a:cs typeface="Aharoni" panose="02010803020104030203" pitchFamily="2" charset="-79"/>
              </a:rPr>
              <a:t>Each record represents one patient and the tests he performed</a:t>
            </a:r>
          </a:p>
        </p:txBody>
      </p:sp>
      <p:sp>
        <p:nvSpPr>
          <p:cNvPr id="8" name="Slide Number Placeholder 7">
            <a:extLst>
              <a:ext uri="{FF2B5EF4-FFF2-40B4-BE49-F238E27FC236}">
                <a16:creationId xmlns:a16="http://schemas.microsoft.com/office/drawing/2014/main" id="{2B7B693C-CB92-4718-B57B-77AA1DC5E6B8}"/>
              </a:ext>
            </a:extLst>
          </p:cNvPr>
          <p:cNvSpPr>
            <a:spLocks noGrp="1"/>
          </p:cNvSpPr>
          <p:nvPr>
            <p:ph type="sldNum" sz="quarter" idx="12"/>
          </p:nvPr>
        </p:nvSpPr>
        <p:spPr>
          <a:xfrm>
            <a:off x="8932985" y="6356350"/>
            <a:ext cx="2743200" cy="365125"/>
          </a:xfrm>
        </p:spPr>
        <p:txBody>
          <a:bodyPr/>
          <a:lstStyle/>
          <a:p>
            <a:fld id="{902DE6EE-8502-4327-A89B-4FE566ADE227}" type="slidenum">
              <a:rPr lang="en-US" sz="1800" b="1" smtClean="0">
                <a:solidFill>
                  <a:srgbClr val="142260"/>
                </a:solidFill>
              </a:rPr>
              <a:t>13</a:t>
            </a:fld>
            <a:endParaRPr lang="en-US" b="1" dirty="0">
              <a:solidFill>
                <a:srgbClr val="142260"/>
              </a:solidFill>
            </a:endParaRPr>
          </a:p>
        </p:txBody>
      </p:sp>
    </p:spTree>
    <p:extLst>
      <p:ext uri="{BB962C8B-B14F-4D97-AF65-F5344CB8AC3E}">
        <p14:creationId xmlns:p14="http://schemas.microsoft.com/office/powerpoint/2010/main" val="1044738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righ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ppt_x</p:attrName>
                                        </p:attrNameLst>
                                      </p:cBhvr>
                                      <p:tavLst>
                                        <p:tav tm="0">
                                          <p:val>
                                            <p:strVal val="#ppt_x-#ppt_w*1.125000"/>
                                          </p:val>
                                        </p:tav>
                                        <p:tav tm="100000">
                                          <p:val>
                                            <p:strVal val="#ppt_x"/>
                                          </p:val>
                                        </p:tav>
                                      </p:tavLst>
                                    </p:anim>
                                    <p:animEffect transition="in" filter="wipe(right)">
                                      <p:cBhvr>
                                        <p:cTn id="18" dur="500"/>
                                        <p:tgtEl>
                                          <p:spTgt spid="7"/>
                                        </p:tgtEl>
                                      </p:cBhvr>
                                    </p:animEffect>
                                  </p:childTnLst>
                                </p:cTn>
                              </p:par>
                              <p:par>
                                <p:cTn id="19" presetID="12" presetClass="entr" presetSubtype="8"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p:tgtEl>
                                          <p:spTgt spid="5"/>
                                        </p:tgtEl>
                                        <p:attrNameLst>
                                          <p:attrName>ppt_x</p:attrName>
                                        </p:attrNameLst>
                                      </p:cBhvr>
                                      <p:tavLst>
                                        <p:tav tm="0">
                                          <p:val>
                                            <p:strVal val="#ppt_x-#ppt_w*1.125000"/>
                                          </p:val>
                                        </p:tav>
                                        <p:tav tm="100000">
                                          <p:val>
                                            <p:strVal val="#ppt_x"/>
                                          </p:val>
                                        </p:tav>
                                      </p:tavLst>
                                    </p:anim>
                                    <p:animEffect transition="in" filter="wipe(right)">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90" y="0"/>
            <a:ext cx="12192000" cy="6892758"/>
          </a:xfrm>
          <a:prstGeom prst="rect">
            <a:avLst/>
          </a:prstGeom>
        </p:spPr>
      </p:pic>
      <p:sp>
        <p:nvSpPr>
          <p:cNvPr id="5" name="TextBox 4">
            <a:extLst>
              <a:ext uri="{FF2B5EF4-FFF2-40B4-BE49-F238E27FC236}">
                <a16:creationId xmlns:a16="http://schemas.microsoft.com/office/drawing/2014/main" id="{0C04D627-CD18-4956-9F28-E7D465D5BD14}"/>
              </a:ext>
            </a:extLst>
          </p:cNvPr>
          <p:cNvSpPr txBox="1"/>
          <p:nvPr/>
        </p:nvSpPr>
        <p:spPr>
          <a:xfrm>
            <a:off x="4040944" y="342904"/>
            <a:ext cx="6196818" cy="646331"/>
          </a:xfrm>
          <a:prstGeom prst="rect">
            <a:avLst/>
          </a:prstGeom>
          <a:noFill/>
        </p:spPr>
        <p:txBody>
          <a:bodyPr wrap="square">
            <a:spAutoFit/>
          </a:bodyPr>
          <a:lstStyle/>
          <a:p>
            <a:r>
              <a:rPr lang="en-US" sz="3600"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ea typeface="Calibri" panose="020F0502020204030204" pitchFamily="34" charset="0"/>
                <a:cs typeface="Aharoni" panose="02010803020104030203" pitchFamily="2" charset="-79"/>
              </a:rPr>
              <a:t>Descriptive statistics </a:t>
            </a:r>
            <a:endParaRPr lang="en-US" sz="3600"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endParaRPr>
          </a:p>
        </p:txBody>
      </p:sp>
      <p:pic>
        <p:nvPicPr>
          <p:cNvPr id="6" name="Picture 5">
            <a:extLst>
              <a:ext uri="{FF2B5EF4-FFF2-40B4-BE49-F238E27FC236}">
                <a16:creationId xmlns:a16="http://schemas.microsoft.com/office/drawing/2014/main" id="{767F5DBF-F338-46E8-966B-DF8EA64F47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90" y="1009840"/>
            <a:ext cx="3857830" cy="4263618"/>
          </a:xfrm>
          <a:prstGeom prst="rect">
            <a:avLst/>
          </a:prstGeom>
        </p:spPr>
      </p:pic>
      <p:pic>
        <p:nvPicPr>
          <p:cNvPr id="7" name="Picture 6" descr="C:\Users\OMEN\AppData\Local\Microsoft\Windows\INetCache\Content.MSO\5BB9BE5.tmp">
            <a:extLst>
              <a:ext uri="{FF2B5EF4-FFF2-40B4-BE49-F238E27FC236}">
                <a16:creationId xmlns:a16="http://schemas.microsoft.com/office/drawing/2014/main" id="{3CDCD12A-6984-428D-BEB4-335035192B75}"/>
              </a:ext>
            </a:extLst>
          </p:cNvPr>
          <p:cNvPicPr>
            <a:picLocks noChangeAspect="1"/>
          </p:cNvPicPr>
          <p:nvPr/>
        </p:nvPicPr>
        <p:blipFill rotWithShape="1">
          <a:blip r:embed="rId4">
            <a:extLst>
              <a:ext uri="{28A0092B-C50C-407E-A947-70E740481C1C}">
                <a14:useLocalDpi xmlns:a14="http://schemas.microsoft.com/office/drawing/2010/main" val="0"/>
              </a:ext>
            </a:extLst>
          </a:blip>
          <a:srcRect l="-1" r="499" b="13179"/>
          <a:stretch/>
        </p:blipFill>
        <p:spPr bwMode="auto">
          <a:xfrm>
            <a:off x="4525401" y="1395057"/>
            <a:ext cx="3297694" cy="3317288"/>
          </a:xfrm>
          <a:prstGeom prst="rect">
            <a:avLst/>
          </a:prstGeom>
          <a:noFill/>
          <a:ln>
            <a:noFill/>
          </a:ln>
        </p:spPr>
      </p:pic>
      <p:pic>
        <p:nvPicPr>
          <p:cNvPr id="8" name="Picture 7" descr="C:\Users\OMEN\AppData\Local\Microsoft\Windows\INetCache\Content.MSO\BC6BD01.tmp">
            <a:extLst>
              <a:ext uri="{FF2B5EF4-FFF2-40B4-BE49-F238E27FC236}">
                <a16:creationId xmlns:a16="http://schemas.microsoft.com/office/drawing/2014/main" id="{1BA47887-617F-4B39-B70D-B23775048DA6}"/>
              </a:ext>
            </a:extLst>
          </p:cNvPr>
          <p:cNvPicPr>
            <a:picLocks noChangeAspect="1"/>
          </p:cNvPicPr>
          <p:nvPr/>
        </p:nvPicPr>
        <p:blipFill rotWithShape="1">
          <a:blip r:embed="rId5">
            <a:extLst>
              <a:ext uri="{28A0092B-C50C-407E-A947-70E740481C1C}">
                <a14:useLocalDpi xmlns:a14="http://schemas.microsoft.com/office/drawing/2010/main" val="0"/>
              </a:ext>
            </a:extLst>
          </a:blip>
          <a:srcRect r="2064" b="3449"/>
          <a:stretch/>
        </p:blipFill>
        <p:spPr bwMode="auto">
          <a:xfrm>
            <a:off x="8519225" y="1414703"/>
            <a:ext cx="3167559" cy="3317289"/>
          </a:xfrm>
          <a:prstGeom prst="rect">
            <a:avLst/>
          </a:prstGeom>
          <a:noFill/>
          <a:ln>
            <a:noFill/>
          </a:ln>
        </p:spPr>
      </p:pic>
      <p:pic>
        <p:nvPicPr>
          <p:cNvPr id="3" name="Picture 2">
            <a:extLst>
              <a:ext uri="{FF2B5EF4-FFF2-40B4-BE49-F238E27FC236}">
                <a16:creationId xmlns:a16="http://schemas.microsoft.com/office/drawing/2014/main" id="{68BE4870-95F4-42A3-B662-86CB80707501}"/>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5012288" y="4144305"/>
            <a:ext cx="919151" cy="1136080"/>
          </a:xfrm>
          <a:prstGeom prst="rect">
            <a:avLst/>
          </a:prstGeom>
        </p:spPr>
      </p:pic>
      <p:pic>
        <p:nvPicPr>
          <p:cNvPr id="45" name="Picture 44">
            <a:extLst>
              <a:ext uri="{FF2B5EF4-FFF2-40B4-BE49-F238E27FC236}">
                <a16:creationId xmlns:a16="http://schemas.microsoft.com/office/drawing/2014/main" id="{26247C4B-EBF8-44FA-9A58-B2756E70B32D}"/>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6957593" y="4214497"/>
            <a:ext cx="802987" cy="1058962"/>
          </a:xfrm>
          <a:prstGeom prst="rect">
            <a:avLst/>
          </a:prstGeom>
        </p:spPr>
      </p:pic>
      <p:pic>
        <p:nvPicPr>
          <p:cNvPr id="80" name="Picture 79">
            <a:extLst>
              <a:ext uri="{FF2B5EF4-FFF2-40B4-BE49-F238E27FC236}">
                <a16:creationId xmlns:a16="http://schemas.microsoft.com/office/drawing/2014/main" id="{C98F489B-57B2-4CC4-B839-5F4D05509101}"/>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2667" b="99111" l="9778" r="89778">
                        <a14:foregroundMark x1="68000" y1="14222" x2="40889" y2="3111"/>
                        <a14:foregroundMark x1="40889" y1="3111" x2="45333" y2="5778"/>
                        <a14:foregroundMark x1="68000" y1="72444" x2="57333" y2="91556"/>
                        <a14:foregroundMark x1="27111" y1="73333" x2="57778" y2="89778"/>
                        <a14:foregroundMark x1="57778" y1="89778" x2="57778" y2="90222"/>
                        <a14:foregroundMark x1="20889" y1="86667" x2="57333" y2="95111"/>
                        <a14:foregroundMark x1="79111" y1="77778" x2="73778" y2="96000"/>
                        <a14:foregroundMark x1="63556" y1="99111" x2="22222" y2="90667"/>
                        <a14:foregroundMark x1="62667" y1="38222" x2="62667" y2="34222"/>
                        <a14:foregroundMark x1="39111" y1="42222" x2="37778" y2="32889"/>
                      </a14:backgroundRemoval>
                    </a14:imgEffect>
                  </a14:imgLayer>
                </a14:imgProps>
              </a:ext>
              <a:ext uri="{28A0092B-C50C-407E-A947-70E740481C1C}">
                <a14:useLocalDpi xmlns:a14="http://schemas.microsoft.com/office/drawing/2010/main" val="0"/>
              </a:ext>
            </a:extLst>
          </a:blip>
          <a:stretch>
            <a:fillRect/>
          </a:stretch>
        </p:blipFill>
        <p:spPr>
          <a:xfrm>
            <a:off x="6136799" y="4354238"/>
            <a:ext cx="673852" cy="739279"/>
          </a:xfrm>
          <a:prstGeom prst="rect">
            <a:avLst/>
          </a:prstGeom>
        </p:spPr>
      </p:pic>
      <p:pic>
        <p:nvPicPr>
          <p:cNvPr id="82" name="Picture 81">
            <a:extLst>
              <a:ext uri="{FF2B5EF4-FFF2-40B4-BE49-F238E27FC236}">
                <a16:creationId xmlns:a16="http://schemas.microsoft.com/office/drawing/2014/main" id="{2AC60BFF-D2ED-44E9-B847-9276F6B1C520}"/>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9961" b="99414" l="9961" r="89844">
                        <a14:foregroundMark x1="69336" y1="75586" x2="58594" y2="38086"/>
                        <a14:foregroundMark x1="66016" y1="90234" x2="42578" y2="84766"/>
                        <a14:foregroundMark x1="43945" y1="96094" x2="36719" y2="75586"/>
                        <a14:foregroundMark x1="61914" y1="99414" x2="50586" y2="85547"/>
                      </a14:backgroundRemoval>
                    </a14:imgEffect>
                  </a14:imgLayer>
                </a14:imgProps>
              </a:ext>
              <a:ext uri="{28A0092B-C50C-407E-A947-70E740481C1C}">
                <a14:useLocalDpi xmlns:a14="http://schemas.microsoft.com/office/drawing/2010/main" val="0"/>
              </a:ext>
            </a:extLst>
          </a:blip>
          <a:stretch>
            <a:fillRect/>
          </a:stretch>
        </p:blipFill>
        <p:spPr>
          <a:xfrm>
            <a:off x="1090061" y="4214496"/>
            <a:ext cx="847554" cy="874397"/>
          </a:xfrm>
          <a:prstGeom prst="rect">
            <a:avLst/>
          </a:prstGeom>
        </p:spPr>
      </p:pic>
      <p:pic>
        <p:nvPicPr>
          <p:cNvPr id="84" name="Picture 83">
            <a:extLst>
              <a:ext uri="{FF2B5EF4-FFF2-40B4-BE49-F238E27FC236}">
                <a16:creationId xmlns:a16="http://schemas.microsoft.com/office/drawing/2014/main" id="{8E601251-8F44-412B-9C53-E46F700E189B}"/>
              </a:ext>
            </a:extLst>
          </p:cNvPr>
          <p:cNvPicPr>
            <a:picLocks noChangeAspect="1"/>
          </p:cNvPicPr>
          <p:nvPr/>
        </p:nvPicPr>
        <p:blipFill>
          <a:blip r:embed="rId14">
            <a:extLst>
              <a:ext uri="{BEBA8EAE-BF5A-486C-A8C5-ECC9F3942E4B}">
                <a14:imgProps xmlns:a14="http://schemas.microsoft.com/office/drawing/2010/main">
                  <a14:imgLayer r:embed="rId1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696260" y="4280856"/>
            <a:ext cx="673572" cy="808037"/>
          </a:xfrm>
          <a:prstGeom prst="rect">
            <a:avLst/>
          </a:prstGeom>
        </p:spPr>
      </p:pic>
      <p:pic>
        <p:nvPicPr>
          <p:cNvPr id="87" name="Picture 86">
            <a:extLst>
              <a:ext uri="{FF2B5EF4-FFF2-40B4-BE49-F238E27FC236}">
                <a16:creationId xmlns:a16="http://schemas.microsoft.com/office/drawing/2014/main" id="{E57AF785-4827-4A21-9666-9D9528C28C12}"/>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9961" b="99414" l="9961" r="89844">
                        <a14:foregroundMark x1="69336" y1="75586" x2="58594" y2="38086"/>
                        <a14:foregroundMark x1="66016" y1="90234" x2="42578" y2="84766"/>
                        <a14:foregroundMark x1="43945" y1="96094" x2="36719" y2="75586"/>
                        <a14:foregroundMark x1="61914" y1="99414" x2="50586" y2="85547"/>
                      </a14:backgroundRemoval>
                    </a14:imgEffect>
                  </a14:imgLayer>
                </a14:imgProps>
              </a:ext>
              <a:ext uri="{28A0092B-C50C-407E-A947-70E740481C1C}">
                <a14:useLocalDpi xmlns:a14="http://schemas.microsoft.com/office/drawing/2010/main" val="0"/>
              </a:ext>
            </a:extLst>
          </a:blip>
          <a:stretch>
            <a:fillRect/>
          </a:stretch>
        </p:blipFill>
        <p:spPr>
          <a:xfrm>
            <a:off x="9076938" y="3944024"/>
            <a:ext cx="901272" cy="929817"/>
          </a:xfrm>
          <a:prstGeom prst="rect">
            <a:avLst/>
          </a:prstGeom>
        </p:spPr>
      </p:pic>
      <p:pic>
        <p:nvPicPr>
          <p:cNvPr id="88" name="Picture 87">
            <a:extLst>
              <a:ext uri="{FF2B5EF4-FFF2-40B4-BE49-F238E27FC236}">
                <a16:creationId xmlns:a16="http://schemas.microsoft.com/office/drawing/2014/main" id="{7D17CBA5-ADC5-4673-8368-8FBE81E60F62}"/>
              </a:ext>
            </a:extLst>
          </p:cNvPr>
          <p:cNvPicPr>
            <a:picLocks noChangeAspect="1"/>
          </p:cNvPicPr>
          <p:nvPr/>
        </p:nvPicPr>
        <p:blipFill>
          <a:blip r:embed="rId14">
            <a:extLst>
              <a:ext uri="{BEBA8EAE-BF5A-486C-A8C5-ECC9F3942E4B}">
                <a14:imgProps xmlns:a14="http://schemas.microsoft.com/office/drawing/2010/main">
                  <a14:imgLayer r:embed="rId1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10550976" y="4019309"/>
            <a:ext cx="775087" cy="929817"/>
          </a:xfrm>
          <a:prstGeom prst="rect">
            <a:avLst/>
          </a:prstGeom>
        </p:spPr>
      </p:pic>
      <p:sp>
        <p:nvSpPr>
          <p:cNvPr id="9" name="Slide Number Placeholder 8">
            <a:extLst>
              <a:ext uri="{FF2B5EF4-FFF2-40B4-BE49-F238E27FC236}">
                <a16:creationId xmlns:a16="http://schemas.microsoft.com/office/drawing/2014/main" id="{F6836F38-35FB-4506-9B99-6B0C4EB06903}"/>
              </a:ext>
            </a:extLst>
          </p:cNvPr>
          <p:cNvSpPr>
            <a:spLocks noGrp="1"/>
          </p:cNvSpPr>
          <p:nvPr>
            <p:ph type="sldNum" sz="quarter" idx="12"/>
          </p:nvPr>
        </p:nvSpPr>
        <p:spPr>
          <a:xfrm>
            <a:off x="8943584" y="6332533"/>
            <a:ext cx="2743200" cy="365125"/>
          </a:xfrm>
        </p:spPr>
        <p:txBody>
          <a:bodyPr/>
          <a:lstStyle/>
          <a:p>
            <a:fld id="{902DE6EE-8502-4327-A89B-4FE566ADE227}" type="slidenum">
              <a:rPr lang="en-US" sz="1800" b="1" smtClean="0">
                <a:solidFill>
                  <a:srgbClr val="142260"/>
                </a:solidFill>
              </a:rPr>
              <a:t>14</a:t>
            </a:fld>
            <a:endParaRPr lang="en-US" b="1" dirty="0">
              <a:solidFill>
                <a:srgbClr val="142260"/>
              </a:solidFill>
            </a:endParaRPr>
          </a:p>
        </p:txBody>
      </p:sp>
    </p:spTree>
    <p:extLst>
      <p:ext uri="{BB962C8B-B14F-4D97-AF65-F5344CB8AC3E}">
        <p14:creationId xmlns:p14="http://schemas.microsoft.com/office/powerpoint/2010/main" val="2008895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70290"/>
          </a:xfrm>
          <a:prstGeom prst="rect">
            <a:avLst/>
          </a:prstGeom>
        </p:spPr>
      </p:pic>
      <p:pic>
        <p:nvPicPr>
          <p:cNvPr id="3" name="Picture 2" descr="C:\Users\OMEN\AppData\Local\Microsoft\Windows\INetCache\Content.MSO\7231F2E5.tmp">
            <a:extLst>
              <a:ext uri="{FF2B5EF4-FFF2-40B4-BE49-F238E27FC236}">
                <a16:creationId xmlns:a16="http://schemas.microsoft.com/office/drawing/2014/main" id="{413E9197-17AE-432D-A37E-B62759DCEA2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77907" y="831993"/>
            <a:ext cx="2813657" cy="1920240"/>
          </a:xfrm>
          <a:prstGeom prst="rect">
            <a:avLst/>
          </a:prstGeom>
          <a:noFill/>
          <a:ln>
            <a:noFill/>
          </a:ln>
        </p:spPr>
      </p:pic>
      <p:pic>
        <p:nvPicPr>
          <p:cNvPr id="5" name="Picture 4" descr="C:\Users\OMEN\AppData\Local\Microsoft\Windows\INetCache\Content.MSO\624F0401.tmp">
            <a:extLst>
              <a:ext uri="{FF2B5EF4-FFF2-40B4-BE49-F238E27FC236}">
                <a16:creationId xmlns:a16="http://schemas.microsoft.com/office/drawing/2014/main" id="{5D78AE0B-0CA5-4417-82D7-0CA7BA0F7DB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5514" y="3398180"/>
            <a:ext cx="2695874" cy="2011679"/>
          </a:xfrm>
          <a:prstGeom prst="rect">
            <a:avLst/>
          </a:prstGeom>
          <a:noFill/>
          <a:ln>
            <a:noFill/>
          </a:ln>
        </p:spPr>
      </p:pic>
      <p:pic>
        <p:nvPicPr>
          <p:cNvPr id="7" name="Picture 6" descr="C:\Users\OMEN\AppData\Local\Microsoft\Windows\INetCache\Content.MSO\131E1BF3.tmp">
            <a:extLst>
              <a:ext uri="{FF2B5EF4-FFF2-40B4-BE49-F238E27FC236}">
                <a16:creationId xmlns:a16="http://schemas.microsoft.com/office/drawing/2014/main" id="{C74E54C5-03F9-4C9D-8BD0-577F6E31600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5514" y="858413"/>
            <a:ext cx="2640744" cy="1893820"/>
          </a:xfrm>
          <a:prstGeom prst="rect">
            <a:avLst/>
          </a:prstGeom>
          <a:noFill/>
          <a:ln>
            <a:noFill/>
          </a:ln>
        </p:spPr>
      </p:pic>
      <p:graphicFrame>
        <p:nvGraphicFramePr>
          <p:cNvPr id="9" name="Table 8">
            <a:extLst>
              <a:ext uri="{FF2B5EF4-FFF2-40B4-BE49-F238E27FC236}">
                <a16:creationId xmlns:a16="http://schemas.microsoft.com/office/drawing/2014/main" id="{22565E98-0B1D-49D7-83EA-C9DE05E1547F}"/>
              </a:ext>
            </a:extLst>
          </p:cNvPr>
          <p:cNvGraphicFramePr>
            <a:graphicFrameLocks noGrp="1"/>
          </p:cNvGraphicFramePr>
          <p:nvPr>
            <p:extLst>
              <p:ext uri="{D42A27DB-BD31-4B8C-83A1-F6EECF244321}">
                <p14:modId xmlns:p14="http://schemas.microsoft.com/office/powerpoint/2010/main" val="1019971937"/>
              </p:ext>
            </p:extLst>
          </p:nvPr>
        </p:nvGraphicFramePr>
        <p:xfrm>
          <a:off x="7560457" y="1050961"/>
          <a:ext cx="4157930" cy="4358898"/>
        </p:xfrm>
        <a:graphic>
          <a:graphicData uri="http://schemas.openxmlformats.org/drawingml/2006/table">
            <a:tbl>
              <a:tblPr rtl="1" firstRow="1" firstCol="1" bandRow="1">
                <a:tableStyleId>{22838BEF-8BB2-4498-84A7-C5851F593DF1}</a:tableStyleId>
              </a:tblPr>
              <a:tblGrid>
                <a:gridCol w="2078965">
                  <a:extLst>
                    <a:ext uri="{9D8B030D-6E8A-4147-A177-3AD203B41FA5}">
                      <a16:colId xmlns:a16="http://schemas.microsoft.com/office/drawing/2014/main" val="765140430"/>
                    </a:ext>
                  </a:extLst>
                </a:gridCol>
                <a:gridCol w="2078965">
                  <a:extLst>
                    <a:ext uri="{9D8B030D-6E8A-4147-A177-3AD203B41FA5}">
                      <a16:colId xmlns:a16="http://schemas.microsoft.com/office/drawing/2014/main" val="2990681224"/>
                    </a:ext>
                  </a:extLst>
                </a:gridCol>
              </a:tblGrid>
              <a:tr h="526108">
                <a:tc>
                  <a:txBody>
                    <a:bodyPr/>
                    <a:lstStyle/>
                    <a:p>
                      <a:pPr marL="0" marR="0" algn="ctr" rtl="0">
                        <a:lnSpc>
                          <a:spcPct val="107000"/>
                        </a:lnSpc>
                        <a:spcBef>
                          <a:spcPts val="0"/>
                        </a:spcBef>
                        <a:spcAft>
                          <a:spcPts val="0"/>
                        </a:spcAft>
                      </a:pPr>
                      <a:r>
                        <a:rPr lang="en-US" sz="2200" b="1"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Mean:</a:t>
                      </a:r>
                      <a:endParaRPr lang="en-US" sz="2200" b="1"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0"/>
                        </a:spcBef>
                        <a:spcAft>
                          <a:spcPts val="0"/>
                        </a:spcAft>
                      </a:pPr>
                      <a:r>
                        <a:rPr lang="en-US" sz="2200" b="1" cap="none" spc="0" dirty="0">
                          <a:ln w="0"/>
                          <a:solidFill>
                            <a:srgbClr val="142260"/>
                          </a:solidFill>
                          <a:effectLst/>
                          <a:latin typeface="Times New Roman" panose="02020603050405020304" pitchFamily="18" charset="0"/>
                          <a:cs typeface="Times New Roman" panose="02020603050405020304" pitchFamily="18" charset="0"/>
                        </a:rPr>
                        <a:t>Test:</a:t>
                      </a:r>
                      <a:endParaRPr lang="en-US" sz="2200" b="1" cap="none" spc="0" dirty="0">
                        <a:ln w="0"/>
                        <a:solidFill>
                          <a:srgbClr val="14226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903776"/>
                  </a:ext>
                </a:extLst>
              </a:tr>
              <a:tr h="390682">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13.255128</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Hb</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4651693"/>
                  </a:ext>
                </a:extLst>
              </a:tr>
              <a:tr h="378251">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37.784121</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Hct</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94534638"/>
                  </a:ext>
                </a:extLst>
              </a:tr>
              <a:tr h="390682">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27.596021</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Lymphocytes</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578578"/>
                  </a:ext>
                </a:extLst>
              </a:tr>
              <a:tr h="390682">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28.120501</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MCH</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44110144"/>
                  </a:ext>
                </a:extLst>
              </a:tr>
              <a:tr h="378251">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35.034891</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MCHC</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052570"/>
                  </a:ext>
                </a:extLst>
              </a:tr>
              <a:tr h="390682">
                <a:tc>
                  <a:txBody>
                    <a:bodyPr/>
                    <a:lstStyle/>
                    <a:p>
                      <a:pPr marL="0" marR="0" algn="ctr" rtl="0">
                        <a:lnSpc>
                          <a:spcPct val="107000"/>
                        </a:lnSpc>
                        <a:spcBef>
                          <a:spcPts val="1200"/>
                        </a:spcBef>
                        <a:spcAft>
                          <a:spcPts val="0"/>
                        </a:spcAft>
                      </a:pPr>
                      <a:r>
                        <a:rPr lang="en-US" sz="1800" b="0" cap="none" spc="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79.816239</a:t>
                      </a:r>
                      <a:endParaRPr lang="en-US" sz="1600" b="0" cap="none" spc="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MCV</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17427340"/>
                  </a:ext>
                </a:extLst>
              </a:tr>
              <a:tr h="390682">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64.194881</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Neutrophile</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21747762"/>
                  </a:ext>
                </a:extLst>
              </a:tr>
              <a:tr h="390682">
                <a:tc>
                  <a:txBody>
                    <a:bodyPr/>
                    <a:lstStyle/>
                    <a:p>
                      <a:pPr marL="0" marR="0" algn="ctr" rtl="0">
                        <a:lnSpc>
                          <a:spcPct val="107000"/>
                        </a:lnSpc>
                        <a:spcBef>
                          <a:spcPts val="1200"/>
                        </a:spcBef>
                        <a:spcAft>
                          <a:spcPts val="0"/>
                        </a:spcAft>
                      </a:pPr>
                      <a:r>
                        <a:rPr lang="en-US" sz="1800" b="0" cap="none" spc="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240.772786</a:t>
                      </a:r>
                      <a:endParaRPr lang="en-US" sz="1600" b="0" cap="none" spc="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PLT</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65686474"/>
                  </a:ext>
                </a:extLst>
              </a:tr>
              <a:tr h="378251">
                <a:tc>
                  <a:txBody>
                    <a:bodyPr/>
                    <a:lstStyle/>
                    <a:p>
                      <a:pPr marL="0" marR="0" algn="ctr" rtl="0">
                        <a:lnSpc>
                          <a:spcPct val="107000"/>
                        </a:lnSpc>
                        <a:spcBef>
                          <a:spcPts val="1200"/>
                        </a:spcBef>
                        <a:spcAft>
                          <a:spcPts val="0"/>
                        </a:spcAft>
                      </a:pPr>
                      <a:r>
                        <a:rPr lang="en-US" sz="1800" b="0" cap="none" spc="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4.733117</a:t>
                      </a:r>
                      <a:endParaRPr lang="en-US" sz="1600" b="0" cap="none" spc="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RBCs</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7740791"/>
                  </a:ext>
                </a:extLst>
              </a:tr>
              <a:tr h="353945">
                <a:tc>
                  <a:txBody>
                    <a:bodyPr/>
                    <a:lstStyle/>
                    <a:p>
                      <a:pPr marL="0" marR="0" algn="ctr" rtl="0">
                        <a:lnSpc>
                          <a:spcPct val="107000"/>
                        </a:lnSpc>
                        <a:spcBef>
                          <a:spcPts val="1200"/>
                        </a:spcBef>
                        <a:spcAft>
                          <a:spcPts val="0"/>
                        </a:spcAft>
                      </a:pPr>
                      <a:r>
                        <a:rPr lang="en-US" sz="1800" b="0" cap="none" spc="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8.307985</a:t>
                      </a:r>
                      <a:endParaRPr lang="en-US" sz="1600" b="0" cap="none" spc="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07000"/>
                        </a:lnSpc>
                        <a:spcBef>
                          <a:spcPts val="1200"/>
                        </a:spcBef>
                        <a:spcAft>
                          <a:spcPts val="0"/>
                        </a:spcAft>
                      </a:pPr>
                      <a:r>
                        <a:rPr lang="en-US" sz="18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WBCs</a:t>
                      </a:r>
                      <a:endParaRPr lang="en-US" sz="1600" b="0" cap="none" spc="0" dirty="0">
                        <a:ln w="0"/>
                        <a:solidFill>
                          <a:srgbClr val="142260"/>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60779336"/>
                  </a:ext>
                </a:extLst>
              </a:tr>
            </a:tbl>
          </a:graphicData>
        </a:graphic>
      </p:graphicFrame>
      <p:pic>
        <p:nvPicPr>
          <p:cNvPr id="10" name="Picture 9" descr="C:\Users\OMEN\AppData\Local\Microsoft\Windows\INetCache\Content.MSO\326143AB.tmp">
            <a:extLst>
              <a:ext uri="{FF2B5EF4-FFF2-40B4-BE49-F238E27FC236}">
                <a16:creationId xmlns:a16="http://schemas.microsoft.com/office/drawing/2014/main" id="{3AEA092B-3281-47AE-AC38-ECF3C4C0994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52641" y="3398179"/>
            <a:ext cx="2838923" cy="2011680"/>
          </a:xfrm>
          <a:prstGeom prst="rect">
            <a:avLst/>
          </a:prstGeom>
          <a:noFill/>
          <a:ln>
            <a:noFill/>
          </a:ln>
        </p:spPr>
      </p:pic>
      <p:sp>
        <p:nvSpPr>
          <p:cNvPr id="11" name="TextBox 10">
            <a:extLst>
              <a:ext uri="{FF2B5EF4-FFF2-40B4-BE49-F238E27FC236}">
                <a16:creationId xmlns:a16="http://schemas.microsoft.com/office/drawing/2014/main" id="{3543678B-46A5-4C6A-BD6C-22740FF1B7E6}"/>
              </a:ext>
            </a:extLst>
          </p:cNvPr>
          <p:cNvSpPr txBox="1"/>
          <p:nvPr/>
        </p:nvSpPr>
        <p:spPr>
          <a:xfrm>
            <a:off x="1488831" y="251683"/>
            <a:ext cx="9214338" cy="584775"/>
          </a:xfrm>
          <a:prstGeom prst="rect">
            <a:avLst/>
          </a:prstGeom>
          <a:noFill/>
        </p:spPr>
        <p:txBody>
          <a:bodyPr wrap="square" rtlCol="0">
            <a:spAutoFit/>
          </a:bodyPr>
          <a:lstStyle/>
          <a:p>
            <a:r>
              <a:rPr lang="en-US" sz="3200" dirty="0">
                <a:solidFill>
                  <a:srgbClr val="142260"/>
                </a:solidFill>
                <a:highlight>
                  <a:srgbClr val="2EC3C8"/>
                </a:highlight>
                <a:latin typeface="Sitka Heading Semibold" pitchFamily="2" charset="0"/>
                <a:cs typeface="Aharoni" panose="02010803020104030203" pitchFamily="2" charset="-79"/>
              </a:rPr>
              <a:t>Ensure that the data is normally distributed</a:t>
            </a:r>
          </a:p>
        </p:txBody>
      </p:sp>
      <p:sp>
        <p:nvSpPr>
          <p:cNvPr id="6" name="Slide Number Placeholder 5">
            <a:extLst>
              <a:ext uri="{FF2B5EF4-FFF2-40B4-BE49-F238E27FC236}">
                <a16:creationId xmlns:a16="http://schemas.microsoft.com/office/drawing/2014/main" id="{01654AF2-D2A5-4E8A-B7DA-F7ABB5B0F52B}"/>
              </a:ext>
            </a:extLst>
          </p:cNvPr>
          <p:cNvSpPr>
            <a:spLocks noGrp="1"/>
          </p:cNvSpPr>
          <p:nvPr>
            <p:ph type="sldNum" sz="quarter" idx="12"/>
          </p:nvPr>
        </p:nvSpPr>
        <p:spPr>
          <a:xfrm>
            <a:off x="8975187" y="6333580"/>
            <a:ext cx="2743200" cy="365125"/>
          </a:xfrm>
        </p:spPr>
        <p:txBody>
          <a:bodyPr/>
          <a:lstStyle/>
          <a:p>
            <a:fld id="{902DE6EE-8502-4327-A89B-4FE566ADE227}" type="slidenum">
              <a:rPr lang="en-US" sz="1800" b="1" smtClean="0">
                <a:solidFill>
                  <a:srgbClr val="142260"/>
                </a:solidFill>
              </a:rPr>
              <a:t>15</a:t>
            </a:fld>
            <a:endParaRPr lang="en-US" b="1" dirty="0">
              <a:solidFill>
                <a:srgbClr val="142260"/>
              </a:solidFill>
            </a:endParaRPr>
          </a:p>
        </p:txBody>
      </p:sp>
      <p:sp>
        <p:nvSpPr>
          <p:cNvPr id="12" name="TextBox 11">
            <a:extLst>
              <a:ext uri="{FF2B5EF4-FFF2-40B4-BE49-F238E27FC236}">
                <a16:creationId xmlns:a16="http://schemas.microsoft.com/office/drawing/2014/main" id="{7079A531-6337-4627-8319-3CF613D49A7E}"/>
              </a:ext>
            </a:extLst>
          </p:cNvPr>
          <p:cNvSpPr txBox="1"/>
          <p:nvPr/>
        </p:nvSpPr>
        <p:spPr>
          <a:xfrm>
            <a:off x="3877907" y="2813463"/>
            <a:ext cx="3706829" cy="492443"/>
          </a:xfrm>
          <a:prstGeom prst="rect">
            <a:avLst/>
          </a:prstGeom>
          <a:noFill/>
        </p:spPr>
        <p:txBody>
          <a:bodyPr wrap="square" rtlCol="0">
            <a:spAutoFit/>
          </a:bodyPr>
          <a:lstStyle/>
          <a:p>
            <a:pPr marL="285750" indent="-285750">
              <a:buFont typeface="Arial" panose="020B0604020202020204" pitchFamily="34" charset="0"/>
              <a:buChar char="•"/>
            </a:pPr>
            <a:r>
              <a:rPr lang="en-US" sz="1300" dirty="0">
                <a:latin typeface="Times New Roman" panose="02020603050405020304" pitchFamily="18" charset="0"/>
                <a:cs typeface="Times New Roman" panose="02020603050405020304" pitchFamily="18" charset="0"/>
              </a:rPr>
              <a:t>Normal range for male = 13.2 – 17.5</a:t>
            </a:r>
          </a:p>
          <a:p>
            <a:pPr marL="285750" indent="-285750">
              <a:buFont typeface="Arial" panose="020B0604020202020204" pitchFamily="34" charset="0"/>
              <a:buChar char="•"/>
            </a:pPr>
            <a:r>
              <a:rPr lang="en-US" sz="1300" dirty="0">
                <a:latin typeface="Times New Roman" panose="02020603050405020304" pitchFamily="18" charset="0"/>
                <a:cs typeface="Times New Roman" panose="02020603050405020304" pitchFamily="18" charset="0"/>
              </a:rPr>
              <a:t>Normal range for female = 12 -16</a:t>
            </a:r>
          </a:p>
        </p:txBody>
      </p:sp>
      <p:sp>
        <p:nvSpPr>
          <p:cNvPr id="13" name="TextBox 12">
            <a:extLst>
              <a:ext uri="{FF2B5EF4-FFF2-40B4-BE49-F238E27FC236}">
                <a16:creationId xmlns:a16="http://schemas.microsoft.com/office/drawing/2014/main" id="{D0EB63D0-1901-400F-B76A-984B9C427113}"/>
              </a:ext>
            </a:extLst>
          </p:cNvPr>
          <p:cNvSpPr txBox="1"/>
          <p:nvPr/>
        </p:nvSpPr>
        <p:spPr>
          <a:xfrm>
            <a:off x="693241" y="2813463"/>
            <a:ext cx="3184666" cy="492443"/>
          </a:xfrm>
          <a:prstGeom prst="rect">
            <a:avLst/>
          </a:prstGeom>
          <a:noFill/>
        </p:spPr>
        <p:txBody>
          <a:bodyPr wrap="square" rtlCol="0">
            <a:spAutoFit/>
          </a:bodyPr>
          <a:lstStyle/>
          <a:p>
            <a:pPr marL="285750" indent="-285750">
              <a:buFont typeface="Arial" panose="020B0604020202020204" pitchFamily="34" charset="0"/>
              <a:buChar char="•"/>
            </a:pPr>
            <a:r>
              <a:rPr lang="en-US" sz="1300" dirty="0">
                <a:latin typeface="Times New Roman" panose="02020603050405020304" pitchFamily="18" charset="0"/>
                <a:cs typeface="Times New Roman" panose="02020603050405020304" pitchFamily="18" charset="0"/>
              </a:rPr>
              <a:t>Normal range for male = 80 – 100</a:t>
            </a:r>
          </a:p>
          <a:p>
            <a:pPr marL="285750" indent="-285750">
              <a:buFont typeface="Arial" panose="020B0604020202020204" pitchFamily="34" charset="0"/>
              <a:buChar char="•"/>
            </a:pPr>
            <a:r>
              <a:rPr lang="en-US" sz="1300" dirty="0">
                <a:latin typeface="Times New Roman" panose="02020603050405020304" pitchFamily="18" charset="0"/>
                <a:cs typeface="Times New Roman" panose="02020603050405020304" pitchFamily="18" charset="0"/>
              </a:rPr>
              <a:t>Normal range for female = 80 -97</a:t>
            </a:r>
          </a:p>
        </p:txBody>
      </p:sp>
    </p:spTree>
    <p:extLst>
      <p:ext uri="{BB962C8B-B14F-4D97-AF65-F5344CB8AC3E}">
        <p14:creationId xmlns:p14="http://schemas.microsoft.com/office/powerpoint/2010/main" val="2490959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45"/>
            <a:ext cx="12192000" cy="6870290"/>
          </a:xfrm>
          <a:prstGeom prst="rect">
            <a:avLst/>
          </a:prstGeom>
        </p:spPr>
      </p:pic>
      <p:sp>
        <p:nvSpPr>
          <p:cNvPr id="2" name="TextBox 1">
            <a:extLst>
              <a:ext uri="{FF2B5EF4-FFF2-40B4-BE49-F238E27FC236}">
                <a16:creationId xmlns:a16="http://schemas.microsoft.com/office/drawing/2014/main" id="{F2E90D31-044A-4475-B6C4-90C04D2A8F11}"/>
              </a:ext>
            </a:extLst>
          </p:cNvPr>
          <p:cNvSpPr txBox="1"/>
          <p:nvPr/>
        </p:nvSpPr>
        <p:spPr>
          <a:xfrm>
            <a:off x="323215" y="249630"/>
            <a:ext cx="4515729" cy="2308324"/>
          </a:xfrm>
          <a:prstGeom prst="rect">
            <a:avLst/>
          </a:prstGeom>
          <a:noFill/>
        </p:spPr>
        <p:txBody>
          <a:bodyPr wrap="square" rtlCol="0">
            <a:spAutoFit/>
          </a:bodyPr>
          <a:lstStyle/>
          <a:p>
            <a:pPr algn="ctr"/>
            <a:r>
              <a:rPr lang="en-US" sz="72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OUR JOURNEY</a:t>
            </a:r>
          </a:p>
        </p:txBody>
      </p:sp>
      <p:pic>
        <p:nvPicPr>
          <p:cNvPr id="9" name="Picture 8">
            <a:extLst>
              <a:ext uri="{FF2B5EF4-FFF2-40B4-BE49-F238E27FC236}">
                <a16:creationId xmlns:a16="http://schemas.microsoft.com/office/drawing/2014/main" id="{DE2E6E75-6C8C-438D-8ED7-29B3D27D0EC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20733132">
            <a:off x="3819775" y="-885151"/>
            <a:ext cx="6370356" cy="7776424"/>
          </a:xfrm>
          <a:prstGeom prst="rect">
            <a:avLst/>
          </a:prstGeom>
        </p:spPr>
      </p:pic>
      <p:pic>
        <p:nvPicPr>
          <p:cNvPr id="10" name="Picture 9">
            <a:extLst>
              <a:ext uri="{FF2B5EF4-FFF2-40B4-BE49-F238E27FC236}">
                <a16:creationId xmlns:a16="http://schemas.microsoft.com/office/drawing/2014/main" id="{6E8C0613-608A-40A2-8449-5E61A292BC3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7582783" y="3180957"/>
            <a:ext cx="1053136" cy="1224271"/>
          </a:xfrm>
          <a:prstGeom prst="rect">
            <a:avLst/>
          </a:prstGeom>
        </p:spPr>
      </p:pic>
      <p:pic>
        <p:nvPicPr>
          <p:cNvPr id="11" name="Picture 10">
            <a:extLst>
              <a:ext uri="{FF2B5EF4-FFF2-40B4-BE49-F238E27FC236}">
                <a16:creationId xmlns:a16="http://schemas.microsoft.com/office/drawing/2014/main" id="{3E4A0B90-9C10-42F6-A7C7-6556E89681E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5954074" y="3082736"/>
            <a:ext cx="861229" cy="1001179"/>
          </a:xfrm>
          <a:prstGeom prst="rect">
            <a:avLst/>
          </a:prstGeom>
        </p:spPr>
      </p:pic>
      <p:pic>
        <p:nvPicPr>
          <p:cNvPr id="12" name="Picture 11">
            <a:extLst>
              <a:ext uri="{FF2B5EF4-FFF2-40B4-BE49-F238E27FC236}">
                <a16:creationId xmlns:a16="http://schemas.microsoft.com/office/drawing/2014/main" id="{5E85822E-65F2-46A1-8446-6B35D234589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530162" y="1028075"/>
            <a:ext cx="1402770" cy="1630719"/>
          </a:xfrm>
          <a:prstGeom prst="rect">
            <a:avLst/>
          </a:prstGeom>
        </p:spPr>
      </p:pic>
      <p:pic>
        <p:nvPicPr>
          <p:cNvPr id="13" name="Picture 12">
            <a:extLst>
              <a:ext uri="{FF2B5EF4-FFF2-40B4-BE49-F238E27FC236}">
                <a16:creationId xmlns:a16="http://schemas.microsoft.com/office/drawing/2014/main" id="{942B36F9-A79A-413D-A859-57785B6AB59B}"/>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673261" y="444564"/>
            <a:ext cx="500525" cy="581860"/>
          </a:xfrm>
          <a:prstGeom prst="rect">
            <a:avLst/>
          </a:prstGeom>
        </p:spPr>
      </p:pic>
      <p:pic>
        <p:nvPicPr>
          <p:cNvPr id="14" name="Picture 13">
            <a:extLst>
              <a:ext uri="{FF2B5EF4-FFF2-40B4-BE49-F238E27FC236}">
                <a16:creationId xmlns:a16="http://schemas.microsoft.com/office/drawing/2014/main" id="{BBE39E0C-63DC-4EA7-A6FA-CCEDEF17391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255677" y="2148514"/>
            <a:ext cx="763570" cy="887650"/>
          </a:xfrm>
          <a:prstGeom prst="rect">
            <a:avLst/>
          </a:prstGeom>
        </p:spPr>
      </p:pic>
      <p:sp>
        <p:nvSpPr>
          <p:cNvPr id="16" name="TextBox 15">
            <a:extLst>
              <a:ext uri="{FF2B5EF4-FFF2-40B4-BE49-F238E27FC236}">
                <a16:creationId xmlns:a16="http://schemas.microsoft.com/office/drawing/2014/main" id="{5BF47358-EBAB-4D63-94B7-FAE5AEF80E59}"/>
              </a:ext>
            </a:extLst>
          </p:cNvPr>
          <p:cNvSpPr txBox="1"/>
          <p:nvPr/>
        </p:nvSpPr>
        <p:spPr>
          <a:xfrm>
            <a:off x="7019247" y="1403792"/>
            <a:ext cx="1026942" cy="461665"/>
          </a:xfrm>
          <a:prstGeom prst="rect">
            <a:avLst/>
          </a:prstGeom>
          <a:noFill/>
        </p:spPr>
        <p:txBody>
          <a:bodyPr wrap="square" rtlCol="0">
            <a:spAutoFit/>
          </a:bodyPr>
          <a:lstStyle/>
          <a:p>
            <a:r>
              <a:rPr lang="en-US" sz="2400" dirty="0"/>
              <a:t>4</a:t>
            </a:r>
          </a:p>
        </p:txBody>
      </p:sp>
      <p:sp>
        <p:nvSpPr>
          <p:cNvPr id="17" name="Google Shape;787;p49">
            <a:extLst>
              <a:ext uri="{FF2B5EF4-FFF2-40B4-BE49-F238E27FC236}">
                <a16:creationId xmlns:a16="http://schemas.microsoft.com/office/drawing/2014/main" id="{9BB93D4A-3F14-4EDD-8087-801F204F2980}"/>
              </a:ext>
            </a:extLst>
          </p:cNvPr>
          <p:cNvSpPr/>
          <p:nvPr/>
        </p:nvSpPr>
        <p:spPr>
          <a:xfrm>
            <a:off x="9421434" y="871024"/>
            <a:ext cx="850950" cy="763600"/>
          </a:xfrm>
          <a:prstGeom prst="rect">
            <a:avLst/>
          </a:prstGeom>
          <a:solidFill>
            <a:schemeClr val="lt1"/>
          </a:solidFill>
          <a:ln>
            <a:solidFill>
              <a:srgbClr val="142260"/>
            </a:solidFill>
          </a:ln>
        </p:spPr>
        <p:txBody>
          <a:bodyPr spcFirstLastPara="1" wrap="square" lIns="121900" tIns="121900" rIns="121900" bIns="121900" anchor="ctr" anchorCtr="0">
            <a:noAutofit/>
          </a:bodyPr>
          <a:lstStyle/>
          <a:p>
            <a:pPr algn="ctr"/>
            <a:r>
              <a:rPr lang="en" sz="3200" b="1" dirty="0">
                <a:solidFill>
                  <a:srgbClr val="142260"/>
                </a:solidFill>
                <a:latin typeface="Perpetua Titling MT" panose="02020502060505020804" pitchFamily="18" charset="0"/>
                <a:ea typeface="Poppins"/>
                <a:cs typeface="Poppins"/>
                <a:sym typeface="Poppins"/>
              </a:rPr>
              <a:t>04</a:t>
            </a:r>
            <a:endParaRPr sz="2667" b="1" dirty="0">
              <a:solidFill>
                <a:srgbClr val="142260"/>
              </a:solidFill>
              <a:latin typeface="Perpetua Titling MT" panose="02020502060505020804" pitchFamily="18" charset="0"/>
              <a:ea typeface="Poppins"/>
              <a:cs typeface="Poppins"/>
              <a:sym typeface="Poppins"/>
            </a:endParaRPr>
          </a:p>
        </p:txBody>
      </p:sp>
      <p:sp>
        <p:nvSpPr>
          <p:cNvPr id="18" name="TextBox 17">
            <a:extLst>
              <a:ext uri="{FF2B5EF4-FFF2-40B4-BE49-F238E27FC236}">
                <a16:creationId xmlns:a16="http://schemas.microsoft.com/office/drawing/2014/main" id="{6A0591FF-F060-415C-B4F3-EADF35EBF2D6}"/>
              </a:ext>
            </a:extLst>
          </p:cNvPr>
          <p:cNvSpPr txBox="1"/>
          <p:nvPr/>
        </p:nvSpPr>
        <p:spPr>
          <a:xfrm>
            <a:off x="8339647" y="1524201"/>
            <a:ext cx="2947226" cy="707886"/>
          </a:xfrm>
          <a:prstGeom prst="rect">
            <a:avLst/>
          </a:prstGeom>
          <a:noFill/>
        </p:spPr>
        <p:txBody>
          <a:bodyPr wrap="square">
            <a:spAutoFit/>
          </a:bodyPr>
          <a:lstStyle/>
          <a:p>
            <a:pPr lvl="0" algn="ctr"/>
            <a:r>
              <a:rPr lang="en-US" sz="4000" dirty="0">
                <a:solidFill>
                  <a:srgbClr val="142260"/>
                </a:solidFill>
                <a:highlight>
                  <a:srgbClr val="2EC3C8"/>
                </a:highlight>
                <a:latin typeface="Sitka Heading Semibold" pitchFamily="2" charset="0"/>
                <a:cs typeface="Times New Roman" panose="02020603050405020304" pitchFamily="18" charset="0"/>
              </a:rPr>
              <a:t>Modeling </a:t>
            </a:r>
          </a:p>
        </p:txBody>
      </p:sp>
      <p:sp>
        <p:nvSpPr>
          <p:cNvPr id="4" name="Slide Number Placeholder 3">
            <a:extLst>
              <a:ext uri="{FF2B5EF4-FFF2-40B4-BE49-F238E27FC236}">
                <a16:creationId xmlns:a16="http://schemas.microsoft.com/office/drawing/2014/main" id="{1999E940-A467-4FAC-80D7-5556F5B0DE9E}"/>
              </a:ext>
            </a:extLst>
          </p:cNvPr>
          <p:cNvSpPr>
            <a:spLocks noGrp="1"/>
          </p:cNvSpPr>
          <p:nvPr>
            <p:ph type="sldNum" sz="quarter" idx="12"/>
          </p:nvPr>
        </p:nvSpPr>
        <p:spPr>
          <a:xfrm>
            <a:off x="8900784" y="6329717"/>
            <a:ext cx="2743200" cy="365125"/>
          </a:xfrm>
        </p:spPr>
        <p:txBody>
          <a:bodyPr/>
          <a:lstStyle/>
          <a:p>
            <a:fld id="{902DE6EE-8502-4327-A89B-4FE566ADE227}" type="slidenum">
              <a:rPr lang="en-US" sz="1800" b="1" smtClean="0">
                <a:solidFill>
                  <a:srgbClr val="142260"/>
                </a:solidFill>
              </a:rPr>
              <a:t>16</a:t>
            </a:fld>
            <a:endParaRPr lang="en-US" b="1" dirty="0">
              <a:solidFill>
                <a:srgbClr val="142260"/>
              </a:solidFill>
            </a:endParaRPr>
          </a:p>
        </p:txBody>
      </p:sp>
    </p:spTree>
    <p:extLst>
      <p:ext uri="{BB962C8B-B14F-4D97-AF65-F5344CB8AC3E}">
        <p14:creationId xmlns:p14="http://schemas.microsoft.com/office/powerpoint/2010/main" val="2583763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45"/>
            <a:ext cx="12192000" cy="6870290"/>
          </a:xfrm>
          <a:prstGeom prst="rect">
            <a:avLst/>
          </a:prstGeom>
        </p:spPr>
      </p:pic>
      <p:sp>
        <p:nvSpPr>
          <p:cNvPr id="2" name="TextBox 1">
            <a:extLst>
              <a:ext uri="{FF2B5EF4-FFF2-40B4-BE49-F238E27FC236}">
                <a16:creationId xmlns:a16="http://schemas.microsoft.com/office/drawing/2014/main" id="{E87E1F95-1335-44DA-BDA6-1EDC6F846B33}"/>
              </a:ext>
            </a:extLst>
          </p:cNvPr>
          <p:cNvSpPr txBox="1"/>
          <p:nvPr/>
        </p:nvSpPr>
        <p:spPr>
          <a:xfrm>
            <a:off x="1900573" y="788296"/>
            <a:ext cx="7962314" cy="769441"/>
          </a:xfrm>
          <a:prstGeom prst="rect">
            <a:avLst/>
          </a:prstGeom>
          <a:noFill/>
        </p:spPr>
        <p:txBody>
          <a:bodyPr wrap="square" rtlCol="0">
            <a:spAutoFit/>
          </a:bodyPr>
          <a:lstStyle/>
          <a:p>
            <a:pPr algn="ctr"/>
            <a:r>
              <a:rPr lang="en-US" sz="4400" b="1" dirty="0">
                <a:solidFill>
                  <a:srgbClr val="142260"/>
                </a:solidFill>
                <a:highlight>
                  <a:srgbClr val="2EC3C8"/>
                </a:highlight>
                <a:cs typeface="Aharoni" panose="02010803020104030203" pitchFamily="2" charset="-79"/>
              </a:rPr>
              <a:t>4</a:t>
            </a:r>
            <a:r>
              <a:rPr lang="en-US" sz="3200" dirty="0">
                <a:solidFill>
                  <a:srgbClr val="142260"/>
                </a:solidFill>
                <a:highlight>
                  <a:srgbClr val="2EC3C8"/>
                </a:highlight>
                <a:latin typeface="Sitka Heading Semibold" pitchFamily="2" charset="0"/>
                <a:cs typeface="Aharoni" panose="02010803020104030203" pitchFamily="2" charset="-79"/>
              </a:rPr>
              <a:t> Algorithms was applied , which are:  </a:t>
            </a:r>
          </a:p>
        </p:txBody>
      </p:sp>
      <p:sp>
        <p:nvSpPr>
          <p:cNvPr id="4" name="Google Shape;1072;p59">
            <a:extLst>
              <a:ext uri="{FF2B5EF4-FFF2-40B4-BE49-F238E27FC236}">
                <a16:creationId xmlns:a16="http://schemas.microsoft.com/office/drawing/2014/main" id="{19DD7269-C227-439A-A818-C5D512DCF1C8}"/>
              </a:ext>
            </a:extLst>
          </p:cNvPr>
          <p:cNvSpPr/>
          <p:nvPr/>
        </p:nvSpPr>
        <p:spPr>
          <a:xfrm>
            <a:off x="1549755" y="2965811"/>
            <a:ext cx="1775400" cy="628500"/>
          </a:xfrm>
          <a:prstGeom prst="rect">
            <a:avLst/>
          </a:prstGeom>
          <a:solidFill>
            <a:srgbClr val="1D8FD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000" b="1">
              <a:solidFill>
                <a:schemeClr val="lt1"/>
              </a:solidFill>
              <a:latin typeface="Poppins"/>
              <a:ea typeface="Poppins"/>
              <a:cs typeface="Poppins"/>
              <a:sym typeface="Poppins"/>
            </a:endParaRPr>
          </a:p>
        </p:txBody>
      </p:sp>
      <p:sp>
        <p:nvSpPr>
          <p:cNvPr id="6" name="Google Shape;1073;p59">
            <a:extLst>
              <a:ext uri="{FF2B5EF4-FFF2-40B4-BE49-F238E27FC236}">
                <a16:creationId xmlns:a16="http://schemas.microsoft.com/office/drawing/2014/main" id="{B23B372D-79D4-443E-B3A8-9CFB5F832C92}"/>
              </a:ext>
            </a:extLst>
          </p:cNvPr>
          <p:cNvSpPr/>
          <p:nvPr/>
        </p:nvSpPr>
        <p:spPr>
          <a:xfrm>
            <a:off x="4106330" y="2965811"/>
            <a:ext cx="1775400" cy="628500"/>
          </a:xfrm>
          <a:prstGeom prst="rect">
            <a:avLst/>
          </a:prstGeom>
          <a:solidFill>
            <a:srgbClr val="1D8FD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000" b="1">
              <a:solidFill>
                <a:schemeClr val="lt1"/>
              </a:solidFill>
              <a:latin typeface="Poppins"/>
              <a:ea typeface="Poppins"/>
              <a:cs typeface="Poppins"/>
              <a:sym typeface="Poppins"/>
            </a:endParaRPr>
          </a:p>
        </p:txBody>
      </p:sp>
      <p:sp>
        <p:nvSpPr>
          <p:cNvPr id="7" name="Google Shape;1074;p59">
            <a:extLst>
              <a:ext uri="{FF2B5EF4-FFF2-40B4-BE49-F238E27FC236}">
                <a16:creationId xmlns:a16="http://schemas.microsoft.com/office/drawing/2014/main" id="{0BC67EAD-4D86-4056-B455-32AD7020013A}"/>
              </a:ext>
            </a:extLst>
          </p:cNvPr>
          <p:cNvSpPr/>
          <p:nvPr/>
        </p:nvSpPr>
        <p:spPr>
          <a:xfrm>
            <a:off x="6662905" y="2965811"/>
            <a:ext cx="1775400" cy="628500"/>
          </a:xfrm>
          <a:prstGeom prst="rect">
            <a:avLst/>
          </a:prstGeom>
          <a:solidFill>
            <a:srgbClr val="1D8FD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000" b="1">
              <a:solidFill>
                <a:schemeClr val="lt1"/>
              </a:solidFill>
              <a:latin typeface="Poppins"/>
              <a:ea typeface="Poppins"/>
              <a:cs typeface="Poppins"/>
              <a:sym typeface="Poppins"/>
            </a:endParaRPr>
          </a:p>
        </p:txBody>
      </p:sp>
      <p:cxnSp>
        <p:nvCxnSpPr>
          <p:cNvPr id="8" name="Google Shape;1075;p59">
            <a:extLst>
              <a:ext uri="{FF2B5EF4-FFF2-40B4-BE49-F238E27FC236}">
                <a16:creationId xmlns:a16="http://schemas.microsoft.com/office/drawing/2014/main" id="{EAC429DB-43D8-4376-BDD0-F20AA007E66B}"/>
              </a:ext>
            </a:extLst>
          </p:cNvPr>
          <p:cNvCxnSpPr>
            <a:stCxn id="4" idx="3"/>
            <a:endCxn id="6" idx="1"/>
          </p:cNvCxnSpPr>
          <p:nvPr/>
        </p:nvCxnSpPr>
        <p:spPr>
          <a:xfrm>
            <a:off x="3325155" y="3280061"/>
            <a:ext cx="781200" cy="0"/>
          </a:xfrm>
          <a:prstGeom prst="straightConnector1">
            <a:avLst/>
          </a:prstGeom>
          <a:noFill/>
          <a:ln w="9525" cap="flat" cmpd="sng">
            <a:solidFill>
              <a:schemeClr val="dk1"/>
            </a:solidFill>
            <a:prstDash val="solid"/>
            <a:round/>
            <a:headEnd type="none" w="med" len="med"/>
            <a:tailEnd type="none" w="med" len="med"/>
          </a:ln>
        </p:spPr>
      </p:cxnSp>
      <p:cxnSp>
        <p:nvCxnSpPr>
          <p:cNvPr id="9" name="Google Shape;1076;p59">
            <a:extLst>
              <a:ext uri="{FF2B5EF4-FFF2-40B4-BE49-F238E27FC236}">
                <a16:creationId xmlns:a16="http://schemas.microsoft.com/office/drawing/2014/main" id="{2F100F5E-3045-4D2F-8CED-7B42F5236C7C}"/>
              </a:ext>
            </a:extLst>
          </p:cNvPr>
          <p:cNvCxnSpPr>
            <a:stCxn id="6" idx="3"/>
            <a:endCxn id="7" idx="1"/>
          </p:cNvCxnSpPr>
          <p:nvPr/>
        </p:nvCxnSpPr>
        <p:spPr>
          <a:xfrm>
            <a:off x="5881730" y="3280061"/>
            <a:ext cx="781200" cy="0"/>
          </a:xfrm>
          <a:prstGeom prst="straightConnector1">
            <a:avLst/>
          </a:prstGeom>
          <a:noFill/>
          <a:ln w="9525" cap="flat" cmpd="sng">
            <a:solidFill>
              <a:schemeClr val="dk1"/>
            </a:solidFill>
            <a:prstDash val="solid"/>
            <a:round/>
            <a:headEnd type="none" w="med" len="med"/>
            <a:tailEnd type="none" w="med" len="med"/>
          </a:ln>
        </p:spPr>
      </p:cxnSp>
      <p:cxnSp>
        <p:nvCxnSpPr>
          <p:cNvPr id="24" name="Google Shape;1076;p59">
            <a:extLst>
              <a:ext uri="{FF2B5EF4-FFF2-40B4-BE49-F238E27FC236}">
                <a16:creationId xmlns:a16="http://schemas.microsoft.com/office/drawing/2014/main" id="{72437A01-D4C6-427D-890D-DE2794DEA6B9}"/>
              </a:ext>
            </a:extLst>
          </p:cNvPr>
          <p:cNvCxnSpPr/>
          <p:nvPr/>
        </p:nvCxnSpPr>
        <p:spPr>
          <a:xfrm>
            <a:off x="8438305" y="3280005"/>
            <a:ext cx="781200" cy="0"/>
          </a:xfrm>
          <a:prstGeom prst="straightConnector1">
            <a:avLst/>
          </a:prstGeom>
          <a:noFill/>
          <a:ln w="9525" cap="flat" cmpd="sng">
            <a:solidFill>
              <a:schemeClr val="dk1"/>
            </a:solidFill>
            <a:prstDash val="solid"/>
            <a:round/>
            <a:headEnd type="none" w="med" len="med"/>
            <a:tailEnd type="none" w="med" len="med"/>
          </a:ln>
        </p:spPr>
      </p:cxnSp>
      <p:sp>
        <p:nvSpPr>
          <p:cNvPr id="25" name="Google Shape;1074;p59">
            <a:extLst>
              <a:ext uri="{FF2B5EF4-FFF2-40B4-BE49-F238E27FC236}">
                <a16:creationId xmlns:a16="http://schemas.microsoft.com/office/drawing/2014/main" id="{E87D6DD6-16BB-41B4-A69D-0B15E81CE2CF}"/>
              </a:ext>
            </a:extLst>
          </p:cNvPr>
          <p:cNvSpPr/>
          <p:nvPr/>
        </p:nvSpPr>
        <p:spPr>
          <a:xfrm>
            <a:off x="9219480" y="2987795"/>
            <a:ext cx="1775400" cy="628500"/>
          </a:xfrm>
          <a:prstGeom prst="rect">
            <a:avLst/>
          </a:prstGeom>
          <a:solidFill>
            <a:srgbClr val="1D8FD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000" b="1">
              <a:solidFill>
                <a:schemeClr val="lt1"/>
              </a:solidFill>
              <a:latin typeface="Poppins"/>
              <a:ea typeface="Poppins"/>
              <a:cs typeface="Poppins"/>
              <a:sym typeface="Poppins"/>
            </a:endParaRPr>
          </a:p>
        </p:txBody>
      </p:sp>
      <p:pic>
        <p:nvPicPr>
          <p:cNvPr id="28" name="Picture 27">
            <a:extLst>
              <a:ext uri="{FF2B5EF4-FFF2-40B4-BE49-F238E27FC236}">
                <a16:creationId xmlns:a16="http://schemas.microsoft.com/office/drawing/2014/main" id="{F2D0C226-82F2-4CEA-8015-2D7FFA3030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8119" y="2369670"/>
            <a:ext cx="1457135" cy="1457135"/>
          </a:xfrm>
          <a:prstGeom prst="rect">
            <a:avLst/>
          </a:prstGeom>
        </p:spPr>
      </p:pic>
      <p:pic>
        <p:nvPicPr>
          <p:cNvPr id="30" name="Picture 29">
            <a:extLst>
              <a:ext uri="{FF2B5EF4-FFF2-40B4-BE49-F238E27FC236}">
                <a16:creationId xmlns:a16="http://schemas.microsoft.com/office/drawing/2014/main" id="{5E311258-F4F7-4B14-A1C5-0F84A7665C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0838" y="2486237"/>
            <a:ext cx="1457136" cy="1457136"/>
          </a:xfrm>
          <a:prstGeom prst="rect">
            <a:avLst/>
          </a:prstGeom>
        </p:spPr>
      </p:pic>
      <p:pic>
        <p:nvPicPr>
          <p:cNvPr id="32" name="Picture 31">
            <a:extLst>
              <a:ext uri="{FF2B5EF4-FFF2-40B4-BE49-F238E27FC236}">
                <a16:creationId xmlns:a16="http://schemas.microsoft.com/office/drawing/2014/main" id="{E3DD2E50-BB09-4C03-A2EB-71FBB9D0BBA5}"/>
              </a:ext>
            </a:extLst>
          </p:cNvPr>
          <p:cNvPicPr>
            <a:picLocks noChangeAspect="1"/>
          </p:cNvPicPr>
          <p:nvPr/>
        </p:nvPicPr>
        <p:blipFill rotWithShape="1">
          <a:blip r:embed="rId5">
            <a:biLevel thresh="75000"/>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l="14813" t="15254" r="21910" b="40923"/>
          <a:stretch/>
        </p:blipFill>
        <p:spPr>
          <a:xfrm>
            <a:off x="6142615" y="2176017"/>
            <a:ext cx="2563189" cy="1775159"/>
          </a:xfrm>
          <a:prstGeom prst="rect">
            <a:avLst/>
          </a:prstGeom>
        </p:spPr>
      </p:pic>
      <p:pic>
        <p:nvPicPr>
          <p:cNvPr id="34" name="Picture 33">
            <a:extLst>
              <a:ext uri="{FF2B5EF4-FFF2-40B4-BE49-F238E27FC236}">
                <a16:creationId xmlns:a16="http://schemas.microsoft.com/office/drawing/2014/main" id="{5A03B837-1F91-465F-9359-B0FC98491638}"/>
              </a:ext>
            </a:extLst>
          </p:cNvPr>
          <p:cNvPicPr>
            <a:picLocks noChangeAspect="1"/>
          </p:cNvPicPr>
          <p:nvPr/>
        </p:nvPicPr>
        <p:blipFill>
          <a:blip r:embed="rId7">
            <a:biLevel thresh="75000"/>
            <a:extLst>
              <a:ext uri="{BEBA8EAE-BF5A-486C-A8C5-ECC9F3942E4B}">
                <a14:imgProps xmlns:a14="http://schemas.microsoft.com/office/drawing/2010/main">
                  <a14:imgLayer r:embed="rId8">
                    <a14:imgEffect>
                      <a14:backgroundRemoval t="10000" b="90000" l="10000" r="90000">
                        <a14:foregroundMark x1="55385" y1="39643" x2="40000" y2="36071"/>
                        <a14:foregroundMark x1="40000" y1="36071" x2="50769" y2="46786"/>
                        <a14:foregroundMark x1="50769" y1="46786" x2="33462" y2="40714"/>
                        <a14:foregroundMark x1="33462" y1="40714" x2="36923" y2="38214"/>
                        <a14:foregroundMark x1="53077" y1="42500" x2="50769" y2="28571"/>
                        <a14:foregroundMark x1="50769" y1="28571" x2="36154" y2="25714"/>
                        <a14:foregroundMark x1="36154" y1="25714" x2="28846" y2="30714"/>
                        <a14:foregroundMark x1="31538" y1="30000" x2="28846" y2="48214"/>
                        <a14:foregroundMark x1="28846" y1="48214" x2="41923" y2="54286"/>
                        <a14:foregroundMark x1="41923" y1="54286" x2="55000" y2="52500"/>
                        <a14:foregroundMark x1="54231" y1="52500" x2="67308" y2="62143"/>
                        <a14:foregroundMark x1="67308" y1="62143" x2="71538" y2="67500"/>
                      </a14:backgroundRemoval>
                    </a14:imgEffect>
                  </a14:imgLayer>
                </a14:imgProps>
              </a:ext>
              <a:ext uri="{28A0092B-C50C-407E-A947-70E740481C1C}">
                <a14:useLocalDpi xmlns:a14="http://schemas.microsoft.com/office/drawing/2010/main" val="0"/>
              </a:ext>
            </a:extLst>
          </a:blip>
          <a:stretch>
            <a:fillRect/>
          </a:stretch>
        </p:blipFill>
        <p:spPr>
          <a:xfrm>
            <a:off x="8974461" y="1922509"/>
            <a:ext cx="2119161" cy="2282173"/>
          </a:xfrm>
          <a:prstGeom prst="rect">
            <a:avLst/>
          </a:prstGeom>
        </p:spPr>
      </p:pic>
      <p:sp>
        <p:nvSpPr>
          <p:cNvPr id="36" name="TextBox 35">
            <a:extLst>
              <a:ext uri="{FF2B5EF4-FFF2-40B4-BE49-F238E27FC236}">
                <a16:creationId xmlns:a16="http://schemas.microsoft.com/office/drawing/2014/main" id="{6B7DA9D5-15C8-41CF-B6E2-183D336B5FB3}"/>
              </a:ext>
            </a:extLst>
          </p:cNvPr>
          <p:cNvSpPr txBox="1"/>
          <p:nvPr/>
        </p:nvSpPr>
        <p:spPr>
          <a:xfrm>
            <a:off x="1231401" y="4061431"/>
            <a:ext cx="2390569" cy="400110"/>
          </a:xfrm>
          <a:prstGeom prst="rect">
            <a:avLst/>
          </a:prstGeom>
          <a:noFill/>
        </p:spPr>
        <p:txBody>
          <a:bodyPr wrap="square">
            <a:spAutoFit/>
          </a:bodyPr>
          <a:lstStyle/>
          <a:p>
            <a:pPr algn="ctr"/>
            <a:r>
              <a:rPr lang="en-US" sz="2000" b="1" dirty="0">
                <a:solidFill>
                  <a:srgbClr val="142260"/>
                </a:solidFill>
                <a:effectLst>
                  <a:outerShdw blurRad="38100" dist="38100" dir="2700000" algn="tl">
                    <a:srgbClr val="000000">
                      <a:alpha val="43137"/>
                    </a:srgbClr>
                  </a:outerShdw>
                </a:effectLst>
                <a:latin typeface="Sitka Heading Semibold" pitchFamily="2" charset="0"/>
                <a:cs typeface="Times New Roman" panose="02020603050405020304" pitchFamily="18" charset="0"/>
              </a:rPr>
              <a:t>Association rule</a:t>
            </a:r>
          </a:p>
        </p:txBody>
      </p:sp>
      <p:sp>
        <p:nvSpPr>
          <p:cNvPr id="37" name="TextBox 36">
            <a:extLst>
              <a:ext uri="{FF2B5EF4-FFF2-40B4-BE49-F238E27FC236}">
                <a16:creationId xmlns:a16="http://schemas.microsoft.com/office/drawing/2014/main" id="{CE827D49-000E-45BD-8C75-FC9EB36AB0B2}"/>
              </a:ext>
            </a:extLst>
          </p:cNvPr>
          <p:cNvSpPr txBox="1"/>
          <p:nvPr/>
        </p:nvSpPr>
        <p:spPr>
          <a:xfrm>
            <a:off x="3575468" y="4061431"/>
            <a:ext cx="2645848" cy="400110"/>
          </a:xfrm>
          <a:prstGeom prst="rect">
            <a:avLst/>
          </a:prstGeom>
          <a:noFill/>
        </p:spPr>
        <p:txBody>
          <a:bodyPr wrap="square">
            <a:spAutoFit/>
          </a:bodyPr>
          <a:lstStyle/>
          <a:p>
            <a:pPr algn="ctr"/>
            <a:r>
              <a:rPr lang="en-US" sz="2000" b="1" dirty="0">
                <a:solidFill>
                  <a:srgbClr val="142260"/>
                </a:solidFill>
                <a:effectLst>
                  <a:outerShdw blurRad="38100" dist="38100" dir="2700000" algn="tl">
                    <a:srgbClr val="000000">
                      <a:alpha val="43137"/>
                    </a:srgbClr>
                  </a:outerShdw>
                </a:effectLst>
                <a:latin typeface="Sitka Heading Semibold" pitchFamily="2" charset="0"/>
                <a:cs typeface="Times New Roman" panose="02020603050405020304" pitchFamily="18" charset="0"/>
              </a:rPr>
              <a:t>Clustering </a:t>
            </a:r>
          </a:p>
        </p:txBody>
      </p:sp>
      <p:sp>
        <p:nvSpPr>
          <p:cNvPr id="38" name="TextBox 37">
            <a:extLst>
              <a:ext uri="{FF2B5EF4-FFF2-40B4-BE49-F238E27FC236}">
                <a16:creationId xmlns:a16="http://schemas.microsoft.com/office/drawing/2014/main" id="{11809C51-CF73-42B1-BEE5-296055DA720C}"/>
              </a:ext>
            </a:extLst>
          </p:cNvPr>
          <p:cNvSpPr txBox="1"/>
          <p:nvPr/>
        </p:nvSpPr>
        <p:spPr>
          <a:xfrm>
            <a:off x="6201517" y="4065567"/>
            <a:ext cx="2645848" cy="400110"/>
          </a:xfrm>
          <a:prstGeom prst="rect">
            <a:avLst/>
          </a:prstGeom>
          <a:noFill/>
        </p:spPr>
        <p:txBody>
          <a:bodyPr wrap="square">
            <a:spAutoFit/>
          </a:bodyPr>
          <a:lstStyle/>
          <a:p>
            <a:pPr algn="ctr"/>
            <a:r>
              <a:rPr lang="en-US" sz="2000" b="1" dirty="0">
                <a:solidFill>
                  <a:srgbClr val="142260"/>
                </a:solidFill>
                <a:effectLst>
                  <a:outerShdw blurRad="38100" dist="38100" dir="2700000" algn="tl">
                    <a:srgbClr val="000000">
                      <a:alpha val="43137"/>
                    </a:srgbClr>
                  </a:outerShdw>
                </a:effectLst>
                <a:latin typeface="Sitka Heading Semibold" pitchFamily="2" charset="0"/>
                <a:cs typeface="Times New Roman" panose="02020603050405020304" pitchFamily="18" charset="0"/>
              </a:rPr>
              <a:t>Classification</a:t>
            </a:r>
            <a:r>
              <a:rPr lang="en-US" sz="1800" b="1" dirty="0">
                <a:solidFill>
                  <a:srgbClr val="142260"/>
                </a:solidFill>
                <a:effectLst>
                  <a:outerShdw blurRad="38100" dist="38100" dir="2700000" algn="tl">
                    <a:srgbClr val="000000">
                      <a:alpha val="43137"/>
                    </a:srgbClr>
                  </a:outerShdw>
                </a:effectLst>
                <a:latin typeface="Sitka Heading Semibold" pitchFamily="2" charset="0"/>
                <a:cs typeface="Times New Roman" panose="02020603050405020304" pitchFamily="18" charset="0"/>
              </a:rPr>
              <a:t>  </a:t>
            </a:r>
            <a:endParaRPr lang="en-US" b="1" dirty="0">
              <a:solidFill>
                <a:srgbClr val="142260"/>
              </a:solidFill>
              <a:effectLst>
                <a:outerShdw blurRad="38100" dist="38100" dir="2700000" algn="tl">
                  <a:srgbClr val="000000">
                    <a:alpha val="43137"/>
                  </a:srgbClr>
                </a:outerShdw>
              </a:effectLst>
              <a:latin typeface="Sitka Heading Semibold" pitchFamily="2" charset="0"/>
              <a:cs typeface="Times New Roman" panose="02020603050405020304" pitchFamily="18" charset="0"/>
            </a:endParaRPr>
          </a:p>
        </p:txBody>
      </p:sp>
      <p:sp>
        <p:nvSpPr>
          <p:cNvPr id="39" name="TextBox 38">
            <a:extLst>
              <a:ext uri="{FF2B5EF4-FFF2-40B4-BE49-F238E27FC236}">
                <a16:creationId xmlns:a16="http://schemas.microsoft.com/office/drawing/2014/main" id="{C5A42214-5215-4054-A90A-58F81BFFAE05}"/>
              </a:ext>
            </a:extLst>
          </p:cNvPr>
          <p:cNvSpPr txBox="1"/>
          <p:nvPr/>
        </p:nvSpPr>
        <p:spPr>
          <a:xfrm>
            <a:off x="8847365" y="4057224"/>
            <a:ext cx="2645848" cy="400110"/>
          </a:xfrm>
          <a:prstGeom prst="rect">
            <a:avLst/>
          </a:prstGeom>
          <a:noFill/>
        </p:spPr>
        <p:txBody>
          <a:bodyPr wrap="square">
            <a:spAutoFit/>
          </a:bodyPr>
          <a:lstStyle/>
          <a:p>
            <a:pPr algn="ctr"/>
            <a:r>
              <a:rPr lang="en-US" sz="2000" b="1" dirty="0">
                <a:solidFill>
                  <a:srgbClr val="142260"/>
                </a:solidFill>
                <a:effectLst>
                  <a:outerShdw blurRad="38100" dist="38100" dir="2700000" algn="tl">
                    <a:srgbClr val="000000">
                      <a:alpha val="43137"/>
                    </a:srgbClr>
                  </a:outerShdw>
                </a:effectLst>
                <a:latin typeface="Sitka Heading Semibold" pitchFamily="2" charset="0"/>
                <a:cs typeface="Times New Roman" panose="02020603050405020304" pitchFamily="18" charset="0"/>
              </a:rPr>
              <a:t>Prediction</a:t>
            </a:r>
            <a:r>
              <a:rPr lang="en-US" sz="1800" b="1" dirty="0">
                <a:solidFill>
                  <a:srgbClr val="142260"/>
                </a:solidFill>
                <a:latin typeface="Sitka Heading Semibold" pitchFamily="2" charset="0"/>
                <a:cs typeface="Times New Roman" panose="02020603050405020304" pitchFamily="18" charset="0"/>
              </a:rPr>
              <a:t> </a:t>
            </a:r>
            <a:endParaRPr lang="en-US" b="1" dirty="0">
              <a:solidFill>
                <a:srgbClr val="142260"/>
              </a:solidFill>
              <a:latin typeface="Sitka Heading Semibold" pitchFamily="2" charset="0"/>
              <a:cs typeface="Times New Roman" panose="02020603050405020304" pitchFamily="18" charset="0"/>
            </a:endParaRPr>
          </a:p>
        </p:txBody>
      </p:sp>
      <p:sp>
        <p:nvSpPr>
          <p:cNvPr id="10" name="Slide Number Placeholder 9">
            <a:extLst>
              <a:ext uri="{FF2B5EF4-FFF2-40B4-BE49-F238E27FC236}">
                <a16:creationId xmlns:a16="http://schemas.microsoft.com/office/drawing/2014/main" id="{3C040105-9F76-4199-B65E-9F6968069F3C}"/>
              </a:ext>
            </a:extLst>
          </p:cNvPr>
          <p:cNvSpPr>
            <a:spLocks noGrp="1"/>
          </p:cNvSpPr>
          <p:nvPr>
            <p:ph type="sldNum" sz="quarter" idx="12"/>
          </p:nvPr>
        </p:nvSpPr>
        <p:spPr>
          <a:xfrm>
            <a:off x="8873999" y="6302873"/>
            <a:ext cx="2743200" cy="365125"/>
          </a:xfrm>
        </p:spPr>
        <p:txBody>
          <a:bodyPr/>
          <a:lstStyle/>
          <a:p>
            <a:fld id="{902DE6EE-8502-4327-A89B-4FE566ADE227}" type="slidenum">
              <a:rPr lang="en-US" sz="1800" b="1" smtClean="0">
                <a:solidFill>
                  <a:srgbClr val="142260"/>
                </a:solidFill>
              </a:rPr>
              <a:t>17</a:t>
            </a:fld>
            <a:endParaRPr lang="en-US" b="1" dirty="0">
              <a:solidFill>
                <a:srgbClr val="142260"/>
              </a:solidFill>
            </a:endParaRPr>
          </a:p>
        </p:txBody>
      </p:sp>
    </p:spTree>
    <p:extLst>
      <p:ext uri="{BB962C8B-B14F-4D97-AF65-F5344CB8AC3E}">
        <p14:creationId xmlns:p14="http://schemas.microsoft.com/office/powerpoint/2010/main" val="112222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4"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grpId="0" nodeType="withEffect">
                                  <p:stCondLst>
                                    <p:cond delay="7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ppt_y</p:attrName>
                                        </p:attrNameLst>
                                      </p:cBhvr>
                                      <p:tavLst>
                                        <p:tav tm="0">
                                          <p:val>
                                            <p:strVal val="#ppt_y+#ppt_h*1.125000"/>
                                          </p:val>
                                        </p:tav>
                                        <p:tav tm="100000">
                                          <p:val>
                                            <p:strVal val="#ppt_y"/>
                                          </p:val>
                                        </p:tav>
                                      </p:tavLst>
                                    </p:anim>
                                    <p:animEffect transition="in" filter="wipe(up)">
                                      <p:cBhvr>
                                        <p:cTn id="16" dur="500"/>
                                        <p:tgtEl>
                                          <p:spTgt spid="6"/>
                                        </p:tgtEl>
                                      </p:cBhvr>
                                    </p:animEffect>
                                  </p:childTnLst>
                                </p:cTn>
                              </p:par>
                              <p:par>
                                <p:cTn id="17" presetID="12" presetClass="entr" presetSubtype="4" fill="hold" grpId="0" nodeType="withEffect">
                                  <p:stCondLst>
                                    <p:cond delay="12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ppt_y</p:attrName>
                                        </p:attrNameLst>
                                      </p:cBhvr>
                                      <p:tavLst>
                                        <p:tav tm="0">
                                          <p:val>
                                            <p:strVal val="#ppt_y+#ppt_h*1.125000"/>
                                          </p:val>
                                        </p:tav>
                                        <p:tav tm="100000">
                                          <p:val>
                                            <p:strVal val="#ppt_y"/>
                                          </p:val>
                                        </p:tav>
                                      </p:tavLst>
                                    </p:anim>
                                    <p:animEffect transition="in" filter="wipe(up)">
                                      <p:cBhvr>
                                        <p:cTn id="20" dur="500"/>
                                        <p:tgtEl>
                                          <p:spTgt spid="7"/>
                                        </p:tgtEl>
                                      </p:cBhvr>
                                    </p:animEffect>
                                  </p:childTnLst>
                                </p:cTn>
                              </p:par>
                              <p:par>
                                <p:cTn id="21" presetID="1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par>
                                <p:cTn id="25" presetID="12" presetClass="entr" presetSubtype="4"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ppt_y</p:attrName>
                                        </p:attrNameLst>
                                      </p:cBhvr>
                                      <p:tavLst>
                                        <p:tav tm="0">
                                          <p:val>
                                            <p:strVal val="#ppt_y+#ppt_h*1.125000"/>
                                          </p:val>
                                        </p:tav>
                                        <p:tav tm="100000">
                                          <p:val>
                                            <p:strVal val="#ppt_y"/>
                                          </p:val>
                                        </p:tav>
                                      </p:tavLst>
                                    </p:anim>
                                    <p:animEffect transition="in" filter="wipe(up)">
                                      <p:cBhvr>
                                        <p:cTn id="28" dur="500"/>
                                        <p:tgtEl>
                                          <p:spTgt spid="9"/>
                                        </p:tgtEl>
                                      </p:cBhvr>
                                    </p:animEffect>
                                  </p:childTnLst>
                                </p:cTn>
                              </p:par>
                              <p:par>
                                <p:cTn id="29" presetID="12" presetClass="entr" presetSubtype="4"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p:tgtEl>
                                          <p:spTgt spid="24"/>
                                        </p:tgtEl>
                                        <p:attrNameLst>
                                          <p:attrName>ppt_y</p:attrName>
                                        </p:attrNameLst>
                                      </p:cBhvr>
                                      <p:tavLst>
                                        <p:tav tm="0">
                                          <p:val>
                                            <p:strVal val="#ppt_y+#ppt_h*1.125000"/>
                                          </p:val>
                                        </p:tav>
                                        <p:tav tm="100000">
                                          <p:val>
                                            <p:strVal val="#ppt_y"/>
                                          </p:val>
                                        </p:tav>
                                      </p:tavLst>
                                    </p:anim>
                                    <p:animEffect transition="in" filter="wipe(up)">
                                      <p:cBhvr>
                                        <p:cTn id="32" dur="500"/>
                                        <p:tgtEl>
                                          <p:spTgt spid="24"/>
                                        </p:tgtEl>
                                      </p:cBhvr>
                                    </p:animEffect>
                                  </p:childTnLst>
                                </p:cTn>
                              </p:par>
                              <p:par>
                                <p:cTn id="33" presetID="12" presetClass="entr" presetSubtype="4" fill="hold" grpId="0" nodeType="withEffect">
                                  <p:stCondLst>
                                    <p:cond delay="175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p:tgtEl>
                                          <p:spTgt spid="25"/>
                                        </p:tgtEl>
                                        <p:attrNameLst>
                                          <p:attrName>ppt_y</p:attrName>
                                        </p:attrNameLst>
                                      </p:cBhvr>
                                      <p:tavLst>
                                        <p:tav tm="0">
                                          <p:val>
                                            <p:strVal val="#ppt_y+#ppt_h*1.125000"/>
                                          </p:val>
                                        </p:tav>
                                        <p:tav tm="100000">
                                          <p:val>
                                            <p:strVal val="#ppt_y"/>
                                          </p:val>
                                        </p:tav>
                                      </p:tavLst>
                                    </p:anim>
                                    <p:animEffect transition="in" filter="wipe(up)">
                                      <p:cBhvr>
                                        <p:cTn id="36" dur="500"/>
                                        <p:tgtEl>
                                          <p:spTgt spid="25"/>
                                        </p:tgtEl>
                                      </p:cBhvr>
                                    </p:animEffect>
                                  </p:childTnLst>
                                </p:cTn>
                              </p:par>
                              <p:par>
                                <p:cTn id="37" presetID="12" presetClass="entr" presetSubtype="4" fill="hold" nodeType="withEffect">
                                  <p:stCondLst>
                                    <p:cond delay="25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p:tgtEl>
                                          <p:spTgt spid="28"/>
                                        </p:tgtEl>
                                        <p:attrNameLst>
                                          <p:attrName>ppt_y</p:attrName>
                                        </p:attrNameLst>
                                      </p:cBhvr>
                                      <p:tavLst>
                                        <p:tav tm="0">
                                          <p:val>
                                            <p:strVal val="#ppt_y+#ppt_h*1.125000"/>
                                          </p:val>
                                        </p:tav>
                                        <p:tav tm="100000">
                                          <p:val>
                                            <p:strVal val="#ppt_y"/>
                                          </p:val>
                                        </p:tav>
                                      </p:tavLst>
                                    </p:anim>
                                    <p:animEffect transition="in" filter="wipe(up)">
                                      <p:cBhvr>
                                        <p:cTn id="40" dur="500"/>
                                        <p:tgtEl>
                                          <p:spTgt spid="28"/>
                                        </p:tgtEl>
                                      </p:cBhvr>
                                    </p:animEffect>
                                  </p:childTnLst>
                                </p:cTn>
                              </p:par>
                              <p:par>
                                <p:cTn id="41" presetID="12" presetClass="entr" presetSubtype="4" fill="hold" nodeType="withEffect">
                                  <p:stCondLst>
                                    <p:cond delay="75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p:tgtEl>
                                          <p:spTgt spid="30"/>
                                        </p:tgtEl>
                                        <p:attrNameLst>
                                          <p:attrName>ppt_y</p:attrName>
                                        </p:attrNameLst>
                                      </p:cBhvr>
                                      <p:tavLst>
                                        <p:tav tm="0">
                                          <p:val>
                                            <p:strVal val="#ppt_y+#ppt_h*1.125000"/>
                                          </p:val>
                                        </p:tav>
                                        <p:tav tm="100000">
                                          <p:val>
                                            <p:strVal val="#ppt_y"/>
                                          </p:val>
                                        </p:tav>
                                      </p:tavLst>
                                    </p:anim>
                                    <p:animEffect transition="in" filter="wipe(up)">
                                      <p:cBhvr>
                                        <p:cTn id="44" dur="500"/>
                                        <p:tgtEl>
                                          <p:spTgt spid="30"/>
                                        </p:tgtEl>
                                      </p:cBhvr>
                                    </p:animEffect>
                                  </p:childTnLst>
                                </p:cTn>
                              </p:par>
                              <p:par>
                                <p:cTn id="45" presetID="12" presetClass="entr" presetSubtype="4" fill="hold" nodeType="withEffect">
                                  <p:stCondLst>
                                    <p:cond delay="125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p:tgtEl>
                                          <p:spTgt spid="32"/>
                                        </p:tgtEl>
                                        <p:attrNameLst>
                                          <p:attrName>ppt_y</p:attrName>
                                        </p:attrNameLst>
                                      </p:cBhvr>
                                      <p:tavLst>
                                        <p:tav tm="0">
                                          <p:val>
                                            <p:strVal val="#ppt_y+#ppt_h*1.125000"/>
                                          </p:val>
                                        </p:tav>
                                        <p:tav tm="100000">
                                          <p:val>
                                            <p:strVal val="#ppt_y"/>
                                          </p:val>
                                        </p:tav>
                                      </p:tavLst>
                                    </p:anim>
                                    <p:animEffect transition="in" filter="wipe(up)">
                                      <p:cBhvr>
                                        <p:cTn id="48" dur="500"/>
                                        <p:tgtEl>
                                          <p:spTgt spid="32"/>
                                        </p:tgtEl>
                                      </p:cBhvr>
                                    </p:animEffect>
                                  </p:childTnLst>
                                </p:cTn>
                              </p:par>
                              <p:par>
                                <p:cTn id="49" presetID="12" presetClass="entr" presetSubtype="4" fill="hold" nodeType="withEffect">
                                  <p:stCondLst>
                                    <p:cond delay="175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500"/>
                                        <p:tgtEl>
                                          <p:spTgt spid="34"/>
                                        </p:tgtEl>
                                        <p:attrNameLst>
                                          <p:attrName>ppt_y</p:attrName>
                                        </p:attrNameLst>
                                      </p:cBhvr>
                                      <p:tavLst>
                                        <p:tav tm="0">
                                          <p:val>
                                            <p:strVal val="#ppt_y+#ppt_h*1.125000"/>
                                          </p:val>
                                        </p:tav>
                                        <p:tav tm="100000">
                                          <p:val>
                                            <p:strVal val="#ppt_y"/>
                                          </p:val>
                                        </p:tav>
                                      </p:tavLst>
                                    </p:anim>
                                    <p:animEffect transition="in" filter="wipe(up)">
                                      <p:cBhvr>
                                        <p:cTn id="52" dur="500"/>
                                        <p:tgtEl>
                                          <p:spTgt spid="34"/>
                                        </p:tgtEl>
                                      </p:cBhvr>
                                    </p:animEffect>
                                  </p:childTnLst>
                                </p:cTn>
                              </p:par>
                              <p:par>
                                <p:cTn id="53" presetID="12" presetClass="entr" presetSubtype="4" fill="hold" grpId="0" nodeType="withEffect">
                                  <p:stCondLst>
                                    <p:cond delay="75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p:tgtEl>
                                          <p:spTgt spid="36"/>
                                        </p:tgtEl>
                                        <p:attrNameLst>
                                          <p:attrName>ppt_y</p:attrName>
                                        </p:attrNameLst>
                                      </p:cBhvr>
                                      <p:tavLst>
                                        <p:tav tm="0">
                                          <p:val>
                                            <p:strVal val="#ppt_y+#ppt_h*1.125000"/>
                                          </p:val>
                                        </p:tav>
                                        <p:tav tm="100000">
                                          <p:val>
                                            <p:strVal val="#ppt_y"/>
                                          </p:val>
                                        </p:tav>
                                      </p:tavLst>
                                    </p:anim>
                                    <p:animEffect transition="in" filter="wipe(up)">
                                      <p:cBhvr>
                                        <p:cTn id="56" dur="500"/>
                                        <p:tgtEl>
                                          <p:spTgt spid="36"/>
                                        </p:tgtEl>
                                      </p:cBhvr>
                                    </p:animEffect>
                                  </p:childTnLst>
                                </p:cTn>
                              </p:par>
                              <p:par>
                                <p:cTn id="57" presetID="12" presetClass="entr" presetSubtype="4" fill="hold" grpId="0" nodeType="withEffect">
                                  <p:stCondLst>
                                    <p:cond delay="125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p:tgtEl>
                                          <p:spTgt spid="37"/>
                                        </p:tgtEl>
                                        <p:attrNameLst>
                                          <p:attrName>ppt_y</p:attrName>
                                        </p:attrNameLst>
                                      </p:cBhvr>
                                      <p:tavLst>
                                        <p:tav tm="0">
                                          <p:val>
                                            <p:strVal val="#ppt_y+#ppt_h*1.125000"/>
                                          </p:val>
                                        </p:tav>
                                        <p:tav tm="100000">
                                          <p:val>
                                            <p:strVal val="#ppt_y"/>
                                          </p:val>
                                        </p:tav>
                                      </p:tavLst>
                                    </p:anim>
                                    <p:animEffect transition="in" filter="wipe(up)">
                                      <p:cBhvr>
                                        <p:cTn id="60" dur="500"/>
                                        <p:tgtEl>
                                          <p:spTgt spid="37"/>
                                        </p:tgtEl>
                                      </p:cBhvr>
                                    </p:animEffect>
                                  </p:childTnLst>
                                </p:cTn>
                              </p:par>
                              <p:par>
                                <p:cTn id="61" presetID="12" presetClass="entr" presetSubtype="4" fill="hold" grpId="0" nodeType="withEffect">
                                  <p:stCondLst>
                                    <p:cond delay="175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500"/>
                                        <p:tgtEl>
                                          <p:spTgt spid="38"/>
                                        </p:tgtEl>
                                        <p:attrNameLst>
                                          <p:attrName>ppt_y</p:attrName>
                                        </p:attrNameLst>
                                      </p:cBhvr>
                                      <p:tavLst>
                                        <p:tav tm="0">
                                          <p:val>
                                            <p:strVal val="#ppt_y+#ppt_h*1.125000"/>
                                          </p:val>
                                        </p:tav>
                                        <p:tav tm="100000">
                                          <p:val>
                                            <p:strVal val="#ppt_y"/>
                                          </p:val>
                                        </p:tav>
                                      </p:tavLst>
                                    </p:anim>
                                    <p:animEffect transition="in" filter="wipe(up)">
                                      <p:cBhvr>
                                        <p:cTn id="64" dur="500"/>
                                        <p:tgtEl>
                                          <p:spTgt spid="38"/>
                                        </p:tgtEl>
                                      </p:cBhvr>
                                    </p:animEffect>
                                  </p:childTnLst>
                                </p:cTn>
                              </p:par>
                              <p:par>
                                <p:cTn id="65" presetID="12" presetClass="entr" presetSubtype="4" fill="hold" grpId="0" nodeType="withEffect">
                                  <p:stCondLst>
                                    <p:cond delay="200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p:tgtEl>
                                          <p:spTgt spid="39"/>
                                        </p:tgtEl>
                                        <p:attrNameLst>
                                          <p:attrName>ppt_y</p:attrName>
                                        </p:attrNameLst>
                                      </p:cBhvr>
                                      <p:tavLst>
                                        <p:tav tm="0">
                                          <p:val>
                                            <p:strVal val="#ppt_y+#ppt_h*1.125000"/>
                                          </p:val>
                                        </p:tav>
                                        <p:tav tm="100000">
                                          <p:val>
                                            <p:strVal val="#ppt_y"/>
                                          </p:val>
                                        </p:tav>
                                      </p:tavLst>
                                    </p:anim>
                                    <p:animEffect transition="in" filter="wipe(up)">
                                      <p:cBhvr>
                                        <p:cTn id="6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25" grpId="0" animBg="1"/>
      <p:bldP spid="36" grpId="0"/>
      <p:bldP spid="37" grpId="0"/>
      <p:bldP spid="38"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70290"/>
          </a:xfrm>
          <a:prstGeom prst="rect">
            <a:avLst/>
          </a:prstGeom>
        </p:spPr>
      </p:pic>
      <p:sp>
        <p:nvSpPr>
          <p:cNvPr id="5" name="TextBox 4">
            <a:extLst>
              <a:ext uri="{FF2B5EF4-FFF2-40B4-BE49-F238E27FC236}">
                <a16:creationId xmlns:a16="http://schemas.microsoft.com/office/drawing/2014/main" id="{429F6BC0-7FCC-4BB5-8272-E3713F0F7F2C}"/>
              </a:ext>
            </a:extLst>
          </p:cNvPr>
          <p:cNvSpPr txBox="1"/>
          <p:nvPr/>
        </p:nvSpPr>
        <p:spPr>
          <a:xfrm>
            <a:off x="908949" y="383066"/>
            <a:ext cx="4626659" cy="584775"/>
          </a:xfrm>
          <a:prstGeom prst="rect">
            <a:avLst/>
          </a:prstGeom>
          <a:noFill/>
        </p:spPr>
        <p:txBody>
          <a:bodyPr wrap="square">
            <a:spAutoFit/>
          </a:bodyPr>
          <a:lstStyle/>
          <a:p>
            <a:pPr algn="ctr"/>
            <a:r>
              <a:rPr lang="en-US" sz="3200" b="1" dirty="0">
                <a:solidFill>
                  <a:srgbClr val="142260"/>
                </a:solidFill>
                <a:highlight>
                  <a:srgbClr val="2EC3C8"/>
                </a:highlight>
                <a:latin typeface="Sitka Heading Semibold" pitchFamily="2" charset="0"/>
                <a:cs typeface="Aharoni" panose="02010803020104030203" pitchFamily="2" charset="-79"/>
              </a:rPr>
              <a:t> 1. Association rule</a:t>
            </a:r>
          </a:p>
        </p:txBody>
      </p:sp>
      <p:sp>
        <p:nvSpPr>
          <p:cNvPr id="8" name="TextBox 7">
            <a:extLst>
              <a:ext uri="{FF2B5EF4-FFF2-40B4-BE49-F238E27FC236}">
                <a16:creationId xmlns:a16="http://schemas.microsoft.com/office/drawing/2014/main" id="{8A373E4E-F426-453F-B652-DCEB9957B912}"/>
              </a:ext>
            </a:extLst>
          </p:cNvPr>
          <p:cNvSpPr txBox="1"/>
          <p:nvPr/>
        </p:nvSpPr>
        <p:spPr>
          <a:xfrm>
            <a:off x="1052575" y="1150231"/>
            <a:ext cx="4339405" cy="584775"/>
          </a:xfrm>
          <a:prstGeom prst="rect">
            <a:avLst/>
          </a:prstGeom>
          <a:noFill/>
        </p:spPr>
        <p:txBody>
          <a:bodyPr wrap="square">
            <a:spAutoFit/>
          </a:bodyPr>
          <a:lstStyle/>
          <a:p>
            <a:pPr algn="ctr"/>
            <a:r>
              <a:rPr lang="en-US" sz="3200" b="1" dirty="0">
                <a:solidFill>
                  <a:srgbClr val="142260"/>
                </a:solidFill>
                <a:highlight>
                  <a:srgbClr val="2EC3C8"/>
                </a:highlight>
                <a:latin typeface="Sitka Heading Semibold" pitchFamily="2" charset="0"/>
                <a:cs typeface="Aharoni" panose="02010803020104030203" pitchFamily="2" charset="-79"/>
              </a:rPr>
              <a:t>Apriori algorithm </a:t>
            </a:r>
          </a:p>
        </p:txBody>
      </p:sp>
      <p:pic>
        <p:nvPicPr>
          <p:cNvPr id="3" name="Picture 2">
            <a:extLst>
              <a:ext uri="{FF2B5EF4-FFF2-40B4-BE49-F238E27FC236}">
                <a16:creationId xmlns:a16="http://schemas.microsoft.com/office/drawing/2014/main" id="{A7795550-C3D6-4F66-A2F7-E522DC3D8B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2763" y="903511"/>
            <a:ext cx="4421300" cy="4272996"/>
          </a:xfrm>
          <a:prstGeom prst="rect">
            <a:avLst/>
          </a:prstGeom>
        </p:spPr>
      </p:pic>
      <p:pic>
        <p:nvPicPr>
          <p:cNvPr id="10" name="Picture 9">
            <a:extLst>
              <a:ext uri="{FF2B5EF4-FFF2-40B4-BE49-F238E27FC236}">
                <a16:creationId xmlns:a16="http://schemas.microsoft.com/office/drawing/2014/main" id="{52DC825E-C788-4223-8335-66354D76E9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937" y="2250870"/>
            <a:ext cx="5828172" cy="2356260"/>
          </a:xfrm>
          <a:prstGeom prst="rect">
            <a:avLst/>
          </a:prstGeom>
        </p:spPr>
      </p:pic>
      <p:sp>
        <p:nvSpPr>
          <p:cNvPr id="11" name="Arrow: Bent-Up 10">
            <a:extLst>
              <a:ext uri="{FF2B5EF4-FFF2-40B4-BE49-F238E27FC236}">
                <a16:creationId xmlns:a16="http://schemas.microsoft.com/office/drawing/2014/main" id="{B4374844-727A-419B-B66C-E59670B26BED}"/>
              </a:ext>
            </a:extLst>
          </p:cNvPr>
          <p:cNvSpPr/>
          <p:nvPr/>
        </p:nvSpPr>
        <p:spPr>
          <a:xfrm rot="8140388">
            <a:off x="1066364" y="692084"/>
            <a:ext cx="696483" cy="734272"/>
          </a:xfrm>
          <a:prstGeom prst="bentUpArrow">
            <a:avLst>
              <a:gd name="adj1" fmla="val 15943"/>
              <a:gd name="adj2" fmla="val 20562"/>
              <a:gd name="adj3" fmla="val 30306"/>
            </a:avLst>
          </a:prstGeom>
          <a:solidFill>
            <a:srgbClr val="2EC3C8"/>
          </a:solidFill>
          <a:ln>
            <a:solidFill>
              <a:srgbClr val="1422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BAD1443C-4AB4-4131-9434-9FC59113C839}"/>
              </a:ext>
            </a:extLst>
          </p:cNvPr>
          <p:cNvSpPr>
            <a:spLocks noGrp="1"/>
          </p:cNvSpPr>
          <p:nvPr>
            <p:ph type="sldNum" sz="quarter" idx="12"/>
          </p:nvPr>
        </p:nvSpPr>
        <p:spPr>
          <a:xfrm>
            <a:off x="8885808" y="6329717"/>
            <a:ext cx="2743200" cy="365125"/>
          </a:xfrm>
        </p:spPr>
        <p:txBody>
          <a:bodyPr/>
          <a:lstStyle/>
          <a:p>
            <a:fld id="{902DE6EE-8502-4327-A89B-4FE566ADE227}" type="slidenum">
              <a:rPr lang="en-US" sz="1800" b="1" smtClean="0">
                <a:solidFill>
                  <a:srgbClr val="142260"/>
                </a:solidFill>
              </a:rPr>
              <a:t>18</a:t>
            </a:fld>
            <a:endParaRPr lang="en-US" b="1" dirty="0">
              <a:solidFill>
                <a:srgbClr val="142260"/>
              </a:solidFill>
            </a:endParaRPr>
          </a:p>
        </p:txBody>
      </p:sp>
    </p:spTree>
    <p:extLst>
      <p:ext uri="{BB962C8B-B14F-4D97-AF65-F5344CB8AC3E}">
        <p14:creationId xmlns:p14="http://schemas.microsoft.com/office/powerpoint/2010/main" val="3177989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6645"/>
            <a:ext cx="12192000" cy="7073695"/>
          </a:xfrm>
          <a:prstGeom prst="rect">
            <a:avLst/>
          </a:prstGeom>
        </p:spPr>
      </p:pic>
      <p:sp>
        <p:nvSpPr>
          <p:cNvPr id="3" name="TextBox 2">
            <a:extLst>
              <a:ext uri="{FF2B5EF4-FFF2-40B4-BE49-F238E27FC236}">
                <a16:creationId xmlns:a16="http://schemas.microsoft.com/office/drawing/2014/main" id="{DDB4D522-4338-C8FC-ABBB-DE744B075D4A}"/>
              </a:ext>
            </a:extLst>
          </p:cNvPr>
          <p:cNvSpPr txBox="1"/>
          <p:nvPr/>
        </p:nvSpPr>
        <p:spPr>
          <a:xfrm>
            <a:off x="575100" y="314636"/>
            <a:ext cx="6850718" cy="400110"/>
          </a:xfrm>
          <a:prstGeom prst="rect">
            <a:avLst/>
          </a:prstGeom>
          <a:noFill/>
        </p:spPr>
        <p:txBody>
          <a:bodyPr wrap="square">
            <a:spAutoFit/>
          </a:bodyPr>
          <a:lstStyle/>
          <a:p>
            <a:pPr marL="285750" indent="-285750">
              <a:buFont typeface="Wingdings" panose="05000000000000000000" pitchFamily="2" charset="2"/>
              <a:buChar char="v"/>
            </a:pPr>
            <a:r>
              <a:rPr lang="en-US" sz="2000" b="1" dirty="0">
                <a:solidFill>
                  <a:srgbClr val="142260"/>
                </a:solidFill>
                <a:latin typeface="Sitka Heading Semibold" pitchFamily="2" charset="0"/>
                <a:cs typeface="Times New Roman" panose="02020603050405020304" pitchFamily="18" charset="0"/>
              </a:rPr>
              <a:t>The end result shows a relationship between those tests :</a:t>
            </a:r>
            <a:endParaRPr lang="en-US" sz="2000" dirty="0">
              <a:solidFill>
                <a:srgbClr val="142260"/>
              </a:solidFill>
              <a:latin typeface="Sitka Heading Semibold" pitchFamily="2" charset="0"/>
            </a:endParaRPr>
          </a:p>
        </p:txBody>
      </p:sp>
      <p:pic>
        <p:nvPicPr>
          <p:cNvPr id="4" name="Picture 3">
            <a:extLst>
              <a:ext uri="{FF2B5EF4-FFF2-40B4-BE49-F238E27FC236}">
                <a16:creationId xmlns:a16="http://schemas.microsoft.com/office/drawing/2014/main" id="{8B7D651F-67BA-F57B-FF56-C86D525F1866}"/>
              </a:ext>
            </a:extLst>
          </p:cNvPr>
          <p:cNvPicPr>
            <a:picLocks noChangeAspect="1"/>
          </p:cNvPicPr>
          <p:nvPr/>
        </p:nvPicPr>
        <p:blipFill>
          <a:blip r:embed="rId3"/>
          <a:stretch>
            <a:fillRect/>
          </a:stretch>
        </p:blipFill>
        <p:spPr>
          <a:xfrm>
            <a:off x="803700" y="1226026"/>
            <a:ext cx="6850718" cy="13881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7F8F2F9-7228-3B7A-2A7D-4F67F55B5458}"/>
                  </a:ext>
                </a:extLst>
              </p:cNvPr>
              <p:cNvSpPr txBox="1"/>
              <p:nvPr/>
            </p:nvSpPr>
            <p:spPr>
              <a:xfrm>
                <a:off x="575100" y="2924850"/>
                <a:ext cx="10497033" cy="3066609"/>
              </a:xfrm>
              <a:prstGeom prst="rect">
                <a:avLst/>
              </a:prstGeom>
              <a:noFill/>
            </p:spPr>
            <p:txBody>
              <a:bodyPr wrap="square" rtlCol="0">
                <a:spAutoFit/>
              </a:bodyPr>
              <a:lstStyle/>
              <a:p>
                <a:pPr marL="342900" marR="0" lvl="0" indent="-342900" rtl="0">
                  <a:lnSpc>
                    <a:spcPct val="150000"/>
                  </a:lnSpc>
                  <a:spcBef>
                    <a:spcPts val="0"/>
                  </a:spcBef>
                  <a:spcAft>
                    <a:spcPts val="0"/>
                  </a:spcAft>
                  <a:buFont typeface="Wingdings" panose="05000000000000000000" pitchFamily="2" charset="2"/>
                  <a:buChar char=""/>
                </a:pPr>
                <a14:m>
                  <m:oMath xmlns:m="http://schemas.openxmlformats.org/officeDocument/2006/math">
                    <m:r>
                      <a:rPr lang="en-US" b="1" i="1" smtClean="0">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𝐒𝐮𝐩𝐩𝐨𝐫𝐭</m:t>
                    </m:r>
                    <m:r>
                      <a:rPr lang="en-US" b="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𝐇𝐂𝐓</m:t>
                        </m:r>
                        <m:r>
                          <a:rPr lang="en-US" b="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𝐌𝐂𝐇</m:t>
                        </m:r>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𝐌𝐂𝐕</m:t>
                        </m:r>
                      </m:e>
                    </m:d>
                    <m:r>
                      <a:rPr lang="en-US" b="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𝐇𝐁</m:t>
                        </m:r>
                      </m:e>
                    </m:d>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record</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containing</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true</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HCT</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MCH</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MCV</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HB</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result</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num>
                      <m:den>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total</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number</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of</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record</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containing</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true</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result</m:t>
                        </m:r>
                      </m:den>
                    </m:f>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105905</m:t>
                    </m:r>
                  </m:oMath>
                </a14:m>
                <a:endParaRPr lang="en-US" dirty="0">
                  <a:solidFill>
                    <a:srgbClr val="142260"/>
                  </a:solidFill>
                  <a:effectLst/>
                  <a:latin typeface="Calibri" panose="020F0502020204030204" pitchFamily="34" charset="0"/>
                  <a:ea typeface="Calibri" panose="020F0502020204030204" pitchFamily="34" charset="0"/>
                  <a:cs typeface="Arial" panose="020B0604020202020204" pitchFamily="34" charset="0"/>
                </a:endParaRPr>
              </a:p>
              <a:p>
                <a:pPr marL="228600" marR="0">
                  <a:lnSpc>
                    <a:spcPct val="150000"/>
                  </a:lnSpc>
                  <a:spcBef>
                    <a:spcPts val="0"/>
                  </a:spcBef>
                  <a:spcAft>
                    <a:spcPts val="0"/>
                  </a:spcAft>
                </a:pPr>
                <a:r>
                  <a:rPr lang="en-US" sz="1600" b="1" dirty="0">
                    <a:solidFill>
                      <a:srgbClr val="14226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dirty="0">
                  <a:solidFill>
                    <a:srgbClr val="14226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14:m>
                  <m:oMath xmlns:m="http://schemas.openxmlformats.org/officeDocument/2006/math">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𝐂𝐨𝐧𝐟𝐢𝐝𝐞𝐧𝐜𝐞</m:t>
                    </m:r>
                    <m:r>
                      <a:rPr lang="en-US" b="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𝐇𝐂𝐓</m:t>
                        </m:r>
                        <m:r>
                          <a:rPr lang="en-US" b="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𝐌𝐂𝐇</m:t>
                        </m:r>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𝐌𝐂𝐕</m:t>
                        </m:r>
                      </m:e>
                    </m:d>
                    <m:r>
                      <a:rPr lang="en-US" b="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𝐇𝐁</m:t>
                        </m:r>
                      </m:e>
                    </m:d>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support</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of</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HCT</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MCH</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MCV</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HB</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num>
                      <m:den>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support</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of</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HCT</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MCH</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MCV</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den>
                    </m:f>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91362</m:t>
                    </m:r>
                  </m:oMath>
                </a14:m>
                <a:r>
                  <a:rPr lang="en-US" dirty="0">
                    <a:solidFill>
                      <a:srgbClr val="142260"/>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1600" dirty="0">
                  <a:solidFill>
                    <a:srgbClr val="142260"/>
                  </a:solidFill>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0"/>
                  </a:spcAft>
                </a:pPr>
                <a:r>
                  <a:rPr lang="en-US" sz="1600" b="1" dirty="0">
                    <a:solidFill>
                      <a:srgbClr val="14226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600" dirty="0">
                  <a:solidFill>
                    <a:srgbClr val="14226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800"/>
                  </a:spcAft>
                  <a:buFont typeface="Wingdings" panose="05000000000000000000" pitchFamily="2" charset="2"/>
                  <a:buChar char=""/>
                </a:pPr>
                <a14:m>
                  <m:oMath xmlns:m="http://schemas.openxmlformats.org/officeDocument/2006/math">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𝐋𝐢𝐟𝐭</m:t>
                    </m:r>
                    <m:r>
                      <a:rPr lang="en-US" b="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𝐇𝐂𝐓</m:t>
                        </m:r>
                        <m:r>
                          <a:rPr lang="en-US" b="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𝐌𝐂𝐇</m:t>
                        </m:r>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𝐌𝐂𝐕</m:t>
                        </m:r>
                      </m:e>
                    </m:d>
                    <m:r>
                      <a:rPr lang="en-US" b="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1"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𝐇𝐁</m:t>
                        </m:r>
                      </m:e>
                    </m:d>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confidence</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of</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HCT</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MCH</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MCV</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HB</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num>
                      <m:den>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support</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of</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HB</m:t>
                        </m:r>
                        <m:r>
                          <a:rPr lang="en-US">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den>
                    </m:f>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3</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142260"/>
                        </a:solidFill>
                        <a:effectLst/>
                        <a:latin typeface="Cambria Math" panose="02040503050406030204" pitchFamily="18" charset="0"/>
                        <a:ea typeface="Calibri" panose="020F0502020204030204" pitchFamily="34" charset="0"/>
                        <a:cs typeface="Times New Roman" panose="02020603050405020304" pitchFamily="18" charset="0"/>
                      </a:rPr>
                      <m:t>073018</m:t>
                    </m:r>
                  </m:oMath>
                </a14:m>
                <a:endParaRPr lang="en-US" sz="1600" dirty="0">
                  <a:solidFill>
                    <a:srgbClr val="142260"/>
                  </a:solidFill>
                  <a:effectLst/>
                  <a:latin typeface="Calibri" panose="020F0502020204030204" pitchFamily="34" charset="0"/>
                  <a:ea typeface="Calibri" panose="020F0502020204030204" pitchFamily="34" charset="0"/>
                  <a:cs typeface="Arial" panose="020B0604020202020204" pitchFamily="34" charset="0"/>
                </a:endParaRPr>
              </a:p>
              <a:p>
                <a:endParaRPr lang="en-US" sz="1600" dirty="0">
                  <a:solidFill>
                    <a:srgbClr val="142260"/>
                  </a:solidFill>
                </a:endParaRPr>
              </a:p>
            </p:txBody>
          </p:sp>
        </mc:Choice>
        <mc:Fallback xmlns="">
          <p:sp>
            <p:nvSpPr>
              <p:cNvPr id="2" name="TextBox 1">
                <a:extLst>
                  <a:ext uri="{FF2B5EF4-FFF2-40B4-BE49-F238E27FC236}">
                    <a16:creationId xmlns:a16="http://schemas.microsoft.com/office/drawing/2014/main" id="{87F8F2F9-7228-3B7A-2A7D-4F67F55B5458}"/>
                  </a:ext>
                </a:extLst>
              </p:cNvPr>
              <p:cNvSpPr txBox="1">
                <a:spLocks noRot="1" noChangeAspect="1" noMove="1" noResize="1" noEditPoints="1" noAdjustHandles="1" noChangeArrowheads="1" noChangeShapeType="1" noTextEdit="1"/>
              </p:cNvSpPr>
              <p:nvPr/>
            </p:nvSpPr>
            <p:spPr>
              <a:xfrm>
                <a:off x="575100" y="2924850"/>
                <a:ext cx="10497033" cy="3066609"/>
              </a:xfrm>
              <a:prstGeom prst="rect">
                <a:avLst/>
              </a:prstGeom>
              <a:blipFill>
                <a:blip r:embed="rId4"/>
                <a:stretch>
                  <a:fillRect l="-348"/>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F8B2DA19-85C1-4B36-9FE5-78F8D8D168AE}"/>
              </a:ext>
            </a:extLst>
          </p:cNvPr>
          <p:cNvPicPr>
            <a:picLocks noChangeAspect="1"/>
          </p:cNvPicPr>
          <p:nvPr/>
        </p:nvPicPr>
        <p:blipFill>
          <a:blip r:embed="rId5"/>
          <a:stretch>
            <a:fillRect/>
          </a:stretch>
        </p:blipFill>
        <p:spPr>
          <a:xfrm>
            <a:off x="8027499" y="384275"/>
            <a:ext cx="3791419" cy="2540575"/>
          </a:xfrm>
          <a:prstGeom prst="rect">
            <a:avLst/>
          </a:prstGeom>
        </p:spPr>
      </p:pic>
      <p:sp>
        <p:nvSpPr>
          <p:cNvPr id="8" name="Slide Number Placeholder 7">
            <a:extLst>
              <a:ext uri="{FF2B5EF4-FFF2-40B4-BE49-F238E27FC236}">
                <a16:creationId xmlns:a16="http://schemas.microsoft.com/office/drawing/2014/main" id="{B2039698-15D5-4CD2-BD0B-6C95DDD4CD00}"/>
              </a:ext>
            </a:extLst>
          </p:cNvPr>
          <p:cNvSpPr>
            <a:spLocks noGrp="1"/>
          </p:cNvSpPr>
          <p:nvPr>
            <p:ph type="sldNum" sz="quarter" idx="12"/>
          </p:nvPr>
        </p:nvSpPr>
        <p:spPr>
          <a:xfrm>
            <a:off x="8885808" y="6302146"/>
            <a:ext cx="2743200" cy="365125"/>
          </a:xfrm>
        </p:spPr>
        <p:txBody>
          <a:bodyPr/>
          <a:lstStyle/>
          <a:p>
            <a:fld id="{902DE6EE-8502-4327-A89B-4FE566ADE227}" type="slidenum">
              <a:rPr lang="en-US" sz="1800" b="1" smtClean="0">
                <a:solidFill>
                  <a:srgbClr val="142260"/>
                </a:solidFill>
              </a:rPr>
              <a:t>19</a:t>
            </a:fld>
            <a:endParaRPr lang="en-US" b="1" dirty="0">
              <a:solidFill>
                <a:srgbClr val="142260"/>
              </a:solidFill>
            </a:endParaRPr>
          </a:p>
        </p:txBody>
      </p:sp>
    </p:spTree>
    <p:extLst>
      <p:ext uri="{BB962C8B-B14F-4D97-AF65-F5344CB8AC3E}">
        <p14:creationId xmlns:p14="http://schemas.microsoft.com/office/powerpoint/2010/main" val="1957790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290"/>
            <a:ext cx="12192000" cy="6870290"/>
          </a:xfrm>
          <a:prstGeom prst="rect">
            <a:avLst/>
          </a:prstGeom>
        </p:spPr>
      </p:pic>
      <p:sp>
        <p:nvSpPr>
          <p:cNvPr id="2" name="TextBox 1">
            <a:extLst>
              <a:ext uri="{FF2B5EF4-FFF2-40B4-BE49-F238E27FC236}">
                <a16:creationId xmlns:a16="http://schemas.microsoft.com/office/drawing/2014/main" id="{5889186D-4CB7-4DE9-821F-30A0C986BBCC}"/>
              </a:ext>
            </a:extLst>
          </p:cNvPr>
          <p:cNvSpPr txBox="1"/>
          <p:nvPr/>
        </p:nvSpPr>
        <p:spPr>
          <a:xfrm>
            <a:off x="315206" y="253381"/>
            <a:ext cx="3308255" cy="830997"/>
          </a:xfrm>
          <a:prstGeom prst="rect">
            <a:avLst/>
          </a:prstGeom>
          <a:noFill/>
        </p:spPr>
        <p:txBody>
          <a:bodyPr wrap="square" rtlCol="0">
            <a:spAutoFit/>
          </a:bodyPr>
          <a:lstStyle/>
          <a:p>
            <a:r>
              <a:rPr lang="en-US" sz="4800" b="1" dirty="0">
                <a:solidFill>
                  <a:srgbClr val="142260"/>
                </a:solidFill>
                <a:effectLst>
                  <a:outerShdw blurRad="38100" dist="38100" dir="2700000" algn="tl">
                    <a:srgbClr val="000000">
                      <a:alpha val="43137"/>
                    </a:srgbClr>
                  </a:outerShdw>
                </a:effectLst>
                <a:latin typeface="Sitka Heading Semibold" pitchFamily="2" charset="0"/>
                <a:cs typeface="Aharoni" panose="02010803020104030203" pitchFamily="2" charset="-79"/>
              </a:rPr>
              <a:t>Our team</a:t>
            </a:r>
          </a:p>
        </p:txBody>
      </p:sp>
      <p:sp>
        <p:nvSpPr>
          <p:cNvPr id="4" name="Oval 3">
            <a:extLst>
              <a:ext uri="{FF2B5EF4-FFF2-40B4-BE49-F238E27FC236}">
                <a16:creationId xmlns:a16="http://schemas.microsoft.com/office/drawing/2014/main" id="{29461763-2522-4CF3-B946-E03A55D6DDC6}"/>
              </a:ext>
            </a:extLst>
          </p:cNvPr>
          <p:cNvSpPr/>
          <p:nvPr/>
        </p:nvSpPr>
        <p:spPr>
          <a:xfrm>
            <a:off x="969500" y="1348121"/>
            <a:ext cx="1395046" cy="1324708"/>
          </a:xfrm>
          <a:prstGeom prst="ellips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75B0BC8A-3C5F-4FF9-A0D8-699B697FDF26}"/>
              </a:ext>
            </a:extLst>
          </p:cNvPr>
          <p:cNvSpPr/>
          <p:nvPr/>
        </p:nvSpPr>
        <p:spPr>
          <a:xfrm>
            <a:off x="8802188" y="1284622"/>
            <a:ext cx="1395046" cy="1324708"/>
          </a:xfrm>
          <a:prstGeom prst="ellips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05B38CB3-54D3-4DAD-A763-3EDF485671A6}"/>
              </a:ext>
            </a:extLst>
          </p:cNvPr>
          <p:cNvSpPr/>
          <p:nvPr/>
        </p:nvSpPr>
        <p:spPr>
          <a:xfrm>
            <a:off x="6172786" y="1310339"/>
            <a:ext cx="1395046" cy="1324708"/>
          </a:xfrm>
          <a:prstGeom prst="ellips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6A3A39EC-79F3-4FD1-9C39-493E0C94AE9C}"/>
              </a:ext>
            </a:extLst>
          </p:cNvPr>
          <p:cNvSpPr/>
          <p:nvPr/>
        </p:nvSpPr>
        <p:spPr>
          <a:xfrm>
            <a:off x="3521024" y="1346012"/>
            <a:ext cx="1395046" cy="1324708"/>
          </a:xfrm>
          <a:prstGeom prst="ellips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22C3A32-DCBE-44F9-8FE6-0787A03C0300}"/>
              </a:ext>
            </a:extLst>
          </p:cNvPr>
          <p:cNvSpPr txBox="1"/>
          <p:nvPr/>
        </p:nvSpPr>
        <p:spPr>
          <a:xfrm>
            <a:off x="1224475" y="1456477"/>
            <a:ext cx="1127761" cy="1107996"/>
          </a:xfrm>
          <a:prstGeom prst="rect">
            <a:avLst/>
          </a:prstGeom>
          <a:noFill/>
        </p:spPr>
        <p:txBody>
          <a:bodyPr wrap="square" rtlCol="0">
            <a:spAutoFit/>
          </a:bodyPr>
          <a:lstStyle/>
          <a:p>
            <a:r>
              <a:rPr lang="en-US" sz="6600" dirty="0">
                <a:solidFill>
                  <a:srgbClr val="142260"/>
                </a:solidFill>
                <a:effectLst>
                  <a:outerShdw blurRad="38100" dist="38100" dir="2700000" algn="tl">
                    <a:srgbClr val="000000">
                      <a:alpha val="43137"/>
                    </a:srgbClr>
                  </a:outerShdw>
                </a:effectLst>
                <a:latin typeface="Cooper Black" panose="0208090404030B020404" pitchFamily="18" charset="0"/>
                <a:cs typeface="Aharoni" panose="02010803020104030203" pitchFamily="2" charset="-79"/>
              </a:rPr>
              <a:t>A</a:t>
            </a:r>
          </a:p>
        </p:txBody>
      </p:sp>
      <p:sp>
        <p:nvSpPr>
          <p:cNvPr id="9" name="TextBox 8">
            <a:extLst>
              <a:ext uri="{FF2B5EF4-FFF2-40B4-BE49-F238E27FC236}">
                <a16:creationId xmlns:a16="http://schemas.microsoft.com/office/drawing/2014/main" id="{3C71EB0A-1D2D-4BD8-93AE-5E777EE361E9}"/>
              </a:ext>
            </a:extLst>
          </p:cNvPr>
          <p:cNvSpPr txBox="1"/>
          <p:nvPr/>
        </p:nvSpPr>
        <p:spPr>
          <a:xfrm>
            <a:off x="3878433" y="1448535"/>
            <a:ext cx="1127761" cy="1107996"/>
          </a:xfrm>
          <a:prstGeom prst="rect">
            <a:avLst/>
          </a:prstGeom>
          <a:noFill/>
        </p:spPr>
        <p:txBody>
          <a:bodyPr wrap="square" rtlCol="0">
            <a:spAutoFit/>
          </a:bodyPr>
          <a:lstStyle/>
          <a:p>
            <a:r>
              <a:rPr lang="en-US" sz="6600" dirty="0">
                <a:solidFill>
                  <a:srgbClr val="142260"/>
                </a:solidFill>
                <a:effectLst>
                  <a:outerShdw blurRad="38100" dist="38100" dir="2700000" algn="tl">
                    <a:srgbClr val="000000">
                      <a:alpha val="43137"/>
                    </a:srgbClr>
                  </a:outerShdw>
                </a:effectLst>
                <a:latin typeface="Cooper Black" panose="0208090404030B020404" pitchFamily="18" charset="0"/>
                <a:cs typeface="Aharoni" panose="02010803020104030203" pitchFamily="2" charset="-79"/>
              </a:rPr>
              <a:t>L</a:t>
            </a:r>
          </a:p>
        </p:txBody>
      </p:sp>
      <p:sp>
        <p:nvSpPr>
          <p:cNvPr id="10" name="TextBox 9">
            <a:extLst>
              <a:ext uri="{FF2B5EF4-FFF2-40B4-BE49-F238E27FC236}">
                <a16:creationId xmlns:a16="http://schemas.microsoft.com/office/drawing/2014/main" id="{47A117DD-A676-4A9D-9D5C-7E021CF70849}"/>
              </a:ext>
            </a:extLst>
          </p:cNvPr>
          <p:cNvSpPr txBox="1"/>
          <p:nvPr/>
        </p:nvSpPr>
        <p:spPr>
          <a:xfrm>
            <a:off x="6440071" y="1411635"/>
            <a:ext cx="1127761" cy="1107996"/>
          </a:xfrm>
          <a:prstGeom prst="rect">
            <a:avLst/>
          </a:prstGeom>
          <a:noFill/>
        </p:spPr>
        <p:txBody>
          <a:bodyPr wrap="square" rtlCol="0">
            <a:spAutoFit/>
          </a:bodyPr>
          <a:lstStyle/>
          <a:p>
            <a:r>
              <a:rPr lang="en-US" sz="6600" dirty="0">
                <a:solidFill>
                  <a:srgbClr val="142260"/>
                </a:solidFill>
                <a:effectLst>
                  <a:outerShdw blurRad="38100" dist="38100" dir="2700000" algn="tl">
                    <a:srgbClr val="000000">
                      <a:alpha val="43137"/>
                    </a:srgbClr>
                  </a:outerShdw>
                </a:effectLst>
                <a:latin typeface="Cooper Black" panose="0208090404030B020404" pitchFamily="18" charset="0"/>
                <a:cs typeface="Aharoni" panose="02010803020104030203" pitchFamily="2" charset="-79"/>
              </a:rPr>
              <a:t>D</a:t>
            </a:r>
          </a:p>
        </p:txBody>
      </p:sp>
      <p:sp>
        <p:nvSpPr>
          <p:cNvPr id="11" name="TextBox 10">
            <a:extLst>
              <a:ext uri="{FF2B5EF4-FFF2-40B4-BE49-F238E27FC236}">
                <a16:creationId xmlns:a16="http://schemas.microsoft.com/office/drawing/2014/main" id="{A49C295C-BE51-42E1-B56D-2EDA6A705D46}"/>
              </a:ext>
            </a:extLst>
          </p:cNvPr>
          <p:cNvSpPr txBox="1"/>
          <p:nvPr/>
        </p:nvSpPr>
        <p:spPr>
          <a:xfrm>
            <a:off x="9160888" y="1297774"/>
            <a:ext cx="793217" cy="1200329"/>
          </a:xfrm>
          <a:prstGeom prst="rect">
            <a:avLst/>
          </a:prstGeom>
          <a:noFill/>
        </p:spPr>
        <p:txBody>
          <a:bodyPr wrap="square" rtlCol="0">
            <a:spAutoFit/>
          </a:bodyPr>
          <a:lstStyle/>
          <a:p>
            <a:r>
              <a:rPr lang="en-US" sz="7200" dirty="0">
                <a:solidFill>
                  <a:srgbClr val="142260"/>
                </a:solidFill>
                <a:effectLst>
                  <a:outerShdw blurRad="38100" dist="38100" dir="2700000" algn="tl">
                    <a:srgbClr val="000000">
                      <a:alpha val="43137"/>
                    </a:srgbClr>
                  </a:outerShdw>
                </a:effectLst>
                <a:latin typeface="Cooper Black" panose="0208090404030B020404" pitchFamily="18" charset="0"/>
                <a:cs typeface="Aharoni" panose="02010803020104030203" pitchFamily="2" charset="-79"/>
              </a:rPr>
              <a:t>I</a:t>
            </a:r>
          </a:p>
        </p:txBody>
      </p:sp>
      <p:sp>
        <p:nvSpPr>
          <p:cNvPr id="14" name="TextBox 13">
            <a:extLst>
              <a:ext uri="{FF2B5EF4-FFF2-40B4-BE49-F238E27FC236}">
                <a16:creationId xmlns:a16="http://schemas.microsoft.com/office/drawing/2014/main" id="{A2936AAD-28DC-4D97-9FE3-E163D3018765}"/>
              </a:ext>
            </a:extLst>
          </p:cNvPr>
          <p:cNvSpPr txBox="1"/>
          <p:nvPr/>
        </p:nvSpPr>
        <p:spPr>
          <a:xfrm>
            <a:off x="701145" y="2851056"/>
            <a:ext cx="1920826" cy="400110"/>
          </a:xfrm>
          <a:prstGeom prst="rect">
            <a:avLst/>
          </a:prstGeom>
          <a:noFill/>
        </p:spPr>
        <p:txBody>
          <a:bodyPr wrap="square" rtlCol="0">
            <a:spAutoFit/>
          </a:bodyPr>
          <a:lstStyle/>
          <a:p>
            <a:pPr algn="ctr"/>
            <a:r>
              <a:rPr lang="en-US" sz="2000" dirty="0">
                <a:solidFill>
                  <a:srgbClr val="142260"/>
                </a:solidFill>
                <a:effectLst>
                  <a:outerShdw blurRad="38100" dist="38100" dir="2700000" algn="tl">
                    <a:srgbClr val="000000">
                      <a:alpha val="43137"/>
                    </a:srgbClr>
                  </a:outerShdw>
                </a:effectLst>
                <a:latin typeface="Sitka Heading Semibold" pitchFamily="2" charset="0"/>
                <a:cs typeface="Aharoni" panose="02010803020104030203" pitchFamily="2" charset="-79"/>
              </a:rPr>
              <a:t>Aya Ramadan</a:t>
            </a:r>
          </a:p>
        </p:txBody>
      </p:sp>
      <p:sp>
        <p:nvSpPr>
          <p:cNvPr id="15" name="TextBox 14">
            <a:extLst>
              <a:ext uri="{FF2B5EF4-FFF2-40B4-BE49-F238E27FC236}">
                <a16:creationId xmlns:a16="http://schemas.microsoft.com/office/drawing/2014/main" id="{F5BADB6F-F4DA-4D32-BEEC-D65892B02B6A}"/>
              </a:ext>
            </a:extLst>
          </p:cNvPr>
          <p:cNvSpPr txBox="1"/>
          <p:nvPr/>
        </p:nvSpPr>
        <p:spPr>
          <a:xfrm>
            <a:off x="3258134" y="2837202"/>
            <a:ext cx="1920826" cy="400110"/>
          </a:xfrm>
          <a:prstGeom prst="rect">
            <a:avLst/>
          </a:prstGeom>
          <a:noFill/>
        </p:spPr>
        <p:txBody>
          <a:bodyPr wrap="square" rtlCol="0">
            <a:spAutoFit/>
          </a:bodyPr>
          <a:lstStyle/>
          <a:p>
            <a:pPr algn="ctr"/>
            <a:r>
              <a:rPr lang="en-US" sz="2000" dirty="0">
                <a:solidFill>
                  <a:srgbClr val="142260"/>
                </a:solidFill>
                <a:effectLst>
                  <a:outerShdw blurRad="38100" dist="38100" dir="2700000" algn="tl">
                    <a:srgbClr val="000000">
                      <a:alpha val="43137"/>
                    </a:srgbClr>
                  </a:outerShdw>
                </a:effectLst>
                <a:latin typeface="Sitka Heading Semibold" pitchFamily="2" charset="0"/>
                <a:cs typeface="Aharoni" panose="02010803020104030203" pitchFamily="2" charset="-79"/>
              </a:rPr>
              <a:t>Lara Break</a:t>
            </a:r>
          </a:p>
        </p:txBody>
      </p:sp>
      <p:sp>
        <p:nvSpPr>
          <p:cNvPr id="16" name="TextBox 15">
            <a:extLst>
              <a:ext uri="{FF2B5EF4-FFF2-40B4-BE49-F238E27FC236}">
                <a16:creationId xmlns:a16="http://schemas.microsoft.com/office/drawing/2014/main" id="{AC8536BB-BC07-4682-9557-BAFFDB90B29D}"/>
              </a:ext>
            </a:extLst>
          </p:cNvPr>
          <p:cNvSpPr txBox="1"/>
          <p:nvPr/>
        </p:nvSpPr>
        <p:spPr>
          <a:xfrm>
            <a:off x="6043538" y="2850557"/>
            <a:ext cx="1920826" cy="400110"/>
          </a:xfrm>
          <a:prstGeom prst="rect">
            <a:avLst/>
          </a:prstGeom>
          <a:noFill/>
        </p:spPr>
        <p:txBody>
          <a:bodyPr wrap="square" rtlCol="0">
            <a:spAutoFit/>
          </a:bodyPr>
          <a:lstStyle/>
          <a:p>
            <a:pPr algn="ctr"/>
            <a:r>
              <a:rPr lang="en-US" sz="2000" dirty="0">
                <a:solidFill>
                  <a:srgbClr val="142260"/>
                </a:solidFill>
                <a:effectLst>
                  <a:outerShdw blurRad="38100" dist="38100" dir="2700000" algn="tl">
                    <a:srgbClr val="000000">
                      <a:alpha val="43137"/>
                    </a:srgbClr>
                  </a:outerShdw>
                </a:effectLst>
                <a:latin typeface="Sitka Heading Semibold" pitchFamily="2" charset="0"/>
                <a:cs typeface="Aharoni" panose="02010803020104030203" pitchFamily="2" charset="-79"/>
              </a:rPr>
              <a:t>Dania Taqtouq </a:t>
            </a:r>
          </a:p>
        </p:txBody>
      </p:sp>
      <p:sp>
        <p:nvSpPr>
          <p:cNvPr id="17" name="TextBox 16">
            <a:extLst>
              <a:ext uri="{FF2B5EF4-FFF2-40B4-BE49-F238E27FC236}">
                <a16:creationId xmlns:a16="http://schemas.microsoft.com/office/drawing/2014/main" id="{938900AF-0B19-4AD2-92C9-A10CFA7777F5}"/>
              </a:ext>
            </a:extLst>
          </p:cNvPr>
          <p:cNvSpPr txBox="1"/>
          <p:nvPr/>
        </p:nvSpPr>
        <p:spPr>
          <a:xfrm>
            <a:off x="8539298" y="2831447"/>
            <a:ext cx="1920826" cy="400110"/>
          </a:xfrm>
          <a:prstGeom prst="rect">
            <a:avLst/>
          </a:prstGeom>
          <a:noFill/>
        </p:spPr>
        <p:txBody>
          <a:bodyPr wrap="square" rtlCol="0">
            <a:spAutoFit/>
          </a:bodyPr>
          <a:lstStyle/>
          <a:p>
            <a:pPr algn="ctr"/>
            <a:r>
              <a:rPr lang="en-US" sz="2000" dirty="0">
                <a:solidFill>
                  <a:srgbClr val="142260"/>
                </a:solidFill>
                <a:effectLst>
                  <a:outerShdw blurRad="38100" dist="38100" dir="2700000" algn="tl">
                    <a:srgbClr val="000000">
                      <a:alpha val="43137"/>
                    </a:srgbClr>
                  </a:outerShdw>
                </a:effectLst>
                <a:latin typeface="Sitka Heading Semibold" pitchFamily="2" charset="0"/>
                <a:cs typeface="Aharoni" panose="02010803020104030203" pitchFamily="2" charset="-79"/>
              </a:rPr>
              <a:t>Ikhlas Amer</a:t>
            </a:r>
          </a:p>
        </p:txBody>
      </p:sp>
      <p:sp>
        <p:nvSpPr>
          <p:cNvPr id="18" name="TextBox 17">
            <a:extLst>
              <a:ext uri="{FF2B5EF4-FFF2-40B4-BE49-F238E27FC236}">
                <a16:creationId xmlns:a16="http://schemas.microsoft.com/office/drawing/2014/main" id="{B712B0F3-4722-4557-80A5-615E4914FE80}"/>
              </a:ext>
            </a:extLst>
          </p:cNvPr>
          <p:cNvSpPr txBox="1"/>
          <p:nvPr/>
        </p:nvSpPr>
        <p:spPr>
          <a:xfrm>
            <a:off x="315206" y="3512228"/>
            <a:ext cx="7371471" cy="830997"/>
          </a:xfrm>
          <a:prstGeom prst="rect">
            <a:avLst/>
          </a:prstGeom>
          <a:noFill/>
        </p:spPr>
        <p:txBody>
          <a:bodyPr wrap="square" rtlCol="0">
            <a:spAutoFit/>
          </a:bodyPr>
          <a:lstStyle/>
          <a:p>
            <a:r>
              <a:rPr lang="en-US" sz="4800" b="1" dirty="0">
                <a:solidFill>
                  <a:srgbClr val="142260"/>
                </a:solidFill>
                <a:effectLst>
                  <a:outerShdw blurRad="38100" dist="38100" dir="2700000" algn="tl">
                    <a:srgbClr val="000000">
                      <a:alpha val="43137"/>
                    </a:srgbClr>
                  </a:outerShdw>
                </a:effectLst>
                <a:latin typeface="Sitka Heading Semibold" pitchFamily="2" charset="0"/>
                <a:cs typeface="Aharoni" panose="02010803020104030203" pitchFamily="2" charset="-79"/>
              </a:rPr>
              <a:t>Supervised By:</a:t>
            </a:r>
          </a:p>
        </p:txBody>
      </p:sp>
      <p:sp>
        <p:nvSpPr>
          <p:cNvPr id="20" name="TextBox 19">
            <a:extLst>
              <a:ext uri="{FF2B5EF4-FFF2-40B4-BE49-F238E27FC236}">
                <a16:creationId xmlns:a16="http://schemas.microsoft.com/office/drawing/2014/main" id="{7BE9027E-BDD8-4938-A9A4-EEEF131BDF8B}"/>
              </a:ext>
            </a:extLst>
          </p:cNvPr>
          <p:cNvSpPr txBox="1"/>
          <p:nvPr/>
        </p:nvSpPr>
        <p:spPr>
          <a:xfrm>
            <a:off x="3343567" y="4712890"/>
            <a:ext cx="7371471" cy="584775"/>
          </a:xfrm>
          <a:prstGeom prst="rect">
            <a:avLst/>
          </a:prstGeom>
          <a:noFill/>
        </p:spPr>
        <p:txBody>
          <a:bodyPr wrap="square" rtlCol="0">
            <a:spAutoFit/>
          </a:bodyPr>
          <a:lstStyle/>
          <a:p>
            <a:r>
              <a:rPr lang="en-US" sz="3200" dirty="0">
                <a:solidFill>
                  <a:srgbClr val="142260"/>
                </a:solidFill>
                <a:effectLst>
                  <a:outerShdw blurRad="38100" dist="38100" dir="2700000" algn="tl">
                    <a:srgbClr val="000000">
                      <a:alpha val="43137"/>
                    </a:srgbClr>
                  </a:outerShdw>
                </a:effectLst>
                <a:latin typeface="Sitka Heading Semibold" pitchFamily="2" charset="0"/>
                <a:cs typeface="Aharoni" panose="02010803020104030203" pitchFamily="2" charset="-79"/>
              </a:rPr>
              <a:t>Dr.Maher Abu-Baker</a:t>
            </a:r>
          </a:p>
        </p:txBody>
      </p:sp>
      <p:sp>
        <p:nvSpPr>
          <p:cNvPr id="21" name="Oval 20">
            <a:extLst>
              <a:ext uri="{FF2B5EF4-FFF2-40B4-BE49-F238E27FC236}">
                <a16:creationId xmlns:a16="http://schemas.microsoft.com/office/drawing/2014/main" id="{66865A77-61E2-42EC-B8D9-372C04FE707F}"/>
              </a:ext>
            </a:extLst>
          </p:cNvPr>
          <p:cNvSpPr/>
          <p:nvPr/>
        </p:nvSpPr>
        <p:spPr>
          <a:xfrm>
            <a:off x="2218006" y="4535047"/>
            <a:ext cx="983566" cy="905694"/>
          </a:xfrm>
          <a:prstGeom prst="ellips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82015B8-69EA-4D2B-AD1B-311908640B42}"/>
              </a:ext>
            </a:extLst>
          </p:cNvPr>
          <p:cNvSpPr txBox="1"/>
          <p:nvPr/>
        </p:nvSpPr>
        <p:spPr>
          <a:xfrm>
            <a:off x="2352236" y="4570526"/>
            <a:ext cx="859301" cy="830997"/>
          </a:xfrm>
          <a:prstGeom prst="rect">
            <a:avLst/>
          </a:prstGeom>
          <a:noFill/>
        </p:spPr>
        <p:txBody>
          <a:bodyPr wrap="square" rtlCol="0">
            <a:spAutoFit/>
          </a:bodyPr>
          <a:lstStyle/>
          <a:p>
            <a:r>
              <a:rPr lang="en-US" sz="4800" dirty="0">
                <a:solidFill>
                  <a:srgbClr val="142260"/>
                </a:solidFill>
                <a:effectLst>
                  <a:outerShdw blurRad="38100" dist="38100" dir="2700000" algn="tl">
                    <a:srgbClr val="000000">
                      <a:alpha val="43137"/>
                    </a:srgbClr>
                  </a:outerShdw>
                </a:effectLst>
                <a:latin typeface="Cooper Black" panose="0208090404030B020404" pitchFamily="18" charset="0"/>
                <a:cs typeface="Aharoni" panose="02010803020104030203" pitchFamily="2" charset="-79"/>
              </a:rPr>
              <a:t>M</a:t>
            </a:r>
          </a:p>
        </p:txBody>
      </p:sp>
      <p:pic>
        <p:nvPicPr>
          <p:cNvPr id="13" name="Picture 12">
            <a:extLst>
              <a:ext uri="{FF2B5EF4-FFF2-40B4-BE49-F238E27FC236}">
                <a16:creationId xmlns:a16="http://schemas.microsoft.com/office/drawing/2014/main" id="{85BC237C-E3B4-4231-8C3A-47AE1E53FA4F}"/>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769" b="98462" l="9231" r="89231">
                        <a14:foregroundMark x1="45846" y1="92000" x2="65846" y2="91692"/>
                        <a14:foregroundMark x1="43077" y1="93538" x2="62154" y2="93846"/>
                        <a14:foregroundMark x1="62154" y1="93846" x2="66462" y2="92615"/>
                        <a14:foregroundMark x1="43692" y1="98769" x2="62154" y2="96000"/>
                        <a14:foregroundMark x1="55385" y1="11077" x2="55385" y2="6769"/>
                        <a14:foregroundMark x1="45846" y1="2769" x2="45538" y2="6154"/>
                        <a14:backgroundMark x1="19692" y1="56000" x2="10462" y2="80000"/>
                        <a14:backgroundMark x1="10462" y1="80000" x2="29231" y2="64000"/>
                        <a14:backgroundMark x1="29231" y1="64000" x2="25538" y2="48308"/>
                        <a14:backgroundMark x1="25538" y1="48308" x2="7385" y2="49846"/>
                        <a14:backgroundMark x1="7385" y1="49846" x2="7692" y2="89231"/>
                        <a14:backgroundMark x1="7692" y1="89231" x2="12000" y2="91077"/>
                        <a14:backgroundMark x1="32000" y1="58462" x2="1231" y2="84923"/>
                        <a14:backgroundMark x1="1231" y1="84923" x2="20923" y2="39692"/>
                        <a14:backgroundMark x1="19692" y1="42154" x2="13231" y2="81538"/>
                      </a14:backgroundRemoval>
                    </a14:imgEffect>
                  </a14:imgLayer>
                </a14:imgProps>
              </a:ext>
              <a:ext uri="{28A0092B-C50C-407E-A947-70E740481C1C}">
                <a14:useLocalDpi xmlns:a14="http://schemas.microsoft.com/office/drawing/2010/main" val="0"/>
              </a:ext>
            </a:extLst>
          </a:blip>
          <a:stretch>
            <a:fillRect/>
          </a:stretch>
        </p:blipFill>
        <p:spPr>
          <a:xfrm rot="6115507">
            <a:off x="2316061" y="1346621"/>
            <a:ext cx="1542188" cy="1542188"/>
          </a:xfrm>
          <a:prstGeom prst="rect">
            <a:avLst/>
          </a:prstGeom>
        </p:spPr>
      </p:pic>
      <p:pic>
        <p:nvPicPr>
          <p:cNvPr id="23" name="Picture 22">
            <a:extLst>
              <a:ext uri="{FF2B5EF4-FFF2-40B4-BE49-F238E27FC236}">
                <a16:creationId xmlns:a16="http://schemas.microsoft.com/office/drawing/2014/main" id="{DD95CD22-D405-42C0-8029-97683B79C21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769" b="98462" l="9231" r="89231">
                        <a14:foregroundMark x1="45846" y1="92000" x2="65846" y2="91692"/>
                        <a14:foregroundMark x1="43077" y1="93538" x2="62154" y2="93846"/>
                        <a14:foregroundMark x1="62154" y1="93846" x2="66462" y2="92615"/>
                        <a14:foregroundMark x1="43692" y1="98769" x2="62154" y2="96000"/>
                        <a14:foregroundMark x1="55385" y1="11077" x2="55385" y2="6769"/>
                        <a14:foregroundMark x1="45846" y1="2769" x2="45538" y2="6154"/>
                        <a14:backgroundMark x1="19692" y1="56000" x2="10462" y2="80000"/>
                        <a14:backgroundMark x1="10462" y1="80000" x2="29231" y2="64000"/>
                        <a14:backgroundMark x1="29231" y1="64000" x2="25538" y2="48308"/>
                        <a14:backgroundMark x1="25538" y1="48308" x2="7385" y2="49846"/>
                        <a14:backgroundMark x1="7385" y1="49846" x2="7692" y2="89231"/>
                        <a14:backgroundMark x1="7692" y1="89231" x2="12000" y2="91077"/>
                        <a14:backgroundMark x1="32000" y1="58462" x2="1231" y2="84923"/>
                        <a14:backgroundMark x1="1231" y1="84923" x2="20923" y2="39692"/>
                        <a14:backgroundMark x1="19692" y1="42154" x2="13231" y2="81538"/>
                      </a14:backgroundRemoval>
                    </a14:imgEffect>
                  </a14:imgLayer>
                </a14:imgProps>
              </a:ext>
              <a:ext uri="{28A0092B-C50C-407E-A947-70E740481C1C}">
                <a14:useLocalDpi xmlns:a14="http://schemas.microsoft.com/office/drawing/2010/main" val="0"/>
              </a:ext>
            </a:extLst>
          </a:blip>
          <a:stretch>
            <a:fillRect/>
          </a:stretch>
        </p:blipFill>
        <p:spPr>
          <a:xfrm rot="6115507">
            <a:off x="4874149" y="1280839"/>
            <a:ext cx="1599512" cy="1599512"/>
          </a:xfrm>
          <a:prstGeom prst="rect">
            <a:avLst/>
          </a:prstGeom>
        </p:spPr>
      </p:pic>
      <p:pic>
        <p:nvPicPr>
          <p:cNvPr id="24" name="Picture 23">
            <a:extLst>
              <a:ext uri="{FF2B5EF4-FFF2-40B4-BE49-F238E27FC236}">
                <a16:creationId xmlns:a16="http://schemas.microsoft.com/office/drawing/2014/main" id="{F9D075AA-F2D7-474D-A03F-40F5888A786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769" b="98462" l="9231" r="89231">
                        <a14:foregroundMark x1="45846" y1="92000" x2="65846" y2="91692"/>
                        <a14:foregroundMark x1="43077" y1="93538" x2="62154" y2="93846"/>
                        <a14:foregroundMark x1="62154" y1="93846" x2="66462" y2="92615"/>
                        <a14:foregroundMark x1="43692" y1="98769" x2="62154" y2="96000"/>
                        <a14:foregroundMark x1="55385" y1="11077" x2="55385" y2="6769"/>
                        <a14:foregroundMark x1="45846" y1="2769" x2="45538" y2="6154"/>
                        <a14:backgroundMark x1="19692" y1="56000" x2="10462" y2="80000"/>
                        <a14:backgroundMark x1="10462" y1="80000" x2="29231" y2="64000"/>
                        <a14:backgroundMark x1="29231" y1="64000" x2="25538" y2="48308"/>
                        <a14:backgroundMark x1="25538" y1="48308" x2="7385" y2="49846"/>
                        <a14:backgroundMark x1="7385" y1="49846" x2="7692" y2="89231"/>
                        <a14:backgroundMark x1="7692" y1="89231" x2="12000" y2="91077"/>
                        <a14:backgroundMark x1="32000" y1="58462" x2="1231" y2="84923"/>
                        <a14:backgroundMark x1="1231" y1="84923" x2="20923" y2="39692"/>
                        <a14:backgroundMark x1="19692" y1="42154" x2="13231" y2="81538"/>
                      </a14:backgroundRemoval>
                    </a14:imgEffect>
                  </a14:imgLayer>
                </a14:imgProps>
              </a:ext>
              <a:ext uri="{28A0092B-C50C-407E-A947-70E740481C1C}">
                <a14:useLocalDpi xmlns:a14="http://schemas.microsoft.com/office/drawing/2010/main" val="0"/>
              </a:ext>
            </a:extLst>
          </a:blip>
          <a:stretch>
            <a:fillRect/>
          </a:stretch>
        </p:blipFill>
        <p:spPr>
          <a:xfrm rot="6115507">
            <a:off x="7498041" y="1240904"/>
            <a:ext cx="1633845" cy="1633845"/>
          </a:xfrm>
          <a:prstGeom prst="rect">
            <a:avLst/>
          </a:prstGeom>
        </p:spPr>
      </p:pic>
      <p:pic>
        <p:nvPicPr>
          <p:cNvPr id="28" name="Picture 27">
            <a:extLst>
              <a:ext uri="{FF2B5EF4-FFF2-40B4-BE49-F238E27FC236}">
                <a16:creationId xmlns:a16="http://schemas.microsoft.com/office/drawing/2014/main" id="{7C75CA0B-EE04-45F7-9B9E-B116C48B38E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5983" b="94139" l="10000" r="90111">
                        <a14:foregroundMark x1="62444" y1="10867" x2="56222" y2="9402"/>
                        <a14:foregroundMark x1="56222" y1="9402" x2="61333" y2="14530"/>
                        <a14:foregroundMark x1="61333" y1="14530" x2="57444" y2="11477"/>
                        <a14:foregroundMark x1="59444" y1="5983" x2="55333" y2="5983"/>
                        <a14:foregroundMark x1="72667" y1="48840" x2="67111" y2="46154"/>
                        <a14:foregroundMark x1="47333" y1="55556" x2="41889" y2="57631"/>
                        <a14:foregroundMark x1="24556" y1="53114" x2="16523" y2="48798"/>
                        <a14:foregroundMark x1="15926" y1="47640" x2="24444" y2="47009"/>
                        <a14:foregroundMark x1="24444" y1="47009" x2="23778" y2="55311"/>
                        <a14:foregroundMark x1="23778" y1="55311" x2="22111" y2="54945"/>
                        <a14:foregroundMark x1="11333" y1="92308" x2="10000" y2="89011"/>
                        <a14:foregroundMark x1="26000" y1="93162" x2="23778" y2="93162"/>
                        <a14:foregroundMark x1="36444" y1="93773" x2="34222" y2="93284"/>
                        <a14:foregroundMark x1="90222" y1="91941" x2="90222" y2="88034"/>
                        <a14:foregroundMark x1="72000" y1="94139" x2="69889" y2="94139"/>
                        <a14:backgroundMark x1="16889" y1="48352" x2="16889" y2="48352"/>
                        <a14:backgroundMark x1="14444" y1="51038" x2="16333" y2="45299"/>
                        <a14:backgroundMark x1="16000" y1="50916" x2="14111" y2="48230"/>
                        <a14:backgroundMark x1="16889" y1="49695" x2="9111" y2="43101"/>
                        <a14:backgroundMark x1="9111" y1="43101" x2="8889" y2="43101"/>
                        <a14:backgroundMark x1="16111" y1="50061" x2="12333" y2="43956"/>
                        <a14:backgroundMark x1="12333" y1="43956" x2="13333" y2="44689"/>
                      </a14:backgroundRemoval>
                    </a14:imgEffect>
                  </a14:imgLayer>
                </a14:imgProps>
              </a:ext>
              <a:ext uri="{28A0092B-C50C-407E-A947-70E740481C1C}">
                <a14:useLocalDpi xmlns:a14="http://schemas.microsoft.com/office/drawing/2010/main" val="0"/>
              </a:ext>
            </a:extLst>
          </a:blip>
          <a:stretch>
            <a:fillRect/>
          </a:stretch>
        </p:blipFill>
        <p:spPr>
          <a:xfrm>
            <a:off x="10796339" y="152046"/>
            <a:ext cx="1270502" cy="1296489"/>
          </a:xfrm>
          <a:prstGeom prst="rect">
            <a:avLst/>
          </a:prstGeom>
        </p:spPr>
      </p:pic>
      <p:sp>
        <p:nvSpPr>
          <p:cNvPr id="19" name="Slide Number Placeholder 18">
            <a:extLst>
              <a:ext uri="{FF2B5EF4-FFF2-40B4-BE49-F238E27FC236}">
                <a16:creationId xmlns:a16="http://schemas.microsoft.com/office/drawing/2014/main" id="{1F0D2F31-503E-48F9-B850-B9A2E8A71923}"/>
              </a:ext>
            </a:extLst>
          </p:cNvPr>
          <p:cNvSpPr>
            <a:spLocks noGrp="1"/>
          </p:cNvSpPr>
          <p:nvPr>
            <p:ph type="sldNum" sz="quarter" idx="12"/>
          </p:nvPr>
        </p:nvSpPr>
        <p:spPr>
          <a:xfrm>
            <a:off x="8852268" y="6365926"/>
            <a:ext cx="2743200" cy="365125"/>
          </a:xfrm>
        </p:spPr>
        <p:txBody>
          <a:bodyPr/>
          <a:lstStyle/>
          <a:p>
            <a:fld id="{902DE6EE-8502-4327-A89B-4FE566ADE227}" type="slidenum">
              <a:rPr lang="en-US" sz="1800" b="1" smtClean="0">
                <a:solidFill>
                  <a:srgbClr val="142260"/>
                </a:solidFill>
              </a:rPr>
              <a:t>2</a:t>
            </a:fld>
            <a:endParaRPr lang="en-US" sz="1800" b="1" dirty="0">
              <a:solidFill>
                <a:srgbClr val="142260"/>
              </a:solidFill>
            </a:endParaRPr>
          </a:p>
        </p:txBody>
      </p:sp>
    </p:spTree>
    <p:extLst>
      <p:ext uri="{BB962C8B-B14F-4D97-AF65-F5344CB8AC3E}">
        <p14:creationId xmlns:p14="http://schemas.microsoft.com/office/powerpoint/2010/main" val="185021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ppt_x</p:attrName>
                                        </p:attrNameLst>
                                      </p:cBhvr>
                                      <p:tavLst>
                                        <p:tav tm="0">
                                          <p:val>
                                            <p:strVal val="#ppt_x-#ppt_w*1.125000"/>
                                          </p:val>
                                        </p:tav>
                                        <p:tav tm="100000">
                                          <p:val>
                                            <p:strVal val="#ppt_x"/>
                                          </p:val>
                                        </p:tav>
                                      </p:tavLst>
                                    </p:anim>
                                    <p:animEffect transition="in" filter="wipe(right)">
                                      <p:cBhvr>
                                        <p:cTn id="8" dur="500"/>
                                        <p:tgtEl>
                                          <p:spTgt spid="14"/>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ppt_x</p:attrName>
                                        </p:attrNameLst>
                                      </p:cBhvr>
                                      <p:tavLst>
                                        <p:tav tm="0">
                                          <p:val>
                                            <p:strVal val="#ppt_x-#ppt_w*1.125000"/>
                                          </p:val>
                                        </p:tav>
                                        <p:tav tm="100000">
                                          <p:val>
                                            <p:strVal val="#ppt_x"/>
                                          </p:val>
                                        </p:tav>
                                      </p:tavLst>
                                    </p:anim>
                                    <p:animEffect transition="in" filter="wipe(right)">
                                      <p:cBhvr>
                                        <p:cTn id="12" dur="500"/>
                                        <p:tgtEl>
                                          <p:spTgt spid="15"/>
                                        </p:tgtEl>
                                      </p:cBhvr>
                                    </p:animEffect>
                                  </p:childTnLst>
                                </p:cTn>
                              </p:par>
                              <p:par>
                                <p:cTn id="13" presetID="12" presetClass="entr" presetSubtype="8" fill="hold" grpId="0" nodeType="withEffect">
                                  <p:stCondLst>
                                    <p:cond delay="7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ppt_x</p:attrName>
                                        </p:attrNameLst>
                                      </p:cBhvr>
                                      <p:tavLst>
                                        <p:tav tm="0">
                                          <p:val>
                                            <p:strVal val="#ppt_x-#ppt_w*1.125000"/>
                                          </p:val>
                                        </p:tav>
                                        <p:tav tm="100000">
                                          <p:val>
                                            <p:strVal val="#ppt_x"/>
                                          </p:val>
                                        </p:tav>
                                      </p:tavLst>
                                    </p:anim>
                                    <p:animEffect transition="in" filter="wipe(right)">
                                      <p:cBhvr>
                                        <p:cTn id="16" dur="500"/>
                                        <p:tgtEl>
                                          <p:spTgt spid="16"/>
                                        </p:tgtEl>
                                      </p:cBhvr>
                                    </p:animEffect>
                                  </p:childTnLst>
                                </p:cTn>
                              </p:par>
                              <p:par>
                                <p:cTn id="17" presetID="12" presetClass="entr" presetSubtype="8"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p:tgtEl>
                                          <p:spTgt spid="17"/>
                                        </p:tgtEl>
                                        <p:attrNameLst>
                                          <p:attrName>ppt_x</p:attrName>
                                        </p:attrNameLst>
                                      </p:cBhvr>
                                      <p:tavLst>
                                        <p:tav tm="0">
                                          <p:val>
                                            <p:strVal val="#ppt_x-#ppt_w*1.125000"/>
                                          </p:val>
                                        </p:tav>
                                        <p:tav tm="100000">
                                          <p:val>
                                            <p:strVal val="#ppt_x"/>
                                          </p:val>
                                        </p:tav>
                                      </p:tavLst>
                                    </p:anim>
                                    <p:animEffect transition="in" filter="wipe(right)">
                                      <p:cBhvr>
                                        <p:cTn id="20" dur="500"/>
                                        <p:tgtEl>
                                          <p:spTgt spid="17"/>
                                        </p:tgtEl>
                                      </p:cBhvr>
                                    </p:animEffect>
                                  </p:childTnLst>
                                </p:cTn>
                              </p:par>
                              <p:par>
                                <p:cTn id="21" presetID="12" presetClass="entr" presetSubtype="8" fill="hold" grpId="0" nodeType="withEffect">
                                  <p:stCondLst>
                                    <p:cond delay="25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right)">
                                      <p:cBhvr>
                                        <p:cTn id="24" dur="500"/>
                                        <p:tgtEl>
                                          <p:spTgt spid="18"/>
                                        </p:tgtEl>
                                      </p:cBhvr>
                                    </p:animEffect>
                                  </p:childTnLst>
                                </p:cTn>
                              </p:par>
                              <p:par>
                                <p:cTn id="25" presetID="12" presetClass="entr" presetSubtype="8" fill="hold" grpId="0" nodeType="withEffect">
                                  <p:stCondLst>
                                    <p:cond delay="25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p:tgtEl>
                                          <p:spTgt spid="21"/>
                                        </p:tgtEl>
                                        <p:attrNameLst>
                                          <p:attrName>ppt_x</p:attrName>
                                        </p:attrNameLst>
                                      </p:cBhvr>
                                      <p:tavLst>
                                        <p:tav tm="0">
                                          <p:val>
                                            <p:strVal val="#ppt_x-#ppt_w*1.125000"/>
                                          </p:val>
                                        </p:tav>
                                        <p:tav tm="100000">
                                          <p:val>
                                            <p:strVal val="#ppt_x"/>
                                          </p:val>
                                        </p:tav>
                                      </p:tavLst>
                                    </p:anim>
                                    <p:animEffect transition="in" filter="wipe(right)">
                                      <p:cBhvr>
                                        <p:cTn id="28" dur="500"/>
                                        <p:tgtEl>
                                          <p:spTgt spid="21"/>
                                        </p:tgtEl>
                                      </p:cBhvr>
                                    </p:animEffect>
                                  </p:childTnLst>
                                </p:cTn>
                              </p:par>
                              <p:par>
                                <p:cTn id="29" presetID="12" presetClass="entr" presetSubtype="8" fill="hold" grpId="0" nodeType="withEffect">
                                  <p:stCondLst>
                                    <p:cond delay="25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ppt_x</p:attrName>
                                        </p:attrNameLst>
                                      </p:cBhvr>
                                      <p:tavLst>
                                        <p:tav tm="0">
                                          <p:val>
                                            <p:strVal val="#ppt_x-#ppt_w*1.125000"/>
                                          </p:val>
                                        </p:tav>
                                        <p:tav tm="100000">
                                          <p:val>
                                            <p:strVal val="#ppt_x"/>
                                          </p:val>
                                        </p:tav>
                                      </p:tavLst>
                                    </p:anim>
                                    <p:animEffect transition="in" filter="wipe(right)">
                                      <p:cBhvr>
                                        <p:cTn id="32" dur="500"/>
                                        <p:tgtEl>
                                          <p:spTgt spid="22"/>
                                        </p:tgtEl>
                                      </p:cBhvr>
                                    </p:animEffect>
                                  </p:childTnLst>
                                </p:cTn>
                              </p:par>
                              <p:par>
                                <p:cTn id="33" presetID="12" presetClass="entr" presetSubtype="8" fill="hold" grpId="0" nodeType="withEffect">
                                  <p:stCondLst>
                                    <p:cond delay="25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ppt_x</p:attrName>
                                        </p:attrNameLst>
                                      </p:cBhvr>
                                      <p:tavLst>
                                        <p:tav tm="0">
                                          <p:val>
                                            <p:strVal val="#ppt_x-#ppt_w*1.125000"/>
                                          </p:val>
                                        </p:tav>
                                        <p:tav tm="100000">
                                          <p:val>
                                            <p:strVal val="#ppt_x"/>
                                          </p:val>
                                        </p:tav>
                                      </p:tavLst>
                                    </p:anim>
                                    <p:animEffect transition="in" filter="wipe(right)">
                                      <p:cBhvr>
                                        <p:cTn id="3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20" grpId="0"/>
      <p:bldP spid="21" grpId="0" animBg="1"/>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 y="-12551"/>
            <a:ext cx="12192463" cy="6870551"/>
          </a:xfrm>
          <a:prstGeom prst="rect">
            <a:avLst/>
          </a:prstGeom>
        </p:spPr>
      </p:pic>
      <p:sp>
        <p:nvSpPr>
          <p:cNvPr id="5" name="TextBox 4">
            <a:extLst>
              <a:ext uri="{FF2B5EF4-FFF2-40B4-BE49-F238E27FC236}">
                <a16:creationId xmlns:a16="http://schemas.microsoft.com/office/drawing/2014/main" id="{2778F6A3-F586-42F9-86D5-678339648CF5}"/>
              </a:ext>
            </a:extLst>
          </p:cNvPr>
          <p:cNvSpPr txBox="1"/>
          <p:nvPr/>
        </p:nvSpPr>
        <p:spPr>
          <a:xfrm>
            <a:off x="1044908" y="1236765"/>
            <a:ext cx="6196818" cy="861774"/>
          </a:xfrm>
          <a:prstGeom prst="rect">
            <a:avLst/>
          </a:prstGeom>
          <a:noFill/>
        </p:spPr>
        <p:txBody>
          <a:bodyPr wrap="square">
            <a:spAutoFit/>
          </a:bodyPr>
          <a:lstStyle/>
          <a:p>
            <a:pPr>
              <a:lnSpc>
                <a:spcPct val="300000"/>
              </a:lnSpc>
            </a:pPr>
            <a:r>
              <a:rPr lang="en-US" sz="2000" dirty="0">
                <a:solidFill>
                  <a:srgbClr val="142260"/>
                </a:solidFill>
                <a:highlight>
                  <a:srgbClr val="2EC3C8"/>
                </a:highlight>
                <a:latin typeface="Sitka Heading Semibold" pitchFamily="2" charset="0"/>
                <a:cs typeface="Aharoni" panose="02010803020104030203" pitchFamily="2" charset="-79"/>
              </a:rPr>
              <a:t>Low results indicates : </a:t>
            </a:r>
          </a:p>
        </p:txBody>
      </p:sp>
      <p:sp>
        <p:nvSpPr>
          <p:cNvPr id="6" name="TextBox 5">
            <a:extLst>
              <a:ext uri="{FF2B5EF4-FFF2-40B4-BE49-F238E27FC236}">
                <a16:creationId xmlns:a16="http://schemas.microsoft.com/office/drawing/2014/main" id="{C8A6D9E9-84B0-495A-AEE1-1C3BAA891324}"/>
              </a:ext>
            </a:extLst>
          </p:cNvPr>
          <p:cNvSpPr txBox="1"/>
          <p:nvPr/>
        </p:nvSpPr>
        <p:spPr>
          <a:xfrm>
            <a:off x="7132893" y="1236765"/>
            <a:ext cx="6196818" cy="861774"/>
          </a:xfrm>
          <a:prstGeom prst="rect">
            <a:avLst/>
          </a:prstGeom>
          <a:noFill/>
        </p:spPr>
        <p:txBody>
          <a:bodyPr wrap="square">
            <a:spAutoFit/>
          </a:bodyPr>
          <a:lstStyle/>
          <a:p>
            <a:pPr>
              <a:lnSpc>
                <a:spcPct val="300000"/>
              </a:lnSpc>
            </a:pPr>
            <a:r>
              <a:rPr lang="en-US" sz="2000" dirty="0">
                <a:solidFill>
                  <a:srgbClr val="142260"/>
                </a:solidFill>
                <a:highlight>
                  <a:srgbClr val="2EC3C8"/>
                </a:highlight>
                <a:latin typeface="Sitka Heading Semibold" pitchFamily="2" charset="0"/>
                <a:cs typeface="Aharoni" panose="02010803020104030203" pitchFamily="2" charset="-79"/>
              </a:rPr>
              <a:t>High results indicates :</a:t>
            </a:r>
          </a:p>
        </p:txBody>
      </p:sp>
      <p:sp>
        <p:nvSpPr>
          <p:cNvPr id="8" name="TextBox 7">
            <a:extLst>
              <a:ext uri="{FF2B5EF4-FFF2-40B4-BE49-F238E27FC236}">
                <a16:creationId xmlns:a16="http://schemas.microsoft.com/office/drawing/2014/main" id="{1CE77774-EA37-495E-BE58-C7C02D903B47}"/>
              </a:ext>
            </a:extLst>
          </p:cNvPr>
          <p:cNvSpPr txBox="1"/>
          <p:nvPr/>
        </p:nvSpPr>
        <p:spPr>
          <a:xfrm>
            <a:off x="2189400" y="426055"/>
            <a:ext cx="6840046" cy="584775"/>
          </a:xfrm>
          <a:prstGeom prst="rect">
            <a:avLst/>
          </a:prstGeom>
          <a:noFill/>
        </p:spPr>
        <p:txBody>
          <a:bodyPr wrap="square">
            <a:spAutoFit/>
          </a:bodyPr>
          <a:lstStyle/>
          <a:p>
            <a:pPr algn="ctr"/>
            <a:r>
              <a:rPr lang="en-US" sz="3200" dirty="0">
                <a:solidFill>
                  <a:srgbClr val="142260"/>
                </a:solidFill>
                <a:highlight>
                  <a:srgbClr val="2EC3C8"/>
                </a:highlight>
                <a:latin typeface="Sitka Heading Semibold" pitchFamily="2" charset="0"/>
                <a:cs typeface="Aharoni" panose="02010803020104030203" pitchFamily="2" charset="-79"/>
              </a:rPr>
              <a:t>Refer to           references : </a:t>
            </a:r>
          </a:p>
        </p:txBody>
      </p:sp>
      <p:pic>
        <p:nvPicPr>
          <p:cNvPr id="10" name="Picture 9">
            <a:extLst>
              <a:ext uri="{FF2B5EF4-FFF2-40B4-BE49-F238E27FC236}">
                <a16:creationId xmlns:a16="http://schemas.microsoft.com/office/drawing/2014/main" id="{57E4CA56-F369-4FD6-843A-76E3F7D3A1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4842" y="2334074"/>
            <a:ext cx="848475" cy="848475"/>
          </a:xfrm>
          <a:prstGeom prst="rect">
            <a:avLst/>
          </a:prstGeom>
        </p:spPr>
      </p:pic>
      <p:pic>
        <p:nvPicPr>
          <p:cNvPr id="12" name="Picture 11">
            <a:extLst>
              <a:ext uri="{FF2B5EF4-FFF2-40B4-BE49-F238E27FC236}">
                <a16:creationId xmlns:a16="http://schemas.microsoft.com/office/drawing/2014/main" id="{F39A7053-5A6D-46B8-BA34-C134ED8697B6}"/>
              </a:ext>
            </a:extLst>
          </p:cNvPr>
          <p:cNvPicPr>
            <a:picLocks noChangeAspect="1"/>
          </p:cNvPicPr>
          <p:nvPr/>
        </p:nvPicPr>
        <p:blipFill>
          <a:blip r:embed="rId4">
            <a:duotone>
              <a:prstClr val="black"/>
              <a:srgbClr val="FF0000">
                <a:tint val="45000"/>
                <a:satMod val="400000"/>
              </a:srgbClr>
            </a:duotone>
            <a:extLst>
              <a:ext uri="{BEBA8EAE-BF5A-486C-A8C5-ECC9F3942E4B}">
                <a14:imgProps xmlns:a14="http://schemas.microsoft.com/office/drawing/2010/main">
                  <a14:imgLayer r:embed="rId5">
                    <a14:imgEffect>
                      <a14:backgroundRemoval t="10000" b="90000" l="10000" r="90000">
                        <a14:foregroundMark x1="57750" y1="30000" x2="32500" y2="42250"/>
                        <a14:foregroundMark x1="32500" y1="42250" x2="58000" y2="56875"/>
                        <a14:foregroundMark x1="58000" y1="56875" x2="64625" y2="46750"/>
                        <a14:foregroundMark x1="47375" y1="27125" x2="68000" y2="45500"/>
                        <a14:foregroundMark x1="68000" y1="45500" x2="47000" y2="68125"/>
                        <a14:foregroundMark x1="47000" y1="68125" x2="34500" y2="38000"/>
                        <a14:foregroundMark x1="34500" y1="38000" x2="50000" y2="20875"/>
                        <a14:foregroundMark x1="50000" y1="20875" x2="70500" y2="35625"/>
                        <a14:foregroundMark x1="70500" y1="35625" x2="66000" y2="57125"/>
                        <a14:foregroundMark x1="66000" y1="57125" x2="40125" y2="60500"/>
                        <a14:foregroundMark x1="40125" y1="60500" x2="31125" y2="35125"/>
                        <a14:foregroundMark x1="31125" y1="35125" x2="51625" y2="20750"/>
                        <a14:foregroundMark x1="51625" y1="20750" x2="54875" y2="20750"/>
                        <a14:foregroundMark x1="41000" y1="64000" x2="30000" y2="41125"/>
                        <a14:foregroundMark x1="30000" y1="41125" x2="30000" y2="39750"/>
                        <a14:foregroundMark x1="60000" y1="49000" x2="39250" y2="41500"/>
                        <a14:foregroundMark x1="58875" y1="53625" x2="49625" y2="37500"/>
                      </a14:backgroundRemoval>
                    </a14:imgEffect>
                  </a14:imgLayer>
                </a14:imgProps>
              </a:ext>
              <a:ext uri="{28A0092B-C50C-407E-A947-70E740481C1C}">
                <a14:useLocalDpi xmlns:a14="http://schemas.microsoft.com/office/drawing/2010/main" val="0"/>
              </a:ext>
            </a:extLst>
          </a:blip>
          <a:stretch>
            <a:fillRect/>
          </a:stretch>
        </p:blipFill>
        <p:spPr>
          <a:xfrm>
            <a:off x="3075850" y="3564871"/>
            <a:ext cx="1286457" cy="1286457"/>
          </a:xfrm>
          <a:prstGeom prst="rect">
            <a:avLst/>
          </a:prstGeom>
        </p:spPr>
      </p:pic>
      <p:pic>
        <p:nvPicPr>
          <p:cNvPr id="14" name="Picture 13">
            <a:extLst>
              <a:ext uri="{FF2B5EF4-FFF2-40B4-BE49-F238E27FC236}">
                <a16:creationId xmlns:a16="http://schemas.microsoft.com/office/drawing/2014/main" id="{CEC0B576-3CC4-430E-966B-16C532847519}"/>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9218688" y="2179115"/>
            <a:ext cx="1191909" cy="1287261"/>
          </a:xfrm>
          <a:prstGeom prst="rect">
            <a:avLst/>
          </a:prstGeom>
        </p:spPr>
      </p:pic>
      <p:pic>
        <p:nvPicPr>
          <p:cNvPr id="16" name="Picture 15">
            <a:extLst>
              <a:ext uri="{FF2B5EF4-FFF2-40B4-BE49-F238E27FC236}">
                <a16:creationId xmlns:a16="http://schemas.microsoft.com/office/drawing/2014/main" id="{F9C87774-AC1D-48B8-B04E-EF53D511A92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814642" y="3774716"/>
            <a:ext cx="760656" cy="760656"/>
          </a:xfrm>
          <a:prstGeom prst="rect">
            <a:avLst/>
          </a:prstGeom>
        </p:spPr>
      </p:pic>
      <p:pic>
        <p:nvPicPr>
          <p:cNvPr id="18" name="Picture 17">
            <a:extLst>
              <a:ext uri="{FF2B5EF4-FFF2-40B4-BE49-F238E27FC236}">
                <a16:creationId xmlns:a16="http://schemas.microsoft.com/office/drawing/2014/main" id="{0EDA5A16-E224-4A88-BF82-19A93AF324C5}"/>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296" b="90278" l="1200" r="97400">
                        <a14:foregroundMark x1="9200" y1="21296" x2="3000" y2="47222"/>
                        <a14:foregroundMark x1="3000" y1="47222" x2="5000" y2="58333"/>
                        <a14:foregroundMark x1="5000" y1="58333" x2="8700" y2="64815"/>
                        <a14:foregroundMark x1="1200" y1="53704" x2="1200" y2="39167"/>
                        <a14:foregroundMark x1="1200" y1="39167" x2="1200" y2="39167"/>
                        <a14:foregroundMark x1="64500" y1="90093" x2="45000" y2="91944"/>
                        <a14:foregroundMark x1="45000" y1="91944" x2="37000" y2="90370"/>
                        <a14:foregroundMark x1="37000" y1="90370" x2="36900" y2="90278"/>
                        <a14:foregroundMark x1="92000" y1="68889" x2="92100" y2="26667"/>
                        <a14:foregroundMark x1="92100" y1="26667" x2="70800" y2="6204"/>
                        <a14:foregroundMark x1="70800" y1="6204" x2="49500" y2="1852"/>
                        <a14:foregroundMark x1="49500" y1="1852" x2="29100" y2="5741"/>
                        <a14:foregroundMark x1="29100" y1="5741" x2="29100" y2="5741"/>
                        <a14:foregroundMark x1="95300" y1="60926" x2="97400" y2="52593"/>
                        <a14:foregroundMark x1="97400" y1="52593" x2="94200" y2="30370"/>
                        <a14:foregroundMark x1="62600" y1="2037" x2="42700" y2="1296"/>
                        <a14:foregroundMark x1="42700" y1="1296" x2="37100" y2="2222"/>
                        <a14:foregroundMark x1="48800" y1="83704" x2="48800" y2="83704"/>
                        <a14:foregroundMark x1="46200" y1="84537" x2="54800" y2="83241"/>
                      </a14:backgroundRemoval>
                    </a14:imgEffect>
                  </a14:imgLayer>
                </a14:imgProps>
              </a:ext>
              <a:ext uri="{28A0092B-C50C-407E-A947-70E740481C1C}">
                <a14:useLocalDpi xmlns:a14="http://schemas.microsoft.com/office/drawing/2010/main" val="0"/>
              </a:ext>
            </a:extLst>
          </a:blip>
          <a:stretch>
            <a:fillRect/>
          </a:stretch>
        </p:blipFill>
        <p:spPr>
          <a:xfrm>
            <a:off x="10798139" y="3852563"/>
            <a:ext cx="658399" cy="711071"/>
          </a:xfrm>
          <a:prstGeom prst="rect">
            <a:avLst/>
          </a:prstGeom>
        </p:spPr>
      </p:pic>
      <p:pic>
        <p:nvPicPr>
          <p:cNvPr id="20" name="Picture 19">
            <a:extLst>
              <a:ext uri="{FF2B5EF4-FFF2-40B4-BE49-F238E27FC236}">
                <a16:creationId xmlns:a16="http://schemas.microsoft.com/office/drawing/2014/main" id="{8944CA70-0E7D-4EE3-ACF0-2BA54D2D1381}"/>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10000" b="90000" l="10000" r="90000">
                        <a14:foregroundMark x1="27250" y1="47250" x2="20250" y2="35250"/>
                        <a14:foregroundMark x1="20250" y1="35250" x2="21000" y2="22500"/>
                        <a14:foregroundMark x1="21000" y1="22500" x2="33500" y2="18000"/>
                        <a14:foregroundMark x1="33500" y1="18000" x2="34000" y2="18000"/>
                        <a14:foregroundMark x1="43500" y1="18000" x2="56500" y2="22500"/>
                        <a14:foregroundMark x1="56500" y1="22500" x2="58250" y2="35750"/>
                        <a14:foregroundMark x1="58250" y1="35750" x2="51250" y2="47000"/>
                        <a14:foregroundMark x1="51250" y1="47000" x2="38250" y2="52750"/>
                        <a14:foregroundMark x1="38250" y1="52750" x2="28750" y2="49750"/>
                        <a14:foregroundMark x1="40000" y1="59250" x2="42750" y2="74000"/>
                        <a14:foregroundMark x1="42750" y1="74000" x2="46500" y2="81000"/>
                        <a14:foregroundMark x1="50000" y1="84000" x2="62750" y2="84250"/>
                        <a14:foregroundMark x1="62750" y1="84250" x2="66500" y2="80250"/>
                        <a14:foregroundMark x1="67250" y1="79750" x2="73250" y2="39750"/>
                        <a14:foregroundMark x1="73250" y1="39750" x2="79500" y2="52250"/>
                        <a14:foregroundMark x1="79500" y1="52250" x2="74000" y2="53750"/>
                        <a14:foregroundMark x1="69500" y1="54250" x2="70500" y2="42250"/>
                      </a14:backgroundRemoval>
                    </a14:imgEffect>
                  </a14:imgLayer>
                </a14:imgProps>
              </a:ext>
              <a:ext uri="{28A0092B-C50C-407E-A947-70E740481C1C}">
                <a14:useLocalDpi xmlns:a14="http://schemas.microsoft.com/office/drawing/2010/main" val="0"/>
              </a:ext>
            </a:extLst>
          </a:blip>
          <a:stretch>
            <a:fillRect/>
          </a:stretch>
        </p:blipFill>
        <p:spPr>
          <a:xfrm>
            <a:off x="4586876" y="281944"/>
            <a:ext cx="1451317" cy="1457771"/>
          </a:xfrm>
          <a:prstGeom prst="rect">
            <a:avLst/>
          </a:prstGeom>
        </p:spPr>
      </p:pic>
      <p:sp>
        <p:nvSpPr>
          <p:cNvPr id="22" name="TextBox 21">
            <a:extLst>
              <a:ext uri="{FF2B5EF4-FFF2-40B4-BE49-F238E27FC236}">
                <a16:creationId xmlns:a16="http://schemas.microsoft.com/office/drawing/2014/main" id="{7FFBEDB8-DB1E-4147-8F56-E6DC4ACCBC9C}"/>
              </a:ext>
            </a:extLst>
          </p:cNvPr>
          <p:cNvSpPr txBox="1"/>
          <p:nvPr/>
        </p:nvSpPr>
        <p:spPr>
          <a:xfrm>
            <a:off x="1302951" y="2222737"/>
            <a:ext cx="1772899" cy="784830"/>
          </a:xfrm>
          <a:prstGeom prst="rect">
            <a:avLst/>
          </a:prstGeom>
          <a:noFill/>
        </p:spPr>
        <p:txBody>
          <a:bodyPr wrap="square">
            <a:spAutoFit/>
          </a:bodyPr>
          <a:lstStyle/>
          <a:p>
            <a:pPr marL="342900" indent="-342900">
              <a:lnSpc>
                <a:spcPct val="300000"/>
              </a:lnSpc>
              <a:buFont typeface="Arial" panose="020B0604020202020204" pitchFamily="34" charset="0"/>
              <a:buChar char="•"/>
            </a:pPr>
            <a:r>
              <a:rPr lang="en-US" dirty="0">
                <a:solidFill>
                  <a:srgbClr val="142260"/>
                </a:solidFill>
                <a:latin typeface="Sitka Heading Semibold" pitchFamily="2" charset="0"/>
                <a:cs typeface="Aharoni" panose="02010803020104030203" pitchFamily="2" charset="-79"/>
              </a:rPr>
              <a:t>A</a:t>
            </a:r>
            <a:r>
              <a:rPr lang="en-US" sz="1800" dirty="0">
                <a:solidFill>
                  <a:srgbClr val="142260"/>
                </a:solidFill>
                <a:latin typeface="Sitka Heading Semibold" pitchFamily="2" charset="0"/>
                <a:cs typeface="Aharoni" panose="02010803020104030203" pitchFamily="2" charset="-79"/>
              </a:rPr>
              <a:t>nemia</a:t>
            </a:r>
          </a:p>
        </p:txBody>
      </p:sp>
      <p:sp>
        <p:nvSpPr>
          <p:cNvPr id="24" name="TextBox 23">
            <a:extLst>
              <a:ext uri="{FF2B5EF4-FFF2-40B4-BE49-F238E27FC236}">
                <a16:creationId xmlns:a16="http://schemas.microsoft.com/office/drawing/2014/main" id="{17660A3D-191D-41D2-8CE2-437B6F18C12A}"/>
              </a:ext>
            </a:extLst>
          </p:cNvPr>
          <p:cNvSpPr txBox="1"/>
          <p:nvPr/>
        </p:nvSpPr>
        <p:spPr>
          <a:xfrm>
            <a:off x="1297744" y="3937579"/>
            <a:ext cx="1997098" cy="369332"/>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142260"/>
                </a:solidFill>
                <a:latin typeface="Sitka Heading Semibold" pitchFamily="2" charset="0"/>
                <a:cs typeface="Aharoni" panose="02010803020104030203" pitchFamily="2" charset="-79"/>
              </a:rPr>
              <a:t>T</a:t>
            </a:r>
            <a:r>
              <a:rPr lang="en-US" sz="1800" dirty="0">
                <a:solidFill>
                  <a:srgbClr val="142260"/>
                </a:solidFill>
                <a:latin typeface="Sitka Heading Semibold" pitchFamily="2" charset="0"/>
                <a:cs typeface="Aharoni" panose="02010803020104030203" pitchFamily="2" charset="-79"/>
              </a:rPr>
              <a:t>halassemia</a:t>
            </a:r>
            <a:endParaRPr lang="en-US" dirty="0">
              <a:latin typeface="Sitka Heading Semibold" pitchFamily="2" charset="0"/>
            </a:endParaRPr>
          </a:p>
        </p:txBody>
      </p:sp>
      <p:sp>
        <p:nvSpPr>
          <p:cNvPr id="26" name="TextBox 25">
            <a:extLst>
              <a:ext uri="{FF2B5EF4-FFF2-40B4-BE49-F238E27FC236}">
                <a16:creationId xmlns:a16="http://schemas.microsoft.com/office/drawing/2014/main" id="{F51F8F50-3FC9-468C-9F47-1DF17B3E00A8}"/>
              </a:ext>
            </a:extLst>
          </p:cNvPr>
          <p:cNvSpPr txBox="1"/>
          <p:nvPr/>
        </p:nvSpPr>
        <p:spPr>
          <a:xfrm>
            <a:off x="7050842" y="2164414"/>
            <a:ext cx="2248686" cy="784830"/>
          </a:xfrm>
          <a:prstGeom prst="rect">
            <a:avLst/>
          </a:prstGeom>
          <a:noFill/>
        </p:spPr>
        <p:txBody>
          <a:bodyPr wrap="square">
            <a:spAutoFit/>
          </a:bodyPr>
          <a:lstStyle/>
          <a:p>
            <a:pPr marL="342900" indent="-342900">
              <a:lnSpc>
                <a:spcPct val="300000"/>
              </a:lnSpc>
              <a:buFont typeface="Arial" panose="020B0604020202020204" pitchFamily="34" charset="0"/>
              <a:buChar char="•"/>
            </a:pPr>
            <a:r>
              <a:rPr lang="en-US" dirty="0">
                <a:solidFill>
                  <a:srgbClr val="142260"/>
                </a:solidFill>
                <a:latin typeface="Sitka Heading Semibold" pitchFamily="2" charset="0"/>
                <a:cs typeface="Aharoni" panose="02010803020104030203" pitchFamily="2" charset="-79"/>
              </a:rPr>
              <a:t>H</a:t>
            </a:r>
            <a:r>
              <a:rPr lang="en-US" sz="1800" dirty="0">
                <a:solidFill>
                  <a:srgbClr val="142260"/>
                </a:solidFill>
                <a:latin typeface="Sitka Heading Semibold" pitchFamily="2" charset="0"/>
                <a:cs typeface="Aharoni" panose="02010803020104030203" pitchFamily="2" charset="-79"/>
              </a:rPr>
              <a:t>eart disease</a:t>
            </a:r>
          </a:p>
        </p:txBody>
      </p:sp>
      <p:sp>
        <p:nvSpPr>
          <p:cNvPr id="28" name="TextBox 27">
            <a:extLst>
              <a:ext uri="{FF2B5EF4-FFF2-40B4-BE49-F238E27FC236}">
                <a16:creationId xmlns:a16="http://schemas.microsoft.com/office/drawing/2014/main" id="{F91FBFE5-A230-4A63-BE4B-A1684F3650FB}"/>
              </a:ext>
            </a:extLst>
          </p:cNvPr>
          <p:cNvSpPr txBox="1"/>
          <p:nvPr/>
        </p:nvSpPr>
        <p:spPr>
          <a:xfrm>
            <a:off x="7031012" y="3774716"/>
            <a:ext cx="3031665" cy="1288814"/>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dirty="0">
                <a:solidFill>
                  <a:srgbClr val="142260"/>
                </a:solidFill>
                <a:latin typeface="Sitka Heading Semibold" pitchFamily="2" charset="0"/>
                <a:cs typeface="Aharoni" panose="02010803020104030203" pitchFamily="2" charset="-79"/>
              </a:rPr>
              <a:t>P</a:t>
            </a:r>
            <a:r>
              <a:rPr lang="en-US" sz="1800" dirty="0">
                <a:solidFill>
                  <a:srgbClr val="142260"/>
                </a:solidFill>
                <a:latin typeface="Sitka Heading Semibold" pitchFamily="2" charset="0"/>
                <a:cs typeface="Aharoni" panose="02010803020104030203" pitchFamily="2" charset="-79"/>
              </a:rPr>
              <a:t>atient is a smoker   </a:t>
            </a:r>
          </a:p>
          <a:p>
            <a:pPr>
              <a:lnSpc>
                <a:spcPct val="150000"/>
              </a:lnSpc>
            </a:pPr>
            <a:r>
              <a:rPr lang="en-US" sz="1800" dirty="0">
                <a:solidFill>
                  <a:srgbClr val="142260"/>
                </a:solidFill>
                <a:latin typeface="Sitka Heading Semibold" pitchFamily="2" charset="0"/>
                <a:cs typeface="Aharoni" panose="02010803020104030203" pitchFamily="2" charset="-79"/>
              </a:rPr>
              <a:t> (  needs to donate blood)</a:t>
            </a:r>
          </a:p>
          <a:p>
            <a:pPr marL="342900" indent="-342900">
              <a:lnSpc>
                <a:spcPct val="150000"/>
              </a:lnSpc>
              <a:buFont typeface="Arial" panose="020B0604020202020204" pitchFamily="34" charset="0"/>
              <a:buChar char="•"/>
            </a:pPr>
            <a:endParaRPr lang="en-US" sz="1800" dirty="0">
              <a:solidFill>
                <a:srgbClr val="142260"/>
              </a:solidFill>
              <a:latin typeface="Sitka Heading Semibold" pitchFamily="2" charset="0"/>
              <a:cs typeface="Aharoni" panose="02010803020104030203" pitchFamily="2" charset="-79"/>
            </a:endParaRPr>
          </a:p>
        </p:txBody>
      </p:sp>
      <p:sp>
        <p:nvSpPr>
          <p:cNvPr id="3" name="Slide Number Placeholder 2">
            <a:extLst>
              <a:ext uri="{FF2B5EF4-FFF2-40B4-BE49-F238E27FC236}">
                <a16:creationId xmlns:a16="http://schemas.microsoft.com/office/drawing/2014/main" id="{1835CB39-FBB4-4C91-B303-33A64A4FF28F}"/>
              </a:ext>
            </a:extLst>
          </p:cNvPr>
          <p:cNvSpPr>
            <a:spLocks noGrp="1"/>
          </p:cNvSpPr>
          <p:nvPr>
            <p:ph type="sldNum" sz="quarter" idx="12"/>
          </p:nvPr>
        </p:nvSpPr>
        <p:spPr>
          <a:xfrm>
            <a:off x="8930196" y="6350601"/>
            <a:ext cx="2743200" cy="365125"/>
          </a:xfrm>
        </p:spPr>
        <p:txBody>
          <a:bodyPr/>
          <a:lstStyle/>
          <a:p>
            <a:fld id="{902DE6EE-8502-4327-A89B-4FE566ADE227}" type="slidenum">
              <a:rPr lang="en-US" sz="1800" b="1" smtClean="0">
                <a:solidFill>
                  <a:srgbClr val="142260"/>
                </a:solidFill>
              </a:rPr>
              <a:t>20</a:t>
            </a:fld>
            <a:endParaRPr lang="en-US" b="1" dirty="0">
              <a:solidFill>
                <a:srgbClr val="142260"/>
              </a:solidFill>
            </a:endParaRPr>
          </a:p>
        </p:txBody>
      </p:sp>
    </p:spTree>
    <p:extLst>
      <p:ext uri="{BB962C8B-B14F-4D97-AF65-F5344CB8AC3E}">
        <p14:creationId xmlns:p14="http://schemas.microsoft.com/office/powerpoint/2010/main" val="548059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 y="-12551"/>
            <a:ext cx="12192463" cy="6870551"/>
          </a:xfrm>
          <a:prstGeom prst="rect">
            <a:avLst/>
          </a:prstGeom>
        </p:spPr>
      </p:pic>
      <p:sp>
        <p:nvSpPr>
          <p:cNvPr id="3" name="TextBox 2">
            <a:extLst>
              <a:ext uri="{FF2B5EF4-FFF2-40B4-BE49-F238E27FC236}">
                <a16:creationId xmlns:a16="http://schemas.microsoft.com/office/drawing/2014/main" id="{96C60A6B-090F-41ED-BF68-25D7F5509E5D}"/>
              </a:ext>
            </a:extLst>
          </p:cNvPr>
          <p:cNvSpPr txBox="1"/>
          <p:nvPr/>
        </p:nvSpPr>
        <p:spPr>
          <a:xfrm>
            <a:off x="428356" y="661417"/>
            <a:ext cx="7337010" cy="553998"/>
          </a:xfrm>
          <a:prstGeom prst="rect">
            <a:avLst/>
          </a:prstGeom>
          <a:noFill/>
        </p:spPr>
        <p:txBody>
          <a:bodyPr wrap="square" rtlCol="0">
            <a:spAutoFit/>
          </a:bodyPr>
          <a:lstStyle/>
          <a:p>
            <a:r>
              <a:rPr lang="en-US" sz="3000" b="1" dirty="0">
                <a:solidFill>
                  <a:srgbClr val="142260"/>
                </a:solidFill>
                <a:highlight>
                  <a:srgbClr val="2EC3C8"/>
                </a:highlight>
                <a:latin typeface="Sitka Heading Semibold"/>
              </a:rPr>
              <a:t>Principal component analysis (PCA)</a:t>
            </a:r>
            <a:endParaRPr lang="en-US" sz="3000" b="1" dirty="0">
              <a:solidFill>
                <a:srgbClr val="142260"/>
              </a:solidFill>
              <a:highlight>
                <a:srgbClr val="2EC3C8"/>
              </a:highlight>
              <a:latin typeface="Sitka Heading Semibold"/>
              <a:cs typeface="Aharoni" panose="02010803020104030203" pitchFamily="2" charset="-79"/>
            </a:endParaRPr>
          </a:p>
        </p:txBody>
      </p:sp>
      <p:sp>
        <p:nvSpPr>
          <p:cNvPr id="2" name="TextBox 1">
            <a:extLst>
              <a:ext uri="{FF2B5EF4-FFF2-40B4-BE49-F238E27FC236}">
                <a16:creationId xmlns:a16="http://schemas.microsoft.com/office/drawing/2014/main" id="{94F3755B-E1E8-4C14-B000-B62AE82A0C0C}"/>
              </a:ext>
            </a:extLst>
          </p:cNvPr>
          <p:cNvSpPr txBox="1"/>
          <p:nvPr/>
        </p:nvSpPr>
        <p:spPr>
          <a:xfrm>
            <a:off x="423809" y="1353256"/>
            <a:ext cx="6052343" cy="3600986"/>
          </a:xfrm>
          <a:prstGeom prst="rect">
            <a:avLst/>
          </a:prstGeom>
          <a:noFill/>
        </p:spPr>
        <p:txBody>
          <a:bodyPr wrap="square" rtlCol="0">
            <a:spAutoFit/>
          </a:bodyPr>
          <a:lstStyle/>
          <a:p>
            <a:pPr>
              <a:lnSpc>
                <a:spcPct val="200000"/>
              </a:lnSpc>
            </a:pPr>
            <a:r>
              <a:rPr lang="en-US" sz="2400" b="1" dirty="0">
                <a:solidFill>
                  <a:srgbClr val="142260"/>
                </a:solidFill>
                <a:latin typeface="Sitka Heading Semibold"/>
              </a:rPr>
              <a:t>The main aim of using PCA :</a:t>
            </a:r>
          </a:p>
          <a:p>
            <a:r>
              <a:rPr lang="en-US" sz="2000" u="sng" dirty="0">
                <a:solidFill>
                  <a:srgbClr val="142260"/>
                </a:solidFill>
                <a:latin typeface="Sitka Heading Semibold"/>
              </a:rPr>
              <a:t>Reduce the dimensionality </a:t>
            </a:r>
            <a:r>
              <a:rPr lang="en-US" sz="2000" dirty="0">
                <a:solidFill>
                  <a:srgbClr val="142260"/>
                </a:solidFill>
                <a:latin typeface="Sitka Heading Semibold"/>
              </a:rPr>
              <a:t>of large data sets, but at the same time minimize information loss. </a:t>
            </a:r>
          </a:p>
          <a:p>
            <a:endParaRPr lang="en-US" sz="2000" dirty="0">
              <a:solidFill>
                <a:srgbClr val="142260"/>
              </a:solidFill>
              <a:latin typeface="Sitka Heading Semibold"/>
            </a:endParaRPr>
          </a:p>
          <a:p>
            <a:endParaRPr lang="en-US" sz="2000" dirty="0">
              <a:solidFill>
                <a:srgbClr val="142260"/>
              </a:solidFill>
              <a:latin typeface="Sitka Heading Semibold"/>
            </a:endParaRPr>
          </a:p>
          <a:p>
            <a:r>
              <a:rPr lang="en-US" sz="2000" dirty="0">
                <a:solidFill>
                  <a:srgbClr val="142260"/>
                </a:solidFill>
                <a:latin typeface="Sitka Heading Semibold"/>
              </a:rPr>
              <a:t>PCA is used to obtain a two-dimension (2D) visualization of all tests through convert a number of interrelated variables to fewer non-interrelated variables, to calculate the major components that have the greatest impact.</a:t>
            </a:r>
          </a:p>
        </p:txBody>
      </p:sp>
      <p:pic>
        <p:nvPicPr>
          <p:cNvPr id="5" name="Picture 4">
            <a:extLst>
              <a:ext uri="{FF2B5EF4-FFF2-40B4-BE49-F238E27FC236}">
                <a16:creationId xmlns:a16="http://schemas.microsoft.com/office/drawing/2014/main" id="{59E009C0-5BC0-4614-ABE7-B5754986E970}"/>
              </a:ext>
            </a:extLst>
          </p:cNvPr>
          <p:cNvPicPr/>
          <p:nvPr/>
        </p:nvPicPr>
        <p:blipFill>
          <a:blip r:embed="rId3">
            <a:extLst>
              <a:ext uri="{28A0092B-C50C-407E-A947-70E740481C1C}">
                <a14:useLocalDpi xmlns:a14="http://schemas.microsoft.com/office/drawing/2010/main" val="0"/>
              </a:ext>
            </a:extLst>
          </a:blip>
          <a:stretch>
            <a:fillRect/>
          </a:stretch>
        </p:blipFill>
        <p:spPr>
          <a:xfrm>
            <a:off x="6900423" y="1522113"/>
            <a:ext cx="4863221" cy="3263273"/>
          </a:xfrm>
          <a:prstGeom prst="rect">
            <a:avLst/>
          </a:prstGeom>
        </p:spPr>
      </p:pic>
      <p:sp>
        <p:nvSpPr>
          <p:cNvPr id="7" name="Slide Number Placeholder 6">
            <a:extLst>
              <a:ext uri="{FF2B5EF4-FFF2-40B4-BE49-F238E27FC236}">
                <a16:creationId xmlns:a16="http://schemas.microsoft.com/office/drawing/2014/main" id="{76FF65BF-9073-4E4C-9016-8E3D1934ECF7}"/>
              </a:ext>
            </a:extLst>
          </p:cNvPr>
          <p:cNvSpPr>
            <a:spLocks noGrp="1"/>
          </p:cNvSpPr>
          <p:nvPr>
            <p:ph type="sldNum" sz="quarter" idx="12"/>
          </p:nvPr>
        </p:nvSpPr>
        <p:spPr>
          <a:xfrm>
            <a:off x="8894685" y="6320050"/>
            <a:ext cx="2743200" cy="365125"/>
          </a:xfrm>
        </p:spPr>
        <p:txBody>
          <a:bodyPr/>
          <a:lstStyle/>
          <a:p>
            <a:fld id="{902DE6EE-8502-4327-A89B-4FE566ADE227}" type="slidenum">
              <a:rPr lang="en-US" sz="1800" b="1" smtClean="0">
                <a:solidFill>
                  <a:srgbClr val="142260"/>
                </a:solidFill>
              </a:rPr>
              <a:t>21</a:t>
            </a:fld>
            <a:endParaRPr lang="en-US" b="1" dirty="0">
              <a:solidFill>
                <a:srgbClr val="142260"/>
              </a:solidFill>
            </a:endParaRPr>
          </a:p>
        </p:txBody>
      </p:sp>
    </p:spTree>
    <p:extLst>
      <p:ext uri="{BB962C8B-B14F-4D97-AF65-F5344CB8AC3E}">
        <p14:creationId xmlns:p14="http://schemas.microsoft.com/office/powerpoint/2010/main" val="2922393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78"/>
            <a:ext cx="12192000" cy="6870290"/>
          </a:xfrm>
          <a:prstGeom prst="rect">
            <a:avLst/>
          </a:prstGeom>
        </p:spPr>
      </p:pic>
      <p:pic>
        <p:nvPicPr>
          <p:cNvPr id="3" name="Picture 2">
            <a:extLst>
              <a:ext uri="{FF2B5EF4-FFF2-40B4-BE49-F238E27FC236}">
                <a16:creationId xmlns:a16="http://schemas.microsoft.com/office/drawing/2014/main" id="{3351ABD3-2292-4338-8D91-89993CB0AA24}"/>
              </a:ext>
            </a:extLst>
          </p:cNvPr>
          <p:cNvPicPr>
            <a:picLocks noChangeAspect="1"/>
          </p:cNvPicPr>
          <p:nvPr/>
        </p:nvPicPr>
        <p:blipFill rotWithShape="1">
          <a:blip r:embed="rId3"/>
          <a:srcRect l="49356"/>
          <a:stretch/>
        </p:blipFill>
        <p:spPr>
          <a:xfrm>
            <a:off x="5006682" y="2371988"/>
            <a:ext cx="3477489" cy="2709338"/>
          </a:xfrm>
          <a:prstGeom prst="rect">
            <a:avLst/>
          </a:prstGeom>
        </p:spPr>
      </p:pic>
      <p:pic>
        <p:nvPicPr>
          <p:cNvPr id="5" name="Picture 4">
            <a:extLst>
              <a:ext uri="{FF2B5EF4-FFF2-40B4-BE49-F238E27FC236}">
                <a16:creationId xmlns:a16="http://schemas.microsoft.com/office/drawing/2014/main" id="{101ACB77-84DC-44BC-AA5A-88AD1A01338C}"/>
              </a:ext>
            </a:extLst>
          </p:cNvPr>
          <p:cNvPicPr>
            <a:picLocks noChangeAspect="1"/>
          </p:cNvPicPr>
          <p:nvPr/>
        </p:nvPicPr>
        <p:blipFill rotWithShape="1">
          <a:blip r:embed="rId3"/>
          <a:srcRect r="48922"/>
          <a:stretch/>
        </p:blipFill>
        <p:spPr>
          <a:xfrm>
            <a:off x="8484171" y="2380527"/>
            <a:ext cx="3477489" cy="2709338"/>
          </a:xfrm>
          <a:prstGeom prst="rect">
            <a:avLst/>
          </a:prstGeom>
        </p:spPr>
      </p:pic>
      <p:sp>
        <p:nvSpPr>
          <p:cNvPr id="6" name="TextBox 5">
            <a:extLst>
              <a:ext uri="{FF2B5EF4-FFF2-40B4-BE49-F238E27FC236}">
                <a16:creationId xmlns:a16="http://schemas.microsoft.com/office/drawing/2014/main" id="{AC7F296A-C23C-43BF-9498-7B04D2474756}"/>
              </a:ext>
            </a:extLst>
          </p:cNvPr>
          <p:cNvSpPr txBox="1"/>
          <p:nvPr/>
        </p:nvSpPr>
        <p:spPr>
          <a:xfrm>
            <a:off x="7356168" y="1169994"/>
            <a:ext cx="2733329" cy="1145570"/>
          </a:xfrm>
          <a:prstGeom prst="rect">
            <a:avLst/>
          </a:prstGeom>
          <a:noFill/>
        </p:spPr>
        <p:txBody>
          <a:bodyPr wrap="square">
            <a:spAutoFit/>
          </a:bodyPr>
          <a:lstStyle/>
          <a:p>
            <a:pPr marL="285750" indent="-285750">
              <a:lnSpc>
                <a:spcPct val="300000"/>
              </a:lnSpc>
              <a:buFont typeface="Arial" panose="020B0604020202020204" pitchFamily="34" charset="0"/>
              <a:buChar char="•"/>
            </a:pPr>
            <a:r>
              <a:rPr lang="en-US" sz="2800" b="1" dirty="0">
                <a:solidFill>
                  <a:srgbClr val="142260"/>
                </a:solidFill>
                <a:highlight>
                  <a:srgbClr val="2EC3C8"/>
                </a:highlight>
                <a:latin typeface="Sitka Heading Semibold" pitchFamily="2" charset="0"/>
                <a:cs typeface="Times New Roman" panose="02020603050405020304" pitchFamily="18" charset="0"/>
              </a:rPr>
              <a:t>Silhouette</a:t>
            </a:r>
          </a:p>
        </p:txBody>
      </p:sp>
      <p:sp>
        <p:nvSpPr>
          <p:cNvPr id="7" name="TextBox 6">
            <a:extLst>
              <a:ext uri="{FF2B5EF4-FFF2-40B4-BE49-F238E27FC236}">
                <a16:creationId xmlns:a16="http://schemas.microsoft.com/office/drawing/2014/main" id="{B5B19C88-A017-4BA2-9F91-17E7299D65BC}"/>
              </a:ext>
            </a:extLst>
          </p:cNvPr>
          <p:cNvSpPr txBox="1"/>
          <p:nvPr/>
        </p:nvSpPr>
        <p:spPr>
          <a:xfrm>
            <a:off x="1701036" y="5081326"/>
            <a:ext cx="8789928" cy="579646"/>
          </a:xfrm>
          <a:prstGeom prst="rect">
            <a:avLst/>
          </a:prstGeom>
          <a:noFill/>
        </p:spPr>
        <p:txBody>
          <a:bodyPr wrap="square">
            <a:spAutoFit/>
          </a:bodyPr>
          <a:lstStyle/>
          <a:p>
            <a:pPr algn="ctr">
              <a:lnSpc>
                <a:spcPct val="150000"/>
              </a:lnSpc>
            </a:pPr>
            <a:r>
              <a:rPr lang="en-US" sz="2400" dirty="0">
                <a:solidFill>
                  <a:srgbClr val="142260"/>
                </a:solidFill>
                <a:latin typeface="Sitka Heading Semibold"/>
                <a:cs typeface="Times New Roman" panose="02020603050405020304" pitchFamily="18" charset="0"/>
              </a:rPr>
              <a:t>The previous methods emphasize the number of three clusters</a:t>
            </a:r>
          </a:p>
        </p:txBody>
      </p:sp>
      <p:sp>
        <p:nvSpPr>
          <p:cNvPr id="29" name="TextBox 28">
            <a:extLst>
              <a:ext uri="{FF2B5EF4-FFF2-40B4-BE49-F238E27FC236}">
                <a16:creationId xmlns:a16="http://schemas.microsoft.com/office/drawing/2014/main" id="{018BE075-8430-76AE-DCBF-CE04E72E1E90}"/>
              </a:ext>
            </a:extLst>
          </p:cNvPr>
          <p:cNvSpPr txBox="1"/>
          <p:nvPr/>
        </p:nvSpPr>
        <p:spPr>
          <a:xfrm>
            <a:off x="732433" y="1169994"/>
            <a:ext cx="2837262" cy="1145570"/>
          </a:xfrm>
          <a:prstGeom prst="rect">
            <a:avLst/>
          </a:prstGeom>
          <a:noFill/>
        </p:spPr>
        <p:txBody>
          <a:bodyPr wrap="square">
            <a:spAutoFit/>
          </a:bodyPr>
          <a:lstStyle/>
          <a:p>
            <a:pPr marL="285750" indent="-285750">
              <a:lnSpc>
                <a:spcPct val="300000"/>
              </a:lnSpc>
              <a:buFont typeface="Arial" panose="020B0604020202020204" pitchFamily="34" charset="0"/>
              <a:buChar char="•"/>
            </a:pPr>
            <a:r>
              <a:rPr lang="en-US" sz="2800" b="1" dirty="0">
                <a:solidFill>
                  <a:srgbClr val="142260"/>
                </a:solidFill>
                <a:highlight>
                  <a:srgbClr val="2EC3C8"/>
                </a:highlight>
                <a:latin typeface="Sitka Heading Semibold" pitchFamily="2" charset="0"/>
                <a:cs typeface="Times New Roman" panose="02020603050405020304" pitchFamily="18" charset="0"/>
              </a:rPr>
              <a:t>Elbow method</a:t>
            </a:r>
          </a:p>
        </p:txBody>
      </p:sp>
      <p:pic>
        <p:nvPicPr>
          <p:cNvPr id="30" name="Picture 29">
            <a:extLst>
              <a:ext uri="{FF2B5EF4-FFF2-40B4-BE49-F238E27FC236}">
                <a16:creationId xmlns:a16="http://schemas.microsoft.com/office/drawing/2014/main" id="{B759C93A-42BD-9943-1AA3-A16752AED32D}"/>
              </a:ext>
            </a:extLst>
          </p:cNvPr>
          <p:cNvPicPr>
            <a:picLocks noChangeAspect="1"/>
          </p:cNvPicPr>
          <p:nvPr/>
        </p:nvPicPr>
        <p:blipFill>
          <a:blip r:embed="rId4"/>
          <a:stretch>
            <a:fillRect/>
          </a:stretch>
        </p:blipFill>
        <p:spPr>
          <a:xfrm>
            <a:off x="325652" y="2376073"/>
            <a:ext cx="4114046" cy="2644744"/>
          </a:xfrm>
          <a:prstGeom prst="rect">
            <a:avLst/>
          </a:prstGeom>
        </p:spPr>
      </p:pic>
      <p:cxnSp>
        <p:nvCxnSpPr>
          <p:cNvPr id="10" name="Straight Connector 9">
            <a:extLst>
              <a:ext uri="{FF2B5EF4-FFF2-40B4-BE49-F238E27FC236}">
                <a16:creationId xmlns:a16="http://schemas.microsoft.com/office/drawing/2014/main" id="{66132180-52DB-471D-B713-248514B176F8}"/>
              </a:ext>
            </a:extLst>
          </p:cNvPr>
          <p:cNvCxnSpPr>
            <a:cxnSpLocks/>
          </p:cNvCxnSpPr>
          <p:nvPr/>
        </p:nvCxnSpPr>
        <p:spPr>
          <a:xfrm>
            <a:off x="1774543" y="3919410"/>
            <a:ext cx="0" cy="670560"/>
          </a:xfrm>
          <a:prstGeom prst="line">
            <a:avLst/>
          </a:prstGeom>
        </p:spPr>
        <p:style>
          <a:lnRef idx="3">
            <a:schemeClr val="accent2"/>
          </a:lnRef>
          <a:fillRef idx="0">
            <a:schemeClr val="accent2"/>
          </a:fillRef>
          <a:effectRef idx="2">
            <a:schemeClr val="accent2"/>
          </a:effectRef>
          <a:fontRef idx="minor">
            <a:schemeClr val="tx1"/>
          </a:fontRef>
        </p:style>
      </p:cxnSp>
      <p:sp>
        <p:nvSpPr>
          <p:cNvPr id="11" name="TextBox 10">
            <a:extLst>
              <a:ext uri="{FF2B5EF4-FFF2-40B4-BE49-F238E27FC236}">
                <a16:creationId xmlns:a16="http://schemas.microsoft.com/office/drawing/2014/main" id="{762A60E8-7248-4216-B055-B215A2182EE2}"/>
              </a:ext>
            </a:extLst>
          </p:cNvPr>
          <p:cNvSpPr txBox="1"/>
          <p:nvPr/>
        </p:nvSpPr>
        <p:spPr>
          <a:xfrm>
            <a:off x="1625623" y="4589970"/>
            <a:ext cx="310718" cy="307777"/>
          </a:xfrm>
          <a:prstGeom prst="rect">
            <a:avLst/>
          </a:prstGeom>
          <a:noFill/>
        </p:spPr>
        <p:txBody>
          <a:bodyPr wrap="square" rtlCol="0">
            <a:spAutoFit/>
          </a:bodyPr>
          <a:lstStyle/>
          <a:p>
            <a:r>
              <a:rPr lang="en-US" sz="1400" b="1" dirty="0"/>
              <a:t>3</a:t>
            </a:r>
          </a:p>
        </p:txBody>
      </p:sp>
      <p:sp>
        <p:nvSpPr>
          <p:cNvPr id="12" name="TextBox 11">
            <a:extLst>
              <a:ext uri="{FF2B5EF4-FFF2-40B4-BE49-F238E27FC236}">
                <a16:creationId xmlns:a16="http://schemas.microsoft.com/office/drawing/2014/main" id="{6D34FE1D-D93B-6A43-F990-331ECAA045C0}"/>
              </a:ext>
            </a:extLst>
          </p:cNvPr>
          <p:cNvSpPr txBox="1"/>
          <p:nvPr/>
        </p:nvSpPr>
        <p:spPr>
          <a:xfrm>
            <a:off x="395226" y="827956"/>
            <a:ext cx="8903519" cy="830997"/>
          </a:xfrm>
          <a:prstGeom prst="rect">
            <a:avLst/>
          </a:prstGeom>
          <a:noFill/>
        </p:spPr>
        <p:txBody>
          <a:bodyPr wrap="square" rtlCol="0">
            <a:spAutoFit/>
          </a:bodyPr>
          <a:lstStyle/>
          <a:p>
            <a:endParaRPr lang="en-US" sz="2400" dirty="0">
              <a:solidFill>
                <a:srgbClr val="142260"/>
              </a:solidFill>
              <a:latin typeface="Sitka Heading Semibold" pitchFamily="2" charset="0"/>
              <a:cs typeface="Aharoni" panose="02010803020104030203" pitchFamily="2" charset="-79"/>
            </a:endParaRPr>
          </a:p>
          <a:p>
            <a:r>
              <a:rPr lang="en-US" sz="2400" dirty="0">
                <a:solidFill>
                  <a:srgbClr val="142260"/>
                </a:solidFill>
                <a:latin typeface="Sitka Heading Semibold" pitchFamily="2" charset="0"/>
                <a:cs typeface="Aharoni" panose="02010803020104030203" pitchFamily="2" charset="-79"/>
              </a:rPr>
              <a:t>Two methods were used to determine the number of clusters:</a:t>
            </a:r>
          </a:p>
        </p:txBody>
      </p:sp>
      <p:sp>
        <p:nvSpPr>
          <p:cNvPr id="16" name="TextBox 15">
            <a:extLst>
              <a:ext uri="{FF2B5EF4-FFF2-40B4-BE49-F238E27FC236}">
                <a16:creationId xmlns:a16="http://schemas.microsoft.com/office/drawing/2014/main" id="{6A11D4E2-C28D-DC4E-CC88-1D8E625CCA8F}"/>
              </a:ext>
            </a:extLst>
          </p:cNvPr>
          <p:cNvSpPr txBox="1"/>
          <p:nvPr/>
        </p:nvSpPr>
        <p:spPr>
          <a:xfrm>
            <a:off x="395226" y="355643"/>
            <a:ext cx="4426857" cy="646331"/>
          </a:xfrm>
          <a:prstGeom prst="rect">
            <a:avLst/>
          </a:prstGeom>
          <a:noFill/>
        </p:spPr>
        <p:txBody>
          <a:bodyPr wrap="square" rtlCol="0">
            <a:spAutoFit/>
          </a:bodyPr>
          <a:lstStyle/>
          <a:p>
            <a:r>
              <a:rPr lang="en-US" sz="3600" b="1" dirty="0">
                <a:solidFill>
                  <a:srgbClr val="142260"/>
                </a:solidFill>
                <a:highlight>
                  <a:srgbClr val="2EC3C8"/>
                </a:highlight>
                <a:latin typeface="Sitka Heading Semibold" pitchFamily="2" charset="0"/>
                <a:cs typeface="Aharoni" panose="02010803020104030203" pitchFamily="2" charset="-79"/>
              </a:rPr>
              <a:t>2. Clustering :</a:t>
            </a:r>
          </a:p>
        </p:txBody>
      </p:sp>
      <p:sp>
        <p:nvSpPr>
          <p:cNvPr id="8" name="Slide Number Placeholder 7">
            <a:extLst>
              <a:ext uri="{FF2B5EF4-FFF2-40B4-BE49-F238E27FC236}">
                <a16:creationId xmlns:a16="http://schemas.microsoft.com/office/drawing/2014/main" id="{E92487C8-26CA-4FA8-97C5-F95FE05E4160}"/>
              </a:ext>
            </a:extLst>
          </p:cNvPr>
          <p:cNvSpPr>
            <a:spLocks noGrp="1"/>
          </p:cNvSpPr>
          <p:nvPr>
            <p:ph type="sldNum" sz="quarter" idx="12"/>
          </p:nvPr>
        </p:nvSpPr>
        <p:spPr>
          <a:xfrm>
            <a:off x="8913459" y="6324181"/>
            <a:ext cx="2743200" cy="365125"/>
          </a:xfrm>
        </p:spPr>
        <p:txBody>
          <a:bodyPr/>
          <a:lstStyle/>
          <a:p>
            <a:fld id="{902DE6EE-8502-4327-A89B-4FE566ADE227}" type="slidenum">
              <a:rPr lang="en-US" sz="1800" b="1" smtClean="0">
                <a:solidFill>
                  <a:srgbClr val="142260"/>
                </a:solidFill>
              </a:rPr>
              <a:t>22</a:t>
            </a:fld>
            <a:endParaRPr lang="en-US" b="1" dirty="0">
              <a:solidFill>
                <a:srgbClr val="142260"/>
              </a:solidFill>
            </a:endParaRPr>
          </a:p>
        </p:txBody>
      </p:sp>
    </p:spTree>
    <p:extLst>
      <p:ext uri="{BB962C8B-B14F-4D97-AF65-F5344CB8AC3E}">
        <p14:creationId xmlns:p14="http://schemas.microsoft.com/office/powerpoint/2010/main" val="1052447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12"/>
            <a:ext cx="12192000" cy="6870290"/>
          </a:xfrm>
          <a:prstGeom prst="rect">
            <a:avLst/>
          </a:prstGeom>
        </p:spPr>
      </p:pic>
      <p:sp>
        <p:nvSpPr>
          <p:cNvPr id="2" name="TextBox 1">
            <a:extLst>
              <a:ext uri="{FF2B5EF4-FFF2-40B4-BE49-F238E27FC236}">
                <a16:creationId xmlns:a16="http://schemas.microsoft.com/office/drawing/2014/main" id="{F3DC7617-1167-44EF-B194-F81CBA0645DA}"/>
              </a:ext>
            </a:extLst>
          </p:cNvPr>
          <p:cNvSpPr txBox="1"/>
          <p:nvPr/>
        </p:nvSpPr>
        <p:spPr>
          <a:xfrm>
            <a:off x="428357" y="519374"/>
            <a:ext cx="4426857" cy="646331"/>
          </a:xfrm>
          <a:prstGeom prst="rect">
            <a:avLst/>
          </a:prstGeom>
          <a:noFill/>
        </p:spPr>
        <p:txBody>
          <a:bodyPr wrap="square" rtlCol="0">
            <a:spAutoFit/>
          </a:bodyPr>
          <a:lstStyle/>
          <a:p>
            <a:r>
              <a:rPr lang="en-US" sz="3600" b="1" dirty="0">
                <a:solidFill>
                  <a:srgbClr val="142260"/>
                </a:solidFill>
                <a:highlight>
                  <a:srgbClr val="2EC3C8"/>
                </a:highlight>
                <a:latin typeface="Sitka Heading Semibold" pitchFamily="2" charset="0"/>
                <a:cs typeface="Aharoni" panose="02010803020104030203" pitchFamily="2" charset="-79"/>
              </a:rPr>
              <a:t>2. Clustering :</a:t>
            </a:r>
          </a:p>
        </p:txBody>
      </p:sp>
      <p:sp>
        <p:nvSpPr>
          <p:cNvPr id="17" name="TextBox 16">
            <a:extLst>
              <a:ext uri="{FF2B5EF4-FFF2-40B4-BE49-F238E27FC236}">
                <a16:creationId xmlns:a16="http://schemas.microsoft.com/office/drawing/2014/main" id="{71CA5DDE-A6FB-4934-BB8E-24E9002FC2E3}"/>
              </a:ext>
            </a:extLst>
          </p:cNvPr>
          <p:cNvSpPr txBox="1"/>
          <p:nvPr/>
        </p:nvSpPr>
        <p:spPr>
          <a:xfrm>
            <a:off x="307334" y="1063952"/>
            <a:ext cx="3035697" cy="995144"/>
          </a:xfrm>
          <a:prstGeom prst="rect">
            <a:avLst/>
          </a:prstGeom>
          <a:noFill/>
        </p:spPr>
        <p:txBody>
          <a:bodyPr wrap="square">
            <a:spAutoFit/>
          </a:bodyPr>
          <a:lstStyle/>
          <a:p>
            <a:pPr marL="285750" indent="-285750">
              <a:lnSpc>
                <a:spcPct val="300000"/>
              </a:lnSpc>
              <a:buFont typeface="Arial" panose="020B0604020202020204" pitchFamily="34" charset="0"/>
              <a:buChar char="•"/>
            </a:pPr>
            <a:r>
              <a:rPr lang="en-US" sz="2400" dirty="0">
                <a:solidFill>
                  <a:srgbClr val="142260"/>
                </a:solidFill>
                <a:highlight>
                  <a:srgbClr val="2EC3C8"/>
                </a:highlight>
                <a:latin typeface="Sitka Heading Semibold" pitchFamily="2" charset="0"/>
                <a:cs typeface="Times New Roman" panose="02020603050405020304" pitchFamily="18" charset="0"/>
              </a:rPr>
              <a:t>K-means clustering</a:t>
            </a:r>
          </a:p>
        </p:txBody>
      </p:sp>
      <p:sp>
        <p:nvSpPr>
          <p:cNvPr id="9" name="TextBox 8">
            <a:extLst>
              <a:ext uri="{FF2B5EF4-FFF2-40B4-BE49-F238E27FC236}">
                <a16:creationId xmlns:a16="http://schemas.microsoft.com/office/drawing/2014/main" id="{398CE630-EBF8-DAC3-B40A-2D36F258BC9E}"/>
              </a:ext>
            </a:extLst>
          </p:cNvPr>
          <p:cNvSpPr txBox="1"/>
          <p:nvPr/>
        </p:nvSpPr>
        <p:spPr>
          <a:xfrm>
            <a:off x="428357" y="2334822"/>
            <a:ext cx="4942215" cy="1421736"/>
          </a:xfrm>
          <a:prstGeom prst="rect">
            <a:avLst/>
          </a:prstGeom>
          <a:noFill/>
        </p:spPr>
        <p:txBody>
          <a:bodyPr wrap="square">
            <a:spAutoFit/>
          </a:bodyPr>
          <a:lstStyle/>
          <a:p>
            <a:pPr>
              <a:lnSpc>
                <a:spcPct val="150000"/>
              </a:lnSpc>
            </a:pPr>
            <a:r>
              <a:rPr lang="en-US" sz="2000" dirty="0">
                <a:solidFill>
                  <a:srgbClr val="142260"/>
                </a:solidFill>
                <a:latin typeface="Sitka Heading Semibold" pitchFamily="2" charset="0"/>
                <a:cs typeface="Times New Roman" panose="02020603050405020304" pitchFamily="18" charset="0"/>
              </a:rPr>
              <a:t>The K represents the number of cluster , and it turned out</a:t>
            </a:r>
            <a:r>
              <a:rPr lang="ar-SA" sz="2000" dirty="0">
                <a:solidFill>
                  <a:srgbClr val="142260"/>
                </a:solidFill>
                <a:latin typeface="Sitka Heading Semibold" pitchFamily="2" charset="0"/>
                <a:cs typeface="Times New Roman" panose="02020603050405020304" pitchFamily="18" charset="0"/>
              </a:rPr>
              <a:t> </a:t>
            </a:r>
            <a:r>
              <a:rPr lang="en-US" sz="2000" dirty="0">
                <a:solidFill>
                  <a:srgbClr val="142260"/>
                </a:solidFill>
                <a:latin typeface="Sitka Heading Semibold" pitchFamily="2" charset="0"/>
                <a:cs typeface="Times New Roman" panose="02020603050405020304" pitchFamily="18" charset="0"/>
              </a:rPr>
              <a:t>as shown from the graph that the number of cluster is 3.</a:t>
            </a:r>
          </a:p>
        </p:txBody>
      </p:sp>
      <p:pic>
        <p:nvPicPr>
          <p:cNvPr id="1028" name="Picture 4">
            <a:extLst>
              <a:ext uri="{FF2B5EF4-FFF2-40B4-BE49-F238E27FC236}">
                <a16:creationId xmlns:a16="http://schemas.microsoft.com/office/drawing/2014/main" id="{AA44577D-D28A-46EB-9F39-E89BCE42F3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8929" y="1339160"/>
            <a:ext cx="5419371" cy="338375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29569BA7-4A86-4FA1-A800-94D234A5484C}"/>
              </a:ext>
            </a:extLst>
          </p:cNvPr>
          <p:cNvSpPr>
            <a:spLocks noGrp="1"/>
          </p:cNvSpPr>
          <p:nvPr>
            <p:ph type="sldNum" sz="quarter" idx="12"/>
          </p:nvPr>
        </p:nvSpPr>
        <p:spPr>
          <a:xfrm>
            <a:off x="8894686" y="6338595"/>
            <a:ext cx="2743200" cy="365125"/>
          </a:xfrm>
        </p:spPr>
        <p:txBody>
          <a:bodyPr/>
          <a:lstStyle/>
          <a:p>
            <a:fld id="{902DE6EE-8502-4327-A89B-4FE566ADE227}" type="slidenum">
              <a:rPr lang="en-US" sz="1800" b="1" smtClean="0">
                <a:solidFill>
                  <a:srgbClr val="142260"/>
                </a:solidFill>
              </a:rPr>
              <a:t>23</a:t>
            </a:fld>
            <a:endParaRPr lang="en-US" b="1" dirty="0">
              <a:solidFill>
                <a:srgbClr val="142260"/>
              </a:solidFill>
            </a:endParaRPr>
          </a:p>
        </p:txBody>
      </p:sp>
    </p:spTree>
    <p:extLst>
      <p:ext uri="{BB962C8B-B14F-4D97-AF65-F5344CB8AC3E}">
        <p14:creationId xmlns:p14="http://schemas.microsoft.com/office/powerpoint/2010/main" val="11134525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78"/>
            <a:ext cx="12192000" cy="6870290"/>
          </a:xfrm>
          <a:prstGeom prst="rect">
            <a:avLst/>
          </a:prstGeom>
        </p:spPr>
      </p:pic>
      <p:sp>
        <p:nvSpPr>
          <p:cNvPr id="10" name="TextBox 9">
            <a:extLst>
              <a:ext uri="{FF2B5EF4-FFF2-40B4-BE49-F238E27FC236}">
                <a16:creationId xmlns:a16="http://schemas.microsoft.com/office/drawing/2014/main" id="{749887C6-772F-D19C-D698-3228267BB3A8}"/>
              </a:ext>
            </a:extLst>
          </p:cNvPr>
          <p:cNvSpPr txBox="1"/>
          <p:nvPr/>
        </p:nvSpPr>
        <p:spPr>
          <a:xfrm>
            <a:off x="314325" y="485220"/>
            <a:ext cx="3727882" cy="646331"/>
          </a:xfrm>
          <a:prstGeom prst="rect">
            <a:avLst/>
          </a:prstGeom>
          <a:noFill/>
        </p:spPr>
        <p:txBody>
          <a:bodyPr wrap="square" rtlCol="0">
            <a:spAutoFit/>
          </a:bodyPr>
          <a:lstStyle/>
          <a:p>
            <a:pPr algn="ctr"/>
            <a:r>
              <a:rPr lang="en-US" sz="36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3. Classification</a:t>
            </a:r>
          </a:p>
        </p:txBody>
      </p:sp>
      <p:sp>
        <p:nvSpPr>
          <p:cNvPr id="3" name="TextBox 2">
            <a:extLst>
              <a:ext uri="{FF2B5EF4-FFF2-40B4-BE49-F238E27FC236}">
                <a16:creationId xmlns:a16="http://schemas.microsoft.com/office/drawing/2014/main" id="{4954F396-80E2-D64B-56A7-FAC32DBB6C0B}"/>
              </a:ext>
            </a:extLst>
          </p:cNvPr>
          <p:cNvSpPr txBox="1"/>
          <p:nvPr/>
        </p:nvSpPr>
        <p:spPr>
          <a:xfrm>
            <a:off x="514905" y="1428126"/>
            <a:ext cx="5051396" cy="523220"/>
          </a:xfrm>
          <a:prstGeom prst="rect">
            <a:avLst/>
          </a:prstGeom>
          <a:noFill/>
        </p:spPr>
        <p:txBody>
          <a:bodyPr wrap="square" rtlCol="0">
            <a:spAutoFit/>
          </a:bodyPr>
          <a:lstStyle/>
          <a:p>
            <a:r>
              <a:rPr lang="en-US" sz="2800" b="1" dirty="0">
                <a:solidFill>
                  <a:srgbClr val="142260"/>
                </a:solidFill>
                <a:latin typeface="Sitka Heading Semibold" pitchFamily="2" charset="0"/>
              </a:rPr>
              <a:t>Three methods were used:  </a:t>
            </a:r>
          </a:p>
        </p:txBody>
      </p:sp>
      <p:sp>
        <p:nvSpPr>
          <p:cNvPr id="5" name="TextBox 4">
            <a:extLst>
              <a:ext uri="{FF2B5EF4-FFF2-40B4-BE49-F238E27FC236}">
                <a16:creationId xmlns:a16="http://schemas.microsoft.com/office/drawing/2014/main" id="{3D5DCD5E-FEC6-D430-B17A-275E8259266B}"/>
              </a:ext>
            </a:extLst>
          </p:cNvPr>
          <p:cNvSpPr txBox="1"/>
          <p:nvPr/>
        </p:nvSpPr>
        <p:spPr>
          <a:xfrm>
            <a:off x="514905" y="3243968"/>
            <a:ext cx="5403542" cy="400110"/>
          </a:xfrm>
          <a:prstGeom prst="rect">
            <a:avLst/>
          </a:prstGeom>
          <a:noFill/>
        </p:spPr>
        <p:txBody>
          <a:bodyPr wrap="square" rtlCol="0">
            <a:spAutoFit/>
          </a:bodyPr>
          <a:lstStyle/>
          <a:p>
            <a:r>
              <a:rPr lang="en-US" sz="2000" dirty="0">
                <a:solidFill>
                  <a:srgbClr val="142260"/>
                </a:solidFill>
                <a:latin typeface="Sitka Heading Semibold" pitchFamily="2" charset="0"/>
              </a:rPr>
              <a:t>2. Random Forest Classifier (RFC)</a:t>
            </a:r>
          </a:p>
        </p:txBody>
      </p:sp>
      <p:sp>
        <p:nvSpPr>
          <p:cNvPr id="14" name="TextBox 13">
            <a:extLst>
              <a:ext uri="{FF2B5EF4-FFF2-40B4-BE49-F238E27FC236}">
                <a16:creationId xmlns:a16="http://schemas.microsoft.com/office/drawing/2014/main" id="{C2F52EFA-39E6-1443-FABF-881030336B64}"/>
              </a:ext>
            </a:extLst>
          </p:cNvPr>
          <p:cNvSpPr txBox="1"/>
          <p:nvPr/>
        </p:nvSpPr>
        <p:spPr>
          <a:xfrm>
            <a:off x="514905" y="2396412"/>
            <a:ext cx="6165540" cy="400110"/>
          </a:xfrm>
          <a:prstGeom prst="rect">
            <a:avLst/>
          </a:prstGeom>
          <a:noFill/>
        </p:spPr>
        <p:txBody>
          <a:bodyPr wrap="square">
            <a:spAutoFit/>
          </a:bodyPr>
          <a:lstStyle/>
          <a:p>
            <a:r>
              <a:rPr lang="en-US" sz="2000" dirty="0">
                <a:solidFill>
                  <a:srgbClr val="142260"/>
                </a:solidFill>
                <a:latin typeface="Sitka Heading Semibold" pitchFamily="2" charset="0"/>
              </a:rPr>
              <a:t>1. </a:t>
            </a:r>
            <a:r>
              <a:rPr lang="fr-FR" sz="2000" dirty="0">
                <a:solidFill>
                  <a:srgbClr val="142260"/>
                </a:solidFill>
                <a:latin typeface="Sitka Heading Semibold" pitchFamily="2" charset="0"/>
              </a:rPr>
              <a:t>Support Vector Machine classifier (SVM)</a:t>
            </a:r>
            <a:endParaRPr lang="en-US" sz="2000" dirty="0">
              <a:solidFill>
                <a:srgbClr val="142260"/>
              </a:solidFill>
              <a:latin typeface="Sitka Heading Semibold" pitchFamily="2" charset="0"/>
            </a:endParaRPr>
          </a:p>
        </p:txBody>
      </p:sp>
      <p:sp>
        <p:nvSpPr>
          <p:cNvPr id="18" name="TextBox 17">
            <a:extLst>
              <a:ext uri="{FF2B5EF4-FFF2-40B4-BE49-F238E27FC236}">
                <a16:creationId xmlns:a16="http://schemas.microsoft.com/office/drawing/2014/main" id="{6E9633CA-9A6F-B36E-DE28-231CB79FBE50}"/>
              </a:ext>
            </a:extLst>
          </p:cNvPr>
          <p:cNvSpPr txBox="1"/>
          <p:nvPr/>
        </p:nvSpPr>
        <p:spPr>
          <a:xfrm>
            <a:off x="514905" y="4061479"/>
            <a:ext cx="6165540" cy="400110"/>
          </a:xfrm>
          <a:prstGeom prst="rect">
            <a:avLst/>
          </a:prstGeom>
          <a:noFill/>
        </p:spPr>
        <p:txBody>
          <a:bodyPr wrap="square">
            <a:spAutoFit/>
          </a:bodyPr>
          <a:lstStyle/>
          <a:p>
            <a:r>
              <a:rPr lang="en-US" sz="2000" dirty="0">
                <a:solidFill>
                  <a:srgbClr val="142260"/>
                </a:solidFill>
                <a:latin typeface="Sitka Heading Semibold" pitchFamily="2" charset="0"/>
              </a:rPr>
              <a:t>3. Neural Network (NN)</a:t>
            </a:r>
          </a:p>
        </p:txBody>
      </p:sp>
      <p:sp>
        <p:nvSpPr>
          <p:cNvPr id="6" name="Slide Number Placeholder 5">
            <a:extLst>
              <a:ext uri="{FF2B5EF4-FFF2-40B4-BE49-F238E27FC236}">
                <a16:creationId xmlns:a16="http://schemas.microsoft.com/office/drawing/2014/main" id="{E5307A38-0554-4825-AC7E-131A577E8272}"/>
              </a:ext>
            </a:extLst>
          </p:cNvPr>
          <p:cNvSpPr>
            <a:spLocks noGrp="1"/>
          </p:cNvSpPr>
          <p:nvPr>
            <p:ph type="sldNum" sz="quarter" idx="12"/>
          </p:nvPr>
        </p:nvSpPr>
        <p:spPr>
          <a:xfrm>
            <a:off x="8885808" y="6320839"/>
            <a:ext cx="2743200" cy="365125"/>
          </a:xfrm>
        </p:spPr>
        <p:txBody>
          <a:bodyPr/>
          <a:lstStyle/>
          <a:p>
            <a:fld id="{902DE6EE-8502-4327-A89B-4FE566ADE227}" type="slidenum">
              <a:rPr lang="en-US" sz="2000" b="1" smtClean="0">
                <a:solidFill>
                  <a:srgbClr val="142260"/>
                </a:solidFill>
              </a:rPr>
              <a:t>24</a:t>
            </a:fld>
            <a:endParaRPr lang="en-US" sz="2000" b="1" dirty="0">
              <a:solidFill>
                <a:srgbClr val="142260"/>
              </a:solidFill>
            </a:endParaRPr>
          </a:p>
        </p:txBody>
      </p:sp>
    </p:spTree>
    <p:extLst>
      <p:ext uri="{BB962C8B-B14F-4D97-AF65-F5344CB8AC3E}">
        <p14:creationId xmlns:p14="http://schemas.microsoft.com/office/powerpoint/2010/main" val="37755159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290"/>
            <a:ext cx="12192000" cy="6870290"/>
          </a:xfrm>
          <a:prstGeom prst="rect">
            <a:avLst/>
          </a:prstGeom>
        </p:spPr>
      </p:pic>
      <p:sp>
        <p:nvSpPr>
          <p:cNvPr id="3" name="TextBox 2">
            <a:extLst>
              <a:ext uri="{FF2B5EF4-FFF2-40B4-BE49-F238E27FC236}">
                <a16:creationId xmlns:a16="http://schemas.microsoft.com/office/drawing/2014/main" id="{FF7B19C4-E71A-4A82-A0BA-32FCCC272860}"/>
              </a:ext>
            </a:extLst>
          </p:cNvPr>
          <p:cNvSpPr txBox="1"/>
          <p:nvPr/>
        </p:nvSpPr>
        <p:spPr>
          <a:xfrm>
            <a:off x="314325" y="540020"/>
            <a:ext cx="7284960" cy="523220"/>
          </a:xfrm>
          <a:prstGeom prst="rect">
            <a:avLst/>
          </a:prstGeom>
          <a:noFill/>
        </p:spPr>
        <p:txBody>
          <a:bodyPr wrap="square" rtlCol="0">
            <a:spAutoFit/>
          </a:bodyPr>
          <a:lstStyle/>
          <a:p>
            <a:pPr lvl="0"/>
            <a:r>
              <a:rPr lang="en-US" sz="2800" b="1" dirty="0">
                <a:solidFill>
                  <a:srgbClr val="142260"/>
                </a:solidFill>
                <a:highlight>
                  <a:srgbClr val="2EC3C8"/>
                </a:highlight>
                <a:latin typeface="Sitka Heading Semibold"/>
              </a:rPr>
              <a:t>1. Support vector machine (SVM) </a:t>
            </a:r>
            <a:endParaRPr lang="en-US" sz="2800" dirty="0">
              <a:solidFill>
                <a:srgbClr val="142260"/>
              </a:solidFill>
              <a:highlight>
                <a:srgbClr val="2EC3C8"/>
              </a:highlight>
              <a:latin typeface="Sitka Heading Semibold"/>
            </a:endParaRPr>
          </a:p>
        </p:txBody>
      </p:sp>
      <p:sp>
        <p:nvSpPr>
          <p:cNvPr id="2" name="TextBox 1">
            <a:extLst>
              <a:ext uri="{FF2B5EF4-FFF2-40B4-BE49-F238E27FC236}">
                <a16:creationId xmlns:a16="http://schemas.microsoft.com/office/drawing/2014/main" id="{DA9AC6E2-9256-4AA8-9014-9C64171C5621}"/>
              </a:ext>
            </a:extLst>
          </p:cNvPr>
          <p:cNvSpPr txBox="1"/>
          <p:nvPr/>
        </p:nvSpPr>
        <p:spPr>
          <a:xfrm>
            <a:off x="340819" y="1423346"/>
            <a:ext cx="11027268" cy="646331"/>
          </a:xfrm>
          <a:prstGeom prst="rect">
            <a:avLst/>
          </a:prstGeom>
          <a:noFill/>
        </p:spPr>
        <p:txBody>
          <a:bodyPr wrap="square" rtlCol="0">
            <a:spAutoFit/>
          </a:bodyPr>
          <a:lstStyle/>
          <a:p>
            <a:r>
              <a:rPr lang="en-US" dirty="0">
                <a:solidFill>
                  <a:srgbClr val="142260"/>
                </a:solidFill>
                <a:latin typeface="Sitka Heading Semibold"/>
              </a:rPr>
              <a:t>CBC data set is divided into the training data set and test data set, the test data set is 20% of the data set.</a:t>
            </a:r>
          </a:p>
          <a:p>
            <a:endParaRPr lang="en-US" dirty="0">
              <a:solidFill>
                <a:srgbClr val="142260"/>
              </a:solidFill>
              <a:latin typeface="Sitka Heading Semibold"/>
            </a:endParaRPr>
          </a:p>
        </p:txBody>
      </p:sp>
      <p:pic>
        <p:nvPicPr>
          <p:cNvPr id="6" name="Picture 5">
            <a:extLst>
              <a:ext uri="{FF2B5EF4-FFF2-40B4-BE49-F238E27FC236}">
                <a16:creationId xmlns:a16="http://schemas.microsoft.com/office/drawing/2014/main" id="{F2556B87-4600-446B-909E-108FB53559E4}"/>
              </a:ext>
            </a:extLst>
          </p:cNvPr>
          <p:cNvPicPr/>
          <p:nvPr/>
        </p:nvPicPr>
        <p:blipFill rotWithShape="1">
          <a:blip r:embed="rId3">
            <a:extLst>
              <a:ext uri="{28A0092B-C50C-407E-A947-70E740481C1C}">
                <a14:useLocalDpi xmlns:a14="http://schemas.microsoft.com/office/drawing/2010/main" val="0"/>
              </a:ext>
            </a:extLst>
          </a:blip>
          <a:srcRect t="9258" b="29716"/>
          <a:stretch/>
        </p:blipFill>
        <p:spPr bwMode="auto">
          <a:xfrm>
            <a:off x="340818" y="2159191"/>
            <a:ext cx="5842987" cy="2536633"/>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82AB8821-F6AA-4CFA-AB85-BE097D7ABB34}"/>
              </a:ext>
            </a:extLst>
          </p:cNvPr>
          <p:cNvPicPr/>
          <p:nvPr/>
        </p:nvPicPr>
        <p:blipFill rotWithShape="1">
          <a:blip r:embed="rId4">
            <a:extLst>
              <a:ext uri="{28A0092B-C50C-407E-A947-70E740481C1C}">
                <a14:useLocalDpi xmlns:a14="http://schemas.microsoft.com/office/drawing/2010/main" val="0"/>
              </a:ext>
            </a:extLst>
          </a:blip>
          <a:srcRect t="8388" b="14733"/>
          <a:stretch/>
        </p:blipFill>
        <p:spPr bwMode="auto">
          <a:xfrm>
            <a:off x="6524625" y="2159191"/>
            <a:ext cx="5326556" cy="2545512"/>
          </a:xfrm>
          <a:prstGeom prst="rect">
            <a:avLst/>
          </a:prstGeom>
          <a:ln>
            <a:noFill/>
          </a:ln>
          <a:extLst>
            <a:ext uri="{53640926-AAD7-44D8-BBD7-CCE9431645EC}">
              <a14:shadowObscured xmlns:a14="http://schemas.microsoft.com/office/drawing/2010/main"/>
            </a:ext>
          </a:extLst>
        </p:spPr>
      </p:pic>
      <p:sp>
        <p:nvSpPr>
          <p:cNvPr id="7" name="Slide Number Placeholder 6">
            <a:extLst>
              <a:ext uri="{FF2B5EF4-FFF2-40B4-BE49-F238E27FC236}">
                <a16:creationId xmlns:a16="http://schemas.microsoft.com/office/drawing/2014/main" id="{2CD82BF6-2909-4D4B-8EE6-B582EBEB410B}"/>
              </a:ext>
            </a:extLst>
          </p:cNvPr>
          <p:cNvSpPr>
            <a:spLocks noGrp="1"/>
          </p:cNvSpPr>
          <p:nvPr>
            <p:ph type="sldNum" sz="quarter" idx="12"/>
          </p:nvPr>
        </p:nvSpPr>
        <p:spPr>
          <a:xfrm>
            <a:off x="8903563" y="6355070"/>
            <a:ext cx="2743200" cy="365125"/>
          </a:xfrm>
        </p:spPr>
        <p:txBody>
          <a:bodyPr/>
          <a:lstStyle/>
          <a:p>
            <a:fld id="{902DE6EE-8502-4327-A89B-4FE566ADE227}" type="slidenum">
              <a:rPr lang="en-US" sz="1800" b="1" smtClean="0">
                <a:solidFill>
                  <a:srgbClr val="142260"/>
                </a:solidFill>
              </a:rPr>
              <a:t>25</a:t>
            </a:fld>
            <a:endParaRPr lang="en-US" b="1" dirty="0">
              <a:solidFill>
                <a:srgbClr val="142260"/>
              </a:solidFill>
            </a:endParaRPr>
          </a:p>
        </p:txBody>
      </p:sp>
    </p:spTree>
    <p:extLst>
      <p:ext uri="{BB962C8B-B14F-4D97-AF65-F5344CB8AC3E}">
        <p14:creationId xmlns:p14="http://schemas.microsoft.com/office/powerpoint/2010/main" val="29847131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290"/>
            <a:ext cx="12192000" cy="6870290"/>
          </a:xfrm>
          <a:prstGeom prst="rect">
            <a:avLst/>
          </a:prstGeom>
        </p:spPr>
      </p:pic>
      <p:graphicFrame>
        <p:nvGraphicFramePr>
          <p:cNvPr id="2" name="Table 4">
            <a:extLst>
              <a:ext uri="{FF2B5EF4-FFF2-40B4-BE49-F238E27FC236}">
                <a16:creationId xmlns:a16="http://schemas.microsoft.com/office/drawing/2014/main" id="{10B9F464-8596-4CBF-A651-3261EF935572}"/>
              </a:ext>
            </a:extLst>
          </p:cNvPr>
          <p:cNvGraphicFramePr>
            <a:graphicFrameLocks noGrp="1"/>
          </p:cNvGraphicFramePr>
          <p:nvPr>
            <p:extLst>
              <p:ext uri="{D42A27DB-BD31-4B8C-83A1-F6EECF244321}">
                <p14:modId xmlns:p14="http://schemas.microsoft.com/office/powerpoint/2010/main" val="2547787308"/>
              </p:ext>
            </p:extLst>
          </p:nvPr>
        </p:nvGraphicFramePr>
        <p:xfrm>
          <a:off x="666750" y="2161877"/>
          <a:ext cx="3608880" cy="1463040"/>
        </p:xfrm>
        <a:graphic>
          <a:graphicData uri="http://schemas.openxmlformats.org/drawingml/2006/table">
            <a:tbl>
              <a:tblPr firstRow="1" bandRow="1">
                <a:tableStyleId>{22838BEF-8BB2-4498-84A7-C5851F593DF1}</a:tableStyleId>
              </a:tblPr>
              <a:tblGrid>
                <a:gridCol w="920298">
                  <a:extLst>
                    <a:ext uri="{9D8B030D-6E8A-4147-A177-3AD203B41FA5}">
                      <a16:colId xmlns:a16="http://schemas.microsoft.com/office/drawing/2014/main" val="33542369"/>
                    </a:ext>
                  </a:extLst>
                </a:gridCol>
                <a:gridCol w="896194">
                  <a:extLst>
                    <a:ext uri="{9D8B030D-6E8A-4147-A177-3AD203B41FA5}">
                      <a16:colId xmlns:a16="http://schemas.microsoft.com/office/drawing/2014/main" val="2154992906"/>
                    </a:ext>
                  </a:extLst>
                </a:gridCol>
                <a:gridCol w="896194">
                  <a:extLst>
                    <a:ext uri="{9D8B030D-6E8A-4147-A177-3AD203B41FA5}">
                      <a16:colId xmlns:a16="http://schemas.microsoft.com/office/drawing/2014/main" val="763996475"/>
                    </a:ext>
                  </a:extLst>
                </a:gridCol>
                <a:gridCol w="896194">
                  <a:extLst>
                    <a:ext uri="{9D8B030D-6E8A-4147-A177-3AD203B41FA5}">
                      <a16:colId xmlns:a16="http://schemas.microsoft.com/office/drawing/2014/main" val="418782129"/>
                    </a:ext>
                  </a:extLst>
                </a:gridCol>
              </a:tblGrid>
              <a:tr h="356593">
                <a:tc>
                  <a:txBody>
                    <a:bodyPr/>
                    <a:lstStyle/>
                    <a:p>
                      <a:pPr algn="ctr"/>
                      <a:r>
                        <a:rPr lang="en-US" b="1" dirty="0">
                          <a:solidFill>
                            <a:srgbClr val="142260"/>
                          </a:solidFill>
                          <a:latin typeface="Sitka Heading Semibold" pitchFamily="2" charset="0"/>
                        </a:rPr>
                        <a:t>Class</a:t>
                      </a:r>
                    </a:p>
                  </a:txBody>
                  <a:tcPr/>
                </a:tc>
                <a:tc>
                  <a:txBody>
                    <a:bodyPr/>
                    <a:lstStyle/>
                    <a:p>
                      <a:pPr algn="ctr"/>
                      <a:r>
                        <a:rPr lang="en-US" b="1" dirty="0">
                          <a:solidFill>
                            <a:srgbClr val="142260"/>
                          </a:solidFill>
                          <a:latin typeface="+mn-lt"/>
                        </a:rPr>
                        <a:t>0</a:t>
                      </a:r>
                    </a:p>
                  </a:txBody>
                  <a:tcPr/>
                </a:tc>
                <a:tc>
                  <a:txBody>
                    <a:bodyPr/>
                    <a:lstStyle/>
                    <a:p>
                      <a:pPr algn="ctr"/>
                      <a:r>
                        <a:rPr lang="en-US" b="1" dirty="0">
                          <a:solidFill>
                            <a:srgbClr val="142260"/>
                          </a:solidFill>
                          <a:latin typeface="+mn-lt"/>
                        </a:rPr>
                        <a:t>1</a:t>
                      </a:r>
                    </a:p>
                  </a:txBody>
                  <a:tcPr/>
                </a:tc>
                <a:tc>
                  <a:txBody>
                    <a:bodyPr/>
                    <a:lstStyle/>
                    <a:p>
                      <a:pPr algn="ctr"/>
                      <a:r>
                        <a:rPr lang="en-US" b="1" dirty="0">
                          <a:solidFill>
                            <a:srgbClr val="142260"/>
                          </a:solidFill>
                          <a:latin typeface="+mn-lt"/>
                        </a:rPr>
                        <a:t>2</a:t>
                      </a:r>
                    </a:p>
                  </a:txBody>
                  <a:tcPr/>
                </a:tc>
                <a:extLst>
                  <a:ext uri="{0D108BD9-81ED-4DB2-BD59-A6C34878D82A}">
                    <a16:rowId xmlns:a16="http://schemas.microsoft.com/office/drawing/2014/main" val="1035590991"/>
                  </a:ext>
                </a:extLst>
              </a:tr>
              <a:tr h="356593">
                <a:tc>
                  <a:txBody>
                    <a:bodyPr/>
                    <a:lstStyle/>
                    <a:p>
                      <a:pPr algn="ctr"/>
                      <a:r>
                        <a:rPr lang="en-US" b="1" dirty="0">
                          <a:solidFill>
                            <a:srgbClr val="142260"/>
                          </a:solidFill>
                          <a:latin typeface="+mn-lt"/>
                        </a:rPr>
                        <a:t>0</a:t>
                      </a:r>
                    </a:p>
                  </a:txBody>
                  <a:tcPr/>
                </a:tc>
                <a:tc>
                  <a:txBody>
                    <a:bodyPr/>
                    <a:lstStyle/>
                    <a:p>
                      <a:pPr algn="ctr"/>
                      <a:r>
                        <a:rPr lang="en-US" b="0" dirty="0">
                          <a:solidFill>
                            <a:srgbClr val="142260"/>
                          </a:solidFill>
                          <a:latin typeface="+mn-lt"/>
                        </a:rPr>
                        <a:t>103</a:t>
                      </a:r>
                    </a:p>
                  </a:txBody>
                  <a:tcPr/>
                </a:tc>
                <a:tc>
                  <a:txBody>
                    <a:bodyPr/>
                    <a:lstStyle/>
                    <a:p>
                      <a:pPr algn="ctr"/>
                      <a:r>
                        <a:rPr lang="en-US" b="0" dirty="0">
                          <a:solidFill>
                            <a:srgbClr val="142260"/>
                          </a:solidFill>
                          <a:latin typeface="+mn-lt"/>
                        </a:rPr>
                        <a:t>0</a:t>
                      </a:r>
                    </a:p>
                  </a:txBody>
                  <a:tcPr/>
                </a:tc>
                <a:tc>
                  <a:txBody>
                    <a:bodyPr/>
                    <a:lstStyle/>
                    <a:p>
                      <a:pPr algn="ctr"/>
                      <a:r>
                        <a:rPr lang="en-US" b="0" dirty="0">
                          <a:solidFill>
                            <a:srgbClr val="142260"/>
                          </a:solidFill>
                          <a:latin typeface="+mn-lt"/>
                        </a:rPr>
                        <a:t>4</a:t>
                      </a:r>
                    </a:p>
                  </a:txBody>
                  <a:tcPr/>
                </a:tc>
                <a:extLst>
                  <a:ext uri="{0D108BD9-81ED-4DB2-BD59-A6C34878D82A}">
                    <a16:rowId xmlns:a16="http://schemas.microsoft.com/office/drawing/2014/main" val="459206757"/>
                  </a:ext>
                </a:extLst>
              </a:tr>
              <a:tr h="356593">
                <a:tc>
                  <a:txBody>
                    <a:bodyPr/>
                    <a:lstStyle/>
                    <a:p>
                      <a:pPr algn="ctr"/>
                      <a:r>
                        <a:rPr lang="en-US" b="1" dirty="0">
                          <a:solidFill>
                            <a:srgbClr val="142260"/>
                          </a:solidFill>
                          <a:latin typeface="+mn-lt"/>
                        </a:rPr>
                        <a:t>1</a:t>
                      </a:r>
                    </a:p>
                  </a:txBody>
                  <a:tcPr/>
                </a:tc>
                <a:tc>
                  <a:txBody>
                    <a:bodyPr/>
                    <a:lstStyle/>
                    <a:p>
                      <a:pPr algn="ctr"/>
                      <a:r>
                        <a:rPr lang="en-US" b="0" dirty="0">
                          <a:solidFill>
                            <a:srgbClr val="142260"/>
                          </a:solidFill>
                          <a:latin typeface="+mn-lt"/>
                        </a:rPr>
                        <a:t>0</a:t>
                      </a:r>
                    </a:p>
                  </a:txBody>
                  <a:tcPr/>
                </a:tc>
                <a:tc>
                  <a:txBody>
                    <a:bodyPr/>
                    <a:lstStyle/>
                    <a:p>
                      <a:pPr algn="ctr"/>
                      <a:r>
                        <a:rPr lang="en-US" b="0" dirty="0">
                          <a:solidFill>
                            <a:srgbClr val="142260"/>
                          </a:solidFill>
                          <a:latin typeface="+mn-lt"/>
                        </a:rPr>
                        <a:t>10</a:t>
                      </a:r>
                    </a:p>
                  </a:txBody>
                  <a:tcPr/>
                </a:tc>
                <a:tc>
                  <a:txBody>
                    <a:bodyPr/>
                    <a:lstStyle/>
                    <a:p>
                      <a:pPr algn="ctr"/>
                      <a:r>
                        <a:rPr lang="en-US" b="0" dirty="0">
                          <a:solidFill>
                            <a:srgbClr val="142260"/>
                          </a:solidFill>
                          <a:latin typeface="+mn-lt"/>
                        </a:rPr>
                        <a:t>0</a:t>
                      </a:r>
                    </a:p>
                  </a:txBody>
                  <a:tcPr/>
                </a:tc>
                <a:extLst>
                  <a:ext uri="{0D108BD9-81ED-4DB2-BD59-A6C34878D82A}">
                    <a16:rowId xmlns:a16="http://schemas.microsoft.com/office/drawing/2014/main" val="1936145920"/>
                  </a:ext>
                </a:extLst>
              </a:tr>
              <a:tr h="356593">
                <a:tc>
                  <a:txBody>
                    <a:bodyPr/>
                    <a:lstStyle/>
                    <a:p>
                      <a:pPr algn="ctr"/>
                      <a:r>
                        <a:rPr lang="en-US" b="1" dirty="0">
                          <a:solidFill>
                            <a:srgbClr val="142260"/>
                          </a:solidFill>
                          <a:latin typeface="+mn-lt"/>
                        </a:rPr>
                        <a:t>2</a:t>
                      </a:r>
                    </a:p>
                  </a:txBody>
                  <a:tcPr/>
                </a:tc>
                <a:tc>
                  <a:txBody>
                    <a:bodyPr/>
                    <a:lstStyle/>
                    <a:p>
                      <a:pPr algn="ctr"/>
                      <a:r>
                        <a:rPr lang="en-US" b="0" dirty="0">
                          <a:solidFill>
                            <a:srgbClr val="142260"/>
                          </a:solidFill>
                          <a:latin typeface="+mn-lt"/>
                        </a:rPr>
                        <a:t>0</a:t>
                      </a:r>
                    </a:p>
                  </a:txBody>
                  <a:tcPr/>
                </a:tc>
                <a:tc>
                  <a:txBody>
                    <a:bodyPr/>
                    <a:lstStyle/>
                    <a:p>
                      <a:pPr algn="ctr"/>
                      <a:r>
                        <a:rPr lang="en-US" b="0" dirty="0">
                          <a:solidFill>
                            <a:srgbClr val="142260"/>
                          </a:solidFill>
                          <a:latin typeface="+mn-lt"/>
                        </a:rPr>
                        <a:t>0</a:t>
                      </a:r>
                    </a:p>
                  </a:txBody>
                  <a:tcPr/>
                </a:tc>
                <a:tc>
                  <a:txBody>
                    <a:bodyPr/>
                    <a:lstStyle/>
                    <a:p>
                      <a:pPr algn="ctr"/>
                      <a:r>
                        <a:rPr lang="en-US" b="0" dirty="0">
                          <a:solidFill>
                            <a:srgbClr val="142260"/>
                          </a:solidFill>
                          <a:latin typeface="+mn-lt"/>
                        </a:rPr>
                        <a:t>1441</a:t>
                      </a:r>
                    </a:p>
                  </a:txBody>
                  <a:tcPr/>
                </a:tc>
                <a:extLst>
                  <a:ext uri="{0D108BD9-81ED-4DB2-BD59-A6C34878D82A}">
                    <a16:rowId xmlns:a16="http://schemas.microsoft.com/office/drawing/2014/main" val="1208117810"/>
                  </a:ext>
                </a:extLst>
              </a:tr>
            </a:tbl>
          </a:graphicData>
        </a:graphic>
      </p:graphicFrame>
      <p:sp>
        <p:nvSpPr>
          <p:cNvPr id="6" name="TextBox 5">
            <a:extLst>
              <a:ext uri="{FF2B5EF4-FFF2-40B4-BE49-F238E27FC236}">
                <a16:creationId xmlns:a16="http://schemas.microsoft.com/office/drawing/2014/main" id="{E8AE0EBE-0922-446F-9EEB-738C045516C5}"/>
              </a:ext>
            </a:extLst>
          </p:cNvPr>
          <p:cNvSpPr txBox="1"/>
          <p:nvPr/>
        </p:nvSpPr>
        <p:spPr>
          <a:xfrm>
            <a:off x="1461409" y="1765722"/>
            <a:ext cx="3604333" cy="369332"/>
          </a:xfrm>
          <a:prstGeom prst="rect">
            <a:avLst/>
          </a:prstGeom>
          <a:noFill/>
        </p:spPr>
        <p:txBody>
          <a:bodyPr wrap="square" rtlCol="0">
            <a:spAutoFit/>
          </a:bodyPr>
          <a:lstStyle/>
          <a:p>
            <a:r>
              <a:rPr lang="en-US" b="1" dirty="0">
                <a:solidFill>
                  <a:srgbClr val="142260"/>
                </a:solidFill>
                <a:latin typeface="Sitka Heading Semibold"/>
              </a:rPr>
              <a:t>Confusion Matrix</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AE8FF3B-B25D-4002-B9C4-9C0C42A1E6AC}"/>
                  </a:ext>
                </a:extLst>
              </p:cNvPr>
              <p:cNvSpPr txBox="1"/>
              <p:nvPr/>
            </p:nvSpPr>
            <p:spPr>
              <a:xfrm>
                <a:off x="5093585" y="213164"/>
                <a:ext cx="4041093" cy="1119537"/>
              </a:xfrm>
              <a:prstGeom prst="rect">
                <a:avLst/>
              </a:prstGeom>
              <a:noFill/>
              <a:ln>
                <a:solidFill>
                  <a:schemeClr val="accent1"/>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𝑇𝑇𝑃𝑎𝑙𝑙</m:t>
                      </m:r>
                      <m:r>
                        <a:rPr lang="en-US" sz="1600">
                          <a:latin typeface="Cambria Math" panose="02040503050406030204" pitchFamily="18" charset="0"/>
                        </a:rPr>
                        <m:t>=</m:t>
                      </m:r>
                      <m:nary>
                        <m:naryPr>
                          <m:chr m:val="∑"/>
                          <m:limLoc m:val="subSup"/>
                          <m:grow m:val="on"/>
                          <m:ctrlPr>
                            <a:rPr lang="en-US" sz="1600" i="1">
                              <a:latin typeface="Cambria Math" panose="02040503050406030204" pitchFamily="18" charset="0"/>
                            </a:rPr>
                          </m:ctrlPr>
                        </m:naryPr>
                        <m:sub>
                          <m:r>
                            <a:rPr lang="en-US" sz="1600" i="1">
                              <a:latin typeface="Cambria Math" panose="02040503050406030204" pitchFamily="18" charset="0"/>
                            </a:rPr>
                            <m:t>𝑘</m:t>
                          </m:r>
                          <m:r>
                            <a:rPr lang="en-US" sz="1600">
                              <a:latin typeface="Cambria Math" panose="02040503050406030204" pitchFamily="18" charset="0"/>
                            </a:rPr>
                            <m:t>=</m:t>
                          </m:r>
                          <m:r>
                            <a:rPr lang="en-US" sz="1600">
                              <a:latin typeface="Cambria Math" panose="02040503050406030204" pitchFamily="18" charset="0"/>
                            </a:rPr>
                            <m:t>0</m:t>
                          </m:r>
                        </m:sub>
                        <m:sup>
                          <m:r>
                            <a:rPr lang="en-US" sz="1600">
                              <a:latin typeface="Cambria Math" panose="02040503050406030204" pitchFamily="18" charset="0"/>
                            </a:rPr>
                            <m:t>2</m:t>
                          </m:r>
                        </m:sup>
                        <m:e>
                          <m:r>
                            <m:rPr>
                              <m:sty m:val="p"/>
                            </m:rPr>
                            <a:rPr lang="en-US" sz="1600">
                              <a:latin typeface="Cambria Math" panose="02040503050406030204" pitchFamily="18" charset="0"/>
                            </a:rPr>
                            <m:t>cmjj</m:t>
                          </m:r>
                        </m:e>
                      </m:nary>
                    </m:oMath>
                  </m:oMathPara>
                </a14:m>
                <a:endParaRPr lang="en-US" sz="1600" dirty="0">
                  <a:latin typeface="Times New Roman" panose="02020603050405020304" pitchFamily="18" charset="0"/>
                  <a:ea typeface="Calibri" panose="020F0502020204030204" pitchFamily="34" charset="0"/>
                </a:endParaRPr>
              </a:p>
              <a:p>
                <a:pPr algn="ctr"/>
                <a:endParaRPr lang="en-US" sz="1600" dirty="0">
                  <a:latin typeface="Times New Roman" panose="02020603050405020304" pitchFamily="18" charset="0"/>
                  <a:ea typeface="Calibri" panose="020F0502020204030204" pitchFamily="34" charset="0"/>
                </a:endParaRPr>
              </a:p>
              <a:p>
                <a:pPr algn="ctr"/>
                <a:r>
                  <a:rPr lang="en-US" sz="1600" dirty="0">
                    <a:latin typeface="Times New Roman" panose="02020603050405020304" pitchFamily="18" charset="0"/>
                    <a:ea typeface="Calibri" panose="020F0502020204030204" pitchFamily="34" charset="0"/>
                  </a:rPr>
                  <a:t>TTPall = 103+ 10 + 1441 = 1554 times</a:t>
                </a:r>
                <a:r>
                  <a:rPr lang="en-US" dirty="0">
                    <a:latin typeface="Times New Roman" panose="02020603050405020304" pitchFamily="18" charset="0"/>
                    <a:ea typeface="Calibri" panose="020F0502020204030204" pitchFamily="34" charset="0"/>
                  </a:rPr>
                  <a:t>.</a:t>
                </a:r>
                <a:endParaRPr lang="en-US" dirty="0"/>
              </a:p>
            </p:txBody>
          </p:sp>
        </mc:Choice>
        <mc:Fallback xmlns="">
          <p:sp>
            <p:nvSpPr>
              <p:cNvPr id="14" name="TextBox 13">
                <a:extLst>
                  <a:ext uri="{FF2B5EF4-FFF2-40B4-BE49-F238E27FC236}">
                    <a16:creationId xmlns:a16="http://schemas.microsoft.com/office/drawing/2014/main" id="{BAE8FF3B-B25D-4002-B9C4-9C0C42A1E6AC}"/>
                  </a:ext>
                </a:extLst>
              </p:cNvPr>
              <p:cNvSpPr txBox="1">
                <a:spLocks noRot="1" noChangeAspect="1" noMove="1" noResize="1" noEditPoints="1" noAdjustHandles="1" noChangeArrowheads="1" noChangeShapeType="1" noTextEdit="1"/>
              </p:cNvSpPr>
              <p:nvPr/>
            </p:nvSpPr>
            <p:spPr>
              <a:xfrm>
                <a:off x="5093585" y="213164"/>
                <a:ext cx="4041093" cy="1119537"/>
              </a:xfrm>
              <a:prstGeom prst="rect">
                <a:avLst/>
              </a:prstGeom>
              <a:blipFill>
                <a:blip r:embed="rId3"/>
                <a:stretch>
                  <a:fillRect b="-6452"/>
                </a:stretch>
              </a:blipFill>
              <a:ln>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7768FCE-9C21-404D-B862-5EB2E91BE9D6}"/>
                  </a:ext>
                </a:extLst>
              </p:cNvPr>
              <p:cNvSpPr txBox="1"/>
              <p:nvPr/>
            </p:nvSpPr>
            <p:spPr>
              <a:xfrm>
                <a:off x="5093585" y="1526730"/>
                <a:ext cx="4041093" cy="1177951"/>
              </a:xfrm>
              <a:prstGeom prst="rect">
                <a:avLst/>
              </a:prstGeom>
              <a:noFill/>
              <a:ln>
                <a:solidFill>
                  <a:schemeClr val="accent1"/>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𝑇𝐹𝑃𝑖</m:t>
                      </m:r>
                      <m:r>
                        <a:rPr lang="en-US" sz="1600">
                          <a:latin typeface="Cambria Math" panose="02040503050406030204" pitchFamily="18" charset="0"/>
                        </a:rPr>
                        <m:t>=</m:t>
                      </m:r>
                      <m:nary>
                        <m:naryPr>
                          <m:chr m:val="∑"/>
                          <m:limLoc m:val="subSup"/>
                          <m:grow m:val="on"/>
                          <m:ctrlPr>
                            <a:rPr lang="en-US" sz="1600" i="1">
                              <a:latin typeface="Cambria Math" panose="02040503050406030204" pitchFamily="18" charset="0"/>
                            </a:rPr>
                          </m:ctrlPr>
                        </m:naryPr>
                        <m:sub>
                          <m:r>
                            <a:rPr lang="en-US" sz="1600" i="1">
                              <a:latin typeface="Cambria Math" panose="02040503050406030204" pitchFamily="18" charset="0"/>
                            </a:rPr>
                            <m:t>𝑗</m:t>
                          </m:r>
                          <m:r>
                            <a:rPr lang="en-US" sz="1600">
                              <a:latin typeface="Cambria Math" panose="02040503050406030204" pitchFamily="18" charset="0"/>
                            </a:rPr>
                            <m:t>=</m:t>
                          </m:r>
                          <m:r>
                            <a:rPr lang="en-US" sz="1600">
                              <a:latin typeface="Cambria Math" panose="02040503050406030204" pitchFamily="18" charset="0"/>
                            </a:rPr>
                            <m:t>0</m:t>
                          </m:r>
                          <m:r>
                            <a:rPr lang="en-US" sz="1600">
                              <a:latin typeface="Cambria Math" panose="02040503050406030204" pitchFamily="18" charset="0"/>
                            </a:rPr>
                            <m:t>,</m:t>
                          </m:r>
                          <m:r>
                            <a:rPr lang="en-US" sz="1600" i="1">
                              <a:latin typeface="Cambria Math" panose="02040503050406030204" pitchFamily="18" charset="0"/>
                            </a:rPr>
                            <m:t>𝑗</m:t>
                          </m:r>
                          <m:r>
                            <a:rPr lang="en-US" sz="1600">
                              <a:latin typeface="Cambria Math" panose="02040503050406030204" pitchFamily="18" charset="0"/>
                            </a:rPr>
                            <m:t>≠</m:t>
                          </m:r>
                          <m:r>
                            <a:rPr lang="en-US" sz="1600" i="1">
                              <a:latin typeface="Cambria Math" panose="02040503050406030204" pitchFamily="18" charset="0"/>
                            </a:rPr>
                            <m:t>𝑖</m:t>
                          </m:r>
                        </m:sub>
                        <m:sup>
                          <m:r>
                            <a:rPr lang="en-US" sz="1600">
                              <a:latin typeface="Cambria Math" panose="02040503050406030204" pitchFamily="18" charset="0"/>
                            </a:rPr>
                            <m:t>2</m:t>
                          </m:r>
                        </m:sup>
                        <m:e>
                          <m:r>
                            <m:rPr>
                              <m:sty m:val="p"/>
                            </m:rPr>
                            <a:rPr lang="en-US" sz="1600">
                              <a:latin typeface="Cambria Math" panose="02040503050406030204" pitchFamily="18" charset="0"/>
                            </a:rPr>
                            <m:t>cmji</m:t>
                          </m:r>
                        </m:e>
                      </m:nary>
                    </m:oMath>
                  </m:oMathPara>
                </a14:m>
                <a:endParaRPr lang="en-US" sz="1600" dirty="0"/>
              </a:p>
              <a:p>
                <a:pPr algn="ctr"/>
                <a:endParaRPr lang="en-US" sz="1600" dirty="0"/>
              </a:p>
              <a:p>
                <a:pPr algn="ctr"/>
                <a:r>
                  <a:rPr lang="en-US" sz="1600" dirty="0">
                    <a:latin typeface="Times New Roman" panose="02020603050405020304" pitchFamily="18" charset="0"/>
                    <a:ea typeface="Calibri" panose="020F0502020204030204" pitchFamily="34" charset="0"/>
                  </a:rPr>
                  <a:t> TFP2 = 4 + 0 = 4 times</a:t>
                </a:r>
                <a:r>
                  <a:rPr lang="en-US" dirty="0">
                    <a:latin typeface="Times New Roman" panose="02020603050405020304" pitchFamily="18" charset="0"/>
                    <a:ea typeface="Calibri" panose="020F0502020204030204" pitchFamily="34" charset="0"/>
                  </a:rPr>
                  <a:t>.</a:t>
                </a:r>
                <a:endParaRPr lang="en-US" dirty="0"/>
              </a:p>
            </p:txBody>
          </p:sp>
        </mc:Choice>
        <mc:Fallback xmlns="">
          <p:sp>
            <p:nvSpPr>
              <p:cNvPr id="15" name="TextBox 14">
                <a:extLst>
                  <a:ext uri="{FF2B5EF4-FFF2-40B4-BE49-F238E27FC236}">
                    <a16:creationId xmlns:a16="http://schemas.microsoft.com/office/drawing/2014/main" id="{47768FCE-9C21-404D-B862-5EB2E91BE9D6}"/>
                  </a:ext>
                </a:extLst>
              </p:cNvPr>
              <p:cNvSpPr txBox="1">
                <a:spLocks noRot="1" noChangeAspect="1" noMove="1" noResize="1" noEditPoints="1" noAdjustHandles="1" noChangeArrowheads="1" noChangeShapeType="1" noTextEdit="1"/>
              </p:cNvSpPr>
              <p:nvPr/>
            </p:nvSpPr>
            <p:spPr>
              <a:xfrm>
                <a:off x="5093585" y="1526730"/>
                <a:ext cx="4041093" cy="1177951"/>
              </a:xfrm>
              <a:prstGeom prst="rect">
                <a:avLst/>
              </a:prstGeom>
              <a:blipFill>
                <a:blip r:embed="rId4"/>
                <a:stretch>
                  <a:fillRect b="-3571"/>
                </a:stretch>
              </a:blipFill>
              <a:ln>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F9EA9568-C676-4199-9714-3387285B3E4B}"/>
                  </a:ext>
                </a:extLst>
              </p:cNvPr>
              <p:cNvSpPr txBox="1"/>
              <p:nvPr/>
            </p:nvSpPr>
            <p:spPr>
              <a:xfrm>
                <a:off x="5065742" y="2981542"/>
                <a:ext cx="4041093" cy="1116396"/>
              </a:xfrm>
              <a:prstGeom prst="rect">
                <a:avLst/>
              </a:prstGeom>
              <a:noFill/>
              <a:ln>
                <a:solidFill>
                  <a:schemeClr val="accent1"/>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600" i="1" smtClean="0">
                          <a:latin typeface="Cambria Math" panose="02040503050406030204" pitchFamily="18" charset="0"/>
                        </a:rPr>
                        <m:t>𝑇𝐹𝑁𝑖</m:t>
                      </m:r>
                      <m:r>
                        <a:rPr lang="en-US" sz="1600">
                          <a:latin typeface="Cambria Math" panose="02040503050406030204" pitchFamily="18" charset="0"/>
                        </a:rPr>
                        <m:t>=</m:t>
                      </m:r>
                      <m:nary>
                        <m:naryPr>
                          <m:chr m:val="∑"/>
                          <m:limLoc m:val="subSup"/>
                          <m:grow m:val="on"/>
                          <m:ctrlPr>
                            <a:rPr lang="en-US" sz="1600" i="1">
                              <a:latin typeface="Cambria Math" panose="02040503050406030204" pitchFamily="18" charset="0"/>
                            </a:rPr>
                          </m:ctrlPr>
                        </m:naryPr>
                        <m:sub>
                          <m:r>
                            <a:rPr lang="en-US" sz="1600" i="1">
                              <a:latin typeface="Cambria Math" panose="02040503050406030204" pitchFamily="18" charset="0"/>
                            </a:rPr>
                            <m:t>𝑗</m:t>
                          </m:r>
                          <m:r>
                            <a:rPr lang="en-US" sz="1600">
                              <a:latin typeface="Cambria Math" panose="02040503050406030204" pitchFamily="18" charset="0"/>
                            </a:rPr>
                            <m:t>=</m:t>
                          </m:r>
                          <m:r>
                            <a:rPr lang="en-US" sz="1600">
                              <a:latin typeface="Cambria Math" panose="02040503050406030204" pitchFamily="18" charset="0"/>
                            </a:rPr>
                            <m:t>0</m:t>
                          </m:r>
                          <m:r>
                            <a:rPr lang="en-US" sz="1600">
                              <a:latin typeface="Cambria Math" panose="02040503050406030204" pitchFamily="18" charset="0"/>
                            </a:rPr>
                            <m:t>,</m:t>
                          </m:r>
                          <m:r>
                            <a:rPr lang="en-US" sz="1600" i="1">
                              <a:latin typeface="Cambria Math" panose="02040503050406030204" pitchFamily="18" charset="0"/>
                            </a:rPr>
                            <m:t>𝑗</m:t>
                          </m:r>
                          <m:r>
                            <a:rPr lang="en-US" sz="1600">
                              <a:latin typeface="Cambria Math" panose="02040503050406030204" pitchFamily="18" charset="0"/>
                            </a:rPr>
                            <m:t>≠</m:t>
                          </m:r>
                          <m:r>
                            <a:rPr lang="en-US" sz="1600" i="1">
                              <a:latin typeface="Cambria Math" panose="02040503050406030204" pitchFamily="18" charset="0"/>
                            </a:rPr>
                            <m:t>𝑖</m:t>
                          </m:r>
                        </m:sub>
                        <m:sup>
                          <m:r>
                            <a:rPr lang="en-US" sz="1600">
                              <a:latin typeface="Cambria Math" panose="02040503050406030204" pitchFamily="18" charset="0"/>
                            </a:rPr>
                            <m:t>2</m:t>
                          </m:r>
                        </m:sup>
                        <m:e>
                          <m:r>
                            <m:rPr>
                              <m:sty m:val="p"/>
                            </m:rPr>
                            <a:rPr lang="en-US" sz="1600">
                              <a:latin typeface="Cambria Math" panose="02040503050406030204" pitchFamily="18" charset="0"/>
                            </a:rPr>
                            <m:t>cmij</m:t>
                          </m:r>
                        </m:e>
                      </m:nary>
                    </m:oMath>
                  </m:oMathPara>
                </a14:m>
                <a:endParaRPr lang="en-US" sz="1600" dirty="0"/>
              </a:p>
              <a:p>
                <a:pPr algn="ctr"/>
                <a:endParaRPr lang="en-US" sz="1600" dirty="0"/>
              </a:p>
              <a:p>
                <a:pPr algn="ctr"/>
                <a:r>
                  <a:rPr lang="en-US" sz="1600" dirty="0">
                    <a:latin typeface="Times New Roman" panose="02020603050405020304" pitchFamily="18" charset="0"/>
                    <a:ea typeface="Calibri" panose="020F0502020204030204" pitchFamily="34" charset="0"/>
                  </a:rPr>
                  <a:t> TFN1 = 0 + 0 = 0 times.</a:t>
                </a:r>
                <a:endParaRPr lang="en-US" sz="1600" dirty="0"/>
              </a:p>
            </p:txBody>
          </p:sp>
        </mc:Choice>
        <mc:Fallback xmlns="">
          <p:sp>
            <p:nvSpPr>
              <p:cNvPr id="16" name="TextBox 15">
                <a:extLst>
                  <a:ext uri="{FF2B5EF4-FFF2-40B4-BE49-F238E27FC236}">
                    <a16:creationId xmlns:a16="http://schemas.microsoft.com/office/drawing/2014/main" id="{F9EA9568-C676-4199-9714-3387285B3E4B}"/>
                  </a:ext>
                </a:extLst>
              </p:cNvPr>
              <p:cNvSpPr txBox="1">
                <a:spLocks noRot="1" noChangeAspect="1" noMove="1" noResize="1" noEditPoints="1" noAdjustHandles="1" noChangeArrowheads="1" noChangeShapeType="1" noTextEdit="1"/>
              </p:cNvSpPr>
              <p:nvPr/>
            </p:nvSpPr>
            <p:spPr>
              <a:xfrm>
                <a:off x="5065742" y="2981542"/>
                <a:ext cx="4041093" cy="1116396"/>
              </a:xfrm>
              <a:prstGeom prst="rect">
                <a:avLst/>
              </a:prstGeom>
              <a:blipFill>
                <a:blip r:embed="rId5"/>
                <a:stretch>
                  <a:fillRect b="-5405"/>
                </a:stretch>
              </a:blipFill>
              <a:ln>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74C48D1-1FEE-40AC-A44C-FCDB16BCC86F}"/>
                  </a:ext>
                </a:extLst>
              </p:cNvPr>
              <p:cNvSpPr txBox="1"/>
              <p:nvPr/>
            </p:nvSpPr>
            <p:spPr>
              <a:xfrm>
                <a:off x="5065741" y="4307463"/>
                <a:ext cx="4041093" cy="1314591"/>
              </a:xfrm>
              <a:prstGeom prst="rect">
                <a:avLst/>
              </a:prstGeom>
              <a:noFill/>
              <a:ln>
                <a:solidFill>
                  <a:schemeClr val="accent1"/>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𝑇𝑇𝑁𝑖</m:t>
                      </m:r>
                      <m:r>
                        <a:rPr lang="en-US" sz="1600" i="1">
                          <a:latin typeface="Cambria Math" panose="02040503050406030204" pitchFamily="18" charset="0"/>
                        </a:rPr>
                        <m:t>=</m:t>
                      </m:r>
                      <m:nary>
                        <m:naryPr>
                          <m:chr m:val="∑"/>
                          <m:grow m:val="on"/>
                          <m:ctrlPr>
                            <a:rPr lang="en-US" sz="1600" i="1">
                              <a:latin typeface="Cambria Math" panose="02040503050406030204" pitchFamily="18" charset="0"/>
                            </a:rPr>
                          </m:ctrlPr>
                        </m:naryPr>
                        <m:sub>
                          <m:r>
                            <a:rPr lang="en-US" sz="1600" i="1">
                              <a:latin typeface="Cambria Math" panose="02040503050406030204" pitchFamily="18" charset="0"/>
                            </a:rPr>
                            <m:t>𝑗</m:t>
                          </m:r>
                          <m:r>
                            <a:rPr lang="en-US" sz="1600" i="1">
                              <a:latin typeface="Cambria Math" panose="02040503050406030204" pitchFamily="18" charset="0"/>
                            </a:rPr>
                            <m:t>=</m:t>
                          </m:r>
                          <m:r>
                            <a:rPr lang="en-US" sz="1600" i="1">
                              <a:latin typeface="Cambria Math" panose="02040503050406030204" pitchFamily="18" charset="0"/>
                            </a:rPr>
                            <m:t>0</m:t>
                          </m:r>
                          <m:r>
                            <a:rPr lang="en-US" sz="1600" i="1">
                              <a:latin typeface="Cambria Math" panose="02040503050406030204" pitchFamily="18" charset="0"/>
                            </a:rPr>
                            <m:t>,</m:t>
                          </m:r>
                          <m:r>
                            <a:rPr lang="en-US" sz="1600" i="1">
                              <a:latin typeface="Cambria Math" panose="02040503050406030204" pitchFamily="18" charset="0"/>
                            </a:rPr>
                            <m:t>𝑗</m:t>
                          </m:r>
                          <m:r>
                            <a:rPr lang="en-US" sz="1600" i="1">
                              <a:latin typeface="Cambria Math" panose="02040503050406030204" pitchFamily="18" charset="0"/>
                            </a:rPr>
                            <m:t>≠</m:t>
                          </m:r>
                          <m:r>
                            <a:rPr lang="en-US" sz="1600" i="1">
                              <a:latin typeface="Cambria Math" panose="02040503050406030204" pitchFamily="18" charset="0"/>
                            </a:rPr>
                            <m:t>𝑖</m:t>
                          </m:r>
                        </m:sub>
                        <m:sup>
                          <m:r>
                            <a:rPr lang="en-US" sz="1600" i="1">
                              <a:latin typeface="Cambria Math" panose="02040503050406030204" pitchFamily="18" charset="0"/>
                            </a:rPr>
                            <m:t>2</m:t>
                          </m:r>
                        </m:sup>
                        <m:e/>
                      </m:nary>
                      <m:nary>
                        <m:naryPr>
                          <m:chr m:val="∑"/>
                          <m:grow m:val="on"/>
                          <m:ctrlPr>
                            <a:rPr lang="en-US" sz="1600" i="1">
                              <a:latin typeface="Cambria Math" panose="02040503050406030204" pitchFamily="18" charset="0"/>
                            </a:rPr>
                          </m:ctrlPr>
                        </m:naryPr>
                        <m:sub>
                          <m:r>
                            <a:rPr lang="en-US" sz="1600" i="1">
                              <a:latin typeface="Cambria Math" panose="02040503050406030204" pitchFamily="18" charset="0"/>
                            </a:rPr>
                            <m:t>𝑘</m:t>
                          </m:r>
                          <m:r>
                            <a:rPr lang="en-US" sz="1600" i="1">
                              <a:latin typeface="Cambria Math" panose="02040503050406030204" pitchFamily="18" charset="0"/>
                            </a:rPr>
                            <m:t>=</m:t>
                          </m:r>
                          <m:r>
                            <a:rPr lang="en-US" sz="1600" i="1">
                              <a:latin typeface="Cambria Math" panose="02040503050406030204" pitchFamily="18" charset="0"/>
                            </a:rPr>
                            <m:t>0</m:t>
                          </m:r>
                          <m:r>
                            <a:rPr lang="en-US" sz="1600" i="1">
                              <a:latin typeface="Cambria Math" panose="02040503050406030204" pitchFamily="18" charset="0"/>
                            </a:rPr>
                            <m:t>,</m:t>
                          </m:r>
                          <m:r>
                            <a:rPr lang="en-US" sz="1600" i="1">
                              <a:latin typeface="Cambria Math" panose="02040503050406030204" pitchFamily="18" charset="0"/>
                            </a:rPr>
                            <m:t>𝑘</m:t>
                          </m:r>
                          <m:r>
                            <a:rPr lang="en-US" sz="1600" i="1">
                              <a:latin typeface="Cambria Math" panose="02040503050406030204" pitchFamily="18" charset="0"/>
                            </a:rPr>
                            <m:t>≠</m:t>
                          </m:r>
                          <m:r>
                            <a:rPr lang="en-US" sz="1600" i="1">
                              <a:latin typeface="Cambria Math" panose="02040503050406030204" pitchFamily="18" charset="0"/>
                            </a:rPr>
                            <m:t>𝑖</m:t>
                          </m:r>
                        </m:sub>
                        <m:sup>
                          <m:r>
                            <a:rPr lang="en-US" sz="1600" i="1">
                              <a:latin typeface="Cambria Math" panose="02040503050406030204" pitchFamily="18" charset="0"/>
                            </a:rPr>
                            <m:t>2</m:t>
                          </m:r>
                        </m:sup>
                        <m:e>
                          <m:r>
                            <m:rPr>
                              <m:sty m:val="p"/>
                            </m:rPr>
                            <a:rPr lang="en-US" sz="1600">
                              <a:latin typeface="Cambria Math" panose="02040503050406030204" pitchFamily="18" charset="0"/>
                            </a:rPr>
                            <m:t>cmjk</m:t>
                          </m:r>
                        </m:e>
                      </m:nary>
                    </m:oMath>
                  </m:oMathPara>
                </a14:m>
                <a:endParaRPr lang="en-US" sz="1600" dirty="0">
                  <a:latin typeface="Times New Roman" panose="02020603050405020304" pitchFamily="18" charset="0"/>
                  <a:cs typeface="Times New Roman" panose="02020603050405020304" pitchFamily="18" charset="0"/>
                </a:endParaRPr>
              </a:p>
              <a:p>
                <a:pPr algn="ctr"/>
                <a:endParaRPr lang="en-US" sz="1600" dirty="0">
                  <a:latin typeface="Times New Roman" panose="02020603050405020304" pitchFamily="18" charset="0"/>
                  <a:cs typeface="Times New Roman" panose="02020603050405020304" pitchFamily="18" charset="0"/>
                </a:endParaRPr>
              </a:p>
              <a:p>
                <a:pPr algn="ctr"/>
                <a:r>
                  <a:rPr lang="en-US" sz="1600" dirty="0">
                    <a:latin typeface="Times New Roman" panose="02020603050405020304" pitchFamily="18" charset="0"/>
                    <a:cs typeface="Times New Roman" panose="02020603050405020304" pitchFamily="18" charset="0"/>
                  </a:rPr>
                  <a:t>TTN1 = 103+ 1441 + 4 = 1548 times</a:t>
                </a:r>
              </a:p>
            </p:txBody>
          </p:sp>
        </mc:Choice>
        <mc:Fallback xmlns="">
          <p:sp>
            <p:nvSpPr>
              <p:cNvPr id="17" name="TextBox 16">
                <a:extLst>
                  <a:ext uri="{FF2B5EF4-FFF2-40B4-BE49-F238E27FC236}">
                    <a16:creationId xmlns:a16="http://schemas.microsoft.com/office/drawing/2014/main" id="{174C48D1-1FEE-40AC-A44C-FCDB16BCC86F}"/>
                  </a:ext>
                </a:extLst>
              </p:cNvPr>
              <p:cNvSpPr txBox="1">
                <a:spLocks noRot="1" noChangeAspect="1" noMove="1" noResize="1" noEditPoints="1" noAdjustHandles="1" noChangeArrowheads="1" noChangeShapeType="1" noTextEdit="1"/>
              </p:cNvSpPr>
              <p:nvPr/>
            </p:nvSpPr>
            <p:spPr>
              <a:xfrm>
                <a:off x="5065741" y="4307463"/>
                <a:ext cx="4041093" cy="1314591"/>
              </a:xfrm>
              <a:prstGeom prst="rect">
                <a:avLst/>
              </a:prstGeom>
              <a:blipFill>
                <a:blip r:embed="rId6"/>
                <a:stretch>
                  <a:fillRect b="-5069"/>
                </a:stretch>
              </a:blipFill>
              <a:ln>
                <a:solidFill>
                  <a:schemeClr val="accent1"/>
                </a:solidFill>
              </a:ln>
            </p:spPr>
            <p:txBody>
              <a:bodyPr/>
              <a:lstStyle/>
              <a:p>
                <a:r>
                  <a:rPr lang="en-US">
                    <a:noFill/>
                  </a:rPr>
                  <a:t> </a:t>
                </a:r>
              </a:p>
            </p:txBody>
          </p:sp>
        </mc:Fallback>
      </mc:AlternateContent>
      <p:sp>
        <p:nvSpPr>
          <p:cNvPr id="18" name="Rectangle 17">
            <a:extLst>
              <a:ext uri="{FF2B5EF4-FFF2-40B4-BE49-F238E27FC236}">
                <a16:creationId xmlns:a16="http://schemas.microsoft.com/office/drawing/2014/main" id="{85DC4937-2F1F-433A-975A-AB12D4C7BEC8}"/>
              </a:ext>
            </a:extLst>
          </p:cNvPr>
          <p:cNvSpPr/>
          <p:nvPr/>
        </p:nvSpPr>
        <p:spPr>
          <a:xfrm>
            <a:off x="7075503" y="4572000"/>
            <a:ext cx="248575" cy="305090"/>
          </a:xfrm>
          <a:prstGeom prst="rect">
            <a:avLst/>
          </a:prstGeom>
          <a:solidFill>
            <a:srgbClr val="F0F0F0"/>
          </a:solidFill>
          <a:ln>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3E8F7B0F-7D7F-4573-9611-38ECDC785DC4}"/>
              </a:ext>
            </a:extLst>
          </p:cNvPr>
          <p:cNvSpPr>
            <a:spLocks noGrp="1"/>
          </p:cNvSpPr>
          <p:nvPr>
            <p:ph type="sldNum" sz="quarter" idx="12"/>
          </p:nvPr>
        </p:nvSpPr>
        <p:spPr>
          <a:xfrm>
            <a:off x="8885808" y="6279711"/>
            <a:ext cx="2743200" cy="365125"/>
          </a:xfrm>
        </p:spPr>
        <p:txBody>
          <a:bodyPr/>
          <a:lstStyle/>
          <a:p>
            <a:fld id="{902DE6EE-8502-4327-A89B-4FE566ADE227}" type="slidenum">
              <a:rPr lang="en-US" sz="1800" b="1" smtClean="0">
                <a:solidFill>
                  <a:srgbClr val="142260"/>
                </a:solidFill>
              </a:rPr>
              <a:t>26</a:t>
            </a:fld>
            <a:endParaRPr lang="en-US" b="1" dirty="0">
              <a:solidFill>
                <a:srgbClr val="142260"/>
              </a:solidFill>
            </a:endParaRPr>
          </a:p>
        </p:txBody>
      </p:sp>
    </p:spTree>
    <p:extLst>
      <p:ext uri="{BB962C8B-B14F-4D97-AF65-F5344CB8AC3E}">
        <p14:creationId xmlns:p14="http://schemas.microsoft.com/office/powerpoint/2010/main" val="3142848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66"/>
            <a:ext cx="12192000" cy="6870290"/>
          </a:xfrm>
          <a:prstGeom prst="rect">
            <a:avLst/>
          </a:prstGeom>
        </p:spPr>
      </p:pic>
      <p:sp>
        <p:nvSpPr>
          <p:cNvPr id="3" name="TextBox 2">
            <a:extLst>
              <a:ext uri="{FF2B5EF4-FFF2-40B4-BE49-F238E27FC236}">
                <a16:creationId xmlns:a16="http://schemas.microsoft.com/office/drawing/2014/main" id="{56DCA565-4797-4766-9464-7AE61CF0C7DE}"/>
              </a:ext>
            </a:extLst>
          </p:cNvPr>
          <p:cNvSpPr txBox="1"/>
          <p:nvPr/>
        </p:nvSpPr>
        <p:spPr>
          <a:xfrm>
            <a:off x="332081" y="381873"/>
            <a:ext cx="7284960" cy="461665"/>
          </a:xfrm>
          <a:prstGeom prst="rect">
            <a:avLst/>
          </a:prstGeom>
          <a:noFill/>
        </p:spPr>
        <p:txBody>
          <a:bodyPr wrap="square" rtlCol="0">
            <a:spAutoFit/>
          </a:bodyPr>
          <a:lstStyle/>
          <a:p>
            <a:r>
              <a:rPr lang="en-US" sz="2400" b="1" dirty="0">
                <a:solidFill>
                  <a:srgbClr val="142260"/>
                </a:solidFill>
                <a:highlight>
                  <a:srgbClr val="2EC3C8"/>
                </a:highlight>
                <a:latin typeface="Sitka Heading Semibold" pitchFamily="2" charset="0"/>
              </a:rPr>
              <a:t>2. Random Forest Classifier (RFC)</a:t>
            </a:r>
          </a:p>
        </p:txBody>
      </p:sp>
      <p:pic>
        <p:nvPicPr>
          <p:cNvPr id="6" name="Picture 5">
            <a:extLst>
              <a:ext uri="{FF2B5EF4-FFF2-40B4-BE49-F238E27FC236}">
                <a16:creationId xmlns:a16="http://schemas.microsoft.com/office/drawing/2014/main" id="{85EFFD7D-BEE6-4ACB-B156-7A4E12EAFD14}"/>
              </a:ext>
            </a:extLst>
          </p:cNvPr>
          <p:cNvPicPr/>
          <p:nvPr/>
        </p:nvPicPr>
        <p:blipFill rotWithShape="1">
          <a:blip r:embed="rId3">
            <a:extLst>
              <a:ext uri="{28A0092B-C50C-407E-A947-70E740481C1C}">
                <a14:useLocalDpi xmlns:a14="http://schemas.microsoft.com/office/drawing/2010/main" val="0"/>
              </a:ext>
            </a:extLst>
          </a:blip>
          <a:srcRect t="69460"/>
          <a:stretch/>
        </p:blipFill>
        <p:spPr bwMode="auto">
          <a:xfrm>
            <a:off x="560789" y="1237701"/>
            <a:ext cx="6663004" cy="1341120"/>
          </a:xfrm>
          <a:prstGeom prst="rect">
            <a:avLst/>
          </a:prstGeom>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14259083-2AB1-4476-9176-CD1171D73C79}"/>
              </a:ext>
            </a:extLst>
          </p:cNvPr>
          <p:cNvSpPr txBox="1"/>
          <p:nvPr/>
        </p:nvSpPr>
        <p:spPr>
          <a:xfrm>
            <a:off x="707583" y="2634430"/>
            <a:ext cx="6356412" cy="338554"/>
          </a:xfrm>
          <a:prstGeom prst="rect">
            <a:avLst/>
          </a:prstGeom>
          <a:noFill/>
        </p:spPr>
        <p:txBody>
          <a:bodyPr wrap="square" rtlCol="0">
            <a:spAutoFit/>
          </a:bodyPr>
          <a:lstStyle/>
          <a:p>
            <a:r>
              <a:rPr lang="en-US" sz="1600" dirty="0">
                <a:solidFill>
                  <a:srgbClr val="142260"/>
                </a:solidFill>
                <a:latin typeface="Sitka Heading Semibold"/>
              </a:rPr>
              <a:t>(n_estimators=200) indicate to the number of trees in the forest.</a:t>
            </a:r>
          </a:p>
        </p:txBody>
      </p:sp>
      <p:sp>
        <p:nvSpPr>
          <p:cNvPr id="8" name="TextBox 7">
            <a:extLst>
              <a:ext uri="{FF2B5EF4-FFF2-40B4-BE49-F238E27FC236}">
                <a16:creationId xmlns:a16="http://schemas.microsoft.com/office/drawing/2014/main" id="{0DA629B4-8588-4388-9FCF-E9C5782337FD}"/>
              </a:ext>
            </a:extLst>
          </p:cNvPr>
          <p:cNvSpPr txBox="1"/>
          <p:nvPr/>
        </p:nvSpPr>
        <p:spPr>
          <a:xfrm>
            <a:off x="400991" y="3341589"/>
            <a:ext cx="7284960" cy="461665"/>
          </a:xfrm>
          <a:prstGeom prst="rect">
            <a:avLst/>
          </a:prstGeom>
          <a:noFill/>
        </p:spPr>
        <p:txBody>
          <a:bodyPr wrap="square" rtlCol="0">
            <a:spAutoFit/>
          </a:bodyPr>
          <a:lstStyle/>
          <a:p>
            <a:pPr lvl="0"/>
            <a:r>
              <a:rPr lang="en-US" sz="2400" b="1" dirty="0">
                <a:solidFill>
                  <a:srgbClr val="142260"/>
                </a:solidFill>
                <a:highlight>
                  <a:srgbClr val="2EC3C8"/>
                </a:highlight>
                <a:latin typeface="Sitka Heading Semibold"/>
              </a:rPr>
              <a:t>3. Neural Network (NN)</a:t>
            </a:r>
            <a:endParaRPr lang="en-US" sz="2400" dirty="0">
              <a:solidFill>
                <a:srgbClr val="142260"/>
              </a:solidFill>
              <a:highlight>
                <a:srgbClr val="2EC3C8"/>
              </a:highlight>
              <a:latin typeface="Sitka Heading Semibold"/>
            </a:endParaRPr>
          </a:p>
        </p:txBody>
      </p:sp>
      <p:graphicFrame>
        <p:nvGraphicFramePr>
          <p:cNvPr id="10" name="Table 4">
            <a:extLst>
              <a:ext uri="{FF2B5EF4-FFF2-40B4-BE49-F238E27FC236}">
                <a16:creationId xmlns:a16="http://schemas.microsoft.com/office/drawing/2014/main" id="{362CF296-5B37-409B-8369-56CE710032EF}"/>
              </a:ext>
            </a:extLst>
          </p:cNvPr>
          <p:cNvGraphicFramePr>
            <a:graphicFrameLocks noGrp="1"/>
          </p:cNvGraphicFramePr>
          <p:nvPr>
            <p:extLst>
              <p:ext uri="{D42A27DB-BD31-4B8C-83A1-F6EECF244321}">
                <p14:modId xmlns:p14="http://schemas.microsoft.com/office/powerpoint/2010/main" val="3055142262"/>
              </p:ext>
            </p:extLst>
          </p:nvPr>
        </p:nvGraphicFramePr>
        <p:xfrm>
          <a:off x="7913750" y="991200"/>
          <a:ext cx="3147828" cy="1341120"/>
        </p:xfrm>
        <a:graphic>
          <a:graphicData uri="http://schemas.openxmlformats.org/drawingml/2006/table">
            <a:tbl>
              <a:tblPr firstRow="1" bandRow="1">
                <a:tableStyleId>{22838BEF-8BB2-4498-84A7-C5851F593DF1}</a:tableStyleId>
              </a:tblPr>
              <a:tblGrid>
                <a:gridCol w="786957">
                  <a:extLst>
                    <a:ext uri="{9D8B030D-6E8A-4147-A177-3AD203B41FA5}">
                      <a16:colId xmlns:a16="http://schemas.microsoft.com/office/drawing/2014/main" val="33542369"/>
                    </a:ext>
                  </a:extLst>
                </a:gridCol>
                <a:gridCol w="786957">
                  <a:extLst>
                    <a:ext uri="{9D8B030D-6E8A-4147-A177-3AD203B41FA5}">
                      <a16:colId xmlns:a16="http://schemas.microsoft.com/office/drawing/2014/main" val="2154992906"/>
                    </a:ext>
                  </a:extLst>
                </a:gridCol>
                <a:gridCol w="786957">
                  <a:extLst>
                    <a:ext uri="{9D8B030D-6E8A-4147-A177-3AD203B41FA5}">
                      <a16:colId xmlns:a16="http://schemas.microsoft.com/office/drawing/2014/main" val="763996475"/>
                    </a:ext>
                  </a:extLst>
                </a:gridCol>
                <a:gridCol w="786957">
                  <a:extLst>
                    <a:ext uri="{9D8B030D-6E8A-4147-A177-3AD203B41FA5}">
                      <a16:colId xmlns:a16="http://schemas.microsoft.com/office/drawing/2014/main" val="418782129"/>
                    </a:ext>
                  </a:extLst>
                </a:gridCol>
              </a:tblGrid>
              <a:tr h="328628">
                <a:tc>
                  <a:txBody>
                    <a:bodyPr/>
                    <a:lstStyle/>
                    <a:p>
                      <a:pPr algn="ctr"/>
                      <a:r>
                        <a:rPr lang="en-US" sz="1600" dirty="0">
                          <a:solidFill>
                            <a:srgbClr val="142260"/>
                          </a:solidFill>
                          <a:latin typeface="Sitka Heading Semibold"/>
                        </a:rPr>
                        <a:t>Class</a:t>
                      </a:r>
                    </a:p>
                  </a:txBody>
                  <a:tcPr/>
                </a:tc>
                <a:tc>
                  <a:txBody>
                    <a:bodyPr/>
                    <a:lstStyle/>
                    <a:p>
                      <a:pPr algn="ctr"/>
                      <a:r>
                        <a:rPr lang="en-US" sz="1600" dirty="0">
                          <a:solidFill>
                            <a:srgbClr val="142260"/>
                          </a:solidFill>
                        </a:rPr>
                        <a:t>0</a:t>
                      </a:r>
                    </a:p>
                  </a:txBody>
                  <a:tcPr/>
                </a:tc>
                <a:tc>
                  <a:txBody>
                    <a:bodyPr/>
                    <a:lstStyle/>
                    <a:p>
                      <a:pPr algn="ctr"/>
                      <a:r>
                        <a:rPr lang="en-US" sz="1600" dirty="0">
                          <a:solidFill>
                            <a:srgbClr val="142260"/>
                          </a:solidFill>
                        </a:rPr>
                        <a:t>1</a:t>
                      </a:r>
                    </a:p>
                  </a:txBody>
                  <a:tcPr/>
                </a:tc>
                <a:tc>
                  <a:txBody>
                    <a:bodyPr/>
                    <a:lstStyle/>
                    <a:p>
                      <a:pPr algn="ctr"/>
                      <a:r>
                        <a:rPr lang="en-US" sz="1600" dirty="0">
                          <a:solidFill>
                            <a:srgbClr val="142260"/>
                          </a:solidFill>
                        </a:rPr>
                        <a:t>2</a:t>
                      </a:r>
                    </a:p>
                  </a:txBody>
                  <a:tcPr/>
                </a:tc>
                <a:extLst>
                  <a:ext uri="{0D108BD9-81ED-4DB2-BD59-A6C34878D82A}">
                    <a16:rowId xmlns:a16="http://schemas.microsoft.com/office/drawing/2014/main" val="1035590991"/>
                  </a:ext>
                </a:extLst>
              </a:tr>
              <a:tr h="328628">
                <a:tc>
                  <a:txBody>
                    <a:bodyPr/>
                    <a:lstStyle/>
                    <a:p>
                      <a:pPr algn="ctr"/>
                      <a:r>
                        <a:rPr lang="en-US" sz="1600" b="1" dirty="0">
                          <a:solidFill>
                            <a:srgbClr val="142260"/>
                          </a:solidFill>
                          <a:latin typeface="+mn-lt"/>
                        </a:rPr>
                        <a:t>0</a:t>
                      </a:r>
                    </a:p>
                  </a:txBody>
                  <a:tcPr/>
                </a:tc>
                <a:tc>
                  <a:txBody>
                    <a:bodyPr/>
                    <a:lstStyle/>
                    <a:p>
                      <a:pPr algn="ctr"/>
                      <a:r>
                        <a:rPr lang="en-US" sz="1600" dirty="0">
                          <a:solidFill>
                            <a:srgbClr val="142260"/>
                          </a:solidFill>
                          <a:latin typeface="+mn-lt"/>
                        </a:rPr>
                        <a:t>1440</a:t>
                      </a:r>
                    </a:p>
                  </a:txBody>
                  <a:tcPr/>
                </a:tc>
                <a:tc>
                  <a:txBody>
                    <a:bodyPr/>
                    <a:lstStyle/>
                    <a:p>
                      <a:pPr algn="ctr"/>
                      <a:r>
                        <a:rPr lang="en-US" sz="1600" dirty="0">
                          <a:solidFill>
                            <a:srgbClr val="142260"/>
                          </a:solidFill>
                          <a:latin typeface="+mn-lt"/>
                        </a:rPr>
                        <a:t>0</a:t>
                      </a:r>
                    </a:p>
                  </a:txBody>
                  <a:tcPr/>
                </a:tc>
                <a:tc>
                  <a:txBody>
                    <a:bodyPr/>
                    <a:lstStyle/>
                    <a:p>
                      <a:pPr algn="ctr"/>
                      <a:r>
                        <a:rPr lang="en-US" sz="1600" dirty="0">
                          <a:solidFill>
                            <a:srgbClr val="142260"/>
                          </a:solidFill>
                          <a:latin typeface="+mn-lt"/>
                        </a:rPr>
                        <a:t>1</a:t>
                      </a:r>
                    </a:p>
                  </a:txBody>
                  <a:tcPr/>
                </a:tc>
                <a:extLst>
                  <a:ext uri="{0D108BD9-81ED-4DB2-BD59-A6C34878D82A}">
                    <a16:rowId xmlns:a16="http://schemas.microsoft.com/office/drawing/2014/main" val="459206757"/>
                  </a:ext>
                </a:extLst>
              </a:tr>
              <a:tr h="328628">
                <a:tc>
                  <a:txBody>
                    <a:bodyPr/>
                    <a:lstStyle/>
                    <a:p>
                      <a:pPr algn="ctr"/>
                      <a:r>
                        <a:rPr lang="en-US" sz="1600" b="1" dirty="0">
                          <a:solidFill>
                            <a:srgbClr val="142260"/>
                          </a:solidFill>
                          <a:latin typeface="+mn-lt"/>
                        </a:rPr>
                        <a:t>1</a:t>
                      </a:r>
                    </a:p>
                  </a:txBody>
                  <a:tcPr/>
                </a:tc>
                <a:tc>
                  <a:txBody>
                    <a:bodyPr/>
                    <a:lstStyle/>
                    <a:p>
                      <a:pPr algn="ctr"/>
                      <a:r>
                        <a:rPr lang="en-US" sz="1600" dirty="0">
                          <a:solidFill>
                            <a:srgbClr val="142260"/>
                          </a:solidFill>
                          <a:latin typeface="+mn-lt"/>
                        </a:rPr>
                        <a:t>0</a:t>
                      </a:r>
                    </a:p>
                  </a:txBody>
                  <a:tcPr/>
                </a:tc>
                <a:tc>
                  <a:txBody>
                    <a:bodyPr/>
                    <a:lstStyle/>
                    <a:p>
                      <a:pPr algn="ctr"/>
                      <a:r>
                        <a:rPr lang="en-US" sz="1600" dirty="0">
                          <a:solidFill>
                            <a:srgbClr val="142260"/>
                          </a:solidFill>
                          <a:latin typeface="+mn-lt"/>
                        </a:rPr>
                        <a:t>10</a:t>
                      </a:r>
                    </a:p>
                  </a:txBody>
                  <a:tcPr/>
                </a:tc>
                <a:tc>
                  <a:txBody>
                    <a:bodyPr/>
                    <a:lstStyle/>
                    <a:p>
                      <a:pPr algn="ctr"/>
                      <a:r>
                        <a:rPr lang="en-US" sz="1600" dirty="0">
                          <a:solidFill>
                            <a:srgbClr val="142260"/>
                          </a:solidFill>
                          <a:latin typeface="+mn-lt"/>
                        </a:rPr>
                        <a:t>0</a:t>
                      </a:r>
                    </a:p>
                  </a:txBody>
                  <a:tcPr/>
                </a:tc>
                <a:extLst>
                  <a:ext uri="{0D108BD9-81ED-4DB2-BD59-A6C34878D82A}">
                    <a16:rowId xmlns:a16="http://schemas.microsoft.com/office/drawing/2014/main" val="1936145920"/>
                  </a:ext>
                </a:extLst>
              </a:tr>
              <a:tr h="328628">
                <a:tc>
                  <a:txBody>
                    <a:bodyPr/>
                    <a:lstStyle/>
                    <a:p>
                      <a:pPr algn="ctr"/>
                      <a:r>
                        <a:rPr lang="en-US" sz="1600" b="1" dirty="0">
                          <a:solidFill>
                            <a:srgbClr val="142260"/>
                          </a:solidFill>
                          <a:latin typeface="+mn-lt"/>
                        </a:rPr>
                        <a:t>2</a:t>
                      </a:r>
                    </a:p>
                  </a:txBody>
                  <a:tcPr/>
                </a:tc>
                <a:tc>
                  <a:txBody>
                    <a:bodyPr/>
                    <a:lstStyle/>
                    <a:p>
                      <a:pPr algn="ctr"/>
                      <a:r>
                        <a:rPr lang="en-US" sz="1600" dirty="0">
                          <a:solidFill>
                            <a:srgbClr val="142260"/>
                          </a:solidFill>
                          <a:latin typeface="+mn-lt"/>
                        </a:rPr>
                        <a:t>2</a:t>
                      </a:r>
                    </a:p>
                  </a:txBody>
                  <a:tcPr/>
                </a:tc>
                <a:tc>
                  <a:txBody>
                    <a:bodyPr/>
                    <a:lstStyle/>
                    <a:p>
                      <a:pPr algn="ctr"/>
                      <a:r>
                        <a:rPr lang="en-US" sz="1600" dirty="0">
                          <a:solidFill>
                            <a:srgbClr val="142260"/>
                          </a:solidFill>
                          <a:latin typeface="+mn-lt"/>
                        </a:rPr>
                        <a:t>0</a:t>
                      </a:r>
                    </a:p>
                  </a:txBody>
                  <a:tcPr/>
                </a:tc>
                <a:tc>
                  <a:txBody>
                    <a:bodyPr/>
                    <a:lstStyle/>
                    <a:p>
                      <a:pPr algn="ctr"/>
                      <a:r>
                        <a:rPr lang="en-US" sz="1600" dirty="0">
                          <a:solidFill>
                            <a:srgbClr val="142260"/>
                          </a:solidFill>
                          <a:latin typeface="+mn-lt"/>
                        </a:rPr>
                        <a:t>105</a:t>
                      </a:r>
                    </a:p>
                  </a:txBody>
                  <a:tcPr/>
                </a:tc>
                <a:extLst>
                  <a:ext uri="{0D108BD9-81ED-4DB2-BD59-A6C34878D82A}">
                    <a16:rowId xmlns:a16="http://schemas.microsoft.com/office/drawing/2014/main" val="1208117810"/>
                  </a:ext>
                </a:extLst>
              </a:tr>
            </a:tbl>
          </a:graphicData>
        </a:graphic>
      </p:graphicFrame>
      <p:pic>
        <p:nvPicPr>
          <p:cNvPr id="12" name="Picture 11">
            <a:extLst>
              <a:ext uri="{FF2B5EF4-FFF2-40B4-BE49-F238E27FC236}">
                <a16:creationId xmlns:a16="http://schemas.microsoft.com/office/drawing/2014/main" id="{A09F0778-106D-4966-9362-1C0A427CE21E}"/>
              </a:ext>
            </a:extLst>
          </p:cNvPr>
          <p:cNvPicPr/>
          <p:nvPr/>
        </p:nvPicPr>
        <p:blipFill rotWithShape="1">
          <a:blip r:embed="rId4">
            <a:extLst>
              <a:ext uri="{28A0092B-C50C-407E-A947-70E740481C1C}">
                <a14:useLocalDpi xmlns:a14="http://schemas.microsoft.com/office/drawing/2010/main" val="0"/>
              </a:ext>
            </a:extLst>
          </a:blip>
          <a:srcRect t="10101" b="60881"/>
          <a:stretch/>
        </p:blipFill>
        <p:spPr bwMode="auto">
          <a:xfrm>
            <a:off x="400991" y="3965619"/>
            <a:ext cx="6822802" cy="1300101"/>
          </a:xfrm>
          <a:prstGeom prst="rect">
            <a:avLst/>
          </a:prstGeom>
          <a:ln>
            <a:noFill/>
          </a:ln>
          <a:extLst>
            <a:ext uri="{53640926-AAD7-44D8-BBD7-CCE9431645EC}">
              <a14:shadowObscured xmlns:a14="http://schemas.microsoft.com/office/drawing/2010/main"/>
            </a:ext>
          </a:extLst>
        </p:spPr>
      </p:pic>
      <p:graphicFrame>
        <p:nvGraphicFramePr>
          <p:cNvPr id="13" name="Table 4">
            <a:extLst>
              <a:ext uri="{FF2B5EF4-FFF2-40B4-BE49-F238E27FC236}">
                <a16:creationId xmlns:a16="http://schemas.microsoft.com/office/drawing/2014/main" id="{56128114-5794-4B7B-9555-3BF4A4B001EB}"/>
              </a:ext>
            </a:extLst>
          </p:cNvPr>
          <p:cNvGraphicFramePr>
            <a:graphicFrameLocks noGrp="1"/>
          </p:cNvGraphicFramePr>
          <p:nvPr>
            <p:extLst>
              <p:ext uri="{D42A27DB-BD31-4B8C-83A1-F6EECF244321}">
                <p14:modId xmlns:p14="http://schemas.microsoft.com/office/powerpoint/2010/main" val="2853016537"/>
              </p:ext>
            </p:extLst>
          </p:nvPr>
        </p:nvGraphicFramePr>
        <p:xfrm>
          <a:off x="7917496" y="3924600"/>
          <a:ext cx="3147828" cy="1341120"/>
        </p:xfrm>
        <a:graphic>
          <a:graphicData uri="http://schemas.openxmlformats.org/drawingml/2006/table">
            <a:tbl>
              <a:tblPr firstRow="1" bandRow="1">
                <a:tableStyleId>{22838BEF-8BB2-4498-84A7-C5851F593DF1}</a:tableStyleId>
              </a:tblPr>
              <a:tblGrid>
                <a:gridCol w="786957">
                  <a:extLst>
                    <a:ext uri="{9D8B030D-6E8A-4147-A177-3AD203B41FA5}">
                      <a16:colId xmlns:a16="http://schemas.microsoft.com/office/drawing/2014/main" val="33542369"/>
                    </a:ext>
                  </a:extLst>
                </a:gridCol>
                <a:gridCol w="786957">
                  <a:extLst>
                    <a:ext uri="{9D8B030D-6E8A-4147-A177-3AD203B41FA5}">
                      <a16:colId xmlns:a16="http://schemas.microsoft.com/office/drawing/2014/main" val="2154992906"/>
                    </a:ext>
                  </a:extLst>
                </a:gridCol>
                <a:gridCol w="786957">
                  <a:extLst>
                    <a:ext uri="{9D8B030D-6E8A-4147-A177-3AD203B41FA5}">
                      <a16:colId xmlns:a16="http://schemas.microsoft.com/office/drawing/2014/main" val="763996475"/>
                    </a:ext>
                  </a:extLst>
                </a:gridCol>
                <a:gridCol w="786957">
                  <a:extLst>
                    <a:ext uri="{9D8B030D-6E8A-4147-A177-3AD203B41FA5}">
                      <a16:colId xmlns:a16="http://schemas.microsoft.com/office/drawing/2014/main" val="418782129"/>
                    </a:ext>
                  </a:extLst>
                </a:gridCol>
              </a:tblGrid>
              <a:tr h="316434">
                <a:tc>
                  <a:txBody>
                    <a:bodyPr/>
                    <a:lstStyle/>
                    <a:p>
                      <a:pPr algn="ctr"/>
                      <a:r>
                        <a:rPr lang="en-US" sz="1600" dirty="0">
                          <a:solidFill>
                            <a:srgbClr val="142260"/>
                          </a:solidFill>
                          <a:latin typeface="Sitka Heading Semibold"/>
                        </a:rPr>
                        <a:t>Class</a:t>
                      </a:r>
                    </a:p>
                  </a:txBody>
                  <a:tcPr/>
                </a:tc>
                <a:tc>
                  <a:txBody>
                    <a:bodyPr/>
                    <a:lstStyle/>
                    <a:p>
                      <a:pPr algn="ctr"/>
                      <a:r>
                        <a:rPr lang="en-US" sz="1600" dirty="0">
                          <a:solidFill>
                            <a:srgbClr val="142260"/>
                          </a:solidFill>
                          <a:latin typeface="+mn-lt"/>
                        </a:rPr>
                        <a:t>0</a:t>
                      </a:r>
                    </a:p>
                  </a:txBody>
                  <a:tcPr/>
                </a:tc>
                <a:tc>
                  <a:txBody>
                    <a:bodyPr/>
                    <a:lstStyle/>
                    <a:p>
                      <a:pPr algn="ctr"/>
                      <a:r>
                        <a:rPr lang="en-US" sz="1600" dirty="0">
                          <a:solidFill>
                            <a:srgbClr val="142260"/>
                          </a:solidFill>
                          <a:latin typeface="+mn-lt"/>
                        </a:rPr>
                        <a:t>1</a:t>
                      </a:r>
                    </a:p>
                  </a:txBody>
                  <a:tcPr/>
                </a:tc>
                <a:tc>
                  <a:txBody>
                    <a:bodyPr/>
                    <a:lstStyle/>
                    <a:p>
                      <a:pPr algn="ctr"/>
                      <a:r>
                        <a:rPr lang="en-US" sz="1600" dirty="0">
                          <a:solidFill>
                            <a:srgbClr val="142260"/>
                          </a:solidFill>
                          <a:latin typeface="+mn-lt"/>
                        </a:rPr>
                        <a:t>2</a:t>
                      </a:r>
                    </a:p>
                  </a:txBody>
                  <a:tcPr/>
                </a:tc>
                <a:extLst>
                  <a:ext uri="{0D108BD9-81ED-4DB2-BD59-A6C34878D82A}">
                    <a16:rowId xmlns:a16="http://schemas.microsoft.com/office/drawing/2014/main" val="1035590991"/>
                  </a:ext>
                </a:extLst>
              </a:tr>
              <a:tr h="316434">
                <a:tc>
                  <a:txBody>
                    <a:bodyPr/>
                    <a:lstStyle/>
                    <a:p>
                      <a:pPr algn="ctr"/>
                      <a:r>
                        <a:rPr lang="en-US" sz="1600" b="1" dirty="0">
                          <a:solidFill>
                            <a:srgbClr val="142260"/>
                          </a:solidFill>
                          <a:latin typeface="+mn-lt"/>
                        </a:rPr>
                        <a:t>0</a:t>
                      </a:r>
                    </a:p>
                  </a:txBody>
                  <a:tcPr/>
                </a:tc>
                <a:tc>
                  <a:txBody>
                    <a:bodyPr/>
                    <a:lstStyle/>
                    <a:p>
                      <a:pPr algn="ctr"/>
                      <a:r>
                        <a:rPr lang="en-US" sz="1600" dirty="0">
                          <a:solidFill>
                            <a:srgbClr val="142260"/>
                          </a:solidFill>
                          <a:latin typeface="+mn-lt"/>
                        </a:rPr>
                        <a:t>104</a:t>
                      </a:r>
                    </a:p>
                  </a:txBody>
                  <a:tcPr/>
                </a:tc>
                <a:tc>
                  <a:txBody>
                    <a:bodyPr/>
                    <a:lstStyle/>
                    <a:p>
                      <a:pPr algn="ctr"/>
                      <a:r>
                        <a:rPr lang="en-US" sz="1600" dirty="0">
                          <a:solidFill>
                            <a:srgbClr val="142260"/>
                          </a:solidFill>
                          <a:latin typeface="+mn-lt"/>
                        </a:rPr>
                        <a:t>0</a:t>
                      </a:r>
                    </a:p>
                  </a:txBody>
                  <a:tcPr/>
                </a:tc>
                <a:tc>
                  <a:txBody>
                    <a:bodyPr/>
                    <a:lstStyle/>
                    <a:p>
                      <a:pPr algn="ctr"/>
                      <a:r>
                        <a:rPr lang="en-US" sz="1600" dirty="0">
                          <a:solidFill>
                            <a:srgbClr val="142260"/>
                          </a:solidFill>
                          <a:latin typeface="+mn-lt"/>
                        </a:rPr>
                        <a:t>3</a:t>
                      </a:r>
                    </a:p>
                  </a:txBody>
                  <a:tcPr/>
                </a:tc>
                <a:extLst>
                  <a:ext uri="{0D108BD9-81ED-4DB2-BD59-A6C34878D82A}">
                    <a16:rowId xmlns:a16="http://schemas.microsoft.com/office/drawing/2014/main" val="459206757"/>
                  </a:ext>
                </a:extLst>
              </a:tr>
              <a:tr h="316434">
                <a:tc>
                  <a:txBody>
                    <a:bodyPr/>
                    <a:lstStyle/>
                    <a:p>
                      <a:pPr algn="ctr"/>
                      <a:r>
                        <a:rPr lang="en-US" sz="1600" b="1" dirty="0">
                          <a:solidFill>
                            <a:srgbClr val="142260"/>
                          </a:solidFill>
                          <a:latin typeface="+mn-lt"/>
                        </a:rPr>
                        <a:t>1</a:t>
                      </a:r>
                    </a:p>
                  </a:txBody>
                  <a:tcPr/>
                </a:tc>
                <a:tc>
                  <a:txBody>
                    <a:bodyPr/>
                    <a:lstStyle/>
                    <a:p>
                      <a:pPr algn="ctr"/>
                      <a:r>
                        <a:rPr lang="en-US" sz="1600" dirty="0">
                          <a:solidFill>
                            <a:srgbClr val="142260"/>
                          </a:solidFill>
                          <a:latin typeface="+mn-lt"/>
                        </a:rPr>
                        <a:t>0</a:t>
                      </a:r>
                    </a:p>
                  </a:txBody>
                  <a:tcPr/>
                </a:tc>
                <a:tc>
                  <a:txBody>
                    <a:bodyPr/>
                    <a:lstStyle/>
                    <a:p>
                      <a:pPr algn="ctr"/>
                      <a:r>
                        <a:rPr lang="en-US" sz="1600" dirty="0">
                          <a:solidFill>
                            <a:srgbClr val="142260"/>
                          </a:solidFill>
                          <a:latin typeface="+mn-lt"/>
                        </a:rPr>
                        <a:t>10</a:t>
                      </a:r>
                    </a:p>
                  </a:txBody>
                  <a:tcPr/>
                </a:tc>
                <a:tc>
                  <a:txBody>
                    <a:bodyPr/>
                    <a:lstStyle/>
                    <a:p>
                      <a:pPr algn="ctr"/>
                      <a:r>
                        <a:rPr lang="en-US" sz="1600" dirty="0">
                          <a:solidFill>
                            <a:srgbClr val="142260"/>
                          </a:solidFill>
                          <a:latin typeface="+mn-lt"/>
                        </a:rPr>
                        <a:t>0</a:t>
                      </a:r>
                    </a:p>
                  </a:txBody>
                  <a:tcPr/>
                </a:tc>
                <a:extLst>
                  <a:ext uri="{0D108BD9-81ED-4DB2-BD59-A6C34878D82A}">
                    <a16:rowId xmlns:a16="http://schemas.microsoft.com/office/drawing/2014/main" val="1936145920"/>
                  </a:ext>
                </a:extLst>
              </a:tr>
              <a:tr h="316434">
                <a:tc>
                  <a:txBody>
                    <a:bodyPr/>
                    <a:lstStyle/>
                    <a:p>
                      <a:pPr algn="ctr"/>
                      <a:r>
                        <a:rPr lang="en-US" sz="1600" b="1" dirty="0">
                          <a:solidFill>
                            <a:srgbClr val="142260"/>
                          </a:solidFill>
                          <a:latin typeface="+mn-lt"/>
                        </a:rPr>
                        <a:t>2</a:t>
                      </a:r>
                    </a:p>
                  </a:txBody>
                  <a:tcPr/>
                </a:tc>
                <a:tc>
                  <a:txBody>
                    <a:bodyPr/>
                    <a:lstStyle/>
                    <a:p>
                      <a:pPr algn="ctr"/>
                      <a:r>
                        <a:rPr lang="en-US" sz="1600" dirty="0">
                          <a:solidFill>
                            <a:srgbClr val="142260"/>
                          </a:solidFill>
                          <a:latin typeface="+mn-lt"/>
                        </a:rPr>
                        <a:t>1</a:t>
                      </a:r>
                    </a:p>
                  </a:txBody>
                  <a:tcPr/>
                </a:tc>
                <a:tc>
                  <a:txBody>
                    <a:bodyPr/>
                    <a:lstStyle/>
                    <a:p>
                      <a:pPr algn="ctr"/>
                      <a:r>
                        <a:rPr lang="en-US" sz="1600" dirty="0">
                          <a:solidFill>
                            <a:srgbClr val="142260"/>
                          </a:solidFill>
                          <a:latin typeface="+mn-lt"/>
                        </a:rPr>
                        <a:t>0</a:t>
                      </a:r>
                    </a:p>
                  </a:txBody>
                  <a:tcPr/>
                </a:tc>
                <a:tc>
                  <a:txBody>
                    <a:bodyPr/>
                    <a:lstStyle/>
                    <a:p>
                      <a:pPr algn="ctr"/>
                      <a:r>
                        <a:rPr lang="en-US" sz="1600" dirty="0">
                          <a:solidFill>
                            <a:srgbClr val="142260"/>
                          </a:solidFill>
                          <a:latin typeface="+mn-lt"/>
                        </a:rPr>
                        <a:t>10</a:t>
                      </a:r>
                    </a:p>
                  </a:txBody>
                  <a:tcPr/>
                </a:tc>
                <a:extLst>
                  <a:ext uri="{0D108BD9-81ED-4DB2-BD59-A6C34878D82A}">
                    <a16:rowId xmlns:a16="http://schemas.microsoft.com/office/drawing/2014/main" val="1208117810"/>
                  </a:ext>
                </a:extLst>
              </a:tr>
            </a:tbl>
          </a:graphicData>
        </a:graphic>
      </p:graphicFrame>
      <p:sp>
        <p:nvSpPr>
          <p:cNvPr id="5" name="Slide Number Placeholder 4">
            <a:extLst>
              <a:ext uri="{FF2B5EF4-FFF2-40B4-BE49-F238E27FC236}">
                <a16:creationId xmlns:a16="http://schemas.microsoft.com/office/drawing/2014/main" id="{A3D93D87-5B18-4124-8372-D639067CCC63}"/>
              </a:ext>
            </a:extLst>
          </p:cNvPr>
          <p:cNvSpPr>
            <a:spLocks noGrp="1"/>
          </p:cNvSpPr>
          <p:nvPr>
            <p:ph type="sldNum" sz="quarter" idx="12"/>
          </p:nvPr>
        </p:nvSpPr>
        <p:spPr>
          <a:xfrm>
            <a:off x="8885808" y="6329717"/>
            <a:ext cx="2743200" cy="365125"/>
          </a:xfrm>
        </p:spPr>
        <p:txBody>
          <a:bodyPr/>
          <a:lstStyle/>
          <a:p>
            <a:fld id="{902DE6EE-8502-4327-A89B-4FE566ADE227}" type="slidenum">
              <a:rPr lang="en-US" sz="1800" b="1" smtClean="0">
                <a:solidFill>
                  <a:srgbClr val="142260"/>
                </a:solidFill>
              </a:rPr>
              <a:t>27</a:t>
            </a:fld>
            <a:endParaRPr lang="en-US" b="1" dirty="0">
              <a:solidFill>
                <a:srgbClr val="142260"/>
              </a:solidFill>
            </a:endParaRPr>
          </a:p>
        </p:txBody>
      </p:sp>
    </p:spTree>
    <p:extLst>
      <p:ext uri="{BB962C8B-B14F-4D97-AF65-F5344CB8AC3E}">
        <p14:creationId xmlns:p14="http://schemas.microsoft.com/office/powerpoint/2010/main" val="23545547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488"/>
            <a:ext cx="12192000" cy="6912488"/>
          </a:xfrm>
          <a:prstGeom prst="rect">
            <a:avLst/>
          </a:prstGeom>
        </p:spPr>
      </p:pic>
      <p:pic>
        <p:nvPicPr>
          <p:cNvPr id="3" name="Picture 2">
            <a:extLst>
              <a:ext uri="{FF2B5EF4-FFF2-40B4-BE49-F238E27FC236}">
                <a16:creationId xmlns:a16="http://schemas.microsoft.com/office/drawing/2014/main" id="{837C3C80-0C21-442B-AF08-6EE299C32EE9}"/>
              </a:ext>
            </a:extLst>
          </p:cNvPr>
          <p:cNvPicPr/>
          <p:nvPr/>
        </p:nvPicPr>
        <p:blipFill>
          <a:blip r:embed="rId3"/>
          <a:stretch>
            <a:fillRect/>
          </a:stretch>
        </p:blipFill>
        <p:spPr>
          <a:xfrm>
            <a:off x="510250" y="1560537"/>
            <a:ext cx="3954144" cy="891541"/>
          </a:xfrm>
          <a:prstGeom prst="rect">
            <a:avLst/>
          </a:prstGeom>
        </p:spPr>
      </p:pic>
      <p:sp>
        <p:nvSpPr>
          <p:cNvPr id="6" name="TextBox 5">
            <a:extLst>
              <a:ext uri="{FF2B5EF4-FFF2-40B4-BE49-F238E27FC236}">
                <a16:creationId xmlns:a16="http://schemas.microsoft.com/office/drawing/2014/main" id="{7445DEEB-9839-4D02-B6C4-E6CF6E341DDE}"/>
              </a:ext>
            </a:extLst>
          </p:cNvPr>
          <p:cNvSpPr txBox="1"/>
          <p:nvPr/>
        </p:nvSpPr>
        <p:spPr>
          <a:xfrm>
            <a:off x="376469" y="425493"/>
            <a:ext cx="7284960" cy="461665"/>
          </a:xfrm>
          <a:prstGeom prst="rect">
            <a:avLst/>
          </a:prstGeom>
          <a:noFill/>
        </p:spPr>
        <p:txBody>
          <a:bodyPr wrap="square" rtlCol="0">
            <a:spAutoFit/>
          </a:bodyPr>
          <a:lstStyle/>
          <a:p>
            <a:pPr lvl="0"/>
            <a:r>
              <a:rPr lang="en-US" sz="2400" b="1" dirty="0">
                <a:solidFill>
                  <a:srgbClr val="142260"/>
                </a:solidFill>
                <a:highlight>
                  <a:srgbClr val="2EC3C8"/>
                </a:highlight>
                <a:latin typeface="Sitka Heading Semibold"/>
              </a:rPr>
              <a:t>The accuracy of the three classification methods</a:t>
            </a:r>
            <a:endParaRPr lang="en-US" sz="2400" dirty="0">
              <a:solidFill>
                <a:srgbClr val="142260"/>
              </a:solidFill>
              <a:highlight>
                <a:srgbClr val="2EC3C8"/>
              </a:highlight>
              <a:latin typeface="Sitka Heading Semibold"/>
            </a:endParaRPr>
          </a:p>
        </p:txBody>
      </p:sp>
      <p:sp>
        <p:nvSpPr>
          <p:cNvPr id="2" name="Rectangle 1">
            <a:extLst>
              <a:ext uri="{FF2B5EF4-FFF2-40B4-BE49-F238E27FC236}">
                <a16:creationId xmlns:a16="http://schemas.microsoft.com/office/drawing/2014/main" id="{2E46C6FE-FB0F-4CB7-B606-19E0A9330033}"/>
              </a:ext>
            </a:extLst>
          </p:cNvPr>
          <p:cNvSpPr/>
          <p:nvPr/>
        </p:nvSpPr>
        <p:spPr>
          <a:xfrm>
            <a:off x="460141" y="1082931"/>
            <a:ext cx="1026820" cy="400110"/>
          </a:xfrm>
          <a:prstGeom prst="rect">
            <a:avLst/>
          </a:prstGeom>
        </p:spPr>
        <p:txBody>
          <a:bodyPr wrap="none">
            <a:spAutoFit/>
          </a:bodyPr>
          <a:lstStyle/>
          <a:p>
            <a:pPr marL="285750" indent="-285750">
              <a:buFont typeface="Arial" panose="020B0604020202020204" pitchFamily="34" charset="0"/>
              <a:buChar char="•"/>
            </a:pPr>
            <a:r>
              <a:rPr lang="en-US" sz="2000" b="1" dirty="0">
                <a:solidFill>
                  <a:srgbClr val="142260"/>
                </a:solidFill>
                <a:highlight>
                  <a:srgbClr val="2EC3C8"/>
                </a:highlight>
                <a:latin typeface="Sitka Heading Semibold"/>
              </a:rPr>
              <a:t>SVM </a:t>
            </a:r>
            <a:endParaRPr lang="en-US" sz="2000" dirty="0"/>
          </a:p>
        </p:txBody>
      </p:sp>
      <p:sp>
        <p:nvSpPr>
          <p:cNvPr id="7" name="TextBox 6">
            <a:extLst>
              <a:ext uri="{FF2B5EF4-FFF2-40B4-BE49-F238E27FC236}">
                <a16:creationId xmlns:a16="http://schemas.microsoft.com/office/drawing/2014/main" id="{74F0BBC7-E647-46CA-AABA-04234B4BC7B5}"/>
              </a:ext>
            </a:extLst>
          </p:cNvPr>
          <p:cNvSpPr txBox="1"/>
          <p:nvPr/>
        </p:nvSpPr>
        <p:spPr>
          <a:xfrm>
            <a:off x="5516640" y="2231657"/>
            <a:ext cx="5145442" cy="1711366"/>
          </a:xfrm>
          <a:prstGeom prst="rect">
            <a:avLst/>
          </a:prstGeom>
          <a:noFill/>
          <a:ln>
            <a:solidFill>
              <a:srgbClr val="4472C4"/>
            </a:solidFill>
          </a:ln>
        </p:spPr>
        <p:txBody>
          <a:bodyPr wrap="square" rtlCol="0">
            <a:spAutoFit/>
          </a:bodyPr>
          <a:lstStyle/>
          <a:p>
            <a:pPr algn="ctr">
              <a:lnSpc>
                <a:spcPct val="150000"/>
              </a:lnSpc>
            </a:pPr>
            <a:r>
              <a:rPr lang="en-US" dirty="0">
                <a:solidFill>
                  <a:srgbClr val="142260"/>
                </a:solidFill>
                <a:latin typeface="Sitka Heading Semibold"/>
              </a:rPr>
              <a:t>Finally, we conclude that SVM classifier can be used to predict whether a patient will belong to the cluster id (class) 0, 1, or 2 with a high degree of accuracy (99%).</a:t>
            </a:r>
          </a:p>
        </p:txBody>
      </p:sp>
      <p:sp>
        <p:nvSpPr>
          <p:cNvPr id="8" name="Rectangle 7">
            <a:extLst>
              <a:ext uri="{FF2B5EF4-FFF2-40B4-BE49-F238E27FC236}">
                <a16:creationId xmlns:a16="http://schemas.microsoft.com/office/drawing/2014/main" id="{C7B78F09-4B79-4C29-880B-359B96FF99C4}"/>
              </a:ext>
            </a:extLst>
          </p:cNvPr>
          <p:cNvSpPr/>
          <p:nvPr/>
        </p:nvSpPr>
        <p:spPr>
          <a:xfrm>
            <a:off x="510251" y="2573877"/>
            <a:ext cx="926600" cy="400110"/>
          </a:xfrm>
          <a:prstGeom prst="rect">
            <a:avLst/>
          </a:prstGeom>
        </p:spPr>
        <p:txBody>
          <a:bodyPr wrap="none">
            <a:spAutoFit/>
          </a:bodyPr>
          <a:lstStyle/>
          <a:p>
            <a:pPr marL="285750" indent="-285750">
              <a:buFont typeface="Arial" panose="020B0604020202020204" pitchFamily="34" charset="0"/>
              <a:buChar char="•"/>
            </a:pPr>
            <a:r>
              <a:rPr lang="en-US" sz="2000" b="1" dirty="0">
                <a:solidFill>
                  <a:srgbClr val="142260"/>
                </a:solidFill>
                <a:highlight>
                  <a:srgbClr val="2EC3C8"/>
                </a:highlight>
                <a:latin typeface="Sitka Heading Semibold"/>
              </a:rPr>
              <a:t>RFC </a:t>
            </a:r>
            <a:endParaRPr lang="en-US" sz="2000" dirty="0"/>
          </a:p>
        </p:txBody>
      </p:sp>
      <p:sp>
        <p:nvSpPr>
          <p:cNvPr id="10" name="Rectangle 9">
            <a:extLst>
              <a:ext uri="{FF2B5EF4-FFF2-40B4-BE49-F238E27FC236}">
                <a16:creationId xmlns:a16="http://schemas.microsoft.com/office/drawing/2014/main" id="{A5698C68-5331-4793-9A21-0857B326B776}"/>
              </a:ext>
            </a:extLst>
          </p:cNvPr>
          <p:cNvSpPr/>
          <p:nvPr/>
        </p:nvSpPr>
        <p:spPr>
          <a:xfrm>
            <a:off x="569306" y="4157134"/>
            <a:ext cx="867545" cy="400110"/>
          </a:xfrm>
          <a:prstGeom prst="rect">
            <a:avLst/>
          </a:prstGeom>
        </p:spPr>
        <p:txBody>
          <a:bodyPr wrap="none">
            <a:spAutoFit/>
          </a:bodyPr>
          <a:lstStyle/>
          <a:p>
            <a:pPr marL="285750" indent="-285750">
              <a:buFont typeface="Arial" panose="020B0604020202020204" pitchFamily="34" charset="0"/>
              <a:buChar char="•"/>
            </a:pPr>
            <a:r>
              <a:rPr lang="en-US" sz="2000" b="1" dirty="0">
                <a:solidFill>
                  <a:srgbClr val="142260"/>
                </a:solidFill>
                <a:highlight>
                  <a:srgbClr val="2EC3C8"/>
                </a:highlight>
                <a:latin typeface="Sitka Heading Semibold"/>
              </a:rPr>
              <a:t>NN </a:t>
            </a:r>
            <a:endParaRPr lang="en-US" sz="2000" dirty="0"/>
          </a:p>
        </p:txBody>
      </p:sp>
      <p:pic>
        <p:nvPicPr>
          <p:cNvPr id="13" name="Picture 12">
            <a:extLst>
              <a:ext uri="{FF2B5EF4-FFF2-40B4-BE49-F238E27FC236}">
                <a16:creationId xmlns:a16="http://schemas.microsoft.com/office/drawing/2014/main" id="{3E73FA3C-0C3B-422B-8BE3-56BB4430EE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250" y="4586479"/>
            <a:ext cx="3954145" cy="736322"/>
          </a:xfrm>
          <a:prstGeom prst="rect">
            <a:avLst/>
          </a:prstGeom>
        </p:spPr>
      </p:pic>
      <p:pic>
        <p:nvPicPr>
          <p:cNvPr id="15" name="Picture 14">
            <a:extLst>
              <a:ext uri="{FF2B5EF4-FFF2-40B4-BE49-F238E27FC236}">
                <a16:creationId xmlns:a16="http://schemas.microsoft.com/office/drawing/2014/main" id="{4C41A101-072F-4D48-B1D7-4E04C7C62A77}"/>
              </a:ext>
            </a:extLst>
          </p:cNvPr>
          <p:cNvPicPr>
            <a:picLocks noChangeAspect="1"/>
          </p:cNvPicPr>
          <p:nvPr/>
        </p:nvPicPr>
        <p:blipFill rotWithShape="1">
          <a:blip r:embed="rId5">
            <a:extLst>
              <a:ext uri="{28A0092B-C50C-407E-A947-70E740481C1C}">
                <a14:useLocalDpi xmlns:a14="http://schemas.microsoft.com/office/drawing/2010/main" val="0"/>
              </a:ext>
            </a:extLst>
          </a:blip>
          <a:srcRect l="660" t="4396" b="6954"/>
          <a:stretch/>
        </p:blipFill>
        <p:spPr>
          <a:xfrm>
            <a:off x="510250" y="3051483"/>
            <a:ext cx="3954144" cy="891540"/>
          </a:xfrm>
          <a:prstGeom prst="rect">
            <a:avLst/>
          </a:prstGeom>
        </p:spPr>
      </p:pic>
      <p:sp>
        <p:nvSpPr>
          <p:cNvPr id="9" name="Slide Number Placeholder 8">
            <a:extLst>
              <a:ext uri="{FF2B5EF4-FFF2-40B4-BE49-F238E27FC236}">
                <a16:creationId xmlns:a16="http://schemas.microsoft.com/office/drawing/2014/main" id="{427C7B48-1388-4B0C-A3F9-620E49A1E55B}"/>
              </a:ext>
            </a:extLst>
          </p:cNvPr>
          <p:cNvSpPr>
            <a:spLocks noGrp="1"/>
          </p:cNvSpPr>
          <p:nvPr>
            <p:ph type="sldNum" sz="quarter" idx="12"/>
          </p:nvPr>
        </p:nvSpPr>
        <p:spPr>
          <a:xfrm>
            <a:off x="8930197" y="6329717"/>
            <a:ext cx="2743200" cy="365125"/>
          </a:xfrm>
        </p:spPr>
        <p:txBody>
          <a:bodyPr/>
          <a:lstStyle/>
          <a:p>
            <a:fld id="{902DE6EE-8502-4327-A89B-4FE566ADE227}" type="slidenum">
              <a:rPr lang="en-US" sz="1800" b="1" smtClean="0">
                <a:solidFill>
                  <a:srgbClr val="142260"/>
                </a:solidFill>
              </a:rPr>
              <a:t>28</a:t>
            </a:fld>
            <a:endParaRPr lang="en-US" b="1" dirty="0">
              <a:solidFill>
                <a:srgbClr val="142260"/>
              </a:solidFill>
            </a:endParaRPr>
          </a:p>
        </p:txBody>
      </p:sp>
    </p:spTree>
    <p:extLst>
      <p:ext uri="{BB962C8B-B14F-4D97-AF65-F5344CB8AC3E}">
        <p14:creationId xmlns:p14="http://schemas.microsoft.com/office/powerpoint/2010/main" val="20625209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290"/>
            <a:ext cx="12192000" cy="6870290"/>
          </a:xfrm>
          <a:prstGeom prst="rect">
            <a:avLst/>
          </a:prstGeom>
        </p:spPr>
      </p:pic>
      <p:pic>
        <p:nvPicPr>
          <p:cNvPr id="2050" name="Picture 2">
            <a:extLst>
              <a:ext uri="{FF2B5EF4-FFF2-40B4-BE49-F238E27FC236}">
                <a16:creationId xmlns:a16="http://schemas.microsoft.com/office/drawing/2014/main" id="{C83FE20C-50C3-4BA6-9B63-9E85877501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236" y="1586376"/>
            <a:ext cx="5076640" cy="263410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87A14237-60DF-4CD1-8402-9E2E7B2FF7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9099" y="1586376"/>
            <a:ext cx="5299665" cy="263410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049AA9E-3744-4CA1-A521-BFA375EF84B2}"/>
              </a:ext>
            </a:extLst>
          </p:cNvPr>
          <p:cNvSpPr txBox="1"/>
          <p:nvPr/>
        </p:nvSpPr>
        <p:spPr>
          <a:xfrm>
            <a:off x="643236" y="636110"/>
            <a:ext cx="7284960" cy="523220"/>
          </a:xfrm>
          <a:prstGeom prst="rect">
            <a:avLst/>
          </a:prstGeom>
          <a:noFill/>
        </p:spPr>
        <p:txBody>
          <a:bodyPr wrap="square" rtlCol="0">
            <a:spAutoFit/>
          </a:bodyPr>
          <a:lstStyle/>
          <a:p>
            <a:r>
              <a:rPr lang="en-US" sz="2800" b="1" dirty="0">
                <a:solidFill>
                  <a:srgbClr val="142260"/>
                </a:solidFill>
                <a:highlight>
                  <a:srgbClr val="2EC3C8"/>
                </a:highlight>
                <a:latin typeface="Sitka Heading Semibold"/>
              </a:rPr>
              <a:t>Test ranges for each cluster </a:t>
            </a:r>
          </a:p>
        </p:txBody>
      </p:sp>
      <p:sp>
        <p:nvSpPr>
          <p:cNvPr id="2" name="TextBox 1">
            <a:extLst>
              <a:ext uri="{FF2B5EF4-FFF2-40B4-BE49-F238E27FC236}">
                <a16:creationId xmlns:a16="http://schemas.microsoft.com/office/drawing/2014/main" id="{1A862502-3F97-F3F9-5D9A-5A9DCE5814FA}"/>
              </a:ext>
            </a:extLst>
          </p:cNvPr>
          <p:cNvSpPr txBox="1"/>
          <p:nvPr/>
        </p:nvSpPr>
        <p:spPr>
          <a:xfrm>
            <a:off x="1683852" y="4325093"/>
            <a:ext cx="2995407" cy="1294329"/>
          </a:xfrm>
          <a:prstGeom prst="rect">
            <a:avLst/>
          </a:prstGeom>
          <a:noFill/>
        </p:spPr>
        <p:txBody>
          <a:bodyPr wrap="square" rtlCol="0">
            <a:spAutoFit/>
          </a:bodyPr>
          <a:lstStyle/>
          <a:p>
            <a:pPr marL="0" marR="0" algn="ctr">
              <a:lnSpc>
                <a:spcPct val="150000"/>
              </a:lnSpc>
              <a:spcBef>
                <a:spcPts val="0"/>
              </a:spcBef>
              <a:spcAft>
                <a:spcPts val="0"/>
              </a:spcAft>
            </a:pPr>
            <a:r>
              <a:rPr lang="en-US" dirty="0">
                <a:latin typeface="Sitka Heading Semibold" pitchFamily="2" charset="0"/>
              </a:rPr>
              <a:t>Range for cluster </a:t>
            </a:r>
            <a:r>
              <a:rPr lang="en-US" dirty="0"/>
              <a:t>0 : </a:t>
            </a:r>
            <a:r>
              <a:rPr lang="en-US" sz="1800" dirty="0">
                <a:effectLst/>
              </a:rPr>
              <a:t>35 - 55</a:t>
            </a:r>
          </a:p>
          <a:p>
            <a:pPr marL="0" marR="0" algn="ctr">
              <a:lnSpc>
                <a:spcPct val="150000"/>
              </a:lnSpc>
              <a:spcBef>
                <a:spcPts val="0"/>
              </a:spcBef>
              <a:spcAft>
                <a:spcPts val="0"/>
              </a:spcAft>
            </a:pPr>
            <a:r>
              <a:rPr lang="en-US" dirty="0">
                <a:latin typeface="Sitka Heading Semibold" pitchFamily="2" charset="0"/>
              </a:rPr>
              <a:t>Range for cluster </a:t>
            </a:r>
            <a:r>
              <a:rPr lang="en-US" dirty="0"/>
              <a:t>1 : </a:t>
            </a:r>
            <a:r>
              <a:rPr lang="en-US" sz="1800" i="0" u="none" strike="noStrike" kern="1200" dirty="0">
                <a:solidFill>
                  <a:srgbClr val="000000"/>
                </a:solidFill>
                <a:effectLst/>
              </a:rPr>
              <a:t>15 - 20</a:t>
            </a:r>
          </a:p>
          <a:p>
            <a:pPr algn="ctr">
              <a:lnSpc>
                <a:spcPct val="150000"/>
              </a:lnSpc>
            </a:pPr>
            <a:r>
              <a:rPr lang="en-US" dirty="0">
                <a:latin typeface="Sitka Heading Semibold" pitchFamily="2" charset="0"/>
              </a:rPr>
              <a:t>Range for cluster </a:t>
            </a:r>
            <a:r>
              <a:rPr lang="en-US" dirty="0"/>
              <a:t>2 : </a:t>
            </a:r>
            <a:r>
              <a:rPr lang="en-US" dirty="0">
                <a:solidFill>
                  <a:srgbClr val="000000"/>
                </a:solidFill>
              </a:rPr>
              <a:t>50 - 75</a:t>
            </a:r>
            <a:endParaRPr lang="en-US" dirty="0"/>
          </a:p>
        </p:txBody>
      </p:sp>
      <p:sp>
        <p:nvSpPr>
          <p:cNvPr id="7" name="TextBox 6">
            <a:extLst>
              <a:ext uri="{FF2B5EF4-FFF2-40B4-BE49-F238E27FC236}">
                <a16:creationId xmlns:a16="http://schemas.microsoft.com/office/drawing/2014/main" id="{6C3C3D3F-CC66-3199-E9BA-AC7D821C08D7}"/>
              </a:ext>
            </a:extLst>
          </p:cNvPr>
          <p:cNvSpPr txBox="1"/>
          <p:nvPr/>
        </p:nvSpPr>
        <p:spPr>
          <a:xfrm>
            <a:off x="7359552" y="4325257"/>
            <a:ext cx="3078757" cy="1294329"/>
          </a:xfrm>
          <a:prstGeom prst="rect">
            <a:avLst/>
          </a:prstGeom>
          <a:noFill/>
        </p:spPr>
        <p:txBody>
          <a:bodyPr wrap="square" rtlCol="0">
            <a:spAutoFit/>
          </a:bodyPr>
          <a:lstStyle/>
          <a:p>
            <a:pPr algn="ctr">
              <a:lnSpc>
                <a:spcPct val="150000"/>
              </a:lnSpc>
            </a:pPr>
            <a:r>
              <a:rPr lang="en-US" dirty="0">
                <a:latin typeface="Sitka Heading Semibold" pitchFamily="2" charset="0"/>
              </a:rPr>
              <a:t>  Range for cluster </a:t>
            </a:r>
            <a:r>
              <a:rPr lang="en-US" dirty="0"/>
              <a:t>0</a:t>
            </a:r>
            <a:r>
              <a:rPr lang="en-US" dirty="0">
                <a:latin typeface="Sitka Heading Semibold" pitchFamily="2" charset="0"/>
              </a:rPr>
              <a:t> : </a:t>
            </a:r>
            <a:r>
              <a:rPr lang="en-US" dirty="0">
                <a:solidFill>
                  <a:srgbClr val="000000"/>
                </a:solidFill>
              </a:rPr>
              <a:t>28 – 52</a:t>
            </a:r>
          </a:p>
          <a:p>
            <a:pPr algn="ctr">
              <a:lnSpc>
                <a:spcPct val="150000"/>
              </a:lnSpc>
            </a:pPr>
            <a:r>
              <a:rPr lang="en-US" dirty="0">
                <a:latin typeface="Sitka Heading Semibold" pitchFamily="2" charset="0"/>
              </a:rPr>
              <a:t>Range for cluster </a:t>
            </a:r>
            <a:r>
              <a:rPr lang="en-US" dirty="0"/>
              <a:t>1</a:t>
            </a:r>
            <a:r>
              <a:rPr lang="en-US" dirty="0">
                <a:latin typeface="Sitka Heading Semibold" pitchFamily="2" charset="0"/>
              </a:rPr>
              <a:t> : </a:t>
            </a:r>
            <a:r>
              <a:rPr lang="en-US" dirty="0">
                <a:solidFill>
                  <a:srgbClr val="000000"/>
                </a:solidFill>
                <a:latin typeface="Sitka Heading Semibold" pitchFamily="2" charset="0"/>
              </a:rPr>
              <a:t>&lt;=</a:t>
            </a:r>
            <a:r>
              <a:rPr lang="en-US" dirty="0">
                <a:solidFill>
                  <a:srgbClr val="000000"/>
                </a:solidFill>
              </a:rPr>
              <a:t>10</a:t>
            </a:r>
            <a:endParaRPr lang="en-US" dirty="0"/>
          </a:p>
          <a:p>
            <a:pPr algn="ctr">
              <a:lnSpc>
                <a:spcPct val="150000"/>
              </a:lnSpc>
            </a:pPr>
            <a:r>
              <a:rPr lang="en-US" dirty="0">
                <a:latin typeface="Sitka Heading Semibold" pitchFamily="2" charset="0"/>
              </a:rPr>
              <a:t>  Range for cluster </a:t>
            </a:r>
            <a:r>
              <a:rPr lang="en-US" dirty="0"/>
              <a:t>2</a:t>
            </a:r>
            <a:r>
              <a:rPr lang="en-US" dirty="0">
                <a:latin typeface="Sitka Heading Semibold" pitchFamily="2" charset="0"/>
              </a:rPr>
              <a:t> : </a:t>
            </a:r>
            <a:r>
              <a:rPr lang="en-US" dirty="0">
                <a:solidFill>
                  <a:srgbClr val="000000"/>
                </a:solidFill>
              </a:rPr>
              <a:t>18 - 30</a:t>
            </a:r>
            <a:endParaRPr lang="en-US" dirty="0"/>
          </a:p>
        </p:txBody>
      </p:sp>
      <p:sp>
        <p:nvSpPr>
          <p:cNvPr id="5" name="Slide Number Placeholder 4">
            <a:extLst>
              <a:ext uri="{FF2B5EF4-FFF2-40B4-BE49-F238E27FC236}">
                <a16:creationId xmlns:a16="http://schemas.microsoft.com/office/drawing/2014/main" id="{7FC9CDBB-FB00-4EBC-8D10-88B93DB189FC}"/>
              </a:ext>
            </a:extLst>
          </p:cNvPr>
          <p:cNvSpPr>
            <a:spLocks noGrp="1"/>
          </p:cNvSpPr>
          <p:nvPr>
            <p:ph type="sldNum" sz="quarter" idx="12"/>
          </p:nvPr>
        </p:nvSpPr>
        <p:spPr>
          <a:xfrm>
            <a:off x="8898930" y="6285328"/>
            <a:ext cx="2743200" cy="365125"/>
          </a:xfrm>
        </p:spPr>
        <p:txBody>
          <a:bodyPr/>
          <a:lstStyle/>
          <a:p>
            <a:fld id="{902DE6EE-8502-4327-A89B-4FE566ADE227}" type="slidenum">
              <a:rPr lang="en-US" sz="1800" b="1" smtClean="0">
                <a:solidFill>
                  <a:srgbClr val="142260"/>
                </a:solidFill>
              </a:rPr>
              <a:t>29</a:t>
            </a:fld>
            <a:endParaRPr lang="en-US" b="1" dirty="0">
              <a:solidFill>
                <a:srgbClr val="142260"/>
              </a:solidFill>
            </a:endParaRPr>
          </a:p>
        </p:txBody>
      </p:sp>
    </p:spTree>
    <p:extLst>
      <p:ext uri="{BB962C8B-B14F-4D97-AF65-F5344CB8AC3E}">
        <p14:creationId xmlns:p14="http://schemas.microsoft.com/office/powerpoint/2010/main" val="3680104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19FE1-1953-4C38-B5EA-603D27C5C27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885E904-E5C3-4C51-B836-08D284498B55}"/>
              </a:ext>
            </a:extLst>
          </p:cNvPr>
          <p:cNvSpPr>
            <a:spLocks noGrp="1"/>
          </p:cNvSpPr>
          <p:nvPr>
            <p:ph idx="1"/>
          </p:nvPr>
        </p:nvSpPr>
        <p:spPr/>
        <p:txBody>
          <a:bodyPr/>
          <a:lstStyle/>
          <a:p>
            <a:r>
              <a:rPr lang="en-US" dirty="0"/>
              <a:t>content</a:t>
            </a:r>
          </a:p>
        </p:txBody>
      </p:sp>
      <p:sp>
        <p:nvSpPr>
          <p:cNvPr id="5" name="Slide Number Placeholder 4">
            <a:extLst>
              <a:ext uri="{FF2B5EF4-FFF2-40B4-BE49-F238E27FC236}">
                <a16:creationId xmlns:a16="http://schemas.microsoft.com/office/drawing/2014/main" id="{E88D853A-4F7C-45BE-A75D-8D7887B51C98}"/>
              </a:ext>
            </a:extLst>
          </p:cNvPr>
          <p:cNvSpPr>
            <a:spLocks noGrp="1"/>
          </p:cNvSpPr>
          <p:nvPr>
            <p:ph type="sldNum" sz="quarter" idx="12"/>
          </p:nvPr>
        </p:nvSpPr>
        <p:spPr/>
        <p:txBody>
          <a:bodyPr/>
          <a:lstStyle/>
          <a:p>
            <a:fld id="{902DE6EE-8502-4327-A89B-4FE566ADE227}" type="slidenum">
              <a:rPr lang="en-US" smtClean="0"/>
              <a:t>3</a:t>
            </a:fld>
            <a:endParaRPr lang="en-US"/>
          </a:p>
        </p:txBody>
      </p:sp>
      <p:pic>
        <p:nvPicPr>
          <p:cNvPr id="7" name="Picture 6">
            <a:extLst>
              <a:ext uri="{FF2B5EF4-FFF2-40B4-BE49-F238E27FC236}">
                <a16:creationId xmlns:a16="http://schemas.microsoft.com/office/drawing/2014/main" id="{FF6F8479-3CA1-4444-BC99-A80AD79F77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70290"/>
          </a:xfrm>
          <a:prstGeom prst="rect">
            <a:avLst/>
          </a:prstGeom>
        </p:spPr>
      </p:pic>
      <p:sp>
        <p:nvSpPr>
          <p:cNvPr id="9" name="Slide Number Placeholder 4">
            <a:extLst>
              <a:ext uri="{FF2B5EF4-FFF2-40B4-BE49-F238E27FC236}">
                <a16:creationId xmlns:a16="http://schemas.microsoft.com/office/drawing/2014/main" id="{CBBA03B4-96EC-4FE6-94BB-6D1561912C9D}"/>
              </a:ext>
            </a:extLst>
          </p:cNvPr>
          <p:cNvSpPr txBox="1">
            <a:spLocks/>
          </p:cNvSpPr>
          <p:nvPr/>
        </p:nvSpPr>
        <p:spPr>
          <a:xfrm>
            <a:off x="8911539" y="639515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2DE6EE-8502-4327-A89B-4FE566ADE227}" type="slidenum">
              <a:rPr lang="en-US" sz="1800" b="1" smtClean="0">
                <a:solidFill>
                  <a:srgbClr val="142260"/>
                </a:solidFill>
              </a:rPr>
              <a:pPr/>
              <a:t>3</a:t>
            </a:fld>
            <a:endParaRPr lang="en-US" sz="1800" b="1" dirty="0">
              <a:solidFill>
                <a:srgbClr val="142260"/>
              </a:solidFill>
            </a:endParaRPr>
          </a:p>
        </p:txBody>
      </p:sp>
      <p:sp>
        <p:nvSpPr>
          <p:cNvPr id="10" name="TextBox 9">
            <a:extLst>
              <a:ext uri="{FF2B5EF4-FFF2-40B4-BE49-F238E27FC236}">
                <a16:creationId xmlns:a16="http://schemas.microsoft.com/office/drawing/2014/main" id="{1AAA7662-EEB6-4A6F-BA83-0F880DECCCC4}"/>
              </a:ext>
            </a:extLst>
          </p:cNvPr>
          <p:cNvSpPr txBox="1"/>
          <p:nvPr/>
        </p:nvSpPr>
        <p:spPr>
          <a:xfrm>
            <a:off x="838199" y="2518170"/>
            <a:ext cx="4648201" cy="769441"/>
          </a:xfrm>
          <a:prstGeom prst="rect">
            <a:avLst/>
          </a:prstGeom>
          <a:noFill/>
        </p:spPr>
        <p:txBody>
          <a:bodyPr wrap="square" rtlCol="0">
            <a:spAutoFit/>
          </a:bodyPr>
          <a:lstStyle/>
          <a:p>
            <a:pPr algn="r"/>
            <a:r>
              <a:rPr lang="en-US" sz="4400" b="1" dirty="0">
                <a:solidFill>
                  <a:srgbClr val="142260"/>
                </a:solidFill>
                <a:latin typeface="Sitka Heading Semibold"/>
                <a:cs typeface="Times New Roman" panose="02020603050405020304" pitchFamily="18" charset="0"/>
              </a:rPr>
              <a:t>Table of contents</a:t>
            </a:r>
          </a:p>
        </p:txBody>
      </p:sp>
      <p:sp>
        <p:nvSpPr>
          <p:cNvPr id="15" name="Moon 14">
            <a:extLst>
              <a:ext uri="{FF2B5EF4-FFF2-40B4-BE49-F238E27FC236}">
                <a16:creationId xmlns:a16="http://schemas.microsoft.com/office/drawing/2014/main" id="{8212CAA6-8D6B-49B2-9AB3-97F30E988714}"/>
              </a:ext>
            </a:extLst>
          </p:cNvPr>
          <p:cNvSpPr/>
          <p:nvPr/>
        </p:nvSpPr>
        <p:spPr>
          <a:xfrm rot="10800000">
            <a:off x="5150344" y="307577"/>
            <a:ext cx="1891312" cy="5303111"/>
          </a:xfrm>
          <a:prstGeom prst="moon">
            <a:avLst>
              <a:gd name="adj" fmla="val 8571"/>
            </a:avLst>
          </a:prstGeom>
          <a:solidFill>
            <a:srgbClr val="142260"/>
          </a:solidFill>
          <a:ln>
            <a:solidFill>
              <a:srgbClr val="1422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C22FC43E-074E-4DB3-9C61-1BF806F9D2B2}"/>
              </a:ext>
            </a:extLst>
          </p:cNvPr>
          <p:cNvSpPr txBox="1"/>
          <p:nvPr/>
        </p:nvSpPr>
        <p:spPr>
          <a:xfrm>
            <a:off x="6402277" y="486701"/>
            <a:ext cx="3773608" cy="506292"/>
          </a:xfrm>
          <a:prstGeom prst="rect">
            <a:avLst/>
          </a:prstGeom>
          <a:solidFill>
            <a:schemeClr val="bg1">
              <a:lumMod val="85000"/>
            </a:schemeClr>
          </a:solidFill>
          <a:ln>
            <a:noFill/>
          </a:ln>
        </p:spPr>
        <p:txBody>
          <a:bodyPr wrap="square" rtlCol="0">
            <a:spAutoFit/>
          </a:bodyPr>
          <a:lstStyle/>
          <a:p>
            <a:pPr algn="ctr">
              <a:lnSpc>
                <a:spcPct val="150000"/>
              </a:lnSpc>
            </a:pPr>
            <a:r>
              <a:rPr lang="en-US" dirty="0">
                <a:solidFill>
                  <a:srgbClr val="142260"/>
                </a:solidFill>
              </a:rPr>
              <a:t>          </a:t>
            </a:r>
            <a:r>
              <a:rPr lang="en-US" sz="2000" b="1" dirty="0">
                <a:solidFill>
                  <a:srgbClr val="142260"/>
                </a:solidFill>
                <a:latin typeface="Sitka Heading Semibold"/>
                <a:cs typeface="Times New Roman" panose="02020603050405020304" pitchFamily="18" charset="0"/>
              </a:rPr>
              <a:t>Introduction</a:t>
            </a:r>
            <a:endParaRPr lang="en-US" b="1" dirty="0">
              <a:solidFill>
                <a:srgbClr val="142260"/>
              </a:solidFill>
              <a:latin typeface="Sitka Heading Semibold"/>
              <a:cs typeface="Times New Roman" panose="02020603050405020304" pitchFamily="18" charset="0"/>
            </a:endParaRPr>
          </a:p>
        </p:txBody>
      </p:sp>
      <p:sp>
        <p:nvSpPr>
          <p:cNvPr id="23" name="Oval 22">
            <a:extLst>
              <a:ext uri="{FF2B5EF4-FFF2-40B4-BE49-F238E27FC236}">
                <a16:creationId xmlns:a16="http://schemas.microsoft.com/office/drawing/2014/main" id="{F22BDBEC-491A-4D2A-81E0-FF179088E41A}"/>
              </a:ext>
            </a:extLst>
          </p:cNvPr>
          <p:cNvSpPr/>
          <p:nvPr/>
        </p:nvSpPr>
        <p:spPr>
          <a:xfrm>
            <a:off x="5932908" y="390011"/>
            <a:ext cx="612559" cy="6001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142260"/>
                </a:solidFill>
              </a:rPr>
              <a:t>1</a:t>
            </a:r>
          </a:p>
        </p:txBody>
      </p:sp>
      <p:sp>
        <p:nvSpPr>
          <p:cNvPr id="24" name="TextBox 23">
            <a:extLst>
              <a:ext uri="{FF2B5EF4-FFF2-40B4-BE49-F238E27FC236}">
                <a16:creationId xmlns:a16="http://schemas.microsoft.com/office/drawing/2014/main" id="{58D3284D-6D69-41BD-86CC-BD275EB218C1}"/>
              </a:ext>
            </a:extLst>
          </p:cNvPr>
          <p:cNvSpPr txBox="1"/>
          <p:nvPr/>
        </p:nvSpPr>
        <p:spPr>
          <a:xfrm>
            <a:off x="6610444" y="1181367"/>
            <a:ext cx="3565441" cy="506292"/>
          </a:xfrm>
          <a:prstGeom prst="rect">
            <a:avLst/>
          </a:prstGeom>
          <a:solidFill>
            <a:schemeClr val="bg1">
              <a:lumMod val="85000"/>
            </a:schemeClr>
          </a:solidFill>
          <a:ln>
            <a:noFill/>
          </a:ln>
        </p:spPr>
        <p:txBody>
          <a:bodyPr wrap="square" rtlCol="0">
            <a:spAutoFit/>
          </a:bodyPr>
          <a:lstStyle/>
          <a:p>
            <a:pPr algn="ctr">
              <a:lnSpc>
                <a:spcPct val="150000"/>
              </a:lnSpc>
            </a:pPr>
            <a:r>
              <a:rPr lang="en-US" sz="2000" b="1" dirty="0">
                <a:solidFill>
                  <a:srgbClr val="142260"/>
                </a:solidFill>
                <a:latin typeface="Sitka Heading Semibold"/>
                <a:cs typeface="Times New Roman" panose="02020603050405020304" pitchFamily="18" charset="0"/>
              </a:rPr>
              <a:t>     Project Goal</a:t>
            </a:r>
          </a:p>
        </p:txBody>
      </p:sp>
      <p:sp>
        <p:nvSpPr>
          <p:cNvPr id="25" name="Oval 24">
            <a:extLst>
              <a:ext uri="{FF2B5EF4-FFF2-40B4-BE49-F238E27FC236}">
                <a16:creationId xmlns:a16="http://schemas.microsoft.com/office/drawing/2014/main" id="{FFE2DCAD-D7C2-4EF9-ABCE-F90535C785BA}"/>
              </a:ext>
            </a:extLst>
          </p:cNvPr>
          <p:cNvSpPr/>
          <p:nvPr/>
        </p:nvSpPr>
        <p:spPr>
          <a:xfrm>
            <a:off x="6239188" y="1118906"/>
            <a:ext cx="612559" cy="6001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142260"/>
                </a:solidFill>
              </a:rPr>
              <a:t>2</a:t>
            </a:r>
          </a:p>
        </p:txBody>
      </p:sp>
      <p:sp>
        <p:nvSpPr>
          <p:cNvPr id="26" name="TextBox 25">
            <a:extLst>
              <a:ext uri="{FF2B5EF4-FFF2-40B4-BE49-F238E27FC236}">
                <a16:creationId xmlns:a16="http://schemas.microsoft.com/office/drawing/2014/main" id="{B2230921-6923-4DFB-A676-E01508030B71}"/>
              </a:ext>
            </a:extLst>
          </p:cNvPr>
          <p:cNvSpPr txBox="1"/>
          <p:nvPr/>
        </p:nvSpPr>
        <p:spPr>
          <a:xfrm>
            <a:off x="6870161" y="1973825"/>
            <a:ext cx="3305724" cy="506292"/>
          </a:xfrm>
          <a:prstGeom prst="rect">
            <a:avLst/>
          </a:prstGeom>
          <a:solidFill>
            <a:schemeClr val="bg1">
              <a:lumMod val="85000"/>
            </a:schemeClr>
          </a:solidFill>
          <a:ln>
            <a:noFill/>
          </a:ln>
        </p:spPr>
        <p:txBody>
          <a:bodyPr wrap="square" rtlCol="0">
            <a:spAutoFit/>
          </a:bodyPr>
          <a:lstStyle/>
          <a:p>
            <a:pPr>
              <a:lnSpc>
                <a:spcPct val="150000"/>
              </a:lnSpc>
            </a:pPr>
            <a:r>
              <a:rPr lang="en-US" sz="2000" b="1" dirty="0">
                <a:solidFill>
                  <a:srgbClr val="142260"/>
                </a:solidFill>
                <a:latin typeface="Sitka Heading Semibold"/>
                <a:cs typeface="Times New Roman" panose="02020603050405020304" pitchFamily="18" charset="0"/>
              </a:rPr>
              <a:t>               Tools Used</a:t>
            </a:r>
          </a:p>
        </p:txBody>
      </p:sp>
      <p:sp>
        <p:nvSpPr>
          <p:cNvPr id="27" name="TextBox 26">
            <a:extLst>
              <a:ext uri="{FF2B5EF4-FFF2-40B4-BE49-F238E27FC236}">
                <a16:creationId xmlns:a16="http://schemas.microsoft.com/office/drawing/2014/main" id="{829A7616-3BA9-47BE-8E03-86713148B3D2}"/>
              </a:ext>
            </a:extLst>
          </p:cNvPr>
          <p:cNvSpPr txBox="1"/>
          <p:nvPr/>
        </p:nvSpPr>
        <p:spPr>
          <a:xfrm>
            <a:off x="6718871" y="4324416"/>
            <a:ext cx="3457014" cy="506292"/>
          </a:xfrm>
          <a:prstGeom prst="rect">
            <a:avLst/>
          </a:prstGeom>
          <a:solidFill>
            <a:schemeClr val="bg1">
              <a:lumMod val="85000"/>
            </a:schemeClr>
          </a:solidFill>
          <a:ln>
            <a:noFill/>
          </a:ln>
        </p:spPr>
        <p:txBody>
          <a:bodyPr wrap="square" rtlCol="0">
            <a:spAutoFit/>
          </a:bodyPr>
          <a:lstStyle/>
          <a:p>
            <a:pPr algn="ctr">
              <a:lnSpc>
                <a:spcPct val="150000"/>
              </a:lnSpc>
            </a:pPr>
            <a:r>
              <a:rPr lang="en-US" sz="2000" b="1" dirty="0">
                <a:solidFill>
                  <a:srgbClr val="142260"/>
                </a:solidFill>
                <a:latin typeface="Sitka Heading Semibold"/>
                <a:cs typeface="Times New Roman" panose="02020603050405020304" pitchFamily="18" charset="0"/>
              </a:rPr>
              <a:t>Algorithms</a:t>
            </a:r>
            <a:endParaRPr lang="en-US" b="1" dirty="0">
              <a:solidFill>
                <a:srgbClr val="142260"/>
              </a:solidFill>
              <a:latin typeface="Sitka Heading Semibold"/>
              <a:cs typeface="Times New Roman" panose="02020603050405020304" pitchFamily="18" charset="0"/>
            </a:endParaRPr>
          </a:p>
        </p:txBody>
      </p:sp>
      <p:sp>
        <p:nvSpPr>
          <p:cNvPr id="28" name="TextBox 27">
            <a:extLst>
              <a:ext uri="{FF2B5EF4-FFF2-40B4-BE49-F238E27FC236}">
                <a16:creationId xmlns:a16="http://schemas.microsoft.com/office/drawing/2014/main" id="{33A7B933-56E8-4632-B6B0-4BB123803687}"/>
              </a:ext>
            </a:extLst>
          </p:cNvPr>
          <p:cNvSpPr txBox="1"/>
          <p:nvPr/>
        </p:nvSpPr>
        <p:spPr>
          <a:xfrm>
            <a:off x="6975911" y="3517742"/>
            <a:ext cx="3199974" cy="506292"/>
          </a:xfrm>
          <a:prstGeom prst="rect">
            <a:avLst/>
          </a:prstGeom>
          <a:solidFill>
            <a:schemeClr val="bg1">
              <a:lumMod val="85000"/>
            </a:schemeClr>
          </a:solidFill>
          <a:ln>
            <a:noFill/>
          </a:ln>
        </p:spPr>
        <p:txBody>
          <a:bodyPr wrap="square" rtlCol="0">
            <a:spAutoFit/>
          </a:bodyPr>
          <a:lstStyle/>
          <a:p>
            <a:pPr algn="ctr">
              <a:lnSpc>
                <a:spcPct val="150000"/>
              </a:lnSpc>
            </a:pPr>
            <a:r>
              <a:rPr lang="en-US" sz="2000" b="1" dirty="0">
                <a:solidFill>
                  <a:srgbClr val="142260"/>
                </a:solidFill>
                <a:latin typeface="Sitka Heading Semibold"/>
                <a:cs typeface="Times New Roman" panose="02020603050405020304" pitchFamily="18" charset="0"/>
              </a:rPr>
              <a:t>Descriptive statistic </a:t>
            </a:r>
          </a:p>
        </p:txBody>
      </p:sp>
      <p:sp>
        <p:nvSpPr>
          <p:cNvPr id="29" name="TextBox 28">
            <a:extLst>
              <a:ext uri="{FF2B5EF4-FFF2-40B4-BE49-F238E27FC236}">
                <a16:creationId xmlns:a16="http://schemas.microsoft.com/office/drawing/2014/main" id="{CDC98128-7ECC-47F2-8221-659E79129F98}"/>
              </a:ext>
            </a:extLst>
          </p:cNvPr>
          <p:cNvSpPr txBox="1"/>
          <p:nvPr/>
        </p:nvSpPr>
        <p:spPr>
          <a:xfrm>
            <a:off x="7013171" y="2758563"/>
            <a:ext cx="3162714" cy="506292"/>
          </a:xfrm>
          <a:prstGeom prst="rect">
            <a:avLst/>
          </a:prstGeom>
          <a:solidFill>
            <a:schemeClr val="bg1">
              <a:lumMod val="85000"/>
            </a:schemeClr>
          </a:solidFill>
          <a:ln>
            <a:noFill/>
          </a:ln>
        </p:spPr>
        <p:txBody>
          <a:bodyPr wrap="square" rtlCol="0">
            <a:spAutoFit/>
          </a:bodyPr>
          <a:lstStyle/>
          <a:p>
            <a:pPr>
              <a:lnSpc>
                <a:spcPct val="150000"/>
              </a:lnSpc>
            </a:pPr>
            <a:r>
              <a:rPr lang="en-US" sz="2000" b="1" dirty="0">
                <a:solidFill>
                  <a:srgbClr val="142260"/>
                </a:solidFill>
                <a:latin typeface="Sitka Heading Semibold"/>
                <a:cs typeface="Times New Roman" panose="02020603050405020304" pitchFamily="18" charset="0"/>
              </a:rPr>
              <a:t>    Data Mining Work Flow</a:t>
            </a:r>
          </a:p>
        </p:txBody>
      </p:sp>
      <p:sp>
        <p:nvSpPr>
          <p:cNvPr id="30" name="Oval 29">
            <a:extLst>
              <a:ext uri="{FF2B5EF4-FFF2-40B4-BE49-F238E27FC236}">
                <a16:creationId xmlns:a16="http://schemas.microsoft.com/office/drawing/2014/main" id="{31517796-D648-45DC-AFC3-976880C42F41}"/>
              </a:ext>
            </a:extLst>
          </p:cNvPr>
          <p:cNvSpPr/>
          <p:nvPr/>
        </p:nvSpPr>
        <p:spPr>
          <a:xfrm>
            <a:off x="6516161" y="1910979"/>
            <a:ext cx="612559" cy="6001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142260"/>
                </a:solidFill>
              </a:rPr>
              <a:t>3</a:t>
            </a:r>
          </a:p>
        </p:txBody>
      </p:sp>
      <p:sp>
        <p:nvSpPr>
          <p:cNvPr id="31" name="Oval 30">
            <a:extLst>
              <a:ext uri="{FF2B5EF4-FFF2-40B4-BE49-F238E27FC236}">
                <a16:creationId xmlns:a16="http://schemas.microsoft.com/office/drawing/2014/main" id="{B3B6C5D7-8C8A-4847-A6E3-B0354870D597}"/>
              </a:ext>
            </a:extLst>
          </p:cNvPr>
          <p:cNvSpPr/>
          <p:nvPr/>
        </p:nvSpPr>
        <p:spPr>
          <a:xfrm>
            <a:off x="6610257" y="2719298"/>
            <a:ext cx="612559" cy="6001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142260"/>
                </a:solidFill>
              </a:rPr>
              <a:t>4</a:t>
            </a:r>
          </a:p>
        </p:txBody>
      </p:sp>
      <p:sp>
        <p:nvSpPr>
          <p:cNvPr id="32" name="Oval 31">
            <a:extLst>
              <a:ext uri="{FF2B5EF4-FFF2-40B4-BE49-F238E27FC236}">
                <a16:creationId xmlns:a16="http://schemas.microsoft.com/office/drawing/2014/main" id="{ED96863C-F415-436B-BEA1-CE280A0C9255}"/>
              </a:ext>
            </a:extLst>
          </p:cNvPr>
          <p:cNvSpPr/>
          <p:nvPr/>
        </p:nvSpPr>
        <p:spPr>
          <a:xfrm>
            <a:off x="6552820" y="3443649"/>
            <a:ext cx="612559" cy="6001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142260"/>
                </a:solidFill>
              </a:rPr>
              <a:t>5</a:t>
            </a:r>
          </a:p>
        </p:txBody>
      </p:sp>
      <p:sp>
        <p:nvSpPr>
          <p:cNvPr id="33" name="Oval 32">
            <a:extLst>
              <a:ext uri="{FF2B5EF4-FFF2-40B4-BE49-F238E27FC236}">
                <a16:creationId xmlns:a16="http://schemas.microsoft.com/office/drawing/2014/main" id="{E6D0F094-C619-4277-9296-D190546DFE0D}"/>
              </a:ext>
            </a:extLst>
          </p:cNvPr>
          <p:cNvSpPr/>
          <p:nvPr/>
        </p:nvSpPr>
        <p:spPr>
          <a:xfrm>
            <a:off x="6257602" y="4228385"/>
            <a:ext cx="612559" cy="6001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142260"/>
                </a:solidFill>
              </a:rPr>
              <a:t>6</a:t>
            </a:r>
          </a:p>
        </p:txBody>
      </p:sp>
      <p:sp>
        <p:nvSpPr>
          <p:cNvPr id="34" name="TextBox 33">
            <a:extLst>
              <a:ext uri="{FF2B5EF4-FFF2-40B4-BE49-F238E27FC236}">
                <a16:creationId xmlns:a16="http://schemas.microsoft.com/office/drawing/2014/main" id="{CF717B3E-22A4-45D9-B91F-8C63B90127DD}"/>
              </a:ext>
            </a:extLst>
          </p:cNvPr>
          <p:cNvSpPr txBox="1"/>
          <p:nvPr/>
        </p:nvSpPr>
        <p:spPr>
          <a:xfrm>
            <a:off x="6402277" y="5046746"/>
            <a:ext cx="3773608" cy="506292"/>
          </a:xfrm>
          <a:prstGeom prst="rect">
            <a:avLst/>
          </a:prstGeom>
          <a:solidFill>
            <a:schemeClr val="bg1">
              <a:lumMod val="85000"/>
            </a:schemeClr>
          </a:solidFill>
          <a:ln>
            <a:noFill/>
          </a:ln>
        </p:spPr>
        <p:txBody>
          <a:bodyPr wrap="square" rtlCol="0">
            <a:spAutoFit/>
          </a:bodyPr>
          <a:lstStyle/>
          <a:p>
            <a:pPr>
              <a:lnSpc>
                <a:spcPct val="150000"/>
              </a:lnSpc>
            </a:pPr>
            <a:r>
              <a:rPr lang="en-US" b="1" dirty="0">
                <a:solidFill>
                  <a:srgbClr val="142260"/>
                </a:solidFill>
                <a:latin typeface="Sitka Heading Semibold"/>
              </a:rPr>
              <a:t>                        </a:t>
            </a:r>
            <a:r>
              <a:rPr lang="en-US" sz="2000" b="1" dirty="0">
                <a:solidFill>
                  <a:srgbClr val="142260"/>
                </a:solidFill>
                <a:latin typeface="Sitka Heading Semibold"/>
                <a:cs typeface="Times New Roman" panose="02020603050405020304" pitchFamily="18" charset="0"/>
              </a:rPr>
              <a:t>The</a:t>
            </a:r>
            <a:r>
              <a:rPr lang="en-US" b="1" dirty="0">
                <a:solidFill>
                  <a:srgbClr val="142260"/>
                </a:solidFill>
                <a:latin typeface="Sitka Heading Semibold"/>
              </a:rPr>
              <a:t> </a:t>
            </a:r>
            <a:r>
              <a:rPr lang="en-US" sz="2000" b="1" dirty="0">
                <a:solidFill>
                  <a:srgbClr val="142260"/>
                </a:solidFill>
                <a:latin typeface="Sitka Heading Semibold"/>
                <a:cs typeface="Times New Roman" panose="02020603050405020304" pitchFamily="18" charset="0"/>
              </a:rPr>
              <a:t>Result</a:t>
            </a:r>
            <a:endParaRPr lang="en-US" b="1" dirty="0">
              <a:solidFill>
                <a:srgbClr val="142260"/>
              </a:solidFill>
              <a:latin typeface="Sitka Heading Semibold"/>
              <a:cs typeface="Times New Roman" panose="02020603050405020304" pitchFamily="18" charset="0"/>
            </a:endParaRPr>
          </a:p>
        </p:txBody>
      </p:sp>
      <p:sp>
        <p:nvSpPr>
          <p:cNvPr id="35" name="Oval 34">
            <a:extLst>
              <a:ext uri="{FF2B5EF4-FFF2-40B4-BE49-F238E27FC236}">
                <a16:creationId xmlns:a16="http://schemas.microsoft.com/office/drawing/2014/main" id="{5A730AE4-F5BC-4743-B0B6-77D6A0F3062C}"/>
              </a:ext>
            </a:extLst>
          </p:cNvPr>
          <p:cNvSpPr/>
          <p:nvPr/>
        </p:nvSpPr>
        <p:spPr>
          <a:xfrm>
            <a:off x="5891765" y="4967968"/>
            <a:ext cx="612559" cy="6001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142260"/>
                </a:solidFill>
              </a:rPr>
              <a:t>7</a:t>
            </a:r>
          </a:p>
        </p:txBody>
      </p:sp>
    </p:spTree>
    <p:extLst>
      <p:ext uri="{BB962C8B-B14F-4D97-AF65-F5344CB8AC3E}">
        <p14:creationId xmlns:p14="http://schemas.microsoft.com/office/powerpoint/2010/main" val="36438052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9490"/>
            <a:ext cx="12192000" cy="7327490"/>
          </a:xfrm>
          <a:prstGeom prst="rect">
            <a:avLst/>
          </a:prstGeom>
        </p:spPr>
      </p:pic>
      <p:graphicFrame>
        <p:nvGraphicFramePr>
          <p:cNvPr id="2" name="Table 1">
            <a:extLst>
              <a:ext uri="{FF2B5EF4-FFF2-40B4-BE49-F238E27FC236}">
                <a16:creationId xmlns:a16="http://schemas.microsoft.com/office/drawing/2014/main" id="{33973736-9314-413E-89B9-A65D96DE1040}"/>
              </a:ext>
            </a:extLst>
          </p:cNvPr>
          <p:cNvGraphicFramePr>
            <a:graphicFrameLocks noGrp="1"/>
          </p:cNvGraphicFramePr>
          <p:nvPr>
            <p:extLst>
              <p:ext uri="{D42A27DB-BD31-4B8C-83A1-F6EECF244321}">
                <p14:modId xmlns:p14="http://schemas.microsoft.com/office/powerpoint/2010/main" val="3787189453"/>
              </p:ext>
            </p:extLst>
          </p:nvPr>
        </p:nvGraphicFramePr>
        <p:xfrm>
          <a:off x="1388210" y="126447"/>
          <a:ext cx="4852793" cy="5558810"/>
        </p:xfrm>
        <a:graphic>
          <a:graphicData uri="http://schemas.openxmlformats.org/drawingml/2006/table">
            <a:tbl>
              <a:tblPr firstRow="1" firstCol="1" bandRow="1">
                <a:tableStyleId>{22838BEF-8BB2-4498-84A7-C5851F593DF1}</a:tableStyleId>
              </a:tblPr>
              <a:tblGrid>
                <a:gridCol w="1155427">
                  <a:extLst>
                    <a:ext uri="{9D8B030D-6E8A-4147-A177-3AD203B41FA5}">
                      <a16:colId xmlns:a16="http://schemas.microsoft.com/office/drawing/2014/main" val="3005498209"/>
                    </a:ext>
                  </a:extLst>
                </a:gridCol>
                <a:gridCol w="1213197">
                  <a:extLst>
                    <a:ext uri="{9D8B030D-6E8A-4147-A177-3AD203B41FA5}">
                      <a16:colId xmlns:a16="http://schemas.microsoft.com/office/drawing/2014/main" val="2266002972"/>
                    </a:ext>
                  </a:extLst>
                </a:gridCol>
                <a:gridCol w="1213197">
                  <a:extLst>
                    <a:ext uri="{9D8B030D-6E8A-4147-A177-3AD203B41FA5}">
                      <a16:colId xmlns:a16="http://schemas.microsoft.com/office/drawing/2014/main" val="3166025432"/>
                    </a:ext>
                  </a:extLst>
                </a:gridCol>
                <a:gridCol w="1270972">
                  <a:extLst>
                    <a:ext uri="{9D8B030D-6E8A-4147-A177-3AD203B41FA5}">
                      <a16:colId xmlns:a16="http://schemas.microsoft.com/office/drawing/2014/main" val="2532860533"/>
                    </a:ext>
                  </a:extLst>
                </a:gridCol>
              </a:tblGrid>
              <a:tr h="285770">
                <a:tc>
                  <a:txBody>
                    <a:bodyPr/>
                    <a:lstStyle/>
                    <a:p>
                      <a:pPr marL="0" marR="0" algn="ctr">
                        <a:lnSpc>
                          <a:spcPct val="107000"/>
                        </a:lnSpc>
                        <a:spcBef>
                          <a:spcPts val="1200"/>
                        </a:spcBef>
                        <a:spcAft>
                          <a:spcPts val="0"/>
                        </a:spcAft>
                      </a:pPr>
                      <a:r>
                        <a:rPr lang="en-US" sz="1400" dirty="0">
                          <a:effectLst/>
                        </a:rPr>
                        <a:t>Test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7000"/>
                        </a:lnSpc>
                        <a:spcBef>
                          <a:spcPts val="1200"/>
                        </a:spcBef>
                        <a:spcAft>
                          <a:spcPts val="0"/>
                        </a:spcAft>
                      </a:pPr>
                      <a:r>
                        <a:rPr lang="en-US" sz="1400" dirty="0">
                          <a:effectLst/>
                        </a:rPr>
                        <a:t>Cluster 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7000"/>
                        </a:lnSpc>
                        <a:spcBef>
                          <a:spcPts val="1200"/>
                        </a:spcBef>
                        <a:spcAft>
                          <a:spcPts val="0"/>
                        </a:spcAft>
                      </a:pPr>
                      <a:r>
                        <a:rPr lang="en-US" sz="1400" dirty="0">
                          <a:effectLst/>
                        </a:rPr>
                        <a:t>Cluster 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7000"/>
                        </a:lnSpc>
                        <a:spcBef>
                          <a:spcPts val="1200"/>
                        </a:spcBef>
                        <a:spcAft>
                          <a:spcPts val="0"/>
                        </a:spcAft>
                      </a:pPr>
                      <a:r>
                        <a:rPr lang="en-US" sz="1400" dirty="0">
                          <a:effectLst/>
                        </a:rPr>
                        <a:t>Cluster 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3025877502"/>
                  </a:ext>
                </a:extLst>
              </a:tr>
              <a:tr h="595848">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1200" dirty="0">
                          <a:effectLst/>
                        </a:rPr>
                        <a:t>Hb</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10.5 - 14.2</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&lt;= 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14.5 - 15.8</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1008705638"/>
                  </a:ext>
                </a:extLst>
              </a:tr>
              <a:tr h="506470">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1200" dirty="0">
                          <a:effectLst/>
                        </a:rPr>
                        <a:t>Hct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28 - 40</a:t>
                      </a:r>
                    </a:p>
                    <a:p>
                      <a:pPr marL="0" marR="0" algn="ctr">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&lt;= 15</a:t>
                      </a:r>
                    </a:p>
                    <a:p>
                      <a:pPr marL="0" marR="0" algn="ctr">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40 - 48</a:t>
                      </a:r>
                    </a:p>
                    <a:p>
                      <a:pPr marL="0" marR="0" algn="ctr">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2684997938"/>
                  </a:ext>
                </a:extLst>
              </a:tr>
              <a:tr h="506470">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r>
                        <a:rPr lang="en-US" sz="1200" dirty="0">
                          <a:effectLst/>
                        </a:rPr>
                        <a:t>Lymphocyte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28 - 52</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&lt;=10</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18 - 30</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1368762043"/>
                  </a:ext>
                </a:extLst>
              </a:tr>
              <a:tr h="506470">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1200" dirty="0">
                          <a:effectLst/>
                        </a:rPr>
                        <a:t>MCH</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22 - 32</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&lt;=7</a:t>
                      </a:r>
                    </a:p>
                    <a:p>
                      <a:pPr marL="0" marR="0" algn="ctr">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25 - 35</a:t>
                      </a:r>
                    </a:p>
                    <a:p>
                      <a:pPr marL="0" marR="0" algn="ctr">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3826778778"/>
                  </a:ext>
                </a:extLst>
              </a:tr>
              <a:tr h="506470">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1200" dirty="0">
                          <a:effectLst/>
                        </a:rPr>
                        <a:t>MCHC</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29 - 42</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&lt;=10</a:t>
                      </a:r>
                    </a:p>
                    <a:p>
                      <a:pPr marL="0" marR="0">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28 - 44</a:t>
                      </a:r>
                    </a:p>
                    <a:p>
                      <a:pPr marL="0" marR="0" algn="ctr">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1104701549"/>
                  </a:ext>
                </a:extLst>
              </a:tr>
              <a:tr h="506470">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1200" dirty="0">
                          <a:effectLst/>
                        </a:rPr>
                        <a:t>MCV</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58 - 92</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&lt;= 20</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65 - 110</a:t>
                      </a:r>
                    </a:p>
                    <a:p>
                      <a:pPr marL="0" marR="0" algn="ctr">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408897953"/>
                  </a:ext>
                </a:extLst>
              </a:tr>
              <a:tr h="423910">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1200" dirty="0">
                          <a:effectLst/>
                        </a:rPr>
                        <a:t>Neutrophile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35 - 55</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15 - 20</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50 - 75</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2461654556"/>
                  </a:ext>
                </a:extLst>
              </a:tr>
              <a:tr h="506470">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1200" dirty="0">
                          <a:effectLst/>
                        </a:rPr>
                        <a:t>PLT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170 - 360</a:t>
                      </a:r>
                    </a:p>
                    <a:p>
                      <a:pPr marL="0" marR="0" algn="ctr">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&lt;= 50</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140 - 320</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2738248096"/>
                  </a:ext>
                </a:extLst>
              </a:tr>
              <a:tr h="384409">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1200" dirty="0">
                          <a:effectLst/>
                        </a:rPr>
                        <a:t>RBCs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a:effectLst/>
                        </a:rPr>
                        <a:t> </a:t>
                      </a:r>
                      <a:endParaRPr lang="en-US" sz="1400">
                        <a:effectLst/>
                      </a:endParaRPr>
                    </a:p>
                    <a:p>
                      <a:pPr marL="0" marR="0" algn="ctr">
                        <a:lnSpc>
                          <a:spcPct val="100000"/>
                        </a:lnSpc>
                        <a:spcBef>
                          <a:spcPts val="0"/>
                        </a:spcBef>
                        <a:spcAft>
                          <a:spcPts val="0"/>
                        </a:spcAft>
                      </a:pPr>
                      <a:r>
                        <a:rPr lang="en-US" sz="1400">
                          <a:effectLst/>
                        </a:rPr>
                        <a:t>4.6 - 4.7</a:t>
                      </a:r>
                    </a:p>
                    <a:p>
                      <a:pPr marL="0" marR="0" algn="ctr">
                        <a:lnSpc>
                          <a:spcPct val="100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3.9 - 4.1</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4.9 - 5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878882064"/>
                  </a:ext>
                </a:extLst>
              </a:tr>
              <a:tr h="506470">
                <a:tc>
                  <a:txBody>
                    <a:bodyPr/>
                    <a:lstStyle/>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500" dirty="0">
                          <a:effectLst/>
                        </a:rPr>
                        <a:t> </a:t>
                      </a:r>
                      <a:endParaRPr lang="en-US" sz="1200" dirty="0">
                        <a:effectLst/>
                      </a:endParaRPr>
                    </a:p>
                    <a:p>
                      <a:pPr marL="0" marR="0" algn="ctr">
                        <a:lnSpc>
                          <a:spcPct val="100000"/>
                        </a:lnSpc>
                        <a:spcBef>
                          <a:spcPts val="0"/>
                        </a:spcBef>
                        <a:spcAft>
                          <a:spcPts val="0"/>
                        </a:spcAft>
                      </a:pPr>
                      <a:r>
                        <a:rPr lang="en-US" sz="1200" dirty="0">
                          <a:effectLst/>
                        </a:rPr>
                        <a:t>WBCs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6.8 - 8.8</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4.5 - 5.2</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tc>
                  <a:txBody>
                    <a:bodyPr/>
                    <a:lstStyle/>
                    <a:p>
                      <a:pPr marL="0" marR="0" algn="ctr">
                        <a:lnSpc>
                          <a:spcPct val="100000"/>
                        </a:lnSpc>
                        <a:spcBef>
                          <a:spcPts val="0"/>
                        </a:spcBef>
                        <a:spcAft>
                          <a:spcPts val="0"/>
                        </a:spcAft>
                      </a:pPr>
                      <a:r>
                        <a:rPr lang="en-US" sz="600" dirty="0">
                          <a:effectLst/>
                        </a:rPr>
                        <a:t> </a:t>
                      </a:r>
                      <a:endParaRPr lang="en-US" sz="1400" dirty="0">
                        <a:effectLst/>
                      </a:endParaRPr>
                    </a:p>
                    <a:p>
                      <a:pPr marL="0" marR="0" algn="ctr">
                        <a:lnSpc>
                          <a:spcPct val="100000"/>
                        </a:lnSpc>
                        <a:spcBef>
                          <a:spcPts val="0"/>
                        </a:spcBef>
                        <a:spcAft>
                          <a:spcPts val="0"/>
                        </a:spcAft>
                      </a:pPr>
                      <a:r>
                        <a:rPr lang="en-US" sz="1400" dirty="0">
                          <a:effectLst/>
                        </a:rPr>
                        <a:t>6 - 7.4</a:t>
                      </a:r>
                    </a:p>
                    <a:p>
                      <a:pPr marL="0" marR="0" algn="ctr">
                        <a:lnSpc>
                          <a:spcPct val="100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9487" marR="59487" marT="0" marB="0"/>
                </a:tc>
                <a:extLst>
                  <a:ext uri="{0D108BD9-81ED-4DB2-BD59-A6C34878D82A}">
                    <a16:rowId xmlns:a16="http://schemas.microsoft.com/office/drawing/2014/main" val="244272949"/>
                  </a:ext>
                </a:extLst>
              </a:tr>
            </a:tbl>
          </a:graphicData>
        </a:graphic>
      </p:graphicFrame>
      <p:sp>
        <p:nvSpPr>
          <p:cNvPr id="3" name="TextBox 2">
            <a:extLst>
              <a:ext uri="{FF2B5EF4-FFF2-40B4-BE49-F238E27FC236}">
                <a16:creationId xmlns:a16="http://schemas.microsoft.com/office/drawing/2014/main" id="{37649EE4-4E3B-806B-0F2E-4D5BC6048C2D}"/>
              </a:ext>
            </a:extLst>
          </p:cNvPr>
          <p:cNvSpPr txBox="1"/>
          <p:nvPr/>
        </p:nvSpPr>
        <p:spPr>
          <a:xfrm>
            <a:off x="6922233" y="1926785"/>
            <a:ext cx="4374124" cy="1295868"/>
          </a:xfrm>
          <a:prstGeom prst="rect">
            <a:avLst/>
          </a:prstGeom>
          <a:noFill/>
          <a:ln>
            <a:solidFill>
              <a:srgbClr val="4472C4"/>
            </a:solidFill>
          </a:ln>
        </p:spPr>
        <p:txBody>
          <a:bodyPr wrap="square" rtlCol="0">
            <a:spAutoFit/>
          </a:bodyPr>
          <a:lstStyle/>
          <a:p>
            <a:pPr algn="ctr">
              <a:lnSpc>
                <a:spcPct val="150000"/>
              </a:lnSpc>
            </a:pPr>
            <a:r>
              <a:rPr lang="en-US" dirty="0">
                <a:solidFill>
                  <a:srgbClr val="142260"/>
                </a:solidFill>
                <a:latin typeface="Sitka Heading Semibold" pitchFamily="2" charset="0"/>
              </a:rPr>
              <a:t>The table shows the ranges for each of the tests in each cluster, noting that the clusters differ from one test to another.</a:t>
            </a:r>
          </a:p>
        </p:txBody>
      </p:sp>
      <p:sp>
        <p:nvSpPr>
          <p:cNvPr id="6" name="Slide Number Placeholder 5">
            <a:extLst>
              <a:ext uri="{FF2B5EF4-FFF2-40B4-BE49-F238E27FC236}">
                <a16:creationId xmlns:a16="http://schemas.microsoft.com/office/drawing/2014/main" id="{C28A00DE-A260-476F-9652-7E0B5FD57F2C}"/>
              </a:ext>
            </a:extLst>
          </p:cNvPr>
          <p:cNvSpPr>
            <a:spLocks noGrp="1"/>
          </p:cNvSpPr>
          <p:nvPr>
            <p:ph type="sldNum" sz="quarter" idx="12"/>
          </p:nvPr>
        </p:nvSpPr>
        <p:spPr>
          <a:xfrm>
            <a:off x="8864113" y="6285329"/>
            <a:ext cx="2743200" cy="365125"/>
          </a:xfrm>
        </p:spPr>
        <p:txBody>
          <a:bodyPr/>
          <a:lstStyle/>
          <a:p>
            <a:fld id="{902DE6EE-8502-4327-A89B-4FE566ADE227}" type="slidenum">
              <a:rPr lang="en-US" sz="1800" b="1" smtClean="0">
                <a:solidFill>
                  <a:srgbClr val="142260"/>
                </a:solidFill>
              </a:rPr>
              <a:t>30</a:t>
            </a:fld>
            <a:endParaRPr lang="en-US" b="1" dirty="0">
              <a:solidFill>
                <a:srgbClr val="142260"/>
              </a:solidFill>
            </a:endParaRPr>
          </a:p>
        </p:txBody>
      </p:sp>
    </p:spTree>
    <p:extLst>
      <p:ext uri="{BB962C8B-B14F-4D97-AF65-F5344CB8AC3E}">
        <p14:creationId xmlns:p14="http://schemas.microsoft.com/office/powerpoint/2010/main" val="32931094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261D8-E503-4E0E-80D1-02016C088898}"/>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667662DB-6BC5-466E-9E80-D3F2E313887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6652" y="3532623"/>
            <a:ext cx="7338696" cy="937341"/>
          </a:xfrm>
        </p:spPr>
      </p:pic>
      <p:pic>
        <p:nvPicPr>
          <p:cNvPr id="4" name="Picture 3">
            <a:extLst>
              <a:ext uri="{FF2B5EF4-FFF2-40B4-BE49-F238E27FC236}">
                <a16:creationId xmlns:a16="http://schemas.microsoft.com/office/drawing/2014/main" id="{961180AC-C395-4E4E-BFBB-108D055302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5716"/>
            <a:ext cx="12192000" cy="7079840"/>
          </a:xfrm>
          <a:prstGeom prst="rect">
            <a:avLst/>
          </a:prstGeom>
        </p:spPr>
      </p:pic>
      <p:sp>
        <p:nvSpPr>
          <p:cNvPr id="5" name="TextBox 4">
            <a:extLst>
              <a:ext uri="{FF2B5EF4-FFF2-40B4-BE49-F238E27FC236}">
                <a16:creationId xmlns:a16="http://schemas.microsoft.com/office/drawing/2014/main" id="{68536FF5-7630-4379-8B65-188AB5A63299}"/>
              </a:ext>
            </a:extLst>
          </p:cNvPr>
          <p:cNvSpPr txBox="1"/>
          <p:nvPr/>
        </p:nvSpPr>
        <p:spPr>
          <a:xfrm>
            <a:off x="541642" y="273092"/>
            <a:ext cx="7284960" cy="707886"/>
          </a:xfrm>
          <a:prstGeom prst="rect">
            <a:avLst/>
          </a:prstGeom>
          <a:noFill/>
        </p:spPr>
        <p:txBody>
          <a:bodyPr wrap="square" rtlCol="0">
            <a:spAutoFit/>
          </a:bodyPr>
          <a:lstStyle/>
          <a:p>
            <a:r>
              <a:rPr lang="en-US" sz="4000" b="1" dirty="0">
                <a:solidFill>
                  <a:srgbClr val="142260"/>
                </a:solidFill>
                <a:highlight>
                  <a:srgbClr val="2EC3C8"/>
                </a:highlight>
                <a:latin typeface="Sitka Heading Semibold"/>
              </a:rPr>
              <a:t>The Result</a:t>
            </a:r>
          </a:p>
        </p:txBody>
      </p:sp>
      <p:sp>
        <p:nvSpPr>
          <p:cNvPr id="7" name="TextBox 6">
            <a:extLst>
              <a:ext uri="{FF2B5EF4-FFF2-40B4-BE49-F238E27FC236}">
                <a16:creationId xmlns:a16="http://schemas.microsoft.com/office/drawing/2014/main" id="{4F970071-9CAC-4304-A666-FB4D24FCB58F}"/>
              </a:ext>
            </a:extLst>
          </p:cNvPr>
          <p:cNvSpPr txBox="1"/>
          <p:nvPr/>
        </p:nvSpPr>
        <p:spPr>
          <a:xfrm>
            <a:off x="1390489" y="4001293"/>
            <a:ext cx="9033768" cy="830997"/>
          </a:xfrm>
          <a:prstGeom prst="rect">
            <a:avLst/>
          </a:prstGeom>
          <a:noFill/>
          <a:ln>
            <a:solidFill>
              <a:srgbClr val="4472C4"/>
            </a:solidFill>
          </a:ln>
        </p:spPr>
        <p:txBody>
          <a:bodyPr wrap="square" rtlCol="0">
            <a:spAutoFit/>
          </a:bodyPr>
          <a:lstStyle/>
          <a:p>
            <a:pPr algn="ctr"/>
            <a:r>
              <a:rPr lang="en-US" sz="2400" dirty="0">
                <a:solidFill>
                  <a:srgbClr val="142260"/>
                </a:solidFill>
                <a:latin typeface="Sitka Heading Semibold"/>
              </a:rPr>
              <a:t>Now ,we have complete preparation</a:t>
            </a:r>
            <a:r>
              <a:rPr lang="ar-JO" sz="2400" dirty="0">
                <a:solidFill>
                  <a:srgbClr val="142260"/>
                </a:solidFill>
                <a:latin typeface="Sitka Heading Semibold"/>
              </a:rPr>
              <a:t> </a:t>
            </a:r>
            <a:r>
              <a:rPr lang="en-US" sz="2400" dirty="0">
                <a:solidFill>
                  <a:srgbClr val="142260"/>
                </a:solidFill>
                <a:latin typeface="Sitka Heading Semibold"/>
              </a:rPr>
              <a:t>for the future </a:t>
            </a:r>
          </a:p>
          <a:p>
            <a:pPr algn="ctr"/>
            <a:r>
              <a:rPr lang="en-US" sz="2400" b="1" dirty="0">
                <a:solidFill>
                  <a:srgbClr val="142260"/>
                </a:solidFill>
                <a:latin typeface="Sitka Heading Semibold"/>
              </a:rPr>
              <a:t>Medical Automated System</a:t>
            </a:r>
          </a:p>
        </p:txBody>
      </p:sp>
      <p:sp>
        <p:nvSpPr>
          <p:cNvPr id="11" name="TextBox 10">
            <a:extLst>
              <a:ext uri="{FF2B5EF4-FFF2-40B4-BE49-F238E27FC236}">
                <a16:creationId xmlns:a16="http://schemas.microsoft.com/office/drawing/2014/main" id="{AADD60E4-1869-481D-AE47-1D5D5F2E8051}"/>
              </a:ext>
            </a:extLst>
          </p:cNvPr>
          <p:cNvSpPr txBox="1"/>
          <p:nvPr/>
        </p:nvSpPr>
        <p:spPr>
          <a:xfrm>
            <a:off x="1390489" y="1327456"/>
            <a:ext cx="9033768" cy="830997"/>
          </a:xfrm>
          <a:prstGeom prst="rect">
            <a:avLst/>
          </a:prstGeom>
          <a:noFill/>
          <a:ln>
            <a:solidFill>
              <a:srgbClr val="4472C4"/>
            </a:solidFill>
          </a:ln>
        </p:spPr>
        <p:txBody>
          <a:bodyPr wrap="square" rtlCol="0">
            <a:spAutoFit/>
          </a:bodyPr>
          <a:lstStyle/>
          <a:p>
            <a:pPr algn="ctr"/>
            <a:r>
              <a:rPr lang="en-US" sz="2400" dirty="0">
                <a:solidFill>
                  <a:srgbClr val="142260"/>
                </a:solidFill>
                <a:latin typeface="Sitka Heading Semibold"/>
              </a:rPr>
              <a:t>This is how the final excel file looked like, which contains a classification of each patient to which cluster the patient belongs to</a:t>
            </a:r>
            <a:endParaRPr lang="en-US" sz="2400" b="1" dirty="0">
              <a:solidFill>
                <a:srgbClr val="142260"/>
              </a:solidFill>
              <a:latin typeface="Sitka Heading Semibold"/>
            </a:endParaRPr>
          </a:p>
        </p:txBody>
      </p:sp>
      <p:pic>
        <p:nvPicPr>
          <p:cNvPr id="6" name="Picture 5">
            <a:extLst>
              <a:ext uri="{FF2B5EF4-FFF2-40B4-BE49-F238E27FC236}">
                <a16:creationId xmlns:a16="http://schemas.microsoft.com/office/drawing/2014/main" id="{544700B6-9665-475C-B7AC-D02A51F39334}"/>
              </a:ext>
            </a:extLst>
          </p:cNvPr>
          <p:cNvPicPr>
            <a:picLocks noChangeAspect="1"/>
          </p:cNvPicPr>
          <p:nvPr/>
        </p:nvPicPr>
        <p:blipFill rotWithShape="1">
          <a:blip r:embed="rId4">
            <a:extLst>
              <a:ext uri="{28A0092B-C50C-407E-A947-70E740481C1C}">
                <a14:useLocalDpi xmlns:a14="http://schemas.microsoft.com/office/drawing/2010/main" val="0"/>
              </a:ext>
            </a:extLst>
          </a:blip>
          <a:srcRect t="4484"/>
          <a:stretch/>
        </p:blipFill>
        <p:spPr>
          <a:xfrm>
            <a:off x="1390489" y="2589067"/>
            <a:ext cx="9033768" cy="981611"/>
          </a:xfrm>
          <a:prstGeom prst="rect">
            <a:avLst/>
          </a:prstGeom>
        </p:spPr>
      </p:pic>
      <p:sp>
        <p:nvSpPr>
          <p:cNvPr id="12" name="Slide Number Placeholder 11">
            <a:extLst>
              <a:ext uri="{FF2B5EF4-FFF2-40B4-BE49-F238E27FC236}">
                <a16:creationId xmlns:a16="http://schemas.microsoft.com/office/drawing/2014/main" id="{9D1E529A-4CF7-49CB-9FB8-7CC610F70276}"/>
              </a:ext>
            </a:extLst>
          </p:cNvPr>
          <p:cNvSpPr>
            <a:spLocks noGrp="1"/>
          </p:cNvSpPr>
          <p:nvPr>
            <p:ph type="sldNum" sz="quarter" idx="12"/>
          </p:nvPr>
        </p:nvSpPr>
        <p:spPr>
          <a:xfrm>
            <a:off x="8917610" y="6382983"/>
            <a:ext cx="2743200" cy="365125"/>
          </a:xfrm>
        </p:spPr>
        <p:txBody>
          <a:bodyPr/>
          <a:lstStyle/>
          <a:p>
            <a:fld id="{902DE6EE-8502-4327-A89B-4FE566ADE227}" type="slidenum">
              <a:rPr lang="en-US" sz="1800" b="1" smtClean="0">
                <a:solidFill>
                  <a:srgbClr val="142260"/>
                </a:solidFill>
              </a:rPr>
              <a:t>31</a:t>
            </a:fld>
            <a:endParaRPr lang="en-US" b="1" dirty="0">
              <a:solidFill>
                <a:srgbClr val="142260"/>
              </a:solidFill>
            </a:endParaRPr>
          </a:p>
        </p:txBody>
      </p:sp>
    </p:spTree>
    <p:extLst>
      <p:ext uri="{BB962C8B-B14F-4D97-AF65-F5344CB8AC3E}">
        <p14:creationId xmlns:p14="http://schemas.microsoft.com/office/powerpoint/2010/main" val="22541702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DE5A24-098C-4FF4-8E58-B7230C94D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1840"/>
            <a:ext cx="12192000" cy="7079840"/>
          </a:xfrm>
          <a:prstGeom prst="rect">
            <a:avLst/>
          </a:prstGeom>
        </p:spPr>
      </p:pic>
      <p:sp>
        <p:nvSpPr>
          <p:cNvPr id="32" name="TextBox 31">
            <a:extLst>
              <a:ext uri="{FF2B5EF4-FFF2-40B4-BE49-F238E27FC236}">
                <a16:creationId xmlns:a16="http://schemas.microsoft.com/office/drawing/2014/main" id="{3F79FBBF-7AC7-41AD-A3BB-3A587133AE51}"/>
              </a:ext>
            </a:extLst>
          </p:cNvPr>
          <p:cNvSpPr txBox="1"/>
          <p:nvPr/>
        </p:nvSpPr>
        <p:spPr>
          <a:xfrm>
            <a:off x="2525886" y="1957546"/>
            <a:ext cx="6833674" cy="1754326"/>
          </a:xfrm>
          <a:prstGeom prst="rect">
            <a:avLst/>
          </a:prstGeom>
          <a:noFill/>
          <a:ln>
            <a:noFill/>
          </a:ln>
          <a:effectLst/>
        </p:spPr>
        <p:txBody>
          <a:bodyPr wrap="square" rtlCol="0">
            <a:spAutoFit/>
          </a:bodyPr>
          <a:lstStyle/>
          <a:p>
            <a:pPr algn="ctr"/>
            <a:r>
              <a:rPr lang="en-US" sz="5400" dirty="0">
                <a:solidFill>
                  <a:srgbClr val="142260"/>
                </a:solidFill>
                <a:highlight>
                  <a:srgbClr val="2EC3C8"/>
                </a:highlight>
                <a:latin typeface="Sitka Heading Semibold" pitchFamily="2" charset="0"/>
              </a:rPr>
              <a:t>Thank You !</a:t>
            </a:r>
          </a:p>
          <a:p>
            <a:pPr algn="ctr"/>
            <a:r>
              <a:rPr lang="en-US" sz="5400" dirty="0">
                <a:solidFill>
                  <a:srgbClr val="142260"/>
                </a:solidFill>
                <a:highlight>
                  <a:srgbClr val="2EC3C8"/>
                </a:highlight>
                <a:latin typeface="Sitka Heading Semibold" pitchFamily="2" charset="0"/>
              </a:rPr>
              <a:t>Any Question ?</a:t>
            </a:r>
          </a:p>
        </p:txBody>
      </p:sp>
      <p:sp>
        <p:nvSpPr>
          <p:cNvPr id="2" name="Half Frame 1">
            <a:extLst>
              <a:ext uri="{FF2B5EF4-FFF2-40B4-BE49-F238E27FC236}">
                <a16:creationId xmlns:a16="http://schemas.microsoft.com/office/drawing/2014/main" id="{19F4A545-D359-43E7-9039-31590B3EE307}"/>
              </a:ext>
            </a:extLst>
          </p:cNvPr>
          <p:cNvSpPr/>
          <p:nvPr/>
        </p:nvSpPr>
        <p:spPr>
          <a:xfrm>
            <a:off x="2966990" y="895558"/>
            <a:ext cx="2099531" cy="1507091"/>
          </a:xfrm>
          <a:prstGeom prst="halfFrame">
            <a:avLst>
              <a:gd name="adj1" fmla="val 12492"/>
              <a:gd name="adj2" fmla="val 157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Half Frame 32">
            <a:extLst>
              <a:ext uri="{FF2B5EF4-FFF2-40B4-BE49-F238E27FC236}">
                <a16:creationId xmlns:a16="http://schemas.microsoft.com/office/drawing/2014/main" id="{1DF000C7-C5EC-47D6-A70D-7BDF30458FD2}"/>
              </a:ext>
            </a:extLst>
          </p:cNvPr>
          <p:cNvSpPr/>
          <p:nvPr/>
        </p:nvSpPr>
        <p:spPr>
          <a:xfrm rot="10800000">
            <a:off x="6756343" y="3208509"/>
            <a:ext cx="2099531" cy="1507091"/>
          </a:xfrm>
          <a:prstGeom prst="halfFrame">
            <a:avLst>
              <a:gd name="adj1" fmla="val 12492"/>
              <a:gd name="adj2" fmla="val 157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Half Frame 33">
            <a:extLst>
              <a:ext uri="{FF2B5EF4-FFF2-40B4-BE49-F238E27FC236}">
                <a16:creationId xmlns:a16="http://schemas.microsoft.com/office/drawing/2014/main" id="{951D90E7-6A22-47FB-AA19-9A2E4864E50F}"/>
              </a:ext>
            </a:extLst>
          </p:cNvPr>
          <p:cNvSpPr/>
          <p:nvPr/>
        </p:nvSpPr>
        <p:spPr>
          <a:xfrm rot="16200000">
            <a:off x="2639566" y="2922005"/>
            <a:ext cx="2163569" cy="1462484"/>
          </a:xfrm>
          <a:prstGeom prst="halfFrame">
            <a:avLst>
              <a:gd name="adj1" fmla="val 12492"/>
              <a:gd name="adj2" fmla="val 157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Half Frame 34">
            <a:extLst>
              <a:ext uri="{FF2B5EF4-FFF2-40B4-BE49-F238E27FC236}">
                <a16:creationId xmlns:a16="http://schemas.microsoft.com/office/drawing/2014/main" id="{D6154774-CCCF-45DB-96AB-0886C2021CB6}"/>
              </a:ext>
            </a:extLst>
          </p:cNvPr>
          <p:cNvSpPr/>
          <p:nvPr/>
        </p:nvSpPr>
        <p:spPr>
          <a:xfrm rot="5400000">
            <a:off x="7018586" y="1246105"/>
            <a:ext cx="2163571" cy="1462484"/>
          </a:xfrm>
          <a:prstGeom prst="halfFrame">
            <a:avLst>
              <a:gd name="adj1" fmla="val 12492"/>
              <a:gd name="adj2" fmla="val 157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Slide Number Placeholder 4">
            <a:extLst>
              <a:ext uri="{FF2B5EF4-FFF2-40B4-BE49-F238E27FC236}">
                <a16:creationId xmlns:a16="http://schemas.microsoft.com/office/drawing/2014/main" id="{F3D9E25A-C66C-41CF-908B-281D24E82E17}"/>
              </a:ext>
            </a:extLst>
          </p:cNvPr>
          <p:cNvSpPr>
            <a:spLocks noGrp="1"/>
          </p:cNvSpPr>
          <p:nvPr>
            <p:ph type="sldNum" sz="quarter" idx="12"/>
          </p:nvPr>
        </p:nvSpPr>
        <p:spPr>
          <a:xfrm>
            <a:off x="8930196" y="6294206"/>
            <a:ext cx="2743200" cy="365125"/>
          </a:xfrm>
        </p:spPr>
        <p:txBody>
          <a:bodyPr/>
          <a:lstStyle/>
          <a:p>
            <a:fld id="{902DE6EE-8502-4327-A89B-4FE566ADE227}" type="slidenum">
              <a:rPr lang="en-US" sz="1800" b="1" smtClean="0">
                <a:solidFill>
                  <a:srgbClr val="142260"/>
                </a:solidFill>
              </a:rPr>
              <a:t>32</a:t>
            </a:fld>
            <a:endParaRPr lang="en-US" b="1" dirty="0">
              <a:solidFill>
                <a:srgbClr val="142260"/>
              </a:solidFill>
            </a:endParaRPr>
          </a:p>
        </p:txBody>
      </p:sp>
    </p:spTree>
    <p:extLst>
      <p:ext uri="{BB962C8B-B14F-4D97-AF65-F5344CB8AC3E}">
        <p14:creationId xmlns:p14="http://schemas.microsoft.com/office/powerpoint/2010/main" val="1816068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70290"/>
          </a:xfrm>
          <a:prstGeom prst="rect">
            <a:avLst/>
          </a:prstGeom>
        </p:spPr>
      </p:pic>
      <p:sp>
        <p:nvSpPr>
          <p:cNvPr id="12" name="Rectangle 11">
            <a:extLst>
              <a:ext uri="{FF2B5EF4-FFF2-40B4-BE49-F238E27FC236}">
                <a16:creationId xmlns:a16="http://schemas.microsoft.com/office/drawing/2014/main" id="{9A408D8E-4F93-427E-AB6E-0EF1F6D90727}"/>
              </a:ext>
            </a:extLst>
          </p:cNvPr>
          <p:cNvSpPr/>
          <p:nvPr/>
        </p:nvSpPr>
        <p:spPr>
          <a:xfrm>
            <a:off x="1209822" y="689318"/>
            <a:ext cx="9692640" cy="47794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ircle: Hollow 12">
            <a:extLst>
              <a:ext uri="{FF2B5EF4-FFF2-40B4-BE49-F238E27FC236}">
                <a16:creationId xmlns:a16="http://schemas.microsoft.com/office/drawing/2014/main" id="{9B7ADEB3-1951-4FA1-820A-2C9630092FA6}"/>
              </a:ext>
            </a:extLst>
          </p:cNvPr>
          <p:cNvSpPr/>
          <p:nvPr/>
        </p:nvSpPr>
        <p:spPr>
          <a:xfrm>
            <a:off x="9587132" y="101990"/>
            <a:ext cx="2082019" cy="2039816"/>
          </a:xfrm>
          <a:prstGeom prst="donut">
            <a:avLst/>
          </a:prstGeom>
          <a:solidFill>
            <a:srgbClr val="2EC3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7" name="Picture 16">
            <a:extLst>
              <a:ext uri="{FF2B5EF4-FFF2-40B4-BE49-F238E27FC236}">
                <a16:creationId xmlns:a16="http://schemas.microsoft.com/office/drawing/2014/main" id="{269DDEA3-E539-41AE-94DB-89A9C9B71C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4102">
            <a:off x="9619326" y="243575"/>
            <a:ext cx="1927274" cy="1927274"/>
          </a:xfrm>
          <a:prstGeom prst="ellipse">
            <a:avLst/>
          </a:prstGeom>
          <a:ln>
            <a:noFill/>
          </a:ln>
          <a:effectLst>
            <a:softEdge rad="112500"/>
          </a:effectLst>
        </p:spPr>
      </p:pic>
      <p:sp>
        <p:nvSpPr>
          <p:cNvPr id="19" name="TextBox 18">
            <a:extLst>
              <a:ext uri="{FF2B5EF4-FFF2-40B4-BE49-F238E27FC236}">
                <a16:creationId xmlns:a16="http://schemas.microsoft.com/office/drawing/2014/main" id="{2598A4FD-5E1E-4D71-A895-AEA4BB3119E2}"/>
              </a:ext>
            </a:extLst>
          </p:cNvPr>
          <p:cNvSpPr txBox="1"/>
          <p:nvPr/>
        </p:nvSpPr>
        <p:spPr>
          <a:xfrm>
            <a:off x="4745501" y="914826"/>
            <a:ext cx="2700997" cy="646331"/>
          </a:xfrm>
          <a:prstGeom prst="rect">
            <a:avLst/>
          </a:prstGeom>
          <a:noFill/>
        </p:spPr>
        <p:txBody>
          <a:bodyPr wrap="square" rtlCol="0">
            <a:spAutoFit/>
          </a:bodyPr>
          <a:lstStyle/>
          <a:p>
            <a:r>
              <a:rPr lang="en-US" sz="36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Introduction</a:t>
            </a:r>
          </a:p>
        </p:txBody>
      </p:sp>
      <p:sp>
        <p:nvSpPr>
          <p:cNvPr id="20" name="TextBox 19">
            <a:extLst>
              <a:ext uri="{FF2B5EF4-FFF2-40B4-BE49-F238E27FC236}">
                <a16:creationId xmlns:a16="http://schemas.microsoft.com/office/drawing/2014/main" id="{6B314292-408C-4A5C-96B6-40C7ABE7D90E}"/>
              </a:ext>
            </a:extLst>
          </p:cNvPr>
          <p:cNvSpPr txBox="1"/>
          <p:nvPr/>
        </p:nvSpPr>
        <p:spPr>
          <a:xfrm>
            <a:off x="2485631" y="1750235"/>
            <a:ext cx="7337472" cy="4031873"/>
          </a:xfrm>
          <a:prstGeom prst="rect">
            <a:avLst/>
          </a:prstGeom>
          <a:noFill/>
        </p:spPr>
        <p:txBody>
          <a:bodyPr wrap="square" rtlCol="0">
            <a:spAutoFit/>
          </a:bodyPr>
          <a:lstStyle/>
          <a:p>
            <a:pPr algn="ctr"/>
            <a:r>
              <a:rPr lang="en-US" sz="2800" cap="none" dirty="0">
                <a:solidFill>
                  <a:srgbClr val="142260"/>
                </a:solidFill>
                <a:latin typeface="Sitka Heading Semibold" pitchFamily="2" charset="0"/>
                <a:cs typeface="+mj-cs"/>
              </a:rPr>
              <a:t> </a:t>
            </a:r>
            <a:r>
              <a:rPr lang="en-US" sz="3200" cap="none" dirty="0">
                <a:solidFill>
                  <a:srgbClr val="142260"/>
                </a:solidFill>
                <a:latin typeface="Sitka Heading Semibold" pitchFamily="2" charset="0"/>
                <a:cs typeface="Aharoni" panose="02010803020104030203" pitchFamily="2" charset="-79"/>
              </a:rPr>
              <a:t>CBC</a:t>
            </a:r>
            <a:r>
              <a:rPr lang="en-US" sz="2800" cap="none" dirty="0">
                <a:solidFill>
                  <a:srgbClr val="142260"/>
                </a:solidFill>
                <a:latin typeface="Sitka Heading Semibold" pitchFamily="2" charset="0"/>
                <a:cs typeface="+mj-cs"/>
              </a:rPr>
              <a:t> : A complete blood count  is a blood test used to evaluate the overall health and detect a wide range of disorders.</a:t>
            </a:r>
            <a:endParaRPr lang="ar-SA" sz="2800" cap="none" dirty="0">
              <a:solidFill>
                <a:srgbClr val="142260"/>
              </a:solidFill>
              <a:latin typeface="Sitka Heading Semibold" pitchFamily="2" charset="0"/>
              <a:cs typeface="+mj-cs"/>
            </a:endParaRPr>
          </a:p>
          <a:p>
            <a:pPr algn="ctr"/>
            <a:endParaRPr lang="ar-SA" sz="2800" cap="none" dirty="0">
              <a:solidFill>
                <a:srgbClr val="142260"/>
              </a:solidFill>
              <a:latin typeface="Sitka Heading Semibold" pitchFamily="2" charset="0"/>
              <a:cs typeface="+mj-cs"/>
            </a:endParaRPr>
          </a:p>
          <a:p>
            <a:pPr algn="ctr"/>
            <a:r>
              <a:rPr lang="en-US" sz="2800" cap="none" dirty="0">
                <a:solidFill>
                  <a:srgbClr val="142260"/>
                </a:solidFill>
                <a:latin typeface="Sitka Heading Semibold" pitchFamily="2" charset="0"/>
                <a:cs typeface="+mj-cs"/>
              </a:rPr>
              <a:t>These tests are included in the CBC:  Hb, HCT, Lymphocytes, MCH, MCHC, MCV, Neutrophile, PLT, RBCs, WBCs.</a:t>
            </a:r>
            <a:endParaRPr lang="ar-SA" sz="2800" cap="none" dirty="0">
              <a:solidFill>
                <a:srgbClr val="142260"/>
              </a:solidFill>
              <a:latin typeface="Sitka Heading Semibold" pitchFamily="2" charset="0"/>
              <a:cs typeface="+mj-cs"/>
            </a:endParaRPr>
          </a:p>
          <a:p>
            <a:pPr algn="ctr"/>
            <a:endParaRPr lang="ar-SA" sz="2800" dirty="0">
              <a:solidFill>
                <a:srgbClr val="142260"/>
              </a:solidFill>
              <a:latin typeface="Sitka Heading Semibold" pitchFamily="2" charset="0"/>
              <a:cs typeface="+mj-cs"/>
            </a:endParaRPr>
          </a:p>
          <a:p>
            <a:endParaRPr lang="en-US" sz="2800" dirty="0">
              <a:solidFill>
                <a:srgbClr val="142260"/>
              </a:solidFill>
              <a:latin typeface="Sitka Heading Semibold" pitchFamily="2" charset="0"/>
              <a:cs typeface="+mj-cs"/>
            </a:endParaRPr>
          </a:p>
        </p:txBody>
      </p:sp>
      <p:pic>
        <p:nvPicPr>
          <p:cNvPr id="4" name="Picture 3">
            <a:extLst>
              <a:ext uri="{FF2B5EF4-FFF2-40B4-BE49-F238E27FC236}">
                <a16:creationId xmlns:a16="http://schemas.microsoft.com/office/drawing/2014/main" id="{CF218016-2F53-403D-BF88-0129858006B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foregroundMark x1="59244" y1="40800" x2="53361" y2="21600"/>
                        <a14:foregroundMark x1="53361" y1="21600" x2="49580" y2="18400"/>
                        <a14:foregroundMark x1="43697" y1="52000" x2="38655" y2="28800"/>
                        <a14:foregroundMark x1="63445" y1="54000" x2="63025" y2="32800"/>
                        <a14:foregroundMark x1="63025" y1="32800" x2="60084" y2="28400"/>
                      </a14:backgroundRemoval>
                    </a14:imgEffect>
                  </a14:imgLayer>
                </a14:imgProps>
              </a:ext>
              <a:ext uri="{28A0092B-C50C-407E-A947-70E740481C1C}">
                <a14:useLocalDpi xmlns:a14="http://schemas.microsoft.com/office/drawing/2010/main" val="0"/>
              </a:ext>
            </a:extLst>
          </a:blip>
          <a:stretch>
            <a:fillRect/>
          </a:stretch>
        </p:blipFill>
        <p:spPr>
          <a:xfrm>
            <a:off x="738305" y="1869584"/>
            <a:ext cx="2513539" cy="2640272"/>
          </a:xfrm>
          <a:prstGeom prst="rect">
            <a:avLst/>
          </a:prstGeom>
        </p:spPr>
      </p:pic>
      <p:pic>
        <p:nvPicPr>
          <p:cNvPr id="7" name="Picture 6">
            <a:extLst>
              <a:ext uri="{FF2B5EF4-FFF2-40B4-BE49-F238E27FC236}">
                <a16:creationId xmlns:a16="http://schemas.microsoft.com/office/drawing/2014/main" id="{19C3CFB6-85DA-4A9E-8098-2FB80B0F3B5A}"/>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8087" b="89891" l="10000" r="90000">
                        <a14:foregroundMark x1="30778" y1="41991" x2="26111" y2="49767"/>
                        <a14:foregroundMark x1="20444" y1="62519" x2="24000" y2="54432"/>
                        <a14:foregroundMark x1="24000" y1="54432" x2="24000" y2="54432"/>
                        <a14:foregroundMark x1="81111" y1="18351" x2="77667" y2="16485"/>
                        <a14:foregroundMark x1="74111" y1="23950" x2="73111" y2="22551"/>
                        <a14:foregroundMark x1="60667" y1="47589" x2="59333" y2="35148"/>
                        <a14:foregroundMark x1="50000" y1="11509" x2="49778" y2="8087"/>
                      </a14:backgroundRemoval>
                    </a14:imgEffect>
                  </a14:imgLayer>
                </a14:imgProps>
              </a:ext>
              <a:ext uri="{28A0092B-C50C-407E-A947-70E740481C1C}">
                <a14:useLocalDpi xmlns:a14="http://schemas.microsoft.com/office/drawing/2010/main" val="0"/>
              </a:ext>
            </a:extLst>
          </a:blip>
          <a:stretch>
            <a:fillRect/>
          </a:stretch>
        </p:blipFill>
        <p:spPr>
          <a:xfrm>
            <a:off x="-377001" y="32596"/>
            <a:ext cx="4043143" cy="2888601"/>
          </a:xfrm>
          <a:prstGeom prst="rect">
            <a:avLst/>
          </a:prstGeom>
        </p:spPr>
      </p:pic>
      <p:sp>
        <p:nvSpPr>
          <p:cNvPr id="3" name="Slide Number Placeholder 2">
            <a:extLst>
              <a:ext uri="{FF2B5EF4-FFF2-40B4-BE49-F238E27FC236}">
                <a16:creationId xmlns:a16="http://schemas.microsoft.com/office/drawing/2014/main" id="{CF074511-4119-4D5B-B10B-7ACA6BFA1A7F}"/>
              </a:ext>
            </a:extLst>
          </p:cNvPr>
          <p:cNvSpPr>
            <a:spLocks noGrp="1"/>
          </p:cNvSpPr>
          <p:nvPr>
            <p:ph type="sldNum" sz="quarter" idx="12"/>
          </p:nvPr>
        </p:nvSpPr>
        <p:spPr>
          <a:xfrm>
            <a:off x="8832542" y="6347170"/>
            <a:ext cx="2743200" cy="365125"/>
          </a:xfrm>
        </p:spPr>
        <p:txBody>
          <a:bodyPr/>
          <a:lstStyle/>
          <a:p>
            <a:fld id="{902DE6EE-8502-4327-A89B-4FE566ADE227}" type="slidenum">
              <a:rPr lang="en-US" sz="1800" b="1" smtClean="0">
                <a:solidFill>
                  <a:srgbClr val="142260"/>
                </a:solidFill>
              </a:rPr>
              <a:t>4</a:t>
            </a:fld>
            <a:endParaRPr lang="en-US" sz="1800" b="1" dirty="0">
              <a:solidFill>
                <a:srgbClr val="142260"/>
              </a:solidFill>
            </a:endParaRPr>
          </a:p>
        </p:txBody>
      </p:sp>
    </p:spTree>
    <p:extLst>
      <p:ext uri="{BB962C8B-B14F-4D97-AF65-F5344CB8AC3E}">
        <p14:creationId xmlns:p14="http://schemas.microsoft.com/office/powerpoint/2010/main" val="981175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168"/>
            <a:ext cx="12192000" cy="6870290"/>
          </a:xfrm>
          <a:prstGeom prst="rect">
            <a:avLst/>
          </a:prstGeom>
        </p:spPr>
      </p:pic>
      <p:sp>
        <p:nvSpPr>
          <p:cNvPr id="2" name="Oval 1">
            <a:extLst>
              <a:ext uri="{FF2B5EF4-FFF2-40B4-BE49-F238E27FC236}">
                <a16:creationId xmlns:a16="http://schemas.microsoft.com/office/drawing/2014/main" id="{FD594729-50CB-45A6-BF93-36EB70F8BA4E}"/>
              </a:ext>
            </a:extLst>
          </p:cNvPr>
          <p:cNvSpPr/>
          <p:nvPr/>
        </p:nvSpPr>
        <p:spPr>
          <a:xfrm>
            <a:off x="675250" y="880119"/>
            <a:ext cx="3643532" cy="3545059"/>
          </a:xfrm>
          <a:prstGeom prst="ellips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1B6FC549-4348-4BBE-83F3-CF245E1F1A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274" y="1062396"/>
            <a:ext cx="3619507" cy="3232086"/>
          </a:xfrm>
          <a:prstGeom prst="ellipse">
            <a:avLst/>
          </a:prstGeom>
          <a:ln>
            <a:noFill/>
          </a:ln>
          <a:effectLst>
            <a:softEdge rad="112500"/>
          </a:effectLst>
        </p:spPr>
      </p:pic>
      <p:sp>
        <p:nvSpPr>
          <p:cNvPr id="13" name="TextBox 12">
            <a:extLst>
              <a:ext uri="{FF2B5EF4-FFF2-40B4-BE49-F238E27FC236}">
                <a16:creationId xmlns:a16="http://schemas.microsoft.com/office/drawing/2014/main" id="{869BF4B4-D8C6-4A0E-9A57-CFB26DD0ED72}"/>
              </a:ext>
            </a:extLst>
          </p:cNvPr>
          <p:cNvSpPr txBox="1"/>
          <p:nvPr/>
        </p:nvSpPr>
        <p:spPr>
          <a:xfrm>
            <a:off x="5277729" y="1824983"/>
            <a:ext cx="5413717" cy="2308324"/>
          </a:xfrm>
          <a:prstGeom prst="rect">
            <a:avLst/>
          </a:prstGeom>
          <a:noFill/>
        </p:spPr>
        <p:txBody>
          <a:bodyPr wrap="square" rtlCol="0">
            <a:spAutoFit/>
          </a:bodyPr>
          <a:lstStyle/>
          <a:p>
            <a:pPr algn="ctr"/>
            <a:r>
              <a:rPr lang="en-US" sz="3600" dirty="0">
                <a:solidFill>
                  <a:srgbClr val="142260"/>
                </a:solidFill>
                <a:latin typeface="Sitka Heading Semibold" pitchFamily="2" charset="0"/>
                <a:cs typeface="Aharoni" panose="02010803020104030203" pitchFamily="2" charset="-79"/>
              </a:rPr>
              <a:t>Use data mining application and algorithm to prepare for medical automated system.</a:t>
            </a:r>
          </a:p>
        </p:txBody>
      </p:sp>
      <p:sp>
        <p:nvSpPr>
          <p:cNvPr id="15" name="Half Frame 14">
            <a:extLst>
              <a:ext uri="{FF2B5EF4-FFF2-40B4-BE49-F238E27FC236}">
                <a16:creationId xmlns:a16="http://schemas.microsoft.com/office/drawing/2014/main" id="{5751AD32-1D02-4AFF-864B-0BCD07ECFE1D}"/>
              </a:ext>
            </a:extLst>
          </p:cNvPr>
          <p:cNvSpPr/>
          <p:nvPr/>
        </p:nvSpPr>
        <p:spPr>
          <a:xfrm>
            <a:off x="4836272" y="687525"/>
            <a:ext cx="1327052" cy="1008519"/>
          </a:xfrm>
          <a:prstGeom prst="halfFram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Half Frame 15">
            <a:extLst>
              <a:ext uri="{FF2B5EF4-FFF2-40B4-BE49-F238E27FC236}">
                <a16:creationId xmlns:a16="http://schemas.microsoft.com/office/drawing/2014/main" id="{6135EBF1-326C-4CF3-B621-E4F0F8079D66}"/>
              </a:ext>
            </a:extLst>
          </p:cNvPr>
          <p:cNvSpPr/>
          <p:nvPr/>
        </p:nvSpPr>
        <p:spPr>
          <a:xfrm rot="5400000">
            <a:off x="9934302" y="687526"/>
            <a:ext cx="1327052" cy="1008519"/>
          </a:xfrm>
          <a:prstGeom prst="halfFram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Half Frame 16">
            <a:extLst>
              <a:ext uri="{FF2B5EF4-FFF2-40B4-BE49-F238E27FC236}">
                <a16:creationId xmlns:a16="http://schemas.microsoft.com/office/drawing/2014/main" id="{C3FA5E6F-3785-482E-BAFE-8832AC30F041}"/>
              </a:ext>
            </a:extLst>
          </p:cNvPr>
          <p:cNvSpPr/>
          <p:nvPr/>
        </p:nvSpPr>
        <p:spPr>
          <a:xfrm rot="10800000">
            <a:off x="9775036" y="3239674"/>
            <a:ext cx="1327052" cy="1008519"/>
          </a:xfrm>
          <a:prstGeom prst="halfFram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Half Frame 17">
            <a:extLst>
              <a:ext uri="{FF2B5EF4-FFF2-40B4-BE49-F238E27FC236}">
                <a16:creationId xmlns:a16="http://schemas.microsoft.com/office/drawing/2014/main" id="{9505BFD4-442B-47C3-82B2-80E62069DCE7}"/>
              </a:ext>
            </a:extLst>
          </p:cNvPr>
          <p:cNvSpPr/>
          <p:nvPr/>
        </p:nvSpPr>
        <p:spPr>
          <a:xfrm rot="16200000">
            <a:off x="4696099" y="3107444"/>
            <a:ext cx="1327052" cy="1008519"/>
          </a:xfrm>
          <a:prstGeom prst="halfFrame">
            <a:avLst/>
          </a:prstGeom>
          <a:solidFill>
            <a:srgbClr val="2EC3C8"/>
          </a:solidFill>
          <a:ln>
            <a:solidFill>
              <a:srgbClr val="2EC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a:extLst>
              <a:ext uri="{FF2B5EF4-FFF2-40B4-BE49-F238E27FC236}">
                <a16:creationId xmlns:a16="http://schemas.microsoft.com/office/drawing/2014/main" id="{38AF0C01-F2D3-4AEC-ADFF-26898C4134CA}"/>
              </a:ext>
            </a:extLst>
          </p:cNvPr>
          <p:cNvSpPr txBox="1"/>
          <p:nvPr/>
        </p:nvSpPr>
        <p:spPr>
          <a:xfrm>
            <a:off x="6589710" y="1026864"/>
            <a:ext cx="6196818" cy="646331"/>
          </a:xfrm>
          <a:prstGeom prst="rect">
            <a:avLst/>
          </a:prstGeom>
          <a:noFill/>
        </p:spPr>
        <p:txBody>
          <a:bodyPr wrap="square">
            <a:spAutoFit/>
          </a:bodyPr>
          <a:lstStyle/>
          <a:p>
            <a:r>
              <a:rPr lang="en-US" sz="36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Project Goal:</a:t>
            </a:r>
            <a:endParaRPr lang="en-US" sz="3600" b="1" dirty="0">
              <a:ln>
                <a:solidFill>
                  <a:srgbClr val="2EC3C8"/>
                </a:solidFill>
              </a:ln>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endParaRPr>
          </a:p>
        </p:txBody>
      </p:sp>
      <p:pic>
        <p:nvPicPr>
          <p:cNvPr id="9" name="Picture 8">
            <a:extLst>
              <a:ext uri="{FF2B5EF4-FFF2-40B4-BE49-F238E27FC236}">
                <a16:creationId xmlns:a16="http://schemas.microsoft.com/office/drawing/2014/main" id="{6782D860-E3A8-4E8C-BAC9-1443B5155078}"/>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359" b="89948" l="10000" r="90000">
                        <a14:foregroundMark x1="67143" y1="89428" x2="56786" y2="89428"/>
                        <a14:foregroundMark x1="32500" y1="9359" x2="45476" y2="9359"/>
                        <a14:foregroundMark x1="45476" y1="9359" x2="70119" y2="10399"/>
                        <a14:foregroundMark x1="70119" y1="10399" x2="76548" y2="9359"/>
                        <a14:foregroundMark x1="76548" y1="9359" x2="76786" y2="9705"/>
                      </a14:backgroundRemoval>
                    </a14:imgEffect>
                  </a14:imgLayer>
                </a14:imgProps>
              </a:ext>
              <a:ext uri="{28A0092B-C50C-407E-A947-70E740481C1C}">
                <a14:useLocalDpi xmlns:a14="http://schemas.microsoft.com/office/drawing/2010/main" val="0"/>
              </a:ext>
            </a:extLst>
          </a:blip>
          <a:stretch>
            <a:fillRect/>
          </a:stretch>
        </p:blipFill>
        <p:spPr>
          <a:xfrm>
            <a:off x="-414662" y="701515"/>
            <a:ext cx="4000501" cy="2747963"/>
          </a:xfrm>
          <a:prstGeom prst="rect">
            <a:avLst/>
          </a:prstGeom>
        </p:spPr>
      </p:pic>
      <p:sp>
        <p:nvSpPr>
          <p:cNvPr id="4" name="Slide Number Placeholder 3">
            <a:extLst>
              <a:ext uri="{FF2B5EF4-FFF2-40B4-BE49-F238E27FC236}">
                <a16:creationId xmlns:a16="http://schemas.microsoft.com/office/drawing/2014/main" id="{C8A2F19F-C392-446C-960B-45F9353079D8}"/>
              </a:ext>
            </a:extLst>
          </p:cNvPr>
          <p:cNvSpPr>
            <a:spLocks noGrp="1"/>
          </p:cNvSpPr>
          <p:nvPr>
            <p:ph type="sldNum" sz="quarter" idx="12"/>
          </p:nvPr>
        </p:nvSpPr>
        <p:spPr>
          <a:xfrm>
            <a:off x="8855133" y="6329741"/>
            <a:ext cx="2743200" cy="365125"/>
          </a:xfrm>
        </p:spPr>
        <p:txBody>
          <a:bodyPr/>
          <a:lstStyle/>
          <a:p>
            <a:fld id="{902DE6EE-8502-4327-A89B-4FE566ADE227}" type="slidenum">
              <a:rPr lang="en-US" sz="1800" b="1" smtClean="0">
                <a:solidFill>
                  <a:srgbClr val="142260"/>
                </a:solidFill>
              </a:rPr>
              <a:t>5</a:t>
            </a:fld>
            <a:endParaRPr lang="en-US" sz="1800" b="1" dirty="0">
              <a:solidFill>
                <a:srgbClr val="142260"/>
              </a:solidFill>
            </a:endParaRPr>
          </a:p>
        </p:txBody>
      </p:sp>
    </p:spTree>
    <p:extLst>
      <p:ext uri="{BB962C8B-B14F-4D97-AF65-F5344CB8AC3E}">
        <p14:creationId xmlns:p14="http://schemas.microsoft.com/office/powerpoint/2010/main" val="496176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9888"/>
            <a:ext cx="12192000" cy="6937887"/>
          </a:xfrm>
          <a:prstGeom prst="rect">
            <a:avLst/>
          </a:prstGeom>
        </p:spPr>
      </p:pic>
      <p:sp>
        <p:nvSpPr>
          <p:cNvPr id="3" name="TextBox 2">
            <a:extLst>
              <a:ext uri="{FF2B5EF4-FFF2-40B4-BE49-F238E27FC236}">
                <a16:creationId xmlns:a16="http://schemas.microsoft.com/office/drawing/2014/main" id="{BAE4EC59-DA94-402F-9318-497364EACAF7}"/>
              </a:ext>
            </a:extLst>
          </p:cNvPr>
          <p:cNvSpPr txBox="1"/>
          <p:nvPr/>
        </p:nvSpPr>
        <p:spPr>
          <a:xfrm>
            <a:off x="3170904" y="218295"/>
            <a:ext cx="4900378" cy="1015663"/>
          </a:xfrm>
          <a:prstGeom prst="rect">
            <a:avLst/>
          </a:prstGeom>
          <a:noFill/>
        </p:spPr>
        <p:txBody>
          <a:bodyPr wrap="square" rtlCol="0">
            <a:spAutoFit/>
          </a:bodyPr>
          <a:lstStyle/>
          <a:p>
            <a:pPr algn="ctr"/>
            <a:r>
              <a:rPr lang="en-US" sz="60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Tools Used</a:t>
            </a:r>
          </a:p>
        </p:txBody>
      </p:sp>
      <p:sp>
        <p:nvSpPr>
          <p:cNvPr id="2" name="Rectangle: Rounded Corners 1">
            <a:extLst>
              <a:ext uri="{FF2B5EF4-FFF2-40B4-BE49-F238E27FC236}">
                <a16:creationId xmlns:a16="http://schemas.microsoft.com/office/drawing/2014/main" id="{7B74948B-F9B8-4454-B60D-8429949EB500}"/>
              </a:ext>
            </a:extLst>
          </p:cNvPr>
          <p:cNvSpPr/>
          <p:nvPr/>
        </p:nvSpPr>
        <p:spPr>
          <a:xfrm>
            <a:off x="351731" y="2165789"/>
            <a:ext cx="2168013" cy="486696"/>
          </a:xfrm>
          <a:prstGeom prst="roundRect">
            <a:avLst/>
          </a:prstGeom>
          <a:solidFill>
            <a:srgbClr val="2EC3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4A8E042-5C0C-4033-9653-520AABDD812F}"/>
              </a:ext>
            </a:extLst>
          </p:cNvPr>
          <p:cNvPicPr>
            <a:picLocks noChangeAspect="1"/>
          </p:cNvPicPr>
          <p:nvPr/>
        </p:nvPicPr>
        <p:blipFill>
          <a:blip r:embed="rId3"/>
          <a:stretch>
            <a:fillRect/>
          </a:stretch>
        </p:blipFill>
        <p:spPr>
          <a:xfrm>
            <a:off x="489806" y="2232539"/>
            <a:ext cx="1891861" cy="1891861"/>
          </a:xfrm>
          <a:prstGeom prst="rect">
            <a:avLst/>
          </a:prstGeom>
          <a:ln>
            <a:noFill/>
          </a:ln>
          <a:effectLst>
            <a:softEdge rad="112500"/>
          </a:effectLst>
        </p:spPr>
      </p:pic>
      <p:sp>
        <p:nvSpPr>
          <p:cNvPr id="7" name="Rectangle: Rounded Corners 6">
            <a:extLst>
              <a:ext uri="{FF2B5EF4-FFF2-40B4-BE49-F238E27FC236}">
                <a16:creationId xmlns:a16="http://schemas.microsoft.com/office/drawing/2014/main" id="{045C95BE-2D87-4B4E-BA92-65515FD30E89}"/>
              </a:ext>
            </a:extLst>
          </p:cNvPr>
          <p:cNvSpPr/>
          <p:nvPr/>
        </p:nvSpPr>
        <p:spPr>
          <a:xfrm>
            <a:off x="9861755" y="2165789"/>
            <a:ext cx="2168013" cy="486696"/>
          </a:xfrm>
          <a:prstGeom prst="roundRect">
            <a:avLst/>
          </a:prstGeom>
          <a:solidFill>
            <a:srgbClr val="2EC3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28B1F79B-8CCD-4B00-84C7-BC80375E5DBD}"/>
              </a:ext>
            </a:extLst>
          </p:cNvPr>
          <p:cNvSpPr/>
          <p:nvPr/>
        </p:nvSpPr>
        <p:spPr>
          <a:xfrm>
            <a:off x="6760406" y="2165789"/>
            <a:ext cx="2168013" cy="486696"/>
          </a:xfrm>
          <a:prstGeom prst="roundRect">
            <a:avLst/>
          </a:prstGeom>
          <a:solidFill>
            <a:srgbClr val="2EC3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22905F53-4EF7-4204-94B3-BC8C1360BB3E}"/>
              </a:ext>
            </a:extLst>
          </p:cNvPr>
          <p:cNvSpPr/>
          <p:nvPr/>
        </p:nvSpPr>
        <p:spPr>
          <a:xfrm>
            <a:off x="3453080" y="2192827"/>
            <a:ext cx="2168013" cy="486696"/>
          </a:xfrm>
          <a:prstGeom prst="roundRect">
            <a:avLst/>
          </a:prstGeom>
          <a:solidFill>
            <a:srgbClr val="2EC3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E3AE600D-F4AD-4950-AA03-691B75607813}"/>
              </a:ext>
            </a:extLst>
          </p:cNvPr>
          <p:cNvPicPr>
            <a:picLocks noChangeAspect="1"/>
          </p:cNvPicPr>
          <p:nvPr/>
        </p:nvPicPr>
        <p:blipFill>
          <a:blip r:embed="rId4"/>
          <a:stretch>
            <a:fillRect/>
          </a:stretch>
        </p:blipFill>
        <p:spPr>
          <a:xfrm>
            <a:off x="3591157" y="2286617"/>
            <a:ext cx="1891861" cy="1891861"/>
          </a:xfrm>
          <a:prstGeom prst="rect">
            <a:avLst/>
          </a:prstGeom>
          <a:ln>
            <a:noFill/>
          </a:ln>
          <a:effectLst>
            <a:softEdge rad="112500"/>
          </a:effectLst>
        </p:spPr>
      </p:pic>
      <p:pic>
        <p:nvPicPr>
          <p:cNvPr id="11" name="Picture 10">
            <a:extLst>
              <a:ext uri="{FF2B5EF4-FFF2-40B4-BE49-F238E27FC236}">
                <a16:creationId xmlns:a16="http://schemas.microsoft.com/office/drawing/2014/main" id="{CC8BE304-12EA-4604-88EA-B3C133999CE9}"/>
              </a:ext>
            </a:extLst>
          </p:cNvPr>
          <p:cNvPicPr>
            <a:picLocks noChangeAspect="1"/>
          </p:cNvPicPr>
          <p:nvPr/>
        </p:nvPicPr>
        <p:blipFill>
          <a:blip r:embed="rId5"/>
          <a:stretch>
            <a:fillRect/>
          </a:stretch>
        </p:blipFill>
        <p:spPr>
          <a:xfrm>
            <a:off x="6945647" y="2286617"/>
            <a:ext cx="1891861" cy="1891861"/>
          </a:xfrm>
          <a:prstGeom prst="rect">
            <a:avLst/>
          </a:prstGeom>
          <a:ln>
            <a:noFill/>
          </a:ln>
          <a:effectLst>
            <a:softEdge rad="112500"/>
          </a:effectLst>
        </p:spPr>
      </p:pic>
      <p:pic>
        <p:nvPicPr>
          <p:cNvPr id="12" name="Picture 11">
            <a:extLst>
              <a:ext uri="{FF2B5EF4-FFF2-40B4-BE49-F238E27FC236}">
                <a16:creationId xmlns:a16="http://schemas.microsoft.com/office/drawing/2014/main" id="{12A51E26-E1DB-4DF4-A4F9-E71CC38E2652}"/>
              </a:ext>
            </a:extLst>
          </p:cNvPr>
          <p:cNvPicPr>
            <a:picLocks noChangeAspect="1"/>
          </p:cNvPicPr>
          <p:nvPr/>
        </p:nvPicPr>
        <p:blipFill rotWithShape="1">
          <a:blip r:embed="rId6"/>
          <a:srcRect l="-2256" t="14746" b="14208"/>
          <a:stretch/>
        </p:blipFill>
        <p:spPr>
          <a:xfrm>
            <a:off x="9956504" y="2259770"/>
            <a:ext cx="1978514" cy="1832866"/>
          </a:xfrm>
          <a:prstGeom prst="rect">
            <a:avLst/>
          </a:prstGeom>
          <a:ln>
            <a:noFill/>
          </a:ln>
          <a:effectLst>
            <a:softEdge rad="112500"/>
          </a:effectLst>
        </p:spPr>
      </p:pic>
      <p:sp>
        <p:nvSpPr>
          <p:cNvPr id="13" name="TextBox 12">
            <a:extLst>
              <a:ext uri="{FF2B5EF4-FFF2-40B4-BE49-F238E27FC236}">
                <a16:creationId xmlns:a16="http://schemas.microsoft.com/office/drawing/2014/main" id="{BD36133C-A25C-4415-B9B7-CBB8053675BC}"/>
              </a:ext>
            </a:extLst>
          </p:cNvPr>
          <p:cNvSpPr txBox="1"/>
          <p:nvPr/>
        </p:nvSpPr>
        <p:spPr>
          <a:xfrm>
            <a:off x="489806" y="4178478"/>
            <a:ext cx="1618635" cy="523220"/>
          </a:xfrm>
          <a:prstGeom prst="rect">
            <a:avLst/>
          </a:prstGeom>
          <a:noFill/>
        </p:spPr>
        <p:txBody>
          <a:bodyPr wrap="square">
            <a:spAutoFit/>
          </a:bodyPr>
          <a:lstStyle/>
          <a:p>
            <a:pPr algn="ctr"/>
            <a:r>
              <a:rPr lang="en-US" sz="2800" b="1" dirty="0">
                <a:solidFill>
                  <a:srgbClr val="142260"/>
                </a:solidFill>
                <a:latin typeface="Sitka Heading Semibold" pitchFamily="2" charset="0"/>
                <a:cs typeface="Times New Roman" panose="02020603050405020304" pitchFamily="18" charset="0"/>
              </a:rPr>
              <a:t>Excel</a:t>
            </a:r>
          </a:p>
        </p:txBody>
      </p:sp>
      <p:sp>
        <p:nvSpPr>
          <p:cNvPr id="14" name="TextBox 13">
            <a:extLst>
              <a:ext uri="{FF2B5EF4-FFF2-40B4-BE49-F238E27FC236}">
                <a16:creationId xmlns:a16="http://schemas.microsoft.com/office/drawing/2014/main" id="{5C7DED00-2FC2-4740-BBC4-EF5597B69654}"/>
              </a:ext>
            </a:extLst>
          </p:cNvPr>
          <p:cNvSpPr txBox="1"/>
          <p:nvPr/>
        </p:nvSpPr>
        <p:spPr>
          <a:xfrm>
            <a:off x="3621437" y="4146223"/>
            <a:ext cx="1618635" cy="523220"/>
          </a:xfrm>
          <a:prstGeom prst="rect">
            <a:avLst/>
          </a:prstGeom>
          <a:noFill/>
        </p:spPr>
        <p:txBody>
          <a:bodyPr wrap="square">
            <a:spAutoFit/>
          </a:bodyPr>
          <a:lstStyle/>
          <a:p>
            <a:pPr algn="ctr"/>
            <a:r>
              <a:rPr lang="en-US" sz="2800" b="1" dirty="0">
                <a:solidFill>
                  <a:srgbClr val="142260"/>
                </a:solidFill>
                <a:latin typeface="Sitka Heading Semibold" pitchFamily="2" charset="0"/>
                <a:cs typeface="Times New Roman" panose="02020603050405020304" pitchFamily="18" charset="0"/>
              </a:rPr>
              <a:t> Python</a:t>
            </a:r>
          </a:p>
        </p:txBody>
      </p:sp>
      <p:sp>
        <p:nvSpPr>
          <p:cNvPr id="15" name="TextBox 14">
            <a:extLst>
              <a:ext uri="{FF2B5EF4-FFF2-40B4-BE49-F238E27FC236}">
                <a16:creationId xmlns:a16="http://schemas.microsoft.com/office/drawing/2014/main" id="{2B3056BB-E1BC-4D0D-80C0-716DB540E681}"/>
              </a:ext>
            </a:extLst>
          </p:cNvPr>
          <p:cNvSpPr txBox="1"/>
          <p:nvPr/>
        </p:nvSpPr>
        <p:spPr>
          <a:xfrm>
            <a:off x="6760406" y="4205516"/>
            <a:ext cx="2168013" cy="523220"/>
          </a:xfrm>
          <a:prstGeom prst="rect">
            <a:avLst/>
          </a:prstGeom>
          <a:noFill/>
        </p:spPr>
        <p:txBody>
          <a:bodyPr wrap="square">
            <a:spAutoFit/>
          </a:bodyPr>
          <a:lstStyle/>
          <a:p>
            <a:pPr algn="ctr"/>
            <a:r>
              <a:rPr lang="en-US" sz="2800" b="1" dirty="0">
                <a:solidFill>
                  <a:srgbClr val="142260"/>
                </a:solidFill>
                <a:latin typeface="Sitka Heading Semibold" pitchFamily="2" charset="0"/>
                <a:cs typeface="Times New Roman" panose="02020603050405020304" pitchFamily="18" charset="0"/>
              </a:rPr>
              <a:t>Anaconda</a:t>
            </a:r>
          </a:p>
        </p:txBody>
      </p:sp>
      <p:sp>
        <p:nvSpPr>
          <p:cNvPr id="16" name="TextBox 15">
            <a:extLst>
              <a:ext uri="{FF2B5EF4-FFF2-40B4-BE49-F238E27FC236}">
                <a16:creationId xmlns:a16="http://schemas.microsoft.com/office/drawing/2014/main" id="{5515694C-F79D-4765-AD62-5A1E8CEE5714}"/>
              </a:ext>
            </a:extLst>
          </p:cNvPr>
          <p:cNvSpPr txBox="1"/>
          <p:nvPr/>
        </p:nvSpPr>
        <p:spPr>
          <a:xfrm>
            <a:off x="10083559" y="4212207"/>
            <a:ext cx="1618635" cy="523220"/>
          </a:xfrm>
          <a:prstGeom prst="rect">
            <a:avLst/>
          </a:prstGeom>
          <a:noFill/>
        </p:spPr>
        <p:txBody>
          <a:bodyPr wrap="square">
            <a:spAutoFit/>
          </a:bodyPr>
          <a:lstStyle/>
          <a:p>
            <a:pPr algn="ctr"/>
            <a:r>
              <a:rPr lang="en-US" sz="2800" b="1" dirty="0">
                <a:solidFill>
                  <a:srgbClr val="142260"/>
                </a:solidFill>
                <a:latin typeface="Sitka Heading Semibold" pitchFamily="2" charset="0"/>
                <a:cs typeface="Times New Roman" panose="02020603050405020304" pitchFamily="18" charset="0"/>
              </a:rPr>
              <a:t> Jupyter</a:t>
            </a:r>
          </a:p>
        </p:txBody>
      </p:sp>
      <p:sp>
        <p:nvSpPr>
          <p:cNvPr id="17" name="Slide Number Placeholder 16">
            <a:extLst>
              <a:ext uri="{FF2B5EF4-FFF2-40B4-BE49-F238E27FC236}">
                <a16:creationId xmlns:a16="http://schemas.microsoft.com/office/drawing/2014/main" id="{4BA319A8-C460-4119-9E59-3AEC9022A176}"/>
              </a:ext>
            </a:extLst>
          </p:cNvPr>
          <p:cNvSpPr>
            <a:spLocks noGrp="1"/>
          </p:cNvSpPr>
          <p:nvPr>
            <p:ph type="sldNum" sz="quarter" idx="12"/>
          </p:nvPr>
        </p:nvSpPr>
        <p:spPr>
          <a:xfrm>
            <a:off x="8837508" y="6281767"/>
            <a:ext cx="2743200" cy="365125"/>
          </a:xfrm>
        </p:spPr>
        <p:txBody>
          <a:bodyPr/>
          <a:lstStyle/>
          <a:p>
            <a:fld id="{902DE6EE-8502-4327-A89B-4FE566ADE227}" type="slidenum">
              <a:rPr lang="en-US" sz="1800" b="1" smtClean="0">
                <a:solidFill>
                  <a:srgbClr val="142260"/>
                </a:solidFill>
              </a:rPr>
              <a:t>6</a:t>
            </a:fld>
            <a:endParaRPr lang="en-US" sz="1800" b="1" dirty="0">
              <a:solidFill>
                <a:srgbClr val="142260"/>
              </a:solidFill>
            </a:endParaRPr>
          </a:p>
        </p:txBody>
      </p:sp>
    </p:spTree>
    <p:extLst>
      <p:ext uri="{BB962C8B-B14F-4D97-AF65-F5344CB8AC3E}">
        <p14:creationId xmlns:p14="http://schemas.microsoft.com/office/powerpoint/2010/main" val="382393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right)">
                                      <p:cBhvr>
                                        <p:cTn id="12" dur="500"/>
                                        <p:tgtEl>
                                          <p:spTgt spid="2"/>
                                        </p:tgtEl>
                                      </p:cBhvr>
                                    </p:animEffect>
                                  </p:childTnLst>
                                </p:cTn>
                              </p:par>
                              <p:par>
                                <p:cTn id="13" presetID="12" presetClass="entr" presetSubtype="8" fill="hold"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
                                        <p:tgtEl>
                                          <p:spTgt spid="6"/>
                                        </p:tgtEl>
                                        <p:attrNameLst>
                                          <p:attrName>ppt_x</p:attrName>
                                        </p:attrNameLst>
                                      </p:cBhvr>
                                      <p:tavLst>
                                        <p:tav tm="0">
                                          <p:val>
                                            <p:strVal val="#ppt_x-#ppt_w*1.125000"/>
                                          </p:val>
                                        </p:tav>
                                        <p:tav tm="100000">
                                          <p:val>
                                            <p:strVal val="#ppt_x"/>
                                          </p:val>
                                        </p:tav>
                                      </p:tavLst>
                                    </p:anim>
                                    <p:animEffect transition="in" filter="wipe(right)">
                                      <p:cBhvr>
                                        <p:cTn id="16" dur="10"/>
                                        <p:tgtEl>
                                          <p:spTgt spid="6"/>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ppt_x</p:attrName>
                                        </p:attrNameLst>
                                      </p:cBhvr>
                                      <p:tavLst>
                                        <p:tav tm="0">
                                          <p:val>
                                            <p:strVal val="#ppt_x-#ppt_w*1.125000"/>
                                          </p:val>
                                        </p:tav>
                                        <p:tav tm="100000">
                                          <p:val>
                                            <p:strVal val="#ppt_x"/>
                                          </p:val>
                                        </p:tav>
                                      </p:tavLst>
                                    </p:anim>
                                    <p:animEffect transition="in" filter="wipe(right)">
                                      <p:cBhvr>
                                        <p:cTn id="20" dur="500"/>
                                        <p:tgtEl>
                                          <p:spTgt spid="7"/>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ppt_x</p:attrName>
                                        </p:attrNameLst>
                                      </p:cBhvr>
                                      <p:tavLst>
                                        <p:tav tm="0">
                                          <p:val>
                                            <p:strVal val="#ppt_x-#ppt_w*1.125000"/>
                                          </p:val>
                                        </p:tav>
                                        <p:tav tm="100000">
                                          <p:val>
                                            <p:strVal val="#ppt_x"/>
                                          </p:val>
                                        </p:tav>
                                      </p:tavLst>
                                    </p:anim>
                                    <p:animEffect transition="in" filter="wipe(right)">
                                      <p:cBhvr>
                                        <p:cTn id="24" dur="500"/>
                                        <p:tgtEl>
                                          <p:spTgt spid="8"/>
                                        </p:tgtEl>
                                      </p:cBhvr>
                                    </p:animEffect>
                                  </p:childTnLst>
                                </p:cTn>
                              </p:par>
                              <p:par>
                                <p:cTn id="25" presetID="12" presetClass="entr" presetSubtype="8" fill="hold" grpId="0" nodeType="withEffect">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p:tgtEl>
                                          <p:spTgt spid="13"/>
                                        </p:tgtEl>
                                        <p:attrNameLst>
                                          <p:attrName>ppt_x</p:attrName>
                                        </p:attrNameLst>
                                      </p:cBhvr>
                                      <p:tavLst>
                                        <p:tav tm="0">
                                          <p:val>
                                            <p:strVal val="#ppt_x-#ppt_w*1.125000"/>
                                          </p:val>
                                        </p:tav>
                                        <p:tav tm="100000">
                                          <p:val>
                                            <p:strVal val="#ppt_x"/>
                                          </p:val>
                                        </p:tav>
                                      </p:tavLst>
                                    </p:anim>
                                    <p:animEffect transition="in" filter="wipe(right)">
                                      <p:cBhvr>
                                        <p:cTn id="28" dur="500"/>
                                        <p:tgtEl>
                                          <p:spTgt spid="13"/>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p:tgtEl>
                                          <p:spTgt spid="9"/>
                                        </p:tgtEl>
                                        <p:attrNameLst>
                                          <p:attrName>ppt_x</p:attrName>
                                        </p:attrNameLst>
                                      </p:cBhvr>
                                      <p:tavLst>
                                        <p:tav tm="0">
                                          <p:val>
                                            <p:strVal val="#ppt_x-#ppt_w*1.125000"/>
                                          </p:val>
                                        </p:tav>
                                        <p:tav tm="100000">
                                          <p:val>
                                            <p:strVal val="#ppt_x"/>
                                          </p:val>
                                        </p:tav>
                                      </p:tavLst>
                                    </p:anim>
                                    <p:animEffect transition="in" filter="wipe(right)">
                                      <p:cBhvr>
                                        <p:cTn id="32" dur="500"/>
                                        <p:tgtEl>
                                          <p:spTgt spid="9"/>
                                        </p:tgtEl>
                                      </p:cBhvr>
                                    </p:animEffect>
                                  </p:childTnLst>
                                </p:cTn>
                              </p:par>
                              <p:par>
                                <p:cTn id="33" presetID="12" presetClass="entr" presetSubtype="8" fill="hold" nodeType="withEffect">
                                  <p:stCondLst>
                                    <p:cond delay="50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
                                        <p:tgtEl>
                                          <p:spTgt spid="10"/>
                                        </p:tgtEl>
                                        <p:attrNameLst>
                                          <p:attrName>ppt_x</p:attrName>
                                        </p:attrNameLst>
                                      </p:cBhvr>
                                      <p:tavLst>
                                        <p:tav tm="0">
                                          <p:val>
                                            <p:strVal val="#ppt_x-#ppt_w*1.125000"/>
                                          </p:val>
                                        </p:tav>
                                        <p:tav tm="100000">
                                          <p:val>
                                            <p:strVal val="#ppt_x"/>
                                          </p:val>
                                        </p:tav>
                                      </p:tavLst>
                                    </p:anim>
                                    <p:animEffect transition="in" filter="wipe(right)">
                                      <p:cBhvr>
                                        <p:cTn id="36" dur="10"/>
                                        <p:tgtEl>
                                          <p:spTgt spid="10"/>
                                        </p:tgtEl>
                                      </p:cBhvr>
                                    </p:animEffect>
                                  </p:childTnLst>
                                </p:cTn>
                              </p:par>
                              <p:par>
                                <p:cTn id="37" presetID="12" presetClass="entr" presetSubtype="8" fill="hold" nodeType="withEffect">
                                  <p:stCondLst>
                                    <p:cond delay="75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10"/>
                                        <p:tgtEl>
                                          <p:spTgt spid="11"/>
                                        </p:tgtEl>
                                        <p:attrNameLst>
                                          <p:attrName>ppt_x</p:attrName>
                                        </p:attrNameLst>
                                      </p:cBhvr>
                                      <p:tavLst>
                                        <p:tav tm="0">
                                          <p:val>
                                            <p:strVal val="#ppt_x-#ppt_w*1.125000"/>
                                          </p:val>
                                        </p:tav>
                                        <p:tav tm="100000">
                                          <p:val>
                                            <p:strVal val="#ppt_x"/>
                                          </p:val>
                                        </p:tav>
                                      </p:tavLst>
                                    </p:anim>
                                    <p:animEffect transition="in" filter="wipe(right)">
                                      <p:cBhvr>
                                        <p:cTn id="40" dur="10"/>
                                        <p:tgtEl>
                                          <p:spTgt spid="11"/>
                                        </p:tgtEl>
                                      </p:cBhvr>
                                    </p:animEffect>
                                  </p:childTnLst>
                                </p:cTn>
                              </p:par>
                              <p:par>
                                <p:cTn id="41" presetID="12" presetClass="entr" presetSubtype="8" fill="hold" grpId="0" nodeType="withEffect">
                                  <p:stCondLst>
                                    <p:cond delay="50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par>
                                <p:cTn id="45" presetID="12" presetClass="entr" presetSubtype="8" fill="hold" grpId="0" nodeType="withEffect">
                                  <p:stCondLst>
                                    <p:cond delay="75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p:tgtEl>
                                          <p:spTgt spid="15"/>
                                        </p:tgtEl>
                                        <p:attrNameLst>
                                          <p:attrName>ppt_x</p:attrName>
                                        </p:attrNameLst>
                                      </p:cBhvr>
                                      <p:tavLst>
                                        <p:tav tm="0">
                                          <p:val>
                                            <p:strVal val="#ppt_x-#ppt_w*1.125000"/>
                                          </p:val>
                                        </p:tav>
                                        <p:tav tm="100000">
                                          <p:val>
                                            <p:strVal val="#ppt_x"/>
                                          </p:val>
                                        </p:tav>
                                      </p:tavLst>
                                    </p:anim>
                                    <p:animEffect transition="in" filter="wipe(right)">
                                      <p:cBhvr>
                                        <p:cTn id="48" dur="500"/>
                                        <p:tgtEl>
                                          <p:spTgt spid="15"/>
                                        </p:tgtEl>
                                      </p:cBhvr>
                                    </p:animEffect>
                                  </p:childTnLst>
                                </p:cTn>
                              </p:par>
                              <p:par>
                                <p:cTn id="49" presetID="12" presetClass="entr" presetSubtype="8" fill="hold" grpId="0" nodeType="withEffect">
                                  <p:stCondLst>
                                    <p:cond delay="10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p:tgtEl>
                                          <p:spTgt spid="16"/>
                                        </p:tgtEl>
                                        <p:attrNameLst>
                                          <p:attrName>ppt_x</p:attrName>
                                        </p:attrNameLst>
                                      </p:cBhvr>
                                      <p:tavLst>
                                        <p:tav tm="0">
                                          <p:val>
                                            <p:strVal val="#ppt_x-#ppt_w*1.125000"/>
                                          </p:val>
                                        </p:tav>
                                        <p:tav tm="100000">
                                          <p:val>
                                            <p:strVal val="#ppt_x"/>
                                          </p:val>
                                        </p:tav>
                                      </p:tavLst>
                                    </p:anim>
                                    <p:animEffect transition="in" filter="wipe(right)">
                                      <p:cBhvr>
                                        <p:cTn id="52" dur="500"/>
                                        <p:tgtEl>
                                          <p:spTgt spid="16"/>
                                        </p:tgtEl>
                                      </p:cBhvr>
                                    </p:animEffect>
                                  </p:childTnLst>
                                </p:cTn>
                              </p:par>
                              <p:par>
                                <p:cTn id="53" presetID="12" presetClass="entr" presetSubtype="8" fill="hold" nodeType="withEffect">
                                  <p:stCondLst>
                                    <p:cond delay="100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10"/>
                                        <p:tgtEl>
                                          <p:spTgt spid="12"/>
                                        </p:tgtEl>
                                        <p:attrNameLst>
                                          <p:attrName>ppt_x</p:attrName>
                                        </p:attrNameLst>
                                      </p:cBhvr>
                                      <p:tavLst>
                                        <p:tav tm="0">
                                          <p:val>
                                            <p:strVal val="#ppt_x-#ppt_w*1.125000"/>
                                          </p:val>
                                        </p:tav>
                                        <p:tav tm="100000">
                                          <p:val>
                                            <p:strVal val="#ppt_x"/>
                                          </p:val>
                                        </p:tav>
                                      </p:tavLst>
                                    </p:anim>
                                    <p:animEffect transition="in" filter="wipe(right)">
                                      <p:cBhvr>
                                        <p:cTn id="56" dur="1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7" grpId="0" animBg="1"/>
      <p:bldP spid="8" grpId="0" animBg="1"/>
      <p:bldP spid="9" grpId="0" animBg="1"/>
      <p:bldP spid="13"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7237"/>
            <a:ext cx="12192000" cy="7365237"/>
          </a:xfrm>
          <a:prstGeom prst="rect">
            <a:avLst/>
          </a:prstGeom>
        </p:spPr>
      </p:pic>
      <p:sp>
        <p:nvSpPr>
          <p:cNvPr id="7" name="Google Shape;755;p49">
            <a:extLst>
              <a:ext uri="{FF2B5EF4-FFF2-40B4-BE49-F238E27FC236}">
                <a16:creationId xmlns:a16="http://schemas.microsoft.com/office/drawing/2014/main" id="{40AE9EE8-392B-470E-A852-2128B38BBD29}"/>
              </a:ext>
            </a:extLst>
          </p:cNvPr>
          <p:cNvSpPr txBox="1">
            <a:spLocks/>
          </p:cNvSpPr>
          <p:nvPr/>
        </p:nvSpPr>
        <p:spPr>
          <a:xfrm>
            <a:off x="1554396" y="3721621"/>
            <a:ext cx="2375600" cy="703600"/>
          </a:xfrm>
          <a:prstGeom prst="rect">
            <a:avLst/>
          </a:prstGeom>
        </p:spPr>
        <p:txBody>
          <a:bodyPr spcFirstLastPara="1" vert="horz" wrap="square" lIns="121900" tIns="121900" rIns="121900" bIns="1219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r>
              <a:rPr lang="en-US" sz="2000" dirty="0">
                <a:solidFill>
                  <a:srgbClr val="142260"/>
                </a:solidFill>
                <a:latin typeface="Sitka Heading Semibold" pitchFamily="2" charset="0"/>
                <a:cs typeface="Times New Roman" panose="02020603050405020304" pitchFamily="18" charset="0"/>
              </a:rPr>
              <a:t>Obtaining </a:t>
            </a:r>
          </a:p>
          <a:p>
            <a:pPr lvl="0" algn="ctr"/>
            <a:r>
              <a:rPr lang="en-US" sz="2000" dirty="0">
                <a:solidFill>
                  <a:srgbClr val="142260"/>
                </a:solidFill>
                <a:latin typeface="Sitka Heading Semibold" pitchFamily="2" charset="0"/>
                <a:cs typeface="Times New Roman" panose="02020603050405020304" pitchFamily="18" charset="0"/>
              </a:rPr>
              <a:t>data</a:t>
            </a:r>
          </a:p>
        </p:txBody>
      </p:sp>
      <p:sp>
        <p:nvSpPr>
          <p:cNvPr id="8" name="Google Shape;759;p49">
            <a:extLst>
              <a:ext uri="{FF2B5EF4-FFF2-40B4-BE49-F238E27FC236}">
                <a16:creationId xmlns:a16="http://schemas.microsoft.com/office/drawing/2014/main" id="{040796F5-63FB-45BE-BC4B-A8C93977C435}"/>
              </a:ext>
            </a:extLst>
          </p:cNvPr>
          <p:cNvSpPr/>
          <p:nvPr/>
        </p:nvSpPr>
        <p:spPr>
          <a:xfrm>
            <a:off x="9053668" y="2555685"/>
            <a:ext cx="1145600" cy="1174000"/>
          </a:xfrm>
          <a:prstGeom prst="rect">
            <a:avLst/>
          </a:prstGeom>
          <a:solidFill>
            <a:srgbClr val="2EC3C8"/>
          </a:solidFill>
          <a:ln>
            <a:noFill/>
          </a:ln>
        </p:spPr>
        <p:txBody>
          <a:bodyPr spcFirstLastPara="1" wrap="square" lIns="121900" tIns="121900" rIns="121900" bIns="121900" anchor="ctr" anchorCtr="0">
            <a:noAutofit/>
          </a:bodyPr>
          <a:lstStyle/>
          <a:p>
            <a:endParaRPr sz="2400"/>
          </a:p>
        </p:txBody>
      </p:sp>
      <p:sp>
        <p:nvSpPr>
          <p:cNvPr id="15" name="Google Shape;766;p49">
            <a:extLst>
              <a:ext uri="{FF2B5EF4-FFF2-40B4-BE49-F238E27FC236}">
                <a16:creationId xmlns:a16="http://schemas.microsoft.com/office/drawing/2014/main" id="{7289D660-55EB-4CE2-9C7D-9FEFD237C301}"/>
              </a:ext>
            </a:extLst>
          </p:cNvPr>
          <p:cNvSpPr/>
          <p:nvPr/>
        </p:nvSpPr>
        <p:spPr>
          <a:xfrm>
            <a:off x="2092412" y="2547621"/>
            <a:ext cx="1145600" cy="1174000"/>
          </a:xfrm>
          <a:prstGeom prst="rect">
            <a:avLst/>
          </a:prstGeom>
          <a:solidFill>
            <a:srgbClr val="2EC3C8"/>
          </a:solidFill>
          <a:ln>
            <a:noFill/>
          </a:ln>
        </p:spPr>
        <p:txBody>
          <a:bodyPr spcFirstLastPara="1" wrap="square" lIns="121900" tIns="121900" rIns="121900" bIns="121900" anchor="ctr" anchorCtr="0">
            <a:noAutofit/>
          </a:bodyPr>
          <a:lstStyle/>
          <a:p>
            <a:endParaRPr sz="2400"/>
          </a:p>
        </p:txBody>
      </p:sp>
      <p:sp>
        <p:nvSpPr>
          <p:cNvPr id="16" name="Google Shape;767;p49">
            <a:extLst>
              <a:ext uri="{FF2B5EF4-FFF2-40B4-BE49-F238E27FC236}">
                <a16:creationId xmlns:a16="http://schemas.microsoft.com/office/drawing/2014/main" id="{BBC98D91-B0AA-4912-8F02-4C2BCD41EE0D}"/>
              </a:ext>
            </a:extLst>
          </p:cNvPr>
          <p:cNvSpPr/>
          <p:nvPr/>
        </p:nvSpPr>
        <p:spPr>
          <a:xfrm>
            <a:off x="4400545" y="2547621"/>
            <a:ext cx="1145600" cy="1174000"/>
          </a:xfrm>
          <a:prstGeom prst="rect">
            <a:avLst/>
          </a:prstGeom>
          <a:solidFill>
            <a:srgbClr val="2EC3C8"/>
          </a:solidFill>
          <a:ln>
            <a:noFill/>
          </a:ln>
        </p:spPr>
        <p:txBody>
          <a:bodyPr spcFirstLastPara="1" wrap="square" lIns="121900" tIns="121900" rIns="121900" bIns="121900" anchor="ctr" anchorCtr="0">
            <a:noAutofit/>
          </a:bodyPr>
          <a:lstStyle/>
          <a:p>
            <a:endParaRPr sz="2400"/>
          </a:p>
        </p:txBody>
      </p:sp>
      <p:sp>
        <p:nvSpPr>
          <p:cNvPr id="17" name="Google Shape;768;p49">
            <a:extLst>
              <a:ext uri="{FF2B5EF4-FFF2-40B4-BE49-F238E27FC236}">
                <a16:creationId xmlns:a16="http://schemas.microsoft.com/office/drawing/2014/main" id="{17D28A44-E97E-434B-9820-4F2FFDB3C7D4}"/>
              </a:ext>
            </a:extLst>
          </p:cNvPr>
          <p:cNvSpPr/>
          <p:nvPr/>
        </p:nvSpPr>
        <p:spPr>
          <a:xfrm>
            <a:off x="6719254" y="2570494"/>
            <a:ext cx="1145600" cy="1174000"/>
          </a:xfrm>
          <a:prstGeom prst="rect">
            <a:avLst/>
          </a:prstGeom>
          <a:solidFill>
            <a:srgbClr val="2EC3C8"/>
          </a:solidFill>
          <a:ln>
            <a:noFill/>
          </a:ln>
        </p:spPr>
        <p:txBody>
          <a:bodyPr spcFirstLastPara="1" wrap="square" lIns="121900" tIns="121900" rIns="121900" bIns="121900" anchor="ctr" anchorCtr="0">
            <a:noAutofit/>
          </a:bodyPr>
          <a:lstStyle/>
          <a:p>
            <a:endParaRPr sz="2400"/>
          </a:p>
        </p:txBody>
      </p:sp>
      <p:sp>
        <p:nvSpPr>
          <p:cNvPr id="34" name="Google Shape;785;p49">
            <a:extLst>
              <a:ext uri="{FF2B5EF4-FFF2-40B4-BE49-F238E27FC236}">
                <a16:creationId xmlns:a16="http://schemas.microsoft.com/office/drawing/2014/main" id="{92124592-FEFB-45BD-91B9-AB28DD762743}"/>
              </a:ext>
            </a:extLst>
          </p:cNvPr>
          <p:cNvSpPr/>
          <p:nvPr/>
        </p:nvSpPr>
        <p:spPr>
          <a:xfrm>
            <a:off x="2315428" y="2020950"/>
            <a:ext cx="636782" cy="627809"/>
          </a:xfrm>
          <a:prstGeom prst="rect">
            <a:avLst/>
          </a:prstGeom>
          <a:solidFill>
            <a:schemeClr val="lt1"/>
          </a:solidFill>
          <a:ln>
            <a:noFill/>
          </a:ln>
        </p:spPr>
        <p:txBody>
          <a:bodyPr spcFirstLastPara="1" wrap="square" lIns="121900" tIns="121900" rIns="121900" bIns="121900" anchor="ctr" anchorCtr="0">
            <a:noAutofit/>
          </a:bodyPr>
          <a:lstStyle/>
          <a:p>
            <a:pPr algn="ctr">
              <a:buClr>
                <a:schemeClr val="dk1"/>
              </a:buClr>
              <a:buSzPts val="1100"/>
            </a:pPr>
            <a:r>
              <a:rPr lang="en" sz="2400" b="1" dirty="0">
                <a:solidFill>
                  <a:srgbClr val="142260"/>
                </a:solidFill>
                <a:latin typeface="Perpetua Titling MT" panose="02020502060505020804" pitchFamily="18" charset="0"/>
                <a:ea typeface="Poppins"/>
                <a:cs typeface="Poppins"/>
                <a:sym typeface="Poppins"/>
              </a:rPr>
              <a:t>01</a:t>
            </a:r>
            <a:endParaRPr sz="2400" b="1" dirty="0">
              <a:solidFill>
                <a:srgbClr val="142260"/>
              </a:solidFill>
              <a:latin typeface="Perpetua Titling MT" panose="02020502060505020804" pitchFamily="18" charset="0"/>
              <a:ea typeface="Poppins"/>
              <a:cs typeface="Poppins"/>
              <a:sym typeface="Poppins"/>
            </a:endParaRPr>
          </a:p>
        </p:txBody>
      </p:sp>
      <p:sp>
        <p:nvSpPr>
          <p:cNvPr id="35" name="Google Shape;786;p49">
            <a:extLst>
              <a:ext uri="{FF2B5EF4-FFF2-40B4-BE49-F238E27FC236}">
                <a16:creationId xmlns:a16="http://schemas.microsoft.com/office/drawing/2014/main" id="{035A0B8A-9F84-4CA6-AD97-C8ACB3AE7D01}"/>
              </a:ext>
            </a:extLst>
          </p:cNvPr>
          <p:cNvSpPr/>
          <p:nvPr/>
        </p:nvSpPr>
        <p:spPr>
          <a:xfrm>
            <a:off x="4625007" y="2011770"/>
            <a:ext cx="646815" cy="646631"/>
          </a:xfrm>
          <a:prstGeom prst="rect">
            <a:avLst/>
          </a:prstGeom>
          <a:solidFill>
            <a:schemeClr val="lt1"/>
          </a:solidFill>
          <a:ln>
            <a:noFill/>
          </a:ln>
        </p:spPr>
        <p:txBody>
          <a:bodyPr spcFirstLastPara="1" wrap="square" lIns="121900" tIns="121900" rIns="121900" bIns="121900" anchor="ctr" anchorCtr="0">
            <a:noAutofit/>
          </a:bodyPr>
          <a:lstStyle/>
          <a:p>
            <a:pPr algn="ctr"/>
            <a:r>
              <a:rPr lang="en" sz="2400" b="1" dirty="0">
                <a:solidFill>
                  <a:srgbClr val="142260"/>
                </a:solidFill>
                <a:latin typeface="Perpetua Titling MT" panose="02020502060505020804" pitchFamily="18" charset="0"/>
                <a:ea typeface="Poppins"/>
                <a:cs typeface="Poppins"/>
                <a:sym typeface="Poppins"/>
              </a:rPr>
              <a:t>02</a:t>
            </a:r>
            <a:endParaRPr sz="2400" b="1" dirty="0">
              <a:solidFill>
                <a:srgbClr val="142260"/>
              </a:solidFill>
              <a:latin typeface="Perpetua Titling MT" panose="02020502060505020804" pitchFamily="18" charset="0"/>
              <a:ea typeface="Poppins"/>
              <a:cs typeface="Poppins"/>
              <a:sym typeface="Poppins"/>
            </a:endParaRPr>
          </a:p>
        </p:txBody>
      </p:sp>
      <p:sp>
        <p:nvSpPr>
          <p:cNvPr id="36" name="Google Shape;787;p49">
            <a:extLst>
              <a:ext uri="{FF2B5EF4-FFF2-40B4-BE49-F238E27FC236}">
                <a16:creationId xmlns:a16="http://schemas.microsoft.com/office/drawing/2014/main" id="{F8D773CC-F474-468F-8EAB-8E526E3783CE}"/>
              </a:ext>
            </a:extLst>
          </p:cNvPr>
          <p:cNvSpPr/>
          <p:nvPr/>
        </p:nvSpPr>
        <p:spPr>
          <a:xfrm>
            <a:off x="6947192" y="2025053"/>
            <a:ext cx="646815" cy="630915"/>
          </a:xfrm>
          <a:prstGeom prst="rect">
            <a:avLst/>
          </a:prstGeom>
          <a:solidFill>
            <a:schemeClr val="lt1"/>
          </a:solidFill>
          <a:ln>
            <a:noFill/>
          </a:ln>
        </p:spPr>
        <p:txBody>
          <a:bodyPr spcFirstLastPara="1" wrap="square" lIns="121900" tIns="121900" rIns="121900" bIns="121900" anchor="ctr" anchorCtr="0">
            <a:noAutofit/>
          </a:bodyPr>
          <a:lstStyle/>
          <a:p>
            <a:pPr algn="ctr"/>
            <a:r>
              <a:rPr lang="en" sz="2400" b="1" dirty="0">
                <a:solidFill>
                  <a:srgbClr val="142260"/>
                </a:solidFill>
                <a:latin typeface="Perpetua Titling MT" panose="02020502060505020804" pitchFamily="18" charset="0"/>
                <a:ea typeface="Poppins"/>
                <a:cs typeface="Poppins"/>
                <a:sym typeface="Poppins"/>
              </a:rPr>
              <a:t>03</a:t>
            </a:r>
            <a:endParaRPr sz="2800" b="1" dirty="0">
              <a:solidFill>
                <a:srgbClr val="142260"/>
              </a:solidFill>
              <a:latin typeface="Perpetua Titling MT" panose="02020502060505020804" pitchFamily="18" charset="0"/>
              <a:ea typeface="Poppins"/>
              <a:cs typeface="Poppins"/>
              <a:sym typeface="Poppins"/>
            </a:endParaRPr>
          </a:p>
        </p:txBody>
      </p:sp>
      <p:sp>
        <p:nvSpPr>
          <p:cNvPr id="37" name="Google Shape;788;p49">
            <a:extLst>
              <a:ext uri="{FF2B5EF4-FFF2-40B4-BE49-F238E27FC236}">
                <a16:creationId xmlns:a16="http://schemas.microsoft.com/office/drawing/2014/main" id="{1CD6A035-531F-42CC-A2E6-0559A44ED722}"/>
              </a:ext>
            </a:extLst>
          </p:cNvPr>
          <p:cNvSpPr/>
          <p:nvPr/>
        </p:nvSpPr>
        <p:spPr>
          <a:xfrm>
            <a:off x="9320218" y="2034256"/>
            <a:ext cx="711549" cy="621712"/>
          </a:xfrm>
          <a:prstGeom prst="rect">
            <a:avLst/>
          </a:prstGeom>
          <a:solidFill>
            <a:schemeClr val="lt1"/>
          </a:solidFill>
          <a:ln>
            <a:noFill/>
          </a:ln>
        </p:spPr>
        <p:txBody>
          <a:bodyPr spcFirstLastPara="1" wrap="square" lIns="121900" tIns="121900" rIns="121900" bIns="121900" anchor="ctr" anchorCtr="0">
            <a:noAutofit/>
          </a:bodyPr>
          <a:lstStyle/>
          <a:p>
            <a:pPr algn="ctr"/>
            <a:r>
              <a:rPr lang="en" sz="2400" b="1" dirty="0">
                <a:solidFill>
                  <a:srgbClr val="142260"/>
                </a:solidFill>
                <a:latin typeface="Perpetua Titling MT" panose="02020502060505020804" pitchFamily="18" charset="0"/>
                <a:ea typeface="Poppins"/>
                <a:cs typeface="Poppins"/>
                <a:sym typeface="Poppins"/>
              </a:rPr>
              <a:t>04</a:t>
            </a:r>
            <a:endParaRPr sz="2400" b="1" dirty="0">
              <a:solidFill>
                <a:srgbClr val="142260"/>
              </a:solidFill>
              <a:latin typeface="Perpetua Titling MT" panose="02020502060505020804" pitchFamily="18" charset="0"/>
              <a:ea typeface="Poppins"/>
              <a:cs typeface="Poppins"/>
              <a:sym typeface="Poppins"/>
            </a:endParaRPr>
          </a:p>
        </p:txBody>
      </p:sp>
      <p:cxnSp>
        <p:nvCxnSpPr>
          <p:cNvPr id="38" name="Google Shape;789;p49">
            <a:extLst>
              <a:ext uri="{FF2B5EF4-FFF2-40B4-BE49-F238E27FC236}">
                <a16:creationId xmlns:a16="http://schemas.microsoft.com/office/drawing/2014/main" id="{03600B59-58B6-4E54-8BCF-941600DC5CC0}"/>
              </a:ext>
            </a:extLst>
          </p:cNvPr>
          <p:cNvCxnSpPr>
            <a:cxnSpLocks/>
          </p:cNvCxnSpPr>
          <p:nvPr/>
        </p:nvCxnSpPr>
        <p:spPr>
          <a:xfrm flipV="1">
            <a:off x="3321059" y="3203160"/>
            <a:ext cx="1055930" cy="1652"/>
          </a:xfrm>
          <a:prstGeom prst="straightConnector1">
            <a:avLst/>
          </a:prstGeom>
          <a:noFill/>
          <a:ln w="9525" cap="flat" cmpd="sng">
            <a:solidFill>
              <a:schemeClr val="dk1"/>
            </a:solidFill>
            <a:prstDash val="solid"/>
            <a:round/>
            <a:headEnd type="none" w="med" len="med"/>
            <a:tailEnd type="triangle" w="med" len="med"/>
          </a:ln>
        </p:spPr>
      </p:cxnSp>
      <p:cxnSp>
        <p:nvCxnSpPr>
          <p:cNvPr id="43" name="Google Shape;789;p49">
            <a:extLst>
              <a:ext uri="{FF2B5EF4-FFF2-40B4-BE49-F238E27FC236}">
                <a16:creationId xmlns:a16="http://schemas.microsoft.com/office/drawing/2014/main" id="{7B4F34E5-52FA-4C81-95F2-95A2F9A6FC28}"/>
              </a:ext>
            </a:extLst>
          </p:cNvPr>
          <p:cNvCxnSpPr>
            <a:cxnSpLocks/>
          </p:cNvCxnSpPr>
          <p:nvPr/>
        </p:nvCxnSpPr>
        <p:spPr>
          <a:xfrm flipV="1">
            <a:off x="5624251" y="3133996"/>
            <a:ext cx="1055930" cy="1652"/>
          </a:xfrm>
          <a:prstGeom prst="straightConnector1">
            <a:avLst/>
          </a:prstGeom>
          <a:noFill/>
          <a:ln w="9525" cap="flat" cmpd="sng">
            <a:solidFill>
              <a:schemeClr val="dk1"/>
            </a:solidFill>
            <a:prstDash val="solid"/>
            <a:round/>
            <a:headEnd type="none" w="med" len="med"/>
            <a:tailEnd type="triangle" w="med" len="med"/>
          </a:ln>
        </p:spPr>
      </p:cxnSp>
      <p:cxnSp>
        <p:nvCxnSpPr>
          <p:cNvPr id="45" name="Google Shape;789;p49">
            <a:extLst>
              <a:ext uri="{FF2B5EF4-FFF2-40B4-BE49-F238E27FC236}">
                <a16:creationId xmlns:a16="http://schemas.microsoft.com/office/drawing/2014/main" id="{A2CE9ED3-0584-4832-802E-6182067DB8D0}"/>
              </a:ext>
            </a:extLst>
          </p:cNvPr>
          <p:cNvCxnSpPr>
            <a:cxnSpLocks/>
          </p:cNvCxnSpPr>
          <p:nvPr/>
        </p:nvCxnSpPr>
        <p:spPr>
          <a:xfrm flipV="1">
            <a:off x="7931769" y="3097658"/>
            <a:ext cx="1055930" cy="1652"/>
          </a:xfrm>
          <a:prstGeom prst="straightConnector1">
            <a:avLst/>
          </a:prstGeom>
          <a:noFill/>
          <a:ln w="9525" cap="flat" cmpd="sng">
            <a:solidFill>
              <a:schemeClr val="dk1"/>
            </a:solidFill>
            <a:prstDash val="solid"/>
            <a:round/>
            <a:headEnd type="none" w="med" len="med"/>
            <a:tailEnd type="triangle" w="med" len="med"/>
          </a:ln>
        </p:spPr>
      </p:cxnSp>
      <p:sp>
        <p:nvSpPr>
          <p:cNvPr id="54" name="TextBox 53">
            <a:extLst>
              <a:ext uri="{FF2B5EF4-FFF2-40B4-BE49-F238E27FC236}">
                <a16:creationId xmlns:a16="http://schemas.microsoft.com/office/drawing/2014/main" id="{B797EAE9-E92F-437D-B731-98B2E3A6660B}"/>
              </a:ext>
            </a:extLst>
          </p:cNvPr>
          <p:cNvSpPr txBox="1"/>
          <p:nvPr/>
        </p:nvSpPr>
        <p:spPr>
          <a:xfrm>
            <a:off x="3265315" y="3724004"/>
            <a:ext cx="3455839" cy="707886"/>
          </a:xfrm>
          <a:prstGeom prst="rect">
            <a:avLst/>
          </a:prstGeom>
          <a:noFill/>
        </p:spPr>
        <p:txBody>
          <a:bodyPr wrap="square">
            <a:spAutoFit/>
          </a:bodyPr>
          <a:lstStyle/>
          <a:p>
            <a:pPr lvl="0" algn="ctr"/>
            <a:r>
              <a:rPr lang="en-US" sz="2000" dirty="0">
                <a:solidFill>
                  <a:srgbClr val="142260"/>
                </a:solidFill>
                <a:latin typeface="Sitka Heading Semibold" pitchFamily="2" charset="0"/>
                <a:cs typeface="Times New Roman" panose="02020603050405020304" pitchFamily="18" charset="0"/>
              </a:rPr>
              <a:t>Data </a:t>
            </a:r>
          </a:p>
          <a:p>
            <a:pPr lvl="0" algn="ctr"/>
            <a:r>
              <a:rPr lang="en-US" sz="2000" dirty="0">
                <a:solidFill>
                  <a:srgbClr val="142260"/>
                </a:solidFill>
                <a:latin typeface="Sitka Heading Semibold" pitchFamily="2" charset="0"/>
                <a:cs typeface="Times New Roman" panose="02020603050405020304" pitchFamily="18" charset="0"/>
              </a:rPr>
              <a:t>understanding</a:t>
            </a:r>
          </a:p>
        </p:txBody>
      </p:sp>
      <p:sp>
        <p:nvSpPr>
          <p:cNvPr id="56" name="TextBox 55">
            <a:extLst>
              <a:ext uri="{FF2B5EF4-FFF2-40B4-BE49-F238E27FC236}">
                <a16:creationId xmlns:a16="http://schemas.microsoft.com/office/drawing/2014/main" id="{AA32E8A3-9196-4234-BEA1-62FB1FFB94F0}"/>
              </a:ext>
            </a:extLst>
          </p:cNvPr>
          <p:cNvSpPr txBox="1"/>
          <p:nvPr/>
        </p:nvSpPr>
        <p:spPr>
          <a:xfrm>
            <a:off x="5530440" y="3714875"/>
            <a:ext cx="3523228" cy="707886"/>
          </a:xfrm>
          <a:prstGeom prst="rect">
            <a:avLst/>
          </a:prstGeom>
          <a:noFill/>
        </p:spPr>
        <p:txBody>
          <a:bodyPr wrap="square">
            <a:spAutoFit/>
          </a:bodyPr>
          <a:lstStyle/>
          <a:p>
            <a:pPr lvl="0" algn="ctr"/>
            <a:r>
              <a:rPr lang="en-US" sz="2000" dirty="0">
                <a:solidFill>
                  <a:srgbClr val="142260"/>
                </a:solidFill>
                <a:latin typeface="Sitka Heading Semibold" pitchFamily="2" charset="0"/>
                <a:cs typeface="Times New Roman" panose="02020603050405020304" pitchFamily="18" charset="0"/>
              </a:rPr>
              <a:t>Data </a:t>
            </a:r>
          </a:p>
          <a:p>
            <a:pPr lvl="0" algn="ctr"/>
            <a:r>
              <a:rPr lang="en-US" sz="2000" dirty="0">
                <a:solidFill>
                  <a:srgbClr val="142260"/>
                </a:solidFill>
                <a:latin typeface="Sitka Heading Semibold" pitchFamily="2" charset="0"/>
                <a:cs typeface="Times New Roman" panose="02020603050405020304" pitchFamily="18" charset="0"/>
              </a:rPr>
              <a:t>preparation</a:t>
            </a:r>
          </a:p>
        </p:txBody>
      </p:sp>
      <p:sp>
        <p:nvSpPr>
          <p:cNvPr id="57" name="TextBox 56">
            <a:extLst>
              <a:ext uri="{FF2B5EF4-FFF2-40B4-BE49-F238E27FC236}">
                <a16:creationId xmlns:a16="http://schemas.microsoft.com/office/drawing/2014/main" id="{0D379812-2DA0-4400-8849-31D49428D211}"/>
              </a:ext>
            </a:extLst>
          </p:cNvPr>
          <p:cNvSpPr txBox="1"/>
          <p:nvPr/>
        </p:nvSpPr>
        <p:spPr>
          <a:xfrm>
            <a:off x="9001600" y="3838452"/>
            <a:ext cx="1278484" cy="400110"/>
          </a:xfrm>
          <a:prstGeom prst="rect">
            <a:avLst/>
          </a:prstGeom>
          <a:noFill/>
        </p:spPr>
        <p:txBody>
          <a:bodyPr wrap="square">
            <a:spAutoFit/>
          </a:bodyPr>
          <a:lstStyle/>
          <a:p>
            <a:pPr lvl="0" algn="ctr"/>
            <a:r>
              <a:rPr lang="en-US" sz="2000" dirty="0">
                <a:solidFill>
                  <a:srgbClr val="142260"/>
                </a:solidFill>
                <a:latin typeface="Sitka Heading Semibold" pitchFamily="2" charset="0"/>
                <a:cs typeface="Times New Roman" panose="02020603050405020304" pitchFamily="18" charset="0"/>
              </a:rPr>
              <a:t>Modeling</a:t>
            </a:r>
          </a:p>
        </p:txBody>
      </p:sp>
      <p:pic>
        <p:nvPicPr>
          <p:cNvPr id="61" name="Picture 60">
            <a:extLst>
              <a:ext uri="{FF2B5EF4-FFF2-40B4-BE49-F238E27FC236}">
                <a16:creationId xmlns:a16="http://schemas.microsoft.com/office/drawing/2014/main" id="{8111D468-C8DD-4EFE-9AEA-858FCD3E818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4486324" y="2570494"/>
            <a:ext cx="1065416" cy="1065416"/>
          </a:xfrm>
          <a:prstGeom prst="rect">
            <a:avLst/>
          </a:prstGeom>
        </p:spPr>
      </p:pic>
      <p:pic>
        <p:nvPicPr>
          <p:cNvPr id="65" name="Picture 64">
            <a:extLst>
              <a:ext uri="{FF2B5EF4-FFF2-40B4-BE49-F238E27FC236}">
                <a16:creationId xmlns:a16="http://schemas.microsoft.com/office/drawing/2014/main" id="{7DB1CE20-3A07-4CE5-97F0-A7D543EA897A}"/>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6533897" y="2514251"/>
            <a:ext cx="1520103" cy="1603160"/>
          </a:xfrm>
          <a:prstGeom prst="rect">
            <a:avLst/>
          </a:prstGeom>
        </p:spPr>
      </p:pic>
      <p:pic>
        <p:nvPicPr>
          <p:cNvPr id="67" name="Picture 66">
            <a:extLst>
              <a:ext uri="{FF2B5EF4-FFF2-40B4-BE49-F238E27FC236}">
                <a16:creationId xmlns:a16="http://schemas.microsoft.com/office/drawing/2014/main" id="{0B5A860E-8E71-4AF2-8EDB-41D74D7103DE}"/>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9024920" y="2539170"/>
            <a:ext cx="1203095" cy="1203095"/>
          </a:xfrm>
          <a:prstGeom prst="rect">
            <a:avLst/>
          </a:prstGeom>
        </p:spPr>
      </p:pic>
      <p:sp>
        <p:nvSpPr>
          <p:cNvPr id="84" name="Rectangle: Rounded Corners 83">
            <a:extLst>
              <a:ext uri="{FF2B5EF4-FFF2-40B4-BE49-F238E27FC236}">
                <a16:creationId xmlns:a16="http://schemas.microsoft.com/office/drawing/2014/main" id="{5CAC6CF5-3475-4AB9-94CF-74381CE7FCD9}"/>
              </a:ext>
            </a:extLst>
          </p:cNvPr>
          <p:cNvSpPr/>
          <p:nvPr/>
        </p:nvSpPr>
        <p:spPr>
          <a:xfrm>
            <a:off x="2954594" y="303794"/>
            <a:ext cx="5398831" cy="61977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20A122F9-4C81-405A-B592-5907031C4626}"/>
              </a:ext>
            </a:extLst>
          </p:cNvPr>
          <p:cNvSpPr txBox="1"/>
          <p:nvPr/>
        </p:nvSpPr>
        <p:spPr>
          <a:xfrm>
            <a:off x="2954594" y="151357"/>
            <a:ext cx="6282812" cy="707886"/>
          </a:xfrm>
          <a:prstGeom prst="rect">
            <a:avLst/>
          </a:prstGeom>
          <a:noFill/>
        </p:spPr>
        <p:txBody>
          <a:bodyPr wrap="square">
            <a:spAutoFit/>
          </a:bodyPr>
          <a:lstStyle/>
          <a:p>
            <a:r>
              <a:rPr lang="en-US" sz="40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Data Mining Work Flow </a:t>
            </a:r>
          </a:p>
        </p:txBody>
      </p:sp>
      <p:pic>
        <p:nvPicPr>
          <p:cNvPr id="39" name="Picture 38">
            <a:extLst>
              <a:ext uri="{FF2B5EF4-FFF2-40B4-BE49-F238E27FC236}">
                <a16:creationId xmlns:a16="http://schemas.microsoft.com/office/drawing/2014/main" id="{B5235A91-AAD7-4BB3-ABBB-16455020DD01}"/>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1743695" y="2134048"/>
            <a:ext cx="1852758" cy="1938309"/>
          </a:xfrm>
          <a:prstGeom prst="rect">
            <a:avLst/>
          </a:prstGeom>
        </p:spPr>
      </p:pic>
      <p:sp>
        <p:nvSpPr>
          <p:cNvPr id="40" name="L-Shape 39">
            <a:extLst>
              <a:ext uri="{FF2B5EF4-FFF2-40B4-BE49-F238E27FC236}">
                <a16:creationId xmlns:a16="http://schemas.microsoft.com/office/drawing/2014/main" id="{A94124AA-B105-690A-BBA0-57014535DF92}"/>
              </a:ext>
            </a:extLst>
          </p:cNvPr>
          <p:cNvSpPr/>
          <p:nvPr/>
        </p:nvSpPr>
        <p:spPr>
          <a:xfrm rot="18877561">
            <a:off x="2417291" y="3307053"/>
            <a:ext cx="343543" cy="123407"/>
          </a:xfrm>
          <a:prstGeom prst="corner">
            <a:avLst>
              <a:gd name="adj1" fmla="val 18351"/>
              <a:gd name="adj2" fmla="val 2083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509B0EE5-3E25-466A-8BAA-37A1CD8E7DAD}"/>
              </a:ext>
            </a:extLst>
          </p:cNvPr>
          <p:cNvSpPr>
            <a:spLocks noGrp="1"/>
          </p:cNvSpPr>
          <p:nvPr>
            <p:ph type="sldNum" sz="quarter" idx="12"/>
          </p:nvPr>
        </p:nvSpPr>
        <p:spPr>
          <a:xfrm>
            <a:off x="8827668" y="6292246"/>
            <a:ext cx="2743200" cy="365125"/>
          </a:xfrm>
        </p:spPr>
        <p:txBody>
          <a:bodyPr/>
          <a:lstStyle/>
          <a:p>
            <a:fld id="{902DE6EE-8502-4327-A89B-4FE566ADE227}" type="slidenum">
              <a:rPr lang="en-US" sz="1800" b="1" smtClean="0">
                <a:solidFill>
                  <a:srgbClr val="142260"/>
                </a:solidFill>
              </a:rPr>
              <a:t>7</a:t>
            </a:fld>
            <a:endParaRPr lang="en-US" sz="1800" b="1">
              <a:solidFill>
                <a:srgbClr val="142260"/>
              </a:solidFill>
            </a:endParaRPr>
          </a:p>
        </p:txBody>
      </p:sp>
    </p:spTree>
    <p:extLst>
      <p:ext uri="{BB962C8B-B14F-4D97-AF65-F5344CB8AC3E}">
        <p14:creationId xmlns:p14="http://schemas.microsoft.com/office/powerpoint/2010/main" val="2704963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BC0147-F59C-4327-A406-F5A9DF342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11"/>
            <a:ext cx="12192000" cy="6870290"/>
          </a:xfrm>
          <a:prstGeom prst="rect">
            <a:avLst/>
          </a:prstGeom>
        </p:spPr>
      </p:pic>
      <p:sp>
        <p:nvSpPr>
          <p:cNvPr id="2" name="TextBox 1">
            <a:extLst>
              <a:ext uri="{FF2B5EF4-FFF2-40B4-BE49-F238E27FC236}">
                <a16:creationId xmlns:a16="http://schemas.microsoft.com/office/drawing/2014/main" id="{F2E90D31-044A-4475-B6C4-90C04D2A8F11}"/>
              </a:ext>
            </a:extLst>
          </p:cNvPr>
          <p:cNvSpPr txBox="1"/>
          <p:nvPr/>
        </p:nvSpPr>
        <p:spPr>
          <a:xfrm>
            <a:off x="253219" y="201693"/>
            <a:ext cx="4515729" cy="2123658"/>
          </a:xfrm>
          <a:prstGeom prst="rect">
            <a:avLst/>
          </a:prstGeom>
          <a:noFill/>
        </p:spPr>
        <p:txBody>
          <a:bodyPr wrap="square" rtlCol="0">
            <a:spAutoFit/>
          </a:bodyPr>
          <a:lstStyle/>
          <a:p>
            <a:pPr algn="ctr"/>
            <a:r>
              <a:rPr lang="en-US" sz="66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OUR JOURNEY</a:t>
            </a:r>
          </a:p>
        </p:txBody>
      </p:sp>
      <p:pic>
        <p:nvPicPr>
          <p:cNvPr id="9" name="Picture 8">
            <a:extLst>
              <a:ext uri="{FF2B5EF4-FFF2-40B4-BE49-F238E27FC236}">
                <a16:creationId xmlns:a16="http://schemas.microsoft.com/office/drawing/2014/main" id="{DE2E6E75-6C8C-438D-8ED7-29B3D27D0EC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20733132">
            <a:off x="3819777" y="-885151"/>
            <a:ext cx="6370356" cy="7776424"/>
          </a:xfrm>
          <a:prstGeom prst="rect">
            <a:avLst/>
          </a:prstGeom>
        </p:spPr>
      </p:pic>
      <p:pic>
        <p:nvPicPr>
          <p:cNvPr id="10" name="Picture 9">
            <a:extLst>
              <a:ext uri="{FF2B5EF4-FFF2-40B4-BE49-F238E27FC236}">
                <a16:creationId xmlns:a16="http://schemas.microsoft.com/office/drawing/2014/main" id="{6E8C0613-608A-40A2-8449-5E61A292BC3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7379745" y="2510018"/>
            <a:ext cx="1580128" cy="1836900"/>
          </a:xfrm>
          <a:prstGeom prst="rect">
            <a:avLst/>
          </a:prstGeom>
        </p:spPr>
      </p:pic>
      <p:pic>
        <p:nvPicPr>
          <p:cNvPr id="11" name="Picture 10">
            <a:extLst>
              <a:ext uri="{FF2B5EF4-FFF2-40B4-BE49-F238E27FC236}">
                <a16:creationId xmlns:a16="http://schemas.microsoft.com/office/drawing/2014/main" id="{3E4A0B90-9C10-42F6-A7C7-6556E89681E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5797664" y="2677478"/>
            <a:ext cx="894894" cy="1040314"/>
          </a:xfrm>
          <a:prstGeom prst="rect">
            <a:avLst/>
          </a:prstGeom>
        </p:spPr>
      </p:pic>
      <p:pic>
        <p:nvPicPr>
          <p:cNvPr id="12" name="Picture 11">
            <a:extLst>
              <a:ext uri="{FF2B5EF4-FFF2-40B4-BE49-F238E27FC236}">
                <a16:creationId xmlns:a16="http://schemas.microsoft.com/office/drawing/2014/main" id="{5E85822E-65F2-46A1-8446-6B35D234589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859494" y="1284516"/>
            <a:ext cx="509877" cy="592731"/>
          </a:xfrm>
          <a:prstGeom prst="rect">
            <a:avLst/>
          </a:prstGeom>
        </p:spPr>
      </p:pic>
      <p:pic>
        <p:nvPicPr>
          <p:cNvPr id="13" name="Picture 12">
            <a:extLst>
              <a:ext uri="{FF2B5EF4-FFF2-40B4-BE49-F238E27FC236}">
                <a16:creationId xmlns:a16="http://schemas.microsoft.com/office/drawing/2014/main" id="{942B36F9-A79A-413D-A859-57785B6AB59B}"/>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394552" y="807160"/>
            <a:ext cx="436125" cy="506995"/>
          </a:xfrm>
          <a:prstGeom prst="rect">
            <a:avLst/>
          </a:prstGeom>
        </p:spPr>
      </p:pic>
      <p:pic>
        <p:nvPicPr>
          <p:cNvPr id="14" name="Picture 13">
            <a:extLst>
              <a:ext uri="{FF2B5EF4-FFF2-40B4-BE49-F238E27FC236}">
                <a16:creationId xmlns:a16="http://schemas.microsoft.com/office/drawing/2014/main" id="{BBE39E0C-63DC-4EA7-A6FA-CCEDEF17391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0000" b="90000" l="10000" r="90000">
                        <a14:foregroundMark x1="68400" y1="33681" x2="61650" y2="27419"/>
                        <a14:foregroundMark x1="61650" y1="27419" x2="56000" y2="39658"/>
                        <a14:foregroundMark x1="56000" y1="39658" x2="58050" y2="57875"/>
                        <a14:foregroundMark x1="58050" y1="57875" x2="63200" y2="68501"/>
                        <a14:foregroundMark x1="63200" y1="68501" x2="67150" y2="51803"/>
                        <a14:foregroundMark x1="67150" y1="51803" x2="68350" y2="35009"/>
                        <a14:foregroundMark x1="68350" y1="35009" x2="60750" y2="30455"/>
                        <a14:foregroundMark x1="60750" y1="30455" x2="57900" y2="48387"/>
                        <a14:foregroundMark x1="57900" y1="48387" x2="60600" y2="60816"/>
                        <a14:foregroundMark x1="60600" y1="60816" x2="67750" y2="48008"/>
                        <a14:foregroundMark x1="67750" y1="48008" x2="63800" y2="34725"/>
                        <a14:foregroundMark x1="63800" y1="34725" x2="56650" y2="49810"/>
                        <a14:foregroundMark x1="56650" y1="49810" x2="54900" y2="35769"/>
                        <a14:foregroundMark x1="54900" y1="35769" x2="59300" y2="31784"/>
                        <a14:foregroundMark x1="57350" y1="48387" x2="61300" y2="66414"/>
                        <a14:foregroundMark x1="59900" y1="59583" x2="56350" y2="46869"/>
                        <a14:foregroundMark x1="56350" y1="46869" x2="58650" y2="32163"/>
                        <a14:foregroundMark x1="58650" y1="32163" x2="61300" y2="29222"/>
                        <a14:foregroundMark x1="65250" y1="36717" x2="59400" y2="30361"/>
                        <a14:foregroundMark x1="59400" y1="30361" x2="56350" y2="45636"/>
                        <a14:foregroundMark x1="56350" y1="45636" x2="60350" y2="59583"/>
                        <a14:foregroundMark x1="60350" y1="59583" x2="67907" y2="55095"/>
                        <a14:foregroundMark x1="67700" y1="55218" x2="69000" y2="38046"/>
                        <a14:foregroundMark x1="69000" y1="38046" x2="63450" y2="28083"/>
                        <a14:foregroundMark x1="63450" y1="28083" x2="62650" y2="51328"/>
                        <a14:backgroundMark x1="20700" y1="39753" x2="17050" y2="64991"/>
                        <a14:backgroundMark x1="17050" y1="64991" x2="19250" y2="84725"/>
                        <a14:backgroundMark x1="19250" y1="84725" x2="51450" y2="75332"/>
                        <a14:backgroundMark x1="51450" y1="75332" x2="70550" y2="79032"/>
                        <a14:backgroundMark x1="70550" y1="79032" x2="77900" y2="76945"/>
                        <a14:backgroundMark x1="82300" y1="64137" x2="82300" y2="45731"/>
                        <a14:backgroundMark x1="74350" y1="62619" x2="80750" y2="49431"/>
                        <a14:backgroundMark x1="80750" y1="49431" x2="83450" y2="56262"/>
                        <a14:backgroundMark x1="67250" y1="59962" x2="69400" y2="54744"/>
                        <a14:backgroundMark x1="67600" y1="55882" x2="68200" y2="53605"/>
                      </a14:backgroundRemoval>
                    </a14:imgEffect>
                  </a14:imgLayer>
                </a14:imgProps>
              </a:ext>
              <a:ext uri="{28A0092B-C50C-407E-A947-70E740481C1C}">
                <a14:useLocalDpi xmlns:a14="http://schemas.microsoft.com/office/drawing/2010/main" val="0"/>
              </a:ext>
            </a:extLst>
          </a:blip>
          <a:srcRect l="52271" t="22677" r="25091" b="27386"/>
          <a:stretch/>
        </p:blipFill>
        <p:spPr>
          <a:xfrm>
            <a:off x="6859494" y="1983376"/>
            <a:ext cx="693303" cy="805964"/>
          </a:xfrm>
          <a:prstGeom prst="rect">
            <a:avLst/>
          </a:prstGeom>
        </p:spPr>
      </p:pic>
      <p:sp>
        <p:nvSpPr>
          <p:cNvPr id="16" name="TextBox 15">
            <a:extLst>
              <a:ext uri="{FF2B5EF4-FFF2-40B4-BE49-F238E27FC236}">
                <a16:creationId xmlns:a16="http://schemas.microsoft.com/office/drawing/2014/main" id="{5BF47358-EBAB-4D63-94B7-FAE5AEF80E59}"/>
              </a:ext>
            </a:extLst>
          </p:cNvPr>
          <p:cNvSpPr txBox="1"/>
          <p:nvPr/>
        </p:nvSpPr>
        <p:spPr>
          <a:xfrm>
            <a:off x="7932931" y="2966803"/>
            <a:ext cx="1026942" cy="461665"/>
          </a:xfrm>
          <a:prstGeom prst="rect">
            <a:avLst/>
          </a:prstGeom>
          <a:noFill/>
        </p:spPr>
        <p:txBody>
          <a:bodyPr wrap="square" rtlCol="0">
            <a:spAutoFit/>
          </a:bodyPr>
          <a:lstStyle/>
          <a:p>
            <a:r>
              <a:rPr lang="en-US" sz="2400" dirty="0"/>
              <a:t>1</a:t>
            </a:r>
          </a:p>
        </p:txBody>
      </p:sp>
      <p:sp>
        <p:nvSpPr>
          <p:cNvPr id="17" name="Google Shape;787;p49">
            <a:extLst>
              <a:ext uri="{FF2B5EF4-FFF2-40B4-BE49-F238E27FC236}">
                <a16:creationId xmlns:a16="http://schemas.microsoft.com/office/drawing/2014/main" id="{9BB93D4A-3F14-4EDD-8087-801F204F2980}"/>
              </a:ext>
            </a:extLst>
          </p:cNvPr>
          <p:cNvSpPr/>
          <p:nvPr/>
        </p:nvSpPr>
        <p:spPr>
          <a:xfrm>
            <a:off x="9464625" y="807160"/>
            <a:ext cx="694800" cy="763600"/>
          </a:xfrm>
          <a:prstGeom prst="rect">
            <a:avLst/>
          </a:prstGeom>
          <a:solidFill>
            <a:schemeClr val="lt1"/>
          </a:solidFill>
          <a:ln>
            <a:solidFill>
              <a:srgbClr val="142260"/>
            </a:solidFill>
          </a:ln>
        </p:spPr>
        <p:txBody>
          <a:bodyPr spcFirstLastPara="1" wrap="square" lIns="121900" tIns="121900" rIns="121900" bIns="121900" anchor="ctr" anchorCtr="0">
            <a:noAutofit/>
          </a:bodyPr>
          <a:lstStyle/>
          <a:p>
            <a:pPr algn="ctr"/>
            <a:r>
              <a:rPr lang="en" sz="3200" b="1" dirty="0">
                <a:solidFill>
                  <a:srgbClr val="142260"/>
                </a:solidFill>
                <a:latin typeface="Perpetua Titling MT" panose="02020502060505020804" pitchFamily="18" charset="0"/>
                <a:ea typeface="Poppins"/>
                <a:cs typeface="Poppins"/>
                <a:sym typeface="Poppins"/>
              </a:rPr>
              <a:t>01</a:t>
            </a:r>
            <a:endParaRPr sz="2667" b="1" dirty="0">
              <a:solidFill>
                <a:srgbClr val="142260"/>
              </a:solidFill>
              <a:latin typeface="Perpetua Titling MT" panose="02020502060505020804" pitchFamily="18" charset="0"/>
              <a:ea typeface="Poppins"/>
              <a:cs typeface="Poppins"/>
              <a:sym typeface="Poppins"/>
            </a:endParaRPr>
          </a:p>
        </p:txBody>
      </p:sp>
      <p:sp>
        <p:nvSpPr>
          <p:cNvPr id="18" name="TextBox 17">
            <a:extLst>
              <a:ext uri="{FF2B5EF4-FFF2-40B4-BE49-F238E27FC236}">
                <a16:creationId xmlns:a16="http://schemas.microsoft.com/office/drawing/2014/main" id="{6A0591FF-F060-415C-B4F3-EADF35EBF2D6}"/>
              </a:ext>
            </a:extLst>
          </p:cNvPr>
          <p:cNvSpPr txBox="1"/>
          <p:nvPr/>
        </p:nvSpPr>
        <p:spPr>
          <a:xfrm>
            <a:off x="8456281" y="1506020"/>
            <a:ext cx="2947226" cy="584775"/>
          </a:xfrm>
          <a:prstGeom prst="rect">
            <a:avLst/>
          </a:prstGeom>
          <a:noFill/>
        </p:spPr>
        <p:txBody>
          <a:bodyPr wrap="square">
            <a:spAutoFit/>
          </a:bodyPr>
          <a:lstStyle/>
          <a:p>
            <a:pPr lvl="0" algn="ctr"/>
            <a:r>
              <a:rPr lang="en-US" sz="3200" dirty="0">
                <a:solidFill>
                  <a:srgbClr val="142260"/>
                </a:solidFill>
                <a:highlight>
                  <a:srgbClr val="2EC3C8"/>
                </a:highlight>
                <a:latin typeface="Sitka Heading Semibold" pitchFamily="2" charset="0"/>
                <a:cs typeface="Times New Roman" panose="02020603050405020304" pitchFamily="18" charset="0"/>
              </a:rPr>
              <a:t>Obtaining Data</a:t>
            </a:r>
          </a:p>
        </p:txBody>
      </p:sp>
      <p:sp>
        <p:nvSpPr>
          <p:cNvPr id="4" name="Slide Number Placeholder 3">
            <a:extLst>
              <a:ext uri="{FF2B5EF4-FFF2-40B4-BE49-F238E27FC236}">
                <a16:creationId xmlns:a16="http://schemas.microsoft.com/office/drawing/2014/main" id="{B6DF8844-CE34-46EB-B99E-FE897D2696DD}"/>
              </a:ext>
            </a:extLst>
          </p:cNvPr>
          <p:cNvSpPr>
            <a:spLocks noGrp="1"/>
          </p:cNvSpPr>
          <p:nvPr>
            <p:ph type="sldNum" sz="quarter" idx="12"/>
          </p:nvPr>
        </p:nvSpPr>
        <p:spPr>
          <a:xfrm>
            <a:off x="8787825" y="6320839"/>
            <a:ext cx="2743200" cy="365125"/>
          </a:xfrm>
        </p:spPr>
        <p:txBody>
          <a:bodyPr/>
          <a:lstStyle/>
          <a:p>
            <a:fld id="{902DE6EE-8502-4327-A89B-4FE566ADE227}" type="slidenum">
              <a:rPr lang="en-US" sz="1800" b="1" smtClean="0">
                <a:solidFill>
                  <a:srgbClr val="142260"/>
                </a:solidFill>
              </a:rPr>
              <a:t>8</a:t>
            </a:fld>
            <a:endParaRPr lang="en-US" sz="1800" b="1" dirty="0">
              <a:solidFill>
                <a:srgbClr val="142260"/>
              </a:solidFill>
            </a:endParaRPr>
          </a:p>
        </p:txBody>
      </p:sp>
    </p:spTree>
    <p:extLst>
      <p:ext uri="{BB962C8B-B14F-4D97-AF65-F5344CB8AC3E}">
        <p14:creationId xmlns:p14="http://schemas.microsoft.com/office/powerpoint/2010/main" val="1968249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652A82-2C36-4738-B10F-0FCA0384F3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401"/>
            <a:ext cx="12192000" cy="6878802"/>
          </a:xfrm>
          <a:prstGeom prst="rect">
            <a:avLst/>
          </a:prstGeom>
        </p:spPr>
      </p:pic>
      <p:pic>
        <p:nvPicPr>
          <p:cNvPr id="6" name="Picture 5">
            <a:extLst>
              <a:ext uri="{FF2B5EF4-FFF2-40B4-BE49-F238E27FC236}">
                <a16:creationId xmlns:a16="http://schemas.microsoft.com/office/drawing/2014/main" id="{7A8C9535-D7EF-4609-80A6-1AB72D16122A}"/>
              </a:ext>
            </a:extLst>
          </p:cNvPr>
          <p:cNvPicPr>
            <a:picLocks noChangeAspect="1"/>
          </p:cNvPicPr>
          <p:nvPr/>
        </p:nvPicPr>
        <p:blipFill>
          <a:blip r:embed="rId3"/>
          <a:stretch>
            <a:fillRect/>
          </a:stretch>
        </p:blipFill>
        <p:spPr>
          <a:xfrm>
            <a:off x="1278533" y="1026942"/>
            <a:ext cx="3673295" cy="3744910"/>
          </a:xfrm>
          <a:prstGeom prst="ellipse">
            <a:avLst/>
          </a:prstGeom>
          <a:ln>
            <a:noFill/>
          </a:ln>
          <a:effectLst>
            <a:softEdge rad="112500"/>
          </a:effectLst>
        </p:spPr>
      </p:pic>
      <p:sp>
        <p:nvSpPr>
          <p:cNvPr id="7" name="TextBox 6">
            <a:extLst>
              <a:ext uri="{FF2B5EF4-FFF2-40B4-BE49-F238E27FC236}">
                <a16:creationId xmlns:a16="http://schemas.microsoft.com/office/drawing/2014/main" id="{58E6602A-FA9E-4458-80A2-32E10CBA4F18}"/>
              </a:ext>
            </a:extLst>
          </p:cNvPr>
          <p:cNvSpPr txBox="1"/>
          <p:nvPr/>
        </p:nvSpPr>
        <p:spPr>
          <a:xfrm>
            <a:off x="5264834" y="2158703"/>
            <a:ext cx="6196818" cy="1779974"/>
          </a:xfrm>
          <a:prstGeom prst="rect">
            <a:avLst/>
          </a:prstGeom>
          <a:noFill/>
        </p:spPr>
        <p:txBody>
          <a:bodyPr wrap="square">
            <a:spAutoFit/>
          </a:bodyPr>
          <a:lstStyle/>
          <a:p>
            <a:pPr algn="ctr">
              <a:lnSpc>
                <a:spcPct val="150000"/>
              </a:lnSpc>
            </a:pPr>
            <a:r>
              <a:rPr lang="en-US" sz="2400" dirty="0">
                <a:solidFill>
                  <a:srgbClr val="142260"/>
                </a:solidFill>
                <a:latin typeface="Sitka Heading Semibold" pitchFamily="2" charset="0"/>
                <a:cs typeface="Times New Roman" panose="02020603050405020304" pitchFamily="18" charset="0"/>
              </a:rPr>
              <a:t>We got CBC data from </a:t>
            </a:r>
            <a:r>
              <a:rPr lang="en-US" sz="2800" b="1" dirty="0">
                <a:solidFill>
                  <a:srgbClr val="142260"/>
                </a:solidFill>
                <a:latin typeface="Sitka Heading Semibold" pitchFamily="2" charset="0"/>
                <a:cs typeface="Times New Roman" panose="02020603050405020304" pitchFamily="18" charset="0"/>
              </a:rPr>
              <a:t>Al-Hakim</a:t>
            </a:r>
            <a:r>
              <a:rPr lang="en-US" sz="2400" b="1" dirty="0">
                <a:solidFill>
                  <a:srgbClr val="142260"/>
                </a:solidFill>
                <a:latin typeface="Sitka Heading Semibold" pitchFamily="2" charset="0"/>
                <a:cs typeface="Times New Roman" panose="02020603050405020304" pitchFamily="18" charset="0"/>
              </a:rPr>
              <a:t> </a:t>
            </a:r>
            <a:r>
              <a:rPr lang="en-US" sz="2400" dirty="0">
                <a:solidFill>
                  <a:srgbClr val="142260"/>
                </a:solidFill>
                <a:latin typeface="Sitka Heading Semibold" pitchFamily="2" charset="0"/>
                <a:cs typeface="Times New Roman" panose="02020603050405020304" pitchFamily="18" charset="0"/>
              </a:rPr>
              <a:t>Medical Complex because we need real data, and this is what Data Mining requires.</a:t>
            </a:r>
          </a:p>
        </p:txBody>
      </p:sp>
      <p:sp>
        <p:nvSpPr>
          <p:cNvPr id="9" name="TextBox 8">
            <a:extLst>
              <a:ext uri="{FF2B5EF4-FFF2-40B4-BE49-F238E27FC236}">
                <a16:creationId xmlns:a16="http://schemas.microsoft.com/office/drawing/2014/main" id="{9004E0A8-B42A-4D48-B70D-F58D336F9E11}"/>
              </a:ext>
            </a:extLst>
          </p:cNvPr>
          <p:cNvSpPr txBox="1"/>
          <p:nvPr/>
        </p:nvSpPr>
        <p:spPr>
          <a:xfrm>
            <a:off x="6328835" y="1299475"/>
            <a:ext cx="6196818" cy="646331"/>
          </a:xfrm>
          <a:prstGeom prst="rect">
            <a:avLst/>
          </a:prstGeom>
          <a:noFill/>
        </p:spPr>
        <p:txBody>
          <a:bodyPr wrap="square">
            <a:spAutoFit/>
          </a:bodyPr>
          <a:lstStyle/>
          <a:p>
            <a:r>
              <a:rPr lang="en-US" sz="3600" b="1" dirty="0">
                <a:solidFill>
                  <a:srgbClr val="142260"/>
                </a:solidFill>
                <a:effectLst>
                  <a:outerShdw blurRad="38100" dist="38100" dir="2700000" algn="tl">
                    <a:srgbClr val="000000">
                      <a:alpha val="43137"/>
                    </a:srgbClr>
                  </a:outerShdw>
                </a:effectLst>
                <a:highlight>
                  <a:srgbClr val="2EC3C8"/>
                </a:highlight>
                <a:latin typeface="Sitka Heading Semibold" pitchFamily="2" charset="0"/>
                <a:cs typeface="Aharoni" panose="02010803020104030203" pitchFamily="2" charset="-79"/>
              </a:rPr>
              <a:t>Obtaining Data</a:t>
            </a:r>
          </a:p>
        </p:txBody>
      </p:sp>
      <p:pic>
        <p:nvPicPr>
          <p:cNvPr id="4" name="Picture 3">
            <a:extLst>
              <a:ext uri="{FF2B5EF4-FFF2-40B4-BE49-F238E27FC236}">
                <a16:creationId xmlns:a16="http://schemas.microsoft.com/office/drawing/2014/main" id="{8AF28361-522E-4DA5-B215-892FABB6DBC9}"/>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034" b="97083" l="3809" r="89844">
                        <a14:foregroundMark x1="31250" y1="14819" x2="29199" y2="4667"/>
                        <a14:foregroundMark x1="29199" y1="4667" x2="21875" y2="2334"/>
                        <a14:foregroundMark x1="21875" y1="2334" x2="16602" y2="9218"/>
                        <a14:foregroundMark x1="16602" y1="9218" x2="19434" y2="18436"/>
                        <a14:foregroundMark x1="19434" y1="18436" x2="26660" y2="20420"/>
                        <a14:foregroundMark x1="26660" y1="20420" x2="31445" y2="15986"/>
                        <a14:foregroundMark x1="29004" y1="3851" x2="19922" y2="3034"/>
                        <a14:foregroundMark x1="3906" y1="92532" x2="12695" y2="71645"/>
                        <a14:foregroundMark x1="27637" y1="97083" x2="27441" y2="92882"/>
                        <a14:foregroundMark x1="46289" y1="45741" x2="43066" y2="43874"/>
                      </a14:backgroundRemoval>
                    </a14:imgEffect>
                  </a14:imgLayer>
                </a14:imgProps>
              </a:ext>
              <a:ext uri="{28A0092B-C50C-407E-A947-70E740481C1C}">
                <a14:useLocalDpi xmlns:a14="http://schemas.microsoft.com/office/drawing/2010/main" val="0"/>
              </a:ext>
            </a:extLst>
          </a:blip>
          <a:stretch>
            <a:fillRect/>
          </a:stretch>
        </p:blipFill>
        <p:spPr>
          <a:xfrm>
            <a:off x="1562707" y="2799471"/>
            <a:ext cx="2084317" cy="1744394"/>
          </a:xfrm>
          <a:prstGeom prst="rect">
            <a:avLst/>
          </a:prstGeom>
        </p:spPr>
      </p:pic>
      <p:sp>
        <p:nvSpPr>
          <p:cNvPr id="10" name="Slide Number Placeholder 9">
            <a:extLst>
              <a:ext uri="{FF2B5EF4-FFF2-40B4-BE49-F238E27FC236}">
                <a16:creationId xmlns:a16="http://schemas.microsoft.com/office/drawing/2014/main" id="{ABE89AE3-F3F1-404B-8764-75EECEC2F156}"/>
              </a:ext>
            </a:extLst>
          </p:cNvPr>
          <p:cNvSpPr>
            <a:spLocks noGrp="1"/>
          </p:cNvSpPr>
          <p:nvPr>
            <p:ph type="sldNum" sz="quarter" idx="12"/>
          </p:nvPr>
        </p:nvSpPr>
        <p:spPr>
          <a:xfrm>
            <a:off x="8859175" y="6303084"/>
            <a:ext cx="2743200" cy="365125"/>
          </a:xfrm>
        </p:spPr>
        <p:txBody>
          <a:bodyPr/>
          <a:lstStyle/>
          <a:p>
            <a:fld id="{902DE6EE-8502-4327-A89B-4FE566ADE227}" type="slidenum">
              <a:rPr lang="en-US" sz="1800" b="1" smtClean="0">
                <a:solidFill>
                  <a:srgbClr val="142260"/>
                </a:solidFill>
              </a:rPr>
              <a:t>9</a:t>
            </a:fld>
            <a:endParaRPr lang="en-US" sz="1800" b="1" dirty="0">
              <a:solidFill>
                <a:srgbClr val="142260"/>
              </a:solidFill>
            </a:endParaRPr>
          </a:p>
        </p:txBody>
      </p:sp>
    </p:spTree>
    <p:extLst>
      <p:ext uri="{BB962C8B-B14F-4D97-AF65-F5344CB8AC3E}">
        <p14:creationId xmlns:p14="http://schemas.microsoft.com/office/powerpoint/2010/main" val="1117482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500"/>
                                        <p:tgtEl>
                                          <p:spTgt spid="4"/>
                                        </p:tgtEl>
                                        <p:attrNameLst>
                                          <p:attrName>ppt_x</p:attrName>
                                        </p:attrNameLst>
                                      </p:cBhvr>
                                      <p:tavLst>
                                        <p:tav tm="0">
                                          <p:val>
                                            <p:strVal val="#ppt_x-#ppt_w*1.125000"/>
                                          </p:val>
                                        </p:tav>
                                        <p:tav tm="100000">
                                          <p:val>
                                            <p:strVal val="#ppt_x"/>
                                          </p:val>
                                        </p:tav>
                                      </p:tavLst>
                                    </p:anim>
                                    <p:animEffect transition="in" filter="wipe(right)">
                                      <p:cBhvr>
                                        <p:cTn id="8" dur="3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2526</TotalTime>
  <Words>1142</Words>
  <Application>Microsoft Office PowerPoint</Application>
  <PresentationFormat>Widescreen</PresentationFormat>
  <Paragraphs>390</Paragraphs>
  <Slides>32</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Arial</vt:lpstr>
      <vt:lpstr>Calibri</vt:lpstr>
      <vt:lpstr>Calibri Light</vt:lpstr>
      <vt:lpstr>Cambria Math</vt:lpstr>
      <vt:lpstr>Cooper Black</vt:lpstr>
      <vt:lpstr>Perpetua Titling MT</vt:lpstr>
      <vt:lpstr>Poppins</vt:lpstr>
      <vt:lpstr>Sitka Heading Semibold</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Aya Ramadan</dc:creator>
  <cp:lastModifiedBy>Aya Ramadan</cp:lastModifiedBy>
  <cp:revision>149</cp:revision>
  <dcterms:created xsi:type="dcterms:W3CDTF">2022-04-26T16:19:18Z</dcterms:created>
  <dcterms:modified xsi:type="dcterms:W3CDTF">2022-05-23T20:22:50Z</dcterms:modified>
</cp:coreProperties>
</file>