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7"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43"/>
    <p:restoredTop sz="94655"/>
  </p:normalViewPr>
  <p:slideViewPr>
    <p:cSldViewPr snapToGrid="0" snapToObjects="1">
      <p:cViewPr>
        <p:scale>
          <a:sx n="21" d="100"/>
          <a:sy n="21" d="100"/>
        </p:scale>
        <p:origin x="708" y="-240"/>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E9724D-6106-B84D-AD73-88AB3BCE741D}" type="datetimeFigureOut">
              <a:rPr lang="en-US" smtClean="0"/>
              <a:t>5/17/2019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8A78A6-91B1-A94B-8013-D04A98434E6D}" type="slidenum">
              <a:rPr lang="en-US" smtClean="0"/>
              <a:t>‹#›</a:t>
            </a:fld>
            <a:endParaRPr lang="en-US"/>
          </a:p>
        </p:txBody>
      </p:sp>
    </p:spTree>
    <p:extLst>
      <p:ext uri="{BB962C8B-B14F-4D97-AF65-F5344CB8AC3E}">
        <p14:creationId xmlns:p14="http://schemas.microsoft.com/office/powerpoint/2010/main" val="1644038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8A78A6-91B1-A94B-8013-D04A98434E6D}" type="slidenum">
              <a:rPr lang="en-US" smtClean="0"/>
              <a:t>1</a:t>
            </a:fld>
            <a:endParaRPr lang="en-US"/>
          </a:p>
        </p:txBody>
      </p:sp>
    </p:spTree>
    <p:extLst>
      <p:ext uri="{BB962C8B-B14F-4D97-AF65-F5344CB8AC3E}">
        <p14:creationId xmlns:p14="http://schemas.microsoft.com/office/powerpoint/2010/main" val="3910095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ckground Image">
    <p:spTree>
      <p:nvGrpSpPr>
        <p:cNvPr id="1" name=""/>
        <p:cNvGrpSpPr/>
        <p:nvPr/>
      </p:nvGrpSpPr>
      <p:grpSpPr>
        <a:xfrm>
          <a:off x="0" y="0"/>
          <a:ext cx="0" cy="0"/>
          <a:chOff x="0" y="0"/>
          <a:chExt cx="0" cy="0"/>
        </a:xfrm>
      </p:grpSpPr>
      <p:cxnSp>
        <p:nvCxnSpPr>
          <p:cNvPr id="8" name="Straight Connector 7"/>
          <p:cNvCxnSpPr/>
          <p:nvPr userDrawn="1"/>
        </p:nvCxnSpPr>
        <p:spPr bwMode="auto">
          <a:xfrm>
            <a:off x="11185525" y="6742380"/>
            <a:ext cx="0" cy="22860000"/>
          </a:xfrm>
          <a:prstGeom prst="line">
            <a:avLst/>
          </a:prstGeom>
          <a:noFill/>
          <a:ln w="25400" cap="flat" cmpd="sng" algn="ctr">
            <a:solidFill>
              <a:schemeClr val="tx1"/>
            </a:solidFill>
            <a:prstDash val="dash"/>
            <a:round/>
            <a:headEnd type="oval" w="med" len="med"/>
            <a:tailEnd type="oval" w="med" len="med"/>
          </a:ln>
          <a:effectLst/>
        </p:spPr>
      </p:cxnSp>
      <p:cxnSp>
        <p:nvCxnSpPr>
          <p:cNvPr id="9" name="Straight Connector 9"/>
          <p:cNvCxnSpPr>
            <a:cxnSpLocks noChangeShapeType="1"/>
          </p:cNvCxnSpPr>
          <p:nvPr userDrawn="1"/>
        </p:nvCxnSpPr>
        <p:spPr bwMode="auto">
          <a:xfrm>
            <a:off x="11307763" y="8992295"/>
            <a:ext cx="914400" cy="914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0" name="Straight Connector 9"/>
          <p:cNvCxnSpPr/>
          <p:nvPr userDrawn="1"/>
        </p:nvCxnSpPr>
        <p:spPr bwMode="auto">
          <a:xfrm>
            <a:off x="21945600" y="6742380"/>
            <a:ext cx="0" cy="22860000"/>
          </a:xfrm>
          <a:prstGeom prst="line">
            <a:avLst/>
          </a:prstGeom>
          <a:noFill/>
          <a:ln w="25400" cap="flat" cmpd="sng" algn="ctr">
            <a:solidFill>
              <a:schemeClr val="tx1"/>
            </a:solidFill>
            <a:prstDash val="dash"/>
            <a:round/>
            <a:headEnd type="oval" w="med" len="med"/>
            <a:tailEnd type="oval" w="med" len="med"/>
          </a:ln>
          <a:effectLst/>
        </p:spPr>
      </p:cxnSp>
      <p:cxnSp>
        <p:nvCxnSpPr>
          <p:cNvPr id="11" name="Straight Connector 10"/>
          <p:cNvCxnSpPr/>
          <p:nvPr userDrawn="1"/>
        </p:nvCxnSpPr>
        <p:spPr bwMode="auto">
          <a:xfrm>
            <a:off x="32705675" y="6742380"/>
            <a:ext cx="0" cy="22860000"/>
          </a:xfrm>
          <a:prstGeom prst="line">
            <a:avLst/>
          </a:prstGeom>
          <a:noFill/>
          <a:ln w="25400" cap="flat" cmpd="sng" algn="ctr">
            <a:solidFill>
              <a:schemeClr val="tx1"/>
            </a:solidFill>
            <a:prstDash val="dash"/>
            <a:round/>
            <a:headEnd type="oval" w="med" len="med"/>
            <a:tailEnd type="oval" w="med" len="med"/>
          </a:ln>
          <a:effectLst/>
        </p:spPr>
      </p:cxnSp>
      <p:sp>
        <p:nvSpPr>
          <p:cNvPr id="12" name="Content Placeholder 9"/>
          <p:cNvSpPr>
            <a:spLocks noGrp="1"/>
          </p:cNvSpPr>
          <p:nvPr>
            <p:ph sz="quarter" idx="10"/>
          </p:nvPr>
        </p:nvSpPr>
        <p:spPr>
          <a:xfrm>
            <a:off x="914400" y="6859659"/>
            <a:ext cx="9798050" cy="14728138"/>
          </a:xfrm>
          <a:prstGeom prst="rect">
            <a:avLst/>
          </a:prstGeom>
        </p:spPr>
        <p:txBody>
          <a:bodyPr/>
          <a:lstStyle>
            <a:lvl1pPr>
              <a:lnSpc>
                <a:spcPts val="4600"/>
              </a:lnSpc>
              <a:spcBef>
                <a:spcPts val="0"/>
              </a:spcBef>
              <a:defRPr sz="2800" baseline="0">
                <a:solidFill>
                  <a:schemeClr val="bg1">
                    <a:lumMod val="50000"/>
                  </a:schemeClr>
                </a:solidFill>
                <a:latin typeface="Arial" charset="0"/>
              </a:defRPr>
            </a:lvl1pPr>
            <a:lvl2pPr>
              <a:lnSpc>
                <a:spcPts val="4600"/>
              </a:lnSpc>
              <a:spcBef>
                <a:spcPts val="0"/>
              </a:spcBef>
              <a:defRPr sz="2800" baseline="0">
                <a:solidFill>
                  <a:schemeClr val="bg1">
                    <a:lumMod val="50000"/>
                  </a:schemeClr>
                </a:solidFill>
                <a:latin typeface="Arial" charset="0"/>
              </a:defRPr>
            </a:lvl2pPr>
            <a:lvl3pPr>
              <a:lnSpc>
                <a:spcPts val="4600"/>
              </a:lnSpc>
              <a:spcBef>
                <a:spcPts val="0"/>
              </a:spcBef>
              <a:defRPr sz="2800" baseline="0">
                <a:solidFill>
                  <a:schemeClr val="bg1">
                    <a:lumMod val="50000"/>
                  </a:schemeClr>
                </a:solidFill>
                <a:latin typeface="Arial" charset="0"/>
              </a:defRPr>
            </a:lvl3pPr>
            <a:lvl4pPr>
              <a:lnSpc>
                <a:spcPts val="4600"/>
              </a:lnSpc>
              <a:spcBef>
                <a:spcPts val="0"/>
              </a:spcBef>
              <a:defRPr sz="2800" baseline="0">
                <a:solidFill>
                  <a:schemeClr val="bg1">
                    <a:lumMod val="50000"/>
                  </a:schemeClr>
                </a:solidFill>
                <a:latin typeface="Arial" charset="0"/>
              </a:defRPr>
            </a:lvl4pPr>
            <a:lvl5pPr marL="2286000" indent="-457200">
              <a:lnSpc>
                <a:spcPts val="4600"/>
              </a:lnSpc>
              <a:spcBef>
                <a:spcPts val="0"/>
              </a:spcBef>
              <a:buClr>
                <a:srgbClr val="245EAC"/>
              </a:buClr>
              <a:buFont typeface="Arial" charset="0"/>
              <a:buChar char="•"/>
              <a:defRPr sz="2800" baseline="0">
                <a:solidFill>
                  <a:schemeClr val="bg1">
                    <a:lumMod val="50000"/>
                  </a:schemeClr>
                </a:solidFill>
                <a:latin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Picture Placeholder 2"/>
          <p:cNvSpPr>
            <a:spLocks noGrp="1"/>
          </p:cNvSpPr>
          <p:nvPr>
            <p:ph type="pic" sz="quarter" idx="16"/>
          </p:nvPr>
        </p:nvSpPr>
        <p:spPr>
          <a:xfrm>
            <a:off x="914400" y="22086737"/>
            <a:ext cx="9798050" cy="7452360"/>
          </a:xfrm>
          <a:prstGeom prst="rect">
            <a:avLst/>
          </a:prstGeom>
          <a:solidFill>
            <a:schemeClr val="bg2">
              <a:lumMod val="85000"/>
            </a:schemeClr>
          </a:solidFill>
        </p:spPr>
        <p:txBody>
          <a:bodyPr>
            <a:normAutofit/>
          </a:bodyPr>
          <a:lstStyle/>
          <a:p>
            <a:pPr marL="0" indent="0" algn="ctr">
              <a:buNone/>
            </a:pPr>
            <a:endParaRPr lang="en-US" dirty="0"/>
          </a:p>
        </p:txBody>
      </p:sp>
      <p:sp>
        <p:nvSpPr>
          <p:cNvPr id="14" name="Picture Placeholder 2"/>
          <p:cNvSpPr>
            <a:spLocks noGrp="1"/>
          </p:cNvSpPr>
          <p:nvPr>
            <p:ph type="pic" sz="quarter" idx="17"/>
          </p:nvPr>
        </p:nvSpPr>
        <p:spPr>
          <a:xfrm>
            <a:off x="33194624" y="17881325"/>
            <a:ext cx="9798050" cy="7452360"/>
          </a:xfrm>
          <a:prstGeom prst="rect">
            <a:avLst/>
          </a:prstGeom>
          <a:solidFill>
            <a:schemeClr val="bg2">
              <a:lumMod val="85000"/>
            </a:schemeClr>
          </a:solidFill>
        </p:spPr>
        <p:txBody>
          <a:bodyPr/>
          <a:lstStyle/>
          <a:p>
            <a:pPr marL="0" indent="0" algn="ctr">
              <a:buNone/>
            </a:pPr>
            <a:endParaRPr lang="en-US" dirty="0"/>
          </a:p>
        </p:txBody>
      </p:sp>
      <p:sp>
        <p:nvSpPr>
          <p:cNvPr id="15" name="Content Placeholder 9"/>
          <p:cNvSpPr>
            <a:spLocks noGrp="1"/>
          </p:cNvSpPr>
          <p:nvPr>
            <p:ph sz="quarter" idx="18"/>
          </p:nvPr>
        </p:nvSpPr>
        <p:spPr>
          <a:xfrm>
            <a:off x="11674474" y="6859658"/>
            <a:ext cx="9798050" cy="22679442"/>
          </a:xfrm>
          <a:prstGeom prst="rect">
            <a:avLst/>
          </a:prstGeom>
        </p:spPr>
        <p:txBody>
          <a:bodyPr/>
          <a:lstStyle>
            <a:lvl1pPr>
              <a:lnSpc>
                <a:spcPts val="4600"/>
              </a:lnSpc>
              <a:spcBef>
                <a:spcPts val="0"/>
              </a:spcBef>
              <a:defRPr sz="2800" baseline="0">
                <a:solidFill>
                  <a:schemeClr val="bg1">
                    <a:lumMod val="50000"/>
                  </a:schemeClr>
                </a:solidFill>
                <a:latin typeface="Arial" charset="0"/>
              </a:defRPr>
            </a:lvl1pPr>
            <a:lvl2pPr>
              <a:lnSpc>
                <a:spcPts val="4600"/>
              </a:lnSpc>
              <a:spcBef>
                <a:spcPts val="0"/>
              </a:spcBef>
              <a:defRPr sz="2800" baseline="0">
                <a:solidFill>
                  <a:schemeClr val="bg1">
                    <a:lumMod val="50000"/>
                  </a:schemeClr>
                </a:solidFill>
                <a:latin typeface="Arial" charset="0"/>
              </a:defRPr>
            </a:lvl2pPr>
            <a:lvl3pPr>
              <a:lnSpc>
                <a:spcPts val="4600"/>
              </a:lnSpc>
              <a:spcBef>
                <a:spcPts val="0"/>
              </a:spcBef>
              <a:defRPr sz="2800" baseline="0">
                <a:solidFill>
                  <a:schemeClr val="bg1">
                    <a:lumMod val="50000"/>
                  </a:schemeClr>
                </a:solidFill>
                <a:latin typeface="Arial" charset="0"/>
              </a:defRPr>
            </a:lvl3pPr>
            <a:lvl4pPr>
              <a:lnSpc>
                <a:spcPts val="4600"/>
              </a:lnSpc>
              <a:spcBef>
                <a:spcPts val="0"/>
              </a:spcBef>
              <a:defRPr sz="2800" baseline="0">
                <a:solidFill>
                  <a:schemeClr val="bg1">
                    <a:lumMod val="50000"/>
                  </a:schemeClr>
                </a:solidFill>
                <a:latin typeface="Arial" charset="0"/>
              </a:defRPr>
            </a:lvl4pPr>
            <a:lvl5pPr marL="2286000" indent="-457200">
              <a:lnSpc>
                <a:spcPts val="4600"/>
              </a:lnSpc>
              <a:spcBef>
                <a:spcPts val="0"/>
              </a:spcBef>
              <a:buClr>
                <a:srgbClr val="245EAC"/>
              </a:buClr>
              <a:buFont typeface="Arial" charset="0"/>
              <a:buChar char="•"/>
              <a:defRPr sz="2800" baseline="0">
                <a:solidFill>
                  <a:schemeClr val="bg1">
                    <a:lumMod val="50000"/>
                  </a:schemeClr>
                </a:solidFill>
                <a:latin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9"/>
          <p:cNvSpPr>
            <a:spLocks noGrp="1"/>
          </p:cNvSpPr>
          <p:nvPr>
            <p:ph sz="quarter" idx="19"/>
          </p:nvPr>
        </p:nvSpPr>
        <p:spPr>
          <a:xfrm>
            <a:off x="22418677" y="6863122"/>
            <a:ext cx="9798050" cy="6975763"/>
          </a:xfrm>
          <a:prstGeom prst="rect">
            <a:avLst/>
          </a:prstGeom>
        </p:spPr>
        <p:txBody>
          <a:bodyPr/>
          <a:lstStyle>
            <a:lvl1pPr>
              <a:lnSpc>
                <a:spcPts val="4600"/>
              </a:lnSpc>
              <a:spcBef>
                <a:spcPts val="0"/>
              </a:spcBef>
              <a:defRPr sz="2800" baseline="0">
                <a:solidFill>
                  <a:schemeClr val="bg1">
                    <a:lumMod val="50000"/>
                  </a:schemeClr>
                </a:solidFill>
                <a:latin typeface="Arial" charset="0"/>
              </a:defRPr>
            </a:lvl1pPr>
            <a:lvl2pPr>
              <a:lnSpc>
                <a:spcPts val="4600"/>
              </a:lnSpc>
              <a:spcBef>
                <a:spcPts val="0"/>
              </a:spcBef>
              <a:defRPr sz="2800" baseline="0">
                <a:solidFill>
                  <a:schemeClr val="bg1">
                    <a:lumMod val="50000"/>
                  </a:schemeClr>
                </a:solidFill>
                <a:latin typeface="Arial" charset="0"/>
              </a:defRPr>
            </a:lvl2pPr>
            <a:lvl3pPr>
              <a:lnSpc>
                <a:spcPts val="4600"/>
              </a:lnSpc>
              <a:spcBef>
                <a:spcPts val="0"/>
              </a:spcBef>
              <a:defRPr sz="2800" baseline="0">
                <a:solidFill>
                  <a:schemeClr val="bg1">
                    <a:lumMod val="50000"/>
                  </a:schemeClr>
                </a:solidFill>
                <a:latin typeface="Arial" charset="0"/>
              </a:defRPr>
            </a:lvl3pPr>
            <a:lvl4pPr>
              <a:lnSpc>
                <a:spcPts val="4600"/>
              </a:lnSpc>
              <a:spcBef>
                <a:spcPts val="0"/>
              </a:spcBef>
              <a:defRPr sz="2800" baseline="0">
                <a:solidFill>
                  <a:schemeClr val="bg1">
                    <a:lumMod val="50000"/>
                  </a:schemeClr>
                </a:solidFill>
                <a:latin typeface="Arial" charset="0"/>
              </a:defRPr>
            </a:lvl4pPr>
            <a:lvl5pPr marL="2286000" indent="-457200">
              <a:lnSpc>
                <a:spcPts val="4600"/>
              </a:lnSpc>
              <a:spcBef>
                <a:spcPts val="0"/>
              </a:spcBef>
              <a:buClr>
                <a:srgbClr val="245EAC"/>
              </a:buClr>
              <a:buFont typeface="Arial" charset="0"/>
              <a:buChar char="•"/>
              <a:defRPr sz="2800" baseline="0">
                <a:solidFill>
                  <a:schemeClr val="bg1">
                    <a:lumMod val="50000"/>
                  </a:schemeClr>
                </a:solidFill>
                <a:latin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9"/>
          <p:cNvSpPr>
            <a:spLocks noGrp="1"/>
          </p:cNvSpPr>
          <p:nvPr>
            <p:ph sz="quarter" idx="20"/>
          </p:nvPr>
        </p:nvSpPr>
        <p:spPr>
          <a:xfrm>
            <a:off x="33194624" y="6859659"/>
            <a:ext cx="9798050" cy="10195894"/>
          </a:xfrm>
          <a:prstGeom prst="rect">
            <a:avLst/>
          </a:prstGeom>
        </p:spPr>
        <p:txBody>
          <a:bodyPr/>
          <a:lstStyle>
            <a:lvl1pPr>
              <a:lnSpc>
                <a:spcPts val="4600"/>
              </a:lnSpc>
              <a:spcBef>
                <a:spcPts val="0"/>
              </a:spcBef>
              <a:defRPr sz="2800" baseline="0">
                <a:solidFill>
                  <a:schemeClr val="bg1">
                    <a:lumMod val="50000"/>
                  </a:schemeClr>
                </a:solidFill>
                <a:latin typeface="Arial" charset="0"/>
              </a:defRPr>
            </a:lvl1pPr>
            <a:lvl2pPr>
              <a:lnSpc>
                <a:spcPts val="4600"/>
              </a:lnSpc>
              <a:spcBef>
                <a:spcPts val="0"/>
              </a:spcBef>
              <a:defRPr sz="2800" baseline="0">
                <a:solidFill>
                  <a:schemeClr val="bg1">
                    <a:lumMod val="50000"/>
                  </a:schemeClr>
                </a:solidFill>
                <a:latin typeface="Arial" charset="0"/>
              </a:defRPr>
            </a:lvl2pPr>
            <a:lvl3pPr>
              <a:lnSpc>
                <a:spcPts val="4600"/>
              </a:lnSpc>
              <a:spcBef>
                <a:spcPts val="0"/>
              </a:spcBef>
              <a:defRPr sz="2800" baseline="0">
                <a:solidFill>
                  <a:schemeClr val="bg1">
                    <a:lumMod val="50000"/>
                  </a:schemeClr>
                </a:solidFill>
                <a:latin typeface="Arial" charset="0"/>
              </a:defRPr>
            </a:lvl3pPr>
            <a:lvl4pPr>
              <a:lnSpc>
                <a:spcPts val="4600"/>
              </a:lnSpc>
              <a:spcBef>
                <a:spcPts val="0"/>
              </a:spcBef>
              <a:defRPr sz="2800" baseline="0">
                <a:solidFill>
                  <a:schemeClr val="bg1">
                    <a:lumMod val="50000"/>
                  </a:schemeClr>
                </a:solidFill>
                <a:latin typeface="Arial" charset="0"/>
              </a:defRPr>
            </a:lvl4pPr>
            <a:lvl5pPr marL="2286000" indent="-457200">
              <a:lnSpc>
                <a:spcPts val="4600"/>
              </a:lnSpc>
              <a:spcBef>
                <a:spcPts val="0"/>
              </a:spcBef>
              <a:buClr>
                <a:srgbClr val="245EAC"/>
              </a:buClr>
              <a:buFont typeface="Arial" charset="0"/>
              <a:buChar char="•"/>
              <a:defRPr sz="2800" baseline="0">
                <a:solidFill>
                  <a:schemeClr val="bg1">
                    <a:lumMod val="50000"/>
                  </a:schemeClr>
                </a:solidFill>
                <a:latin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9"/>
          <p:cNvSpPr>
            <a:spLocks noGrp="1"/>
          </p:cNvSpPr>
          <p:nvPr>
            <p:ph sz="quarter" idx="21"/>
          </p:nvPr>
        </p:nvSpPr>
        <p:spPr>
          <a:xfrm>
            <a:off x="33194624" y="25808882"/>
            <a:ext cx="9798050" cy="3849485"/>
          </a:xfrm>
          <a:prstGeom prst="rect">
            <a:avLst/>
          </a:prstGeom>
        </p:spPr>
        <p:txBody>
          <a:bodyPr/>
          <a:lstStyle>
            <a:lvl1pPr>
              <a:lnSpc>
                <a:spcPts val="4600"/>
              </a:lnSpc>
              <a:spcBef>
                <a:spcPts val="0"/>
              </a:spcBef>
              <a:defRPr sz="2800" baseline="0">
                <a:solidFill>
                  <a:schemeClr val="bg1">
                    <a:lumMod val="50000"/>
                  </a:schemeClr>
                </a:solidFill>
                <a:latin typeface="Arial" charset="0"/>
              </a:defRPr>
            </a:lvl1pPr>
            <a:lvl2pPr>
              <a:lnSpc>
                <a:spcPts val="4600"/>
              </a:lnSpc>
              <a:spcBef>
                <a:spcPts val="0"/>
              </a:spcBef>
              <a:defRPr sz="2800" baseline="0">
                <a:solidFill>
                  <a:schemeClr val="bg1">
                    <a:lumMod val="50000"/>
                  </a:schemeClr>
                </a:solidFill>
                <a:latin typeface="Arial" charset="0"/>
              </a:defRPr>
            </a:lvl2pPr>
            <a:lvl3pPr>
              <a:lnSpc>
                <a:spcPts val="4600"/>
              </a:lnSpc>
              <a:spcBef>
                <a:spcPts val="0"/>
              </a:spcBef>
              <a:defRPr sz="2800" baseline="0">
                <a:solidFill>
                  <a:schemeClr val="bg1">
                    <a:lumMod val="50000"/>
                  </a:schemeClr>
                </a:solidFill>
                <a:latin typeface="Arial" charset="0"/>
              </a:defRPr>
            </a:lvl3pPr>
            <a:lvl4pPr>
              <a:lnSpc>
                <a:spcPts val="4600"/>
              </a:lnSpc>
              <a:spcBef>
                <a:spcPts val="0"/>
              </a:spcBef>
              <a:defRPr sz="2800" baseline="0">
                <a:solidFill>
                  <a:schemeClr val="bg1">
                    <a:lumMod val="50000"/>
                  </a:schemeClr>
                </a:solidFill>
                <a:latin typeface="Arial" charset="0"/>
              </a:defRPr>
            </a:lvl4pPr>
            <a:lvl5pPr marL="2286000" indent="-457200">
              <a:lnSpc>
                <a:spcPts val="4600"/>
              </a:lnSpc>
              <a:spcBef>
                <a:spcPts val="0"/>
              </a:spcBef>
              <a:buClr>
                <a:srgbClr val="245EAC"/>
              </a:buClr>
              <a:buFont typeface="Arial" charset="0"/>
              <a:buChar char="•"/>
              <a:defRPr sz="2800" baseline="0">
                <a:solidFill>
                  <a:schemeClr val="bg1">
                    <a:lumMod val="50000"/>
                  </a:schemeClr>
                </a:solidFill>
                <a:latin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hart Placeholder 23"/>
          <p:cNvSpPr>
            <a:spLocks noGrp="1"/>
          </p:cNvSpPr>
          <p:nvPr>
            <p:ph type="chart" sz="quarter" idx="22"/>
          </p:nvPr>
        </p:nvSpPr>
        <p:spPr>
          <a:xfrm>
            <a:off x="22550435" y="14690434"/>
            <a:ext cx="9666291" cy="6942137"/>
          </a:xfrm>
          <a:prstGeom prst="rect">
            <a:avLst/>
          </a:prstGeom>
        </p:spPr>
        <p:txBody>
          <a:bodyPr/>
          <a:lstStyle/>
          <a:p>
            <a:endParaRPr lang="en-US" dirty="0"/>
          </a:p>
        </p:txBody>
      </p:sp>
      <p:sp>
        <p:nvSpPr>
          <p:cNvPr id="20" name="Content Placeholder 9"/>
          <p:cNvSpPr>
            <a:spLocks noGrp="1"/>
          </p:cNvSpPr>
          <p:nvPr>
            <p:ph sz="quarter" idx="23"/>
          </p:nvPr>
        </p:nvSpPr>
        <p:spPr>
          <a:xfrm>
            <a:off x="22550435" y="22557898"/>
            <a:ext cx="9798050" cy="7140230"/>
          </a:xfrm>
          <a:prstGeom prst="rect">
            <a:avLst/>
          </a:prstGeom>
        </p:spPr>
        <p:txBody>
          <a:bodyPr/>
          <a:lstStyle>
            <a:lvl1pPr>
              <a:lnSpc>
                <a:spcPts val="4600"/>
              </a:lnSpc>
              <a:spcBef>
                <a:spcPts val="0"/>
              </a:spcBef>
              <a:defRPr sz="2800" baseline="0">
                <a:solidFill>
                  <a:schemeClr val="bg1">
                    <a:lumMod val="50000"/>
                  </a:schemeClr>
                </a:solidFill>
                <a:latin typeface="Arial" charset="0"/>
              </a:defRPr>
            </a:lvl1pPr>
            <a:lvl2pPr>
              <a:lnSpc>
                <a:spcPts val="4600"/>
              </a:lnSpc>
              <a:spcBef>
                <a:spcPts val="0"/>
              </a:spcBef>
              <a:defRPr sz="2800" baseline="0">
                <a:solidFill>
                  <a:schemeClr val="bg1">
                    <a:lumMod val="50000"/>
                  </a:schemeClr>
                </a:solidFill>
                <a:latin typeface="Arial" charset="0"/>
              </a:defRPr>
            </a:lvl2pPr>
            <a:lvl3pPr>
              <a:lnSpc>
                <a:spcPts val="4600"/>
              </a:lnSpc>
              <a:spcBef>
                <a:spcPts val="0"/>
              </a:spcBef>
              <a:defRPr sz="2800" baseline="0">
                <a:solidFill>
                  <a:schemeClr val="bg1">
                    <a:lumMod val="50000"/>
                  </a:schemeClr>
                </a:solidFill>
                <a:latin typeface="Arial" charset="0"/>
              </a:defRPr>
            </a:lvl3pPr>
            <a:lvl4pPr>
              <a:lnSpc>
                <a:spcPts val="4600"/>
              </a:lnSpc>
              <a:spcBef>
                <a:spcPts val="0"/>
              </a:spcBef>
              <a:defRPr sz="2800" baseline="0">
                <a:solidFill>
                  <a:schemeClr val="bg1">
                    <a:lumMod val="50000"/>
                  </a:schemeClr>
                </a:solidFill>
                <a:latin typeface="Arial" charset="0"/>
              </a:defRPr>
            </a:lvl4pPr>
            <a:lvl5pPr marL="2286000" indent="-457200">
              <a:lnSpc>
                <a:spcPts val="4600"/>
              </a:lnSpc>
              <a:spcBef>
                <a:spcPts val="0"/>
              </a:spcBef>
              <a:buClr>
                <a:srgbClr val="245EAC"/>
              </a:buClr>
              <a:buFont typeface="Arial" charset="0"/>
              <a:buChar char="•"/>
              <a:defRPr sz="2800" baseline="0">
                <a:solidFill>
                  <a:schemeClr val="bg1">
                    <a:lumMod val="50000"/>
                  </a:schemeClr>
                </a:solidFill>
                <a:latin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873785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36"/>
          <p:cNvSpPr>
            <a:spLocks noChangeArrowheads="1"/>
          </p:cNvSpPr>
          <p:nvPr userDrawn="1"/>
        </p:nvSpPr>
        <p:spPr bwMode="auto">
          <a:xfrm>
            <a:off x="0" y="30409662"/>
            <a:ext cx="43891200" cy="2508738"/>
          </a:xfrm>
          <a:prstGeom prst="rect">
            <a:avLst/>
          </a:prstGeom>
          <a:solidFill>
            <a:srgbClr val="005BBB"/>
          </a:solidFill>
          <a:ln w="9525">
            <a:noFill/>
            <a:miter lim="800000"/>
            <a:headEnd/>
            <a:tailEnd/>
          </a:ln>
          <a:effectLst/>
        </p:spPr>
        <p:txBody>
          <a:bodyPr wrap="none" anchor="ctr"/>
          <a:lstStyle>
            <a:lvl1pPr eaLnBrk="0" hangingPunct="0">
              <a:defRPr sz="2900">
                <a:solidFill>
                  <a:schemeClr val="tx1"/>
                </a:solidFill>
                <a:latin typeface="Arial Narrow" charset="0"/>
                <a:ea typeface="ＭＳ Ｐゴシック" charset="-128"/>
              </a:defRPr>
            </a:lvl1pPr>
            <a:lvl2pPr marL="37931725" indent="-37474525" eaLnBrk="0" hangingPunct="0">
              <a:defRPr sz="2900">
                <a:solidFill>
                  <a:schemeClr val="tx1"/>
                </a:solidFill>
                <a:latin typeface="Arial Narrow" charset="0"/>
                <a:ea typeface="ＭＳ Ｐゴシック" charset="-128"/>
              </a:defRPr>
            </a:lvl2pPr>
            <a:lvl3pPr eaLnBrk="0" hangingPunct="0">
              <a:defRPr sz="2900">
                <a:solidFill>
                  <a:schemeClr val="tx1"/>
                </a:solidFill>
                <a:latin typeface="Arial Narrow" charset="0"/>
                <a:ea typeface="ＭＳ Ｐゴシック" charset="-128"/>
              </a:defRPr>
            </a:lvl3pPr>
            <a:lvl4pPr eaLnBrk="0" hangingPunct="0">
              <a:defRPr sz="2900">
                <a:solidFill>
                  <a:schemeClr val="tx1"/>
                </a:solidFill>
                <a:latin typeface="Arial Narrow" charset="0"/>
                <a:ea typeface="ＭＳ Ｐゴシック" charset="-128"/>
              </a:defRPr>
            </a:lvl4pPr>
            <a:lvl5pPr eaLnBrk="0" hangingPunct="0">
              <a:defRPr sz="2900">
                <a:solidFill>
                  <a:schemeClr val="tx1"/>
                </a:solidFill>
                <a:latin typeface="Arial Narrow" charset="0"/>
                <a:ea typeface="ＭＳ Ｐゴシック" charset="-128"/>
              </a:defRPr>
            </a:lvl5pPr>
            <a:lvl6pPr marL="457200" eaLnBrk="0" fontAlgn="base" hangingPunct="0">
              <a:spcBef>
                <a:spcPct val="0"/>
              </a:spcBef>
              <a:spcAft>
                <a:spcPct val="0"/>
              </a:spcAft>
              <a:defRPr sz="2900">
                <a:solidFill>
                  <a:schemeClr val="tx1"/>
                </a:solidFill>
                <a:latin typeface="Arial Narrow" charset="0"/>
                <a:ea typeface="ＭＳ Ｐゴシック" charset="-128"/>
              </a:defRPr>
            </a:lvl6pPr>
            <a:lvl7pPr marL="914400" eaLnBrk="0" fontAlgn="base" hangingPunct="0">
              <a:spcBef>
                <a:spcPct val="0"/>
              </a:spcBef>
              <a:spcAft>
                <a:spcPct val="0"/>
              </a:spcAft>
              <a:defRPr sz="2900">
                <a:solidFill>
                  <a:schemeClr val="tx1"/>
                </a:solidFill>
                <a:latin typeface="Arial Narrow" charset="0"/>
                <a:ea typeface="ＭＳ Ｐゴシック" charset="-128"/>
              </a:defRPr>
            </a:lvl7pPr>
            <a:lvl8pPr marL="1371600" eaLnBrk="0" fontAlgn="base" hangingPunct="0">
              <a:spcBef>
                <a:spcPct val="0"/>
              </a:spcBef>
              <a:spcAft>
                <a:spcPct val="0"/>
              </a:spcAft>
              <a:defRPr sz="2900">
                <a:solidFill>
                  <a:schemeClr val="tx1"/>
                </a:solidFill>
                <a:latin typeface="Arial Narrow" charset="0"/>
                <a:ea typeface="ＭＳ Ｐゴシック" charset="-128"/>
              </a:defRPr>
            </a:lvl8pPr>
            <a:lvl9pPr marL="1828800" eaLnBrk="0" fontAlgn="base" hangingPunct="0">
              <a:spcBef>
                <a:spcPct val="0"/>
              </a:spcBef>
              <a:spcAft>
                <a:spcPct val="0"/>
              </a:spcAft>
              <a:defRPr sz="2900">
                <a:solidFill>
                  <a:schemeClr val="tx1"/>
                </a:solidFill>
                <a:latin typeface="Arial Narrow" charset="0"/>
                <a:ea typeface="ＭＳ Ｐゴシック" charset="-128"/>
              </a:defRPr>
            </a:lvl9pPr>
          </a:lstStyle>
          <a:p>
            <a:pPr eaLnBrk="1" hangingPunct="1">
              <a:defRPr/>
            </a:pPr>
            <a:endParaRPr lang="en-US" altLang="en-US" b="0" i="0" baseline="0" dirty="0">
              <a:solidFill>
                <a:schemeClr val="tx1"/>
              </a:solidFill>
              <a:latin typeface="Arial" charset="0"/>
              <a:ea typeface="Arial" charset="0"/>
            </a:endParaRPr>
          </a:p>
        </p:txBody>
      </p:sp>
      <p:sp>
        <p:nvSpPr>
          <p:cNvPr id="8" name="Rectangle 36"/>
          <p:cNvSpPr>
            <a:spLocks noChangeArrowheads="1"/>
          </p:cNvSpPr>
          <p:nvPr userDrawn="1"/>
        </p:nvSpPr>
        <p:spPr bwMode="auto">
          <a:xfrm>
            <a:off x="0" y="0"/>
            <a:ext cx="43891200" cy="5486400"/>
          </a:xfrm>
          <a:prstGeom prst="rect">
            <a:avLst/>
          </a:prstGeom>
          <a:solidFill>
            <a:srgbClr val="005BBB"/>
          </a:solidFill>
          <a:ln w="9525">
            <a:noFill/>
            <a:miter lim="800000"/>
            <a:headEnd/>
            <a:tailEnd/>
          </a:ln>
          <a:effectLst/>
        </p:spPr>
        <p:txBody>
          <a:bodyPr wrap="none" anchor="ctr"/>
          <a:lstStyle>
            <a:lvl1pPr eaLnBrk="0" hangingPunct="0">
              <a:defRPr sz="2900">
                <a:solidFill>
                  <a:schemeClr val="tx1"/>
                </a:solidFill>
                <a:latin typeface="Arial Narrow" charset="0"/>
                <a:ea typeface="ＭＳ Ｐゴシック" charset="-128"/>
              </a:defRPr>
            </a:lvl1pPr>
            <a:lvl2pPr marL="37931725" indent="-37474525" eaLnBrk="0" hangingPunct="0">
              <a:defRPr sz="2900">
                <a:solidFill>
                  <a:schemeClr val="tx1"/>
                </a:solidFill>
                <a:latin typeface="Arial Narrow" charset="0"/>
                <a:ea typeface="ＭＳ Ｐゴシック" charset="-128"/>
              </a:defRPr>
            </a:lvl2pPr>
            <a:lvl3pPr eaLnBrk="0" hangingPunct="0">
              <a:defRPr sz="2900">
                <a:solidFill>
                  <a:schemeClr val="tx1"/>
                </a:solidFill>
                <a:latin typeface="Arial Narrow" charset="0"/>
                <a:ea typeface="ＭＳ Ｐゴシック" charset="-128"/>
              </a:defRPr>
            </a:lvl3pPr>
            <a:lvl4pPr eaLnBrk="0" hangingPunct="0">
              <a:defRPr sz="2900">
                <a:solidFill>
                  <a:schemeClr val="tx1"/>
                </a:solidFill>
                <a:latin typeface="Arial Narrow" charset="0"/>
                <a:ea typeface="ＭＳ Ｐゴシック" charset="-128"/>
              </a:defRPr>
            </a:lvl4pPr>
            <a:lvl5pPr eaLnBrk="0" hangingPunct="0">
              <a:defRPr sz="2900">
                <a:solidFill>
                  <a:schemeClr val="tx1"/>
                </a:solidFill>
                <a:latin typeface="Arial Narrow" charset="0"/>
                <a:ea typeface="ＭＳ Ｐゴシック" charset="-128"/>
              </a:defRPr>
            </a:lvl5pPr>
            <a:lvl6pPr marL="457200" eaLnBrk="0" fontAlgn="base" hangingPunct="0">
              <a:spcBef>
                <a:spcPct val="0"/>
              </a:spcBef>
              <a:spcAft>
                <a:spcPct val="0"/>
              </a:spcAft>
              <a:defRPr sz="2900">
                <a:solidFill>
                  <a:schemeClr val="tx1"/>
                </a:solidFill>
                <a:latin typeface="Arial Narrow" charset="0"/>
                <a:ea typeface="ＭＳ Ｐゴシック" charset="-128"/>
              </a:defRPr>
            </a:lvl6pPr>
            <a:lvl7pPr marL="914400" eaLnBrk="0" fontAlgn="base" hangingPunct="0">
              <a:spcBef>
                <a:spcPct val="0"/>
              </a:spcBef>
              <a:spcAft>
                <a:spcPct val="0"/>
              </a:spcAft>
              <a:defRPr sz="2900">
                <a:solidFill>
                  <a:schemeClr val="tx1"/>
                </a:solidFill>
                <a:latin typeface="Arial Narrow" charset="0"/>
                <a:ea typeface="ＭＳ Ｐゴシック" charset="-128"/>
              </a:defRPr>
            </a:lvl7pPr>
            <a:lvl8pPr marL="1371600" eaLnBrk="0" fontAlgn="base" hangingPunct="0">
              <a:spcBef>
                <a:spcPct val="0"/>
              </a:spcBef>
              <a:spcAft>
                <a:spcPct val="0"/>
              </a:spcAft>
              <a:defRPr sz="2900">
                <a:solidFill>
                  <a:schemeClr val="tx1"/>
                </a:solidFill>
                <a:latin typeface="Arial Narrow" charset="0"/>
                <a:ea typeface="ＭＳ Ｐゴシック" charset="-128"/>
              </a:defRPr>
            </a:lvl8pPr>
            <a:lvl9pPr marL="1828800" eaLnBrk="0" fontAlgn="base" hangingPunct="0">
              <a:spcBef>
                <a:spcPct val="0"/>
              </a:spcBef>
              <a:spcAft>
                <a:spcPct val="0"/>
              </a:spcAft>
              <a:defRPr sz="2900">
                <a:solidFill>
                  <a:schemeClr val="tx1"/>
                </a:solidFill>
                <a:latin typeface="Arial Narrow" charset="0"/>
                <a:ea typeface="ＭＳ Ｐゴシック" charset="-128"/>
              </a:defRPr>
            </a:lvl9pPr>
          </a:lstStyle>
          <a:p>
            <a:pPr eaLnBrk="1" hangingPunct="1">
              <a:defRPr/>
            </a:pPr>
            <a:endParaRPr lang="en-US" altLang="en-US" b="0" i="0" baseline="0" dirty="0">
              <a:solidFill>
                <a:schemeClr val="tx1"/>
              </a:solidFill>
              <a:latin typeface="Arial" charset="0"/>
              <a:ea typeface="Arial" charset="0"/>
            </a:endParaRPr>
          </a:p>
        </p:txBody>
      </p:sp>
      <p:sp>
        <p:nvSpPr>
          <p:cNvPr id="2" name="Rectangle 1"/>
          <p:cNvSpPr/>
          <p:nvPr userDrawn="1"/>
        </p:nvSpPr>
        <p:spPr>
          <a:xfrm>
            <a:off x="-1" y="5257800"/>
            <a:ext cx="43891201" cy="2612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rotWithShape="1">
          <a:blip r:embed="rId3">
            <a:alphaModFix amt="41000"/>
            <a:extLst>
              <a:ext uri="{28A0092B-C50C-407E-A947-70E740481C1C}">
                <a14:useLocalDpi xmlns:a14="http://schemas.microsoft.com/office/drawing/2010/main" val="0"/>
              </a:ext>
            </a:extLst>
          </a:blip>
          <a:srcRect t="4395" b="40121"/>
          <a:stretch/>
        </p:blipFill>
        <p:spPr>
          <a:xfrm>
            <a:off x="32191332" y="0"/>
            <a:ext cx="9341680" cy="5256959"/>
          </a:xfrm>
          <a:prstGeom prst="rect">
            <a:avLst/>
          </a:prstGeom>
        </p:spPr>
      </p:pic>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4733" y="31154745"/>
            <a:ext cx="13595412" cy="1008282"/>
          </a:xfrm>
          <a:prstGeom prst="rect">
            <a:avLst/>
          </a:prstGeom>
        </p:spPr>
      </p:pic>
      <p:cxnSp>
        <p:nvCxnSpPr>
          <p:cNvPr id="7" name="Straight Connector 6"/>
          <p:cNvCxnSpPr/>
          <p:nvPr userDrawn="1"/>
        </p:nvCxnSpPr>
        <p:spPr>
          <a:xfrm>
            <a:off x="32696865" y="30837463"/>
            <a:ext cx="0" cy="1588169"/>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1499162"/>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hyperlink" Target="https://www.elprocus.com/projects-on-fire-fighting-robotic-vehicle/" TargetMode="External"/><Relationship Id="rId10" Type="http://schemas.openxmlformats.org/officeDocument/2006/relationships/image" Target="../media/image8.png"/><Relationship Id="rId4" Type="http://schemas.openxmlformats.org/officeDocument/2006/relationships/hyperlink" Target="https://www.elprocus.com/robotics-projects-ideas-engineering-students/" TargetMode="Externa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icture 112">
            <a:extLst>
              <a:ext uri="{FF2B5EF4-FFF2-40B4-BE49-F238E27FC236}">
                <a16:creationId xmlns:a16="http://schemas.microsoft.com/office/drawing/2014/main" id="{9FF69135-C554-42BC-B6A1-D97B11DE6D1A}"/>
              </a:ext>
            </a:extLst>
          </p:cNvPr>
          <p:cNvPicPr>
            <a:picLocks noChangeAspect="1"/>
          </p:cNvPicPr>
          <p:nvPr/>
        </p:nvPicPr>
        <p:blipFill>
          <a:blip r:embed="rId3"/>
          <a:stretch>
            <a:fillRect/>
          </a:stretch>
        </p:blipFill>
        <p:spPr>
          <a:xfrm>
            <a:off x="29167349" y="75801"/>
            <a:ext cx="13217274" cy="5157663"/>
          </a:xfrm>
          <a:prstGeom prst="rect">
            <a:avLst/>
          </a:prstGeom>
        </p:spPr>
      </p:pic>
      <p:sp>
        <p:nvSpPr>
          <p:cNvPr id="7" name="TextBox 3"/>
          <p:cNvSpPr txBox="1">
            <a:spLocks noChangeArrowheads="1"/>
          </p:cNvSpPr>
          <p:nvPr/>
        </p:nvSpPr>
        <p:spPr bwMode="auto">
          <a:xfrm>
            <a:off x="1010653" y="6932975"/>
            <a:ext cx="9829800" cy="16230084"/>
          </a:xfrm>
          <a:prstGeom prst="rect">
            <a:avLst/>
          </a:prstGeom>
          <a:solidFill>
            <a:schemeClr val="bg1">
              <a:alpha val="63000"/>
            </a:schemeClr>
          </a:solidFill>
          <a:ln>
            <a:noFill/>
          </a:ln>
          <a:effectLst/>
        </p:spPr>
        <p:txBody>
          <a:bodyPr>
            <a:spAutoFit/>
          </a:bodyPr>
          <a:lstStyle>
            <a:lvl1pPr>
              <a:defRPr sz="2900">
                <a:solidFill>
                  <a:schemeClr val="tx1"/>
                </a:solidFill>
                <a:latin typeface="Arial Narrow" charset="0"/>
                <a:ea typeface="ＭＳ Ｐゴシック" charset="-128"/>
              </a:defRPr>
            </a:lvl1pPr>
            <a:lvl2pPr marL="742950" indent="-285750">
              <a:defRPr sz="2900">
                <a:solidFill>
                  <a:schemeClr val="tx1"/>
                </a:solidFill>
                <a:latin typeface="Arial Narrow" charset="0"/>
                <a:ea typeface="ＭＳ Ｐゴシック" charset="-128"/>
              </a:defRPr>
            </a:lvl2pPr>
            <a:lvl3pPr marL="1143000" indent="-228600">
              <a:defRPr sz="2900">
                <a:solidFill>
                  <a:schemeClr val="tx1"/>
                </a:solidFill>
                <a:latin typeface="Arial Narrow" charset="0"/>
                <a:ea typeface="ＭＳ Ｐゴシック" charset="-128"/>
              </a:defRPr>
            </a:lvl3pPr>
            <a:lvl4pPr marL="1600200" indent="-228600">
              <a:defRPr sz="2900">
                <a:solidFill>
                  <a:schemeClr val="tx1"/>
                </a:solidFill>
                <a:latin typeface="Arial Narrow" charset="0"/>
                <a:ea typeface="ＭＳ Ｐゴシック" charset="-128"/>
              </a:defRPr>
            </a:lvl4pPr>
            <a:lvl5pPr marL="2057400" indent="-228600">
              <a:defRPr sz="2900">
                <a:solidFill>
                  <a:schemeClr val="tx1"/>
                </a:solidFill>
                <a:latin typeface="Arial Narrow" charset="0"/>
                <a:ea typeface="ＭＳ Ｐゴシック" charset="-128"/>
              </a:defRPr>
            </a:lvl5pPr>
            <a:lvl6pPr marL="2514600" indent="-228600" eaLnBrk="0" fontAlgn="base" hangingPunct="0">
              <a:spcBef>
                <a:spcPct val="0"/>
              </a:spcBef>
              <a:spcAft>
                <a:spcPct val="0"/>
              </a:spcAft>
              <a:defRPr sz="2900">
                <a:solidFill>
                  <a:schemeClr val="tx1"/>
                </a:solidFill>
                <a:latin typeface="Arial Narrow" charset="0"/>
                <a:ea typeface="ＭＳ Ｐゴシック" charset="-128"/>
              </a:defRPr>
            </a:lvl6pPr>
            <a:lvl7pPr marL="2971800" indent="-228600" eaLnBrk="0" fontAlgn="base" hangingPunct="0">
              <a:spcBef>
                <a:spcPct val="0"/>
              </a:spcBef>
              <a:spcAft>
                <a:spcPct val="0"/>
              </a:spcAft>
              <a:defRPr sz="2900">
                <a:solidFill>
                  <a:schemeClr val="tx1"/>
                </a:solidFill>
                <a:latin typeface="Arial Narrow" charset="0"/>
                <a:ea typeface="ＭＳ Ｐゴシック" charset="-128"/>
              </a:defRPr>
            </a:lvl7pPr>
            <a:lvl8pPr marL="3429000" indent="-228600" eaLnBrk="0" fontAlgn="base" hangingPunct="0">
              <a:spcBef>
                <a:spcPct val="0"/>
              </a:spcBef>
              <a:spcAft>
                <a:spcPct val="0"/>
              </a:spcAft>
              <a:defRPr sz="2900">
                <a:solidFill>
                  <a:schemeClr val="tx1"/>
                </a:solidFill>
                <a:latin typeface="Arial Narrow" charset="0"/>
                <a:ea typeface="ＭＳ Ｐゴシック" charset="-128"/>
              </a:defRPr>
            </a:lvl8pPr>
            <a:lvl9pPr marL="3886200" indent="-228600" eaLnBrk="0" fontAlgn="base" hangingPunct="0">
              <a:spcBef>
                <a:spcPct val="0"/>
              </a:spcBef>
              <a:spcAft>
                <a:spcPct val="0"/>
              </a:spcAft>
              <a:defRPr sz="2900">
                <a:solidFill>
                  <a:schemeClr val="tx1"/>
                </a:solidFill>
                <a:latin typeface="Arial Narrow" charset="0"/>
                <a:ea typeface="ＭＳ Ｐゴシック" charset="-128"/>
              </a:defRPr>
            </a:lvl9pPr>
          </a:lstStyle>
          <a:p>
            <a:pPr>
              <a:lnSpc>
                <a:spcPts val="4600"/>
              </a:lnSpc>
              <a:spcAft>
                <a:spcPts val="1200"/>
              </a:spcAft>
            </a:pPr>
            <a:r>
              <a:rPr lang="en-US" sz="6000" b="1" dirty="0">
                <a:solidFill>
                  <a:srgbClr val="005BBB"/>
                </a:solidFill>
                <a:latin typeface="+mj-lt"/>
              </a:rPr>
              <a:t>Introduction</a:t>
            </a:r>
          </a:p>
          <a:p>
            <a:pPr>
              <a:lnSpc>
                <a:spcPts val="4600"/>
              </a:lnSpc>
              <a:spcAft>
                <a:spcPts val="1200"/>
              </a:spcAft>
            </a:pPr>
            <a:endParaRPr lang="en-US" sz="6600" b="1" dirty="0">
              <a:solidFill>
                <a:srgbClr val="005BBB"/>
              </a:solidFill>
              <a:latin typeface="+mj-lt"/>
            </a:endParaRPr>
          </a:p>
          <a:p>
            <a:pPr algn="just"/>
            <a:r>
              <a:rPr lang="en-US" sz="3200" dirty="0">
                <a:solidFill>
                  <a:srgbClr val="080808"/>
                </a:solidFill>
                <a:latin typeface="+mj-lt"/>
              </a:rPr>
              <a:t>Nowadays, robotics is becoming one of the most advanced in the field of technology. </a:t>
            </a:r>
            <a:r>
              <a:rPr lang="en-US" sz="3200" u="sng" dirty="0">
                <a:solidFill>
                  <a:srgbClr val="080808"/>
                </a:solidFill>
                <a:latin typeface="+mj-lt"/>
              </a:rPr>
              <a:t>The </a:t>
            </a:r>
            <a:r>
              <a:rPr lang="en-US" sz="3200" u="sng" dirty="0">
                <a:solidFill>
                  <a:srgbClr val="080808"/>
                </a:solidFill>
                <a:latin typeface="+mj-lt"/>
                <a:hlinkClick r:id="rId4">
                  <a:extLst>
                    <a:ext uri="{A12FA001-AC4F-418D-AE19-62706E023703}">
                      <ahyp:hlinkClr xmlns:ahyp="http://schemas.microsoft.com/office/drawing/2018/hyperlinkcolor" val="tx"/>
                    </a:ext>
                  </a:extLst>
                </a:hlinkClick>
              </a:rPr>
              <a:t>applications of robotics</a:t>
            </a:r>
            <a:r>
              <a:rPr lang="en-US" sz="3200" u="sng" dirty="0">
                <a:solidFill>
                  <a:srgbClr val="080808"/>
                </a:solidFill>
                <a:latin typeface="+mj-lt"/>
              </a:rPr>
              <a:t> mainly involve in automobiles, medical, construction, defense and also used as a </a:t>
            </a:r>
            <a:r>
              <a:rPr lang="en-US" sz="3200" u="sng" dirty="0">
                <a:solidFill>
                  <a:srgbClr val="080808"/>
                </a:solidFill>
                <a:latin typeface="+mj-lt"/>
                <a:hlinkClick r:id="rId5">
                  <a:extLst>
                    <a:ext uri="{A12FA001-AC4F-418D-AE19-62706E023703}">
                      <ahyp:hlinkClr xmlns:ahyp="http://schemas.microsoft.com/office/drawing/2018/hyperlinkcolor" val="tx"/>
                    </a:ext>
                  </a:extLst>
                </a:hlinkClick>
              </a:rPr>
              <a:t>fire fighting robot</a:t>
            </a:r>
            <a:r>
              <a:rPr lang="en-US" sz="3200" u="sng" dirty="0">
                <a:solidFill>
                  <a:srgbClr val="080808"/>
                </a:solidFill>
                <a:latin typeface="+mj-lt"/>
              </a:rPr>
              <a:t> </a:t>
            </a:r>
            <a:r>
              <a:rPr lang="en-US" sz="3200" dirty="0">
                <a:solidFill>
                  <a:srgbClr val="080808"/>
                </a:solidFill>
                <a:latin typeface="+mj-lt"/>
              </a:rPr>
              <a:t>to help the people from the fire accident. But, controlling the robot with a remote or a switch is quite complicated. </a:t>
            </a:r>
          </a:p>
          <a:p>
            <a:pPr algn="just"/>
            <a:endParaRPr lang="en-US" sz="3200" dirty="0">
              <a:solidFill>
                <a:srgbClr val="080808"/>
              </a:solidFill>
              <a:latin typeface="+mj-lt"/>
            </a:endParaRPr>
          </a:p>
          <a:p>
            <a:pPr algn="just"/>
            <a:r>
              <a:rPr lang="en-US" sz="4400" u="sng" dirty="0">
                <a:solidFill>
                  <a:schemeClr val="tx2">
                    <a:lumMod val="75000"/>
                  </a:schemeClr>
                </a:solidFill>
                <a:latin typeface="+mj-lt"/>
              </a:rPr>
              <a:t>Reasons of using  hand gesture</a:t>
            </a:r>
          </a:p>
          <a:p>
            <a:pPr algn="just"/>
            <a:r>
              <a:rPr lang="en-US" sz="4400" u="sng" dirty="0">
                <a:solidFill>
                  <a:schemeClr val="tx2">
                    <a:lumMod val="75000"/>
                  </a:schemeClr>
                </a:solidFill>
                <a:latin typeface="+mj-lt"/>
              </a:rPr>
              <a:t> robot ???</a:t>
            </a:r>
          </a:p>
          <a:p>
            <a:pPr algn="just"/>
            <a:endParaRPr lang="en-US" sz="3200" u="sng" dirty="0">
              <a:solidFill>
                <a:srgbClr val="080808"/>
              </a:solidFill>
              <a:latin typeface="+mj-lt"/>
            </a:endParaRPr>
          </a:p>
          <a:p>
            <a:pPr algn="just"/>
            <a:r>
              <a:rPr lang="en-US" sz="3200" dirty="0">
                <a:solidFill>
                  <a:srgbClr val="080808"/>
                </a:solidFill>
                <a:latin typeface="+mj-lt"/>
              </a:rPr>
              <a:t>1-controlling the robot with hand gesture is easier .</a:t>
            </a:r>
          </a:p>
          <a:p>
            <a:pPr algn="just"/>
            <a:endParaRPr lang="en-US" sz="3200" dirty="0">
              <a:solidFill>
                <a:srgbClr val="080808"/>
              </a:solidFill>
              <a:latin typeface="+mj-lt"/>
            </a:endParaRPr>
          </a:p>
          <a:p>
            <a:pPr algn="just"/>
            <a:r>
              <a:rPr lang="en-US" sz="3200" dirty="0">
                <a:solidFill>
                  <a:srgbClr val="080808"/>
                </a:solidFill>
                <a:latin typeface="+mj-lt"/>
              </a:rPr>
              <a:t>2-Very helpful for handicapped and physically disabled people.</a:t>
            </a:r>
          </a:p>
          <a:p>
            <a:pPr algn="just"/>
            <a:endParaRPr lang="en-US" sz="3200" dirty="0">
              <a:solidFill>
                <a:srgbClr val="080808"/>
              </a:solidFill>
              <a:latin typeface="+mj-lt"/>
            </a:endParaRPr>
          </a:p>
          <a:p>
            <a:pPr algn="just"/>
            <a:r>
              <a:rPr lang="en-US" sz="3200" dirty="0">
                <a:solidFill>
                  <a:srgbClr val="080808"/>
                </a:solidFill>
                <a:latin typeface="+mj-lt"/>
              </a:rPr>
              <a:t>.3-Gestures can be used to control interactions for entertainment purposes such as gaming to make the game player's experience more interactive or immersive. </a:t>
            </a:r>
          </a:p>
          <a:p>
            <a:pPr algn="just"/>
            <a:endParaRPr lang="en-US" sz="3200" dirty="0">
              <a:solidFill>
                <a:srgbClr val="080808"/>
              </a:solidFill>
              <a:latin typeface="+mj-lt"/>
            </a:endParaRPr>
          </a:p>
          <a:p>
            <a:pPr algn="just"/>
            <a:r>
              <a:rPr lang="en-US" sz="3200" dirty="0">
                <a:solidFill>
                  <a:srgbClr val="080808"/>
                </a:solidFill>
                <a:latin typeface="+mj-lt"/>
              </a:rPr>
              <a:t>4-Surveillance robot has lot of indoor applications in warehouses, shopping malls, hospitals and large single floor buildings.</a:t>
            </a:r>
          </a:p>
          <a:p>
            <a:pPr algn="just"/>
            <a:endParaRPr lang="en-US" sz="3200" dirty="0">
              <a:solidFill>
                <a:srgbClr val="080808"/>
              </a:solidFill>
              <a:latin typeface="+mj-lt"/>
            </a:endParaRPr>
          </a:p>
          <a:p>
            <a:pPr algn="just"/>
            <a:r>
              <a:rPr lang="en-US" sz="3200" dirty="0">
                <a:solidFill>
                  <a:srgbClr val="080808"/>
                </a:solidFill>
                <a:latin typeface="+mj-lt"/>
              </a:rPr>
              <a:t>5- used in power plants, war fields, harbors, airports and construction sites for inspections.</a:t>
            </a:r>
          </a:p>
          <a:p>
            <a:pPr algn="just"/>
            <a:endParaRPr lang="en-US" sz="3200" dirty="0">
              <a:solidFill>
                <a:srgbClr val="080808"/>
              </a:solidFill>
              <a:latin typeface="+mj-lt"/>
            </a:endParaRPr>
          </a:p>
          <a:p>
            <a:pPr algn="just"/>
            <a:r>
              <a:rPr lang="en-US" sz="3200" dirty="0">
                <a:solidFill>
                  <a:srgbClr val="080808"/>
                </a:solidFill>
                <a:latin typeface="+mj-lt"/>
              </a:rPr>
              <a:t> </a:t>
            </a:r>
            <a:endParaRPr lang="en-US" sz="3200" dirty="0">
              <a:solidFill>
                <a:srgbClr val="080808"/>
              </a:solidFill>
              <a:latin typeface="+mj-lt"/>
              <a:ea typeface="Open Sans" panose="020B0606030504020204" pitchFamily="34" charset="0"/>
              <a:cs typeface="Open Sans" panose="020B0606030504020204" pitchFamily="34" charset="0"/>
            </a:endParaRPr>
          </a:p>
        </p:txBody>
      </p:sp>
      <p:sp>
        <p:nvSpPr>
          <p:cNvPr id="14" name="Freeform 13"/>
          <p:cNvSpPr/>
          <p:nvPr/>
        </p:nvSpPr>
        <p:spPr>
          <a:xfrm>
            <a:off x="17658090" y="15171163"/>
            <a:ext cx="249237" cy="1147762"/>
          </a:xfrm>
          <a:custGeom>
            <a:avLst/>
            <a:gdLst>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72768 h 1645920"/>
              <a:gd name="connsiteX5" fmla="*/ 65837 w 376733"/>
              <a:gd name="connsiteY5" fmla="*/ 1572768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65837 w 376733"/>
              <a:gd name="connsiteY5" fmla="*/ 1572768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65837 w 376733"/>
              <a:gd name="connsiteY5" fmla="*/ 1594713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65837 w 376733"/>
              <a:gd name="connsiteY5" fmla="*/ 1587397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65837 w 376733"/>
              <a:gd name="connsiteY5" fmla="*/ 1591055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71154 w 376733"/>
              <a:gd name="connsiteY5" fmla="*/ 1564474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87365"/>
              <a:gd name="connsiteY0" fmla="*/ 0 h 1645920"/>
              <a:gd name="connsiteX1" fmla="*/ 0 w 387365"/>
              <a:gd name="connsiteY1" fmla="*/ 0 h 1645920"/>
              <a:gd name="connsiteX2" fmla="*/ 0 w 387365"/>
              <a:gd name="connsiteY2" fmla="*/ 1645920 h 1645920"/>
              <a:gd name="connsiteX3" fmla="*/ 376733 w 387365"/>
              <a:gd name="connsiteY3" fmla="*/ 1645920 h 1645920"/>
              <a:gd name="connsiteX4" fmla="*/ 387365 w 387365"/>
              <a:gd name="connsiteY4" fmla="*/ 1564475 h 1645920"/>
              <a:gd name="connsiteX5" fmla="*/ 71154 w 387365"/>
              <a:gd name="connsiteY5" fmla="*/ 1564474 h 1645920"/>
              <a:gd name="connsiteX6" fmla="*/ 65837 w 387365"/>
              <a:gd name="connsiteY6" fmla="*/ 58521 h 1645920"/>
              <a:gd name="connsiteX7" fmla="*/ 336499 w 387365"/>
              <a:gd name="connsiteY7" fmla="*/ 58521 h 1645920"/>
              <a:gd name="connsiteX8" fmla="*/ 336499 w 387365"/>
              <a:gd name="connsiteY8" fmla="*/ 0 h 1645920"/>
              <a:gd name="connsiteX0" fmla="*/ 336499 w 405611"/>
              <a:gd name="connsiteY0" fmla="*/ 0 h 1645920"/>
              <a:gd name="connsiteX1" fmla="*/ 0 w 405611"/>
              <a:gd name="connsiteY1" fmla="*/ 0 h 1645920"/>
              <a:gd name="connsiteX2" fmla="*/ 0 w 405611"/>
              <a:gd name="connsiteY2" fmla="*/ 1645920 h 1645920"/>
              <a:gd name="connsiteX3" fmla="*/ 376733 w 405611"/>
              <a:gd name="connsiteY3" fmla="*/ 1645920 h 1645920"/>
              <a:gd name="connsiteX4" fmla="*/ 387365 w 405611"/>
              <a:gd name="connsiteY4" fmla="*/ 1564475 h 1645920"/>
              <a:gd name="connsiteX5" fmla="*/ 71154 w 405611"/>
              <a:gd name="connsiteY5" fmla="*/ 1564474 h 1645920"/>
              <a:gd name="connsiteX6" fmla="*/ 65837 w 405611"/>
              <a:gd name="connsiteY6" fmla="*/ 58521 h 1645920"/>
              <a:gd name="connsiteX7" fmla="*/ 405611 w 405611"/>
              <a:gd name="connsiteY7" fmla="*/ 63838 h 1645920"/>
              <a:gd name="connsiteX8" fmla="*/ 336499 w 405611"/>
              <a:gd name="connsiteY8" fmla="*/ 0 h 1645920"/>
              <a:gd name="connsiteX0" fmla="*/ 400294 w 405611"/>
              <a:gd name="connsiteY0" fmla="*/ 0 h 1651236"/>
              <a:gd name="connsiteX1" fmla="*/ 0 w 405611"/>
              <a:gd name="connsiteY1" fmla="*/ 5316 h 1651236"/>
              <a:gd name="connsiteX2" fmla="*/ 0 w 405611"/>
              <a:gd name="connsiteY2" fmla="*/ 1651236 h 1651236"/>
              <a:gd name="connsiteX3" fmla="*/ 376733 w 405611"/>
              <a:gd name="connsiteY3" fmla="*/ 1651236 h 1651236"/>
              <a:gd name="connsiteX4" fmla="*/ 387365 w 405611"/>
              <a:gd name="connsiteY4" fmla="*/ 1569791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403314 w 405611"/>
              <a:gd name="connsiteY3" fmla="*/ 1651236 h 1651236"/>
              <a:gd name="connsiteX4" fmla="*/ 387365 w 405611"/>
              <a:gd name="connsiteY4" fmla="*/ 1569791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87365 w 405611"/>
              <a:gd name="connsiteY4" fmla="*/ 1569791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71490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93715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93715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93715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87365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44886"/>
              <a:gd name="connsiteX1" fmla="*/ 0 w 405611"/>
              <a:gd name="connsiteY1" fmla="*/ 5316 h 1644886"/>
              <a:gd name="connsiteX2" fmla="*/ 0 w 405611"/>
              <a:gd name="connsiteY2" fmla="*/ 1644886 h 1644886"/>
              <a:gd name="connsiteX3" fmla="*/ 387439 w 405611"/>
              <a:gd name="connsiteY3" fmla="*/ 1644886 h 1644886"/>
              <a:gd name="connsiteX4" fmla="*/ 387365 w 405611"/>
              <a:gd name="connsiteY4" fmla="*/ 1566616 h 1644886"/>
              <a:gd name="connsiteX5" fmla="*/ 71154 w 405611"/>
              <a:gd name="connsiteY5" fmla="*/ 1569790 h 1644886"/>
              <a:gd name="connsiteX6" fmla="*/ 65837 w 405611"/>
              <a:gd name="connsiteY6" fmla="*/ 63837 h 1644886"/>
              <a:gd name="connsiteX7" fmla="*/ 405611 w 405611"/>
              <a:gd name="connsiteY7" fmla="*/ 69154 h 1644886"/>
              <a:gd name="connsiteX8" fmla="*/ 400294 w 405611"/>
              <a:gd name="connsiteY8" fmla="*/ 0 h 1644886"/>
              <a:gd name="connsiteX0" fmla="*/ 400294 w 400294"/>
              <a:gd name="connsiteY0" fmla="*/ 0 h 1644886"/>
              <a:gd name="connsiteX1" fmla="*/ 0 w 400294"/>
              <a:gd name="connsiteY1" fmla="*/ 5316 h 1644886"/>
              <a:gd name="connsiteX2" fmla="*/ 0 w 400294"/>
              <a:gd name="connsiteY2" fmla="*/ 1644886 h 1644886"/>
              <a:gd name="connsiteX3" fmla="*/ 387439 w 400294"/>
              <a:gd name="connsiteY3" fmla="*/ 1644886 h 1644886"/>
              <a:gd name="connsiteX4" fmla="*/ 387365 w 400294"/>
              <a:gd name="connsiteY4" fmla="*/ 1566616 h 1644886"/>
              <a:gd name="connsiteX5" fmla="*/ 71154 w 400294"/>
              <a:gd name="connsiteY5" fmla="*/ 1569790 h 1644886"/>
              <a:gd name="connsiteX6" fmla="*/ 65837 w 400294"/>
              <a:gd name="connsiteY6" fmla="*/ 63837 h 1644886"/>
              <a:gd name="connsiteX7" fmla="*/ 386561 w 400294"/>
              <a:gd name="connsiteY7" fmla="*/ 78679 h 1644886"/>
              <a:gd name="connsiteX8" fmla="*/ 400294 w 400294"/>
              <a:gd name="connsiteY8" fmla="*/ 0 h 1644886"/>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60662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414236"/>
              <a:gd name="connsiteY0" fmla="*/ 0 h 1641711"/>
              <a:gd name="connsiteX1" fmla="*/ 0 w 414236"/>
              <a:gd name="connsiteY1" fmla="*/ 2141 h 1641711"/>
              <a:gd name="connsiteX2" fmla="*/ 0 w 414236"/>
              <a:gd name="connsiteY2" fmla="*/ 1641711 h 1641711"/>
              <a:gd name="connsiteX3" fmla="*/ 387439 w 414236"/>
              <a:gd name="connsiteY3" fmla="*/ 1641711 h 1641711"/>
              <a:gd name="connsiteX4" fmla="*/ 379172 w 414236"/>
              <a:gd name="connsiteY4" fmla="*/ 1600163 h 1641711"/>
              <a:gd name="connsiteX5" fmla="*/ 387365 w 414236"/>
              <a:gd name="connsiteY5" fmla="*/ 1563441 h 1641711"/>
              <a:gd name="connsiteX6" fmla="*/ 71154 w 414236"/>
              <a:gd name="connsiteY6" fmla="*/ 1566615 h 1641711"/>
              <a:gd name="connsiteX7" fmla="*/ 65837 w 414236"/>
              <a:gd name="connsiteY7" fmla="*/ 76537 h 1641711"/>
              <a:gd name="connsiteX8" fmla="*/ 386561 w 414236"/>
              <a:gd name="connsiteY8" fmla="*/ 75504 h 1641711"/>
              <a:gd name="connsiteX9" fmla="*/ 384419 w 414236"/>
              <a:gd name="connsiteY9" fmla="*/ 0 h 1641711"/>
              <a:gd name="connsiteX0" fmla="*/ 384419 w 431494"/>
              <a:gd name="connsiteY0" fmla="*/ 0 h 1641711"/>
              <a:gd name="connsiteX1" fmla="*/ 0 w 431494"/>
              <a:gd name="connsiteY1" fmla="*/ 2141 h 1641711"/>
              <a:gd name="connsiteX2" fmla="*/ 0 w 431494"/>
              <a:gd name="connsiteY2" fmla="*/ 1641711 h 1641711"/>
              <a:gd name="connsiteX3" fmla="*/ 387439 w 431494"/>
              <a:gd name="connsiteY3" fmla="*/ 1641711 h 1641711"/>
              <a:gd name="connsiteX4" fmla="*/ 387365 w 431494"/>
              <a:gd name="connsiteY4" fmla="*/ 1563441 h 1641711"/>
              <a:gd name="connsiteX5" fmla="*/ 71154 w 431494"/>
              <a:gd name="connsiteY5" fmla="*/ 1566615 h 1641711"/>
              <a:gd name="connsiteX6" fmla="*/ 65837 w 431494"/>
              <a:gd name="connsiteY6" fmla="*/ 76537 h 1641711"/>
              <a:gd name="connsiteX7" fmla="*/ 386561 w 431494"/>
              <a:gd name="connsiteY7" fmla="*/ 75504 h 1641711"/>
              <a:gd name="connsiteX8" fmla="*/ 384419 w 431494"/>
              <a:gd name="connsiteY8" fmla="*/ 0 h 1641711"/>
              <a:gd name="connsiteX0" fmla="*/ 384419 w 409039"/>
              <a:gd name="connsiteY0" fmla="*/ 0 h 1642067"/>
              <a:gd name="connsiteX1" fmla="*/ 0 w 409039"/>
              <a:gd name="connsiteY1" fmla="*/ 2141 h 1642067"/>
              <a:gd name="connsiteX2" fmla="*/ 0 w 409039"/>
              <a:gd name="connsiteY2" fmla="*/ 1641711 h 1642067"/>
              <a:gd name="connsiteX3" fmla="*/ 387439 w 409039"/>
              <a:gd name="connsiteY3" fmla="*/ 1641711 h 1642067"/>
              <a:gd name="connsiteX4" fmla="*/ 387365 w 409039"/>
              <a:gd name="connsiteY4" fmla="*/ 1563441 h 1642067"/>
              <a:gd name="connsiteX5" fmla="*/ 71154 w 409039"/>
              <a:gd name="connsiteY5" fmla="*/ 1566615 h 1642067"/>
              <a:gd name="connsiteX6" fmla="*/ 65837 w 409039"/>
              <a:gd name="connsiteY6" fmla="*/ 76537 h 1642067"/>
              <a:gd name="connsiteX7" fmla="*/ 386561 w 409039"/>
              <a:gd name="connsiteY7" fmla="*/ 75504 h 1642067"/>
              <a:gd name="connsiteX8" fmla="*/ 384419 w 409039"/>
              <a:gd name="connsiteY8" fmla="*/ 0 h 1642067"/>
              <a:gd name="connsiteX0" fmla="*/ 384419 w 410804"/>
              <a:gd name="connsiteY0" fmla="*/ 0 h 1641711"/>
              <a:gd name="connsiteX1" fmla="*/ 0 w 410804"/>
              <a:gd name="connsiteY1" fmla="*/ 2141 h 1641711"/>
              <a:gd name="connsiteX2" fmla="*/ 0 w 410804"/>
              <a:gd name="connsiteY2" fmla="*/ 1641711 h 1641711"/>
              <a:gd name="connsiteX3" fmla="*/ 387439 w 410804"/>
              <a:gd name="connsiteY3" fmla="*/ 1641711 h 1641711"/>
              <a:gd name="connsiteX4" fmla="*/ 387365 w 410804"/>
              <a:gd name="connsiteY4" fmla="*/ 1563441 h 1641711"/>
              <a:gd name="connsiteX5" fmla="*/ 71154 w 410804"/>
              <a:gd name="connsiteY5" fmla="*/ 1566615 h 1641711"/>
              <a:gd name="connsiteX6" fmla="*/ 65837 w 410804"/>
              <a:gd name="connsiteY6" fmla="*/ 76537 h 1641711"/>
              <a:gd name="connsiteX7" fmla="*/ 386561 w 410804"/>
              <a:gd name="connsiteY7" fmla="*/ 75504 h 1641711"/>
              <a:gd name="connsiteX8" fmla="*/ 384419 w 410804"/>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400294 w 400294"/>
              <a:gd name="connsiteY0" fmla="*/ 0 h 1644886"/>
              <a:gd name="connsiteX1" fmla="*/ 0 w 400294"/>
              <a:gd name="connsiteY1" fmla="*/ 5316 h 1644886"/>
              <a:gd name="connsiteX2" fmla="*/ 0 w 400294"/>
              <a:gd name="connsiteY2" fmla="*/ 1644886 h 1644886"/>
              <a:gd name="connsiteX3" fmla="*/ 387439 w 400294"/>
              <a:gd name="connsiteY3" fmla="*/ 1644886 h 1644886"/>
              <a:gd name="connsiteX4" fmla="*/ 387365 w 400294"/>
              <a:gd name="connsiteY4" fmla="*/ 1566616 h 1644886"/>
              <a:gd name="connsiteX5" fmla="*/ 71154 w 400294"/>
              <a:gd name="connsiteY5" fmla="*/ 1569790 h 1644886"/>
              <a:gd name="connsiteX6" fmla="*/ 65837 w 400294"/>
              <a:gd name="connsiteY6" fmla="*/ 79712 h 1644886"/>
              <a:gd name="connsiteX7" fmla="*/ 386561 w 400294"/>
              <a:gd name="connsiteY7" fmla="*/ 78679 h 1644886"/>
              <a:gd name="connsiteX8" fmla="*/ 400294 w 400294"/>
              <a:gd name="connsiteY8" fmla="*/ 0 h 1644886"/>
              <a:gd name="connsiteX0" fmla="*/ 37806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7806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439" h="1641711">
                <a:moveTo>
                  <a:pt x="384419" y="0"/>
                </a:moveTo>
                <a:lnTo>
                  <a:pt x="0" y="2141"/>
                </a:lnTo>
                <a:lnTo>
                  <a:pt x="0" y="1641711"/>
                </a:lnTo>
                <a:lnTo>
                  <a:pt x="387439" y="1641711"/>
                </a:lnTo>
                <a:cubicBezTo>
                  <a:pt x="387414" y="1615621"/>
                  <a:pt x="387390" y="1589531"/>
                  <a:pt x="387365" y="1563441"/>
                </a:cubicBezTo>
                <a:lnTo>
                  <a:pt x="71154" y="1566615"/>
                </a:lnTo>
                <a:cubicBezTo>
                  <a:pt x="68495" y="821576"/>
                  <a:pt x="68495" y="821576"/>
                  <a:pt x="65837" y="76537"/>
                </a:cubicBezTo>
                <a:lnTo>
                  <a:pt x="386561" y="75504"/>
                </a:lnTo>
                <a:lnTo>
                  <a:pt x="384419"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Freeform 14"/>
          <p:cNvSpPr/>
          <p:nvPr/>
        </p:nvSpPr>
        <p:spPr>
          <a:xfrm rot="10800000">
            <a:off x="19982190" y="15188625"/>
            <a:ext cx="249237" cy="1147763"/>
          </a:xfrm>
          <a:custGeom>
            <a:avLst/>
            <a:gdLst>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72768 h 1645920"/>
              <a:gd name="connsiteX5" fmla="*/ 65837 w 376733"/>
              <a:gd name="connsiteY5" fmla="*/ 1572768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65837 w 376733"/>
              <a:gd name="connsiteY5" fmla="*/ 1572768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65837 w 376733"/>
              <a:gd name="connsiteY5" fmla="*/ 1594713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65837 w 376733"/>
              <a:gd name="connsiteY5" fmla="*/ 1587397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65837 w 376733"/>
              <a:gd name="connsiteY5" fmla="*/ 1591055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76733"/>
              <a:gd name="connsiteY0" fmla="*/ 0 h 1645920"/>
              <a:gd name="connsiteX1" fmla="*/ 0 w 376733"/>
              <a:gd name="connsiteY1" fmla="*/ 0 h 1645920"/>
              <a:gd name="connsiteX2" fmla="*/ 0 w 376733"/>
              <a:gd name="connsiteY2" fmla="*/ 1645920 h 1645920"/>
              <a:gd name="connsiteX3" fmla="*/ 376733 w 376733"/>
              <a:gd name="connsiteY3" fmla="*/ 1645920 h 1645920"/>
              <a:gd name="connsiteX4" fmla="*/ 376733 w 376733"/>
              <a:gd name="connsiteY4" fmla="*/ 1591056 h 1645920"/>
              <a:gd name="connsiteX5" fmla="*/ 71154 w 376733"/>
              <a:gd name="connsiteY5" fmla="*/ 1564474 h 1645920"/>
              <a:gd name="connsiteX6" fmla="*/ 65837 w 376733"/>
              <a:gd name="connsiteY6" fmla="*/ 58521 h 1645920"/>
              <a:gd name="connsiteX7" fmla="*/ 336499 w 376733"/>
              <a:gd name="connsiteY7" fmla="*/ 58521 h 1645920"/>
              <a:gd name="connsiteX8" fmla="*/ 336499 w 376733"/>
              <a:gd name="connsiteY8" fmla="*/ 0 h 1645920"/>
              <a:gd name="connsiteX0" fmla="*/ 336499 w 387365"/>
              <a:gd name="connsiteY0" fmla="*/ 0 h 1645920"/>
              <a:gd name="connsiteX1" fmla="*/ 0 w 387365"/>
              <a:gd name="connsiteY1" fmla="*/ 0 h 1645920"/>
              <a:gd name="connsiteX2" fmla="*/ 0 w 387365"/>
              <a:gd name="connsiteY2" fmla="*/ 1645920 h 1645920"/>
              <a:gd name="connsiteX3" fmla="*/ 376733 w 387365"/>
              <a:gd name="connsiteY3" fmla="*/ 1645920 h 1645920"/>
              <a:gd name="connsiteX4" fmla="*/ 387365 w 387365"/>
              <a:gd name="connsiteY4" fmla="*/ 1564475 h 1645920"/>
              <a:gd name="connsiteX5" fmla="*/ 71154 w 387365"/>
              <a:gd name="connsiteY5" fmla="*/ 1564474 h 1645920"/>
              <a:gd name="connsiteX6" fmla="*/ 65837 w 387365"/>
              <a:gd name="connsiteY6" fmla="*/ 58521 h 1645920"/>
              <a:gd name="connsiteX7" fmla="*/ 336499 w 387365"/>
              <a:gd name="connsiteY7" fmla="*/ 58521 h 1645920"/>
              <a:gd name="connsiteX8" fmla="*/ 336499 w 387365"/>
              <a:gd name="connsiteY8" fmla="*/ 0 h 1645920"/>
              <a:gd name="connsiteX0" fmla="*/ 336499 w 405611"/>
              <a:gd name="connsiteY0" fmla="*/ 0 h 1645920"/>
              <a:gd name="connsiteX1" fmla="*/ 0 w 405611"/>
              <a:gd name="connsiteY1" fmla="*/ 0 h 1645920"/>
              <a:gd name="connsiteX2" fmla="*/ 0 w 405611"/>
              <a:gd name="connsiteY2" fmla="*/ 1645920 h 1645920"/>
              <a:gd name="connsiteX3" fmla="*/ 376733 w 405611"/>
              <a:gd name="connsiteY3" fmla="*/ 1645920 h 1645920"/>
              <a:gd name="connsiteX4" fmla="*/ 387365 w 405611"/>
              <a:gd name="connsiteY4" fmla="*/ 1564475 h 1645920"/>
              <a:gd name="connsiteX5" fmla="*/ 71154 w 405611"/>
              <a:gd name="connsiteY5" fmla="*/ 1564474 h 1645920"/>
              <a:gd name="connsiteX6" fmla="*/ 65837 w 405611"/>
              <a:gd name="connsiteY6" fmla="*/ 58521 h 1645920"/>
              <a:gd name="connsiteX7" fmla="*/ 405611 w 405611"/>
              <a:gd name="connsiteY7" fmla="*/ 63838 h 1645920"/>
              <a:gd name="connsiteX8" fmla="*/ 336499 w 405611"/>
              <a:gd name="connsiteY8" fmla="*/ 0 h 1645920"/>
              <a:gd name="connsiteX0" fmla="*/ 400294 w 405611"/>
              <a:gd name="connsiteY0" fmla="*/ 0 h 1651236"/>
              <a:gd name="connsiteX1" fmla="*/ 0 w 405611"/>
              <a:gd name="connsiteY1" fmla="*/ 5316 h 1651236"/>
              <a:gd name="connsiteX2" fmla="*/ 0 w 405611"/>
              <a:gd name="connsiteY2" fmla="*/ 1651236 h 1651236"/>
              <a:gd name="connsiteX3" fmla="*/ 376733 w 405611"/>
              <a:gd name="connsiteY3" fmla="*/ 1651236 h 1651236"/>
              <a:gd name="connsiteX4" fmla="*/ 387365 w 405611"/>
              <a:gd name="connsiteY4" fmla="*/ 1569791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403314 w 405611"/>
              <a:gd name="connsiteY3" fmla="*/ 1651236 h 1651236"/>
              <a:gd name="connsiteX4" fmla="*/ 387365 w 405611"/>
              <a:gd name="connsiteY4" fmla="*/ 1569791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87365 w 405611"/>
              <a:gd name="connsiteY4" fmla="*/ 1569791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71490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93715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93715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93715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51236"/>
              <a:gd name="connsiteX1" fmla="*/ 0 w 405611"/>
              <a:gd name="connsiteY1" fmla="*/ 5316 h 1651236"/>
              <a:gd name="connsiteX2" fmla="*/ 0 w 405611"/>
              <a:gd name="connsiteY2" fmla="*/ 1651236 h 1651236"/>
              <a:gd name="connsiteX3" fmla="*/ 387439 w 405611"/>
              <a:gd name="connsiteY3" fmla="*/ 1644886 h 1651236"/>
              <a:gd name="connsiteX4" fmla="*/ 387365 w 405611"/>
              <a:gd name="connsiteY4" fmla="*/ 1566616 h 1651236"/>
              <a:gd name="connsiteX5" fmla="*/ 71154 w 405611"/>
              <a:gd name="connsiteY5" fmla="*/ 1569790 h 1651236"/>
              <a:gd name="connsiteX6" fmla="*/ 65837 w 405611"/>
              <a:gd name="connsiteY6" fmla="*/ 63837 h 1651236"/>
              <a:gd name="connsiteX7" fmla="*/ 405611 w 405611"/>
              <a:gd name="connsiteY7" fmla="*/ 69154 h 1651236"/>
              <a:gd name="connsiteX8" fmla="*/ 400294 w 405611"/>
              <a:gd name="connsiteY8" fmla="*/ 0 h 1651236"/>
              <a:gd name="connsiteX0" fmla="*/ 400294 w 405611"/>
              <a:gd name="connsiteY0" fmla="*/ 0 h 1644886"/>
              <a:gd name="connsiteX1" fmla="*/ 0 w 405611"/>
              <a:gd name="connsiteY1" fmla="*/ 5316 h 1644886"/>
              <a:gd name="connsiteX2" fmla="*/ 0 w 405611"/>
              <a:gd name="connsiteY2" fmla="*/ 1644886 h 1644886"/>
              <a:gd name="connsiteX3" fmla="*/ 387439 w 405611"/>
              <a:gd name="connsiteY3" fmla="*/ 1644886 h 1644886"/>
              <a:gd name="connsiteX4" fmla="*/ 387365 w 405611"/>
              <a:gd name="connsiteY4" fmla="*/ 1566616 h 1644886"/>
              <a:gd name="connsiteX5" fmla="*/ 71154 w 405611"/>
              <a:gd name="connsiteY5" fmla="*/ 1569790 h 1644886"/>
              <a:gd name="connsiteX6" fmla="*/ 65837 w 405611"/>
              <a:gd name="connsiteY6" fmla="*/ 63837 h 1644886"/>
              <a:gd name="connsiteX7" fmla="*/ 405611 w 405611"/>
              <a:gd name="connsiteY7" fmla="*/ 69154 h 1644886"/>
              <a:gd name="connsiteX8" fmla="*/ 400294 w 405611"/>
              <a:gd name="connsiteY8" fmla="*/ 0 h 1644886"/>
              <a:gd name="connsiteX0" fmla="*/ 400294 w 400294"/>
              <a:gd name="connsiteY0" fmla="*/ 0 h 1644886"/>
              <a:gd name="connsiteX1" fmla="*/ 0 w 400294"/>
              <a:gd name="connsiteY1" fmla="*/ 5316 h 1644886"/>
              <a:gd name="connsiteX2" fmla="*/ 0 w 400294"/>
              <a:gd name="connsiteY2" fmla="*/ 1644886 h 1644886"/>
              <a:gd name="connsiteX3" fmla="*/ 387439 w 400294"/>
              <a:gd name="connsiteY3" fmla="*/ 1644886 h 1644886"/>
              <a:gd name="connsiteX4" fmla="*/ 387365 w 400294"/>
              <a:gd name="connsiteY4" fmla="*/ 1566616 h 1644886"/>
              <a:gd name="connsiteX5" fmla="*/ 71154 w 400294"/>
              <a:gd name="connsiteY5" fmla="*/ 1569790 h 1644886"/>
              <a:gd name="connsiteX6" fmla="*/ 65837 w 400294"/>
              <a:gd name="connsiteY6" fmla="*/ 63837 h 1644886"/>
              <a:gd name="connsiteX7" fmla="*/ 386561 w 400294"/>
              <a:gd name="connsiteY7" fmla="*/ 78679 h 1644886"/>
              <a:gd name="connsiteX8" fmla="*/ 400294 w 400294"/>
              <a:gd name="connsiteY8" fmla="*/ 0 h 1644886"/>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60662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414236"/>
              <a:gd name="connsiteY0" fmla="*/ 0 h 1641711"/>
              <a:gd name="connsiteX1" fmla="*/ 0 w 414236"/>
              <a:gd name="connsiteY1" fmla="*/ 2141 h 1641711"/>
              <a:gd name="connsiteX2" fmla="*/ 0 w 414236"/>
              <a:gd name="connsiteY2" fmla="*/ 1641711 h 1641711"/>
              <a:gd name="connsiteX3" fmla="*/ 387439 w 414236"/>
              <a:gd name="connsiteY3" fmla="*/ 1641711 h 1641711"/>
              <a:gd name="connsiteX4" fmla="*/ 379172 w 414236"/>
              <a:gd name="connsiteY4" fmla="*/ 1600163 h 1641711"/>
              <a:gd name="connsiteX5" fmla="*/ 387365 w 414236"/>
              <a:gd name="connsiteY5" fmla="*/ 1563441 h 1641711"/>
              <a:gd name="connsiteX6" fmla="*/ 71154 w 414236"/>
              <a:gd name="connsiteY6" fmla="*/ 1566615 h 1641711"/>
              <a:gd name="connsiteX7" fmla="*/ 65837 w 414236"/>
              <a:gd name="connsiteY7" fmla="*/ 76537 h 1641711"/>
              <a:gd name="connsiteX8" fmla="*/ 386561 w 414236"/>
              <a:gd name="connsiteY8" fmla="*/ 75504 h 1641711"/>
              <a:gd name="connsiteX9" fmla="*/ 384419 w 414236"/>
              <a:gd name="connsiteY9" fmla="*/ 0 h 1641711"/>
              <a:gd name="connsiteX0" fmla="*/ 384419 w 431494"/>
              <a:gd name="connsiteY0" fmla="*/ 0 h 1641711"/>
              <a:gd name="connsiteX1" fmla="*/ 0 w 431494"/>
              <a:gd name="connsiteY1" fmla="*/ 2141 h 1641711"/>
              <a:gd name="connsiteX2" fmla="*/ 0 w 431494"/>
              <a:gd name="connsiteY2" fmla="*/ 1641711 h 1641711"/>
              <a:gd name="connsiteX3" fmla="*/ 387439 w 431494"/>
              <a:gd name="connsiteY3" fmla="*/ 1641711 h 1641711"/>
              <a:gd name="connsiteX4" fmla="*/ 387365 w 431494"/>
              <a:gd name="connsiteY4" fmla="*/ 1563441 h 1641711"/>
              <a:gd name="connsiteX5" fmla="*/ 71154 w 431494"/>
              <a:gd name="connsiteY5" fmla="*/ 1566615 h 1641711"/>
              <a:gd name="connsiteX6" fmla="*/ 65837 w 431494"/>
              <a:gd name="connsiteY6" fmla="*/ 76537 h 1641711"/>
              <a:gd name="connsiteX7" fmla="*/ 386561 w 431494"/>
              <a:gd name="connsiteY7" fmla="*/ 75504 h 1641711"/>
              <a:gd name="connsiteX8" fmla="*/ 384419 w 431494"/>
              <a:gd name="connsiteY8" fmla="*/ 0 h 1641711"/>
              <a:gd name="connsiteX0" fmla="*/ 384419 w 409039"/>
              <a:gd name="connsiteY0" fmla="*/ 0 h 1642067"/>
              <a:gd name="connsiteX1" fmla="*/ 0 w 409039"/>
              <a:gd name="connsiteY1" fmla="*/ 2141 h 1642067"/>
              <a:gd name="connsiteX2" fmla="*/ 0 w 409039"/>
              <a:gd name="connsiteY2" fmla="*/ 1641711 h 1642067"/>
              <a:gd name="connsiteX3" fmla="*/ 387439 w 409039"/>
              <a:gd name="connsiteY3" fmla="*/ 1641711 h 1642067"/>
              <a:gd name="connsiteX4" fmla="*/ 387365 w 409039"/>
              <a:gd name="connsiteY4" fmla="*/ 1563441 h 1642067"/>
              <a:gd name="connsiteX5" fmla="*/ 71154 w 409039"/>
              <a:gd name="connsiteY5" fmla="*/ 1566615 h 1642067"/>
              <a:gd name="connsiteX6" fmla="*/ 65837 w 409039"/>
              <a:gd name="connsiteY6" fmla="*/ 76537 h 1642067"/>
              <a:gd name="connsiteX7" fmla="*/ 386561 w 409039"/>
              <a:gd name="connsiteY7" fmla="*/ 75504 h 1642067"/>
              <a:gd name="connsiteX8" fmla="*/ 384419 w 409039"/>
              <a:gd name="connsiteY8" fmla="*/ 0 h 1642067"/>
              <a:gd name="connsiteX0" fmla="*/ 384419 w 410804"/>
              <a:gd name="connsiteY0" fmla="*/ 0 h 1641711"/>
              <a:gd name="connsiteX1" fmla="*/ 0 w 410804"/>
              <a:gd name="connsiteY1" fmla="*/ 2141 h 1641711"/>
              <a:gd name="connsiteX2" fmla="*/ 0 w 410804"/>
              <a:gd name="connsiteY2" fmla="*/ 1641711 h 1641711"/>
              <a:gd name="connsiteX3" fmla="*/ 387439 w 410804"/>
              <a:gd name="connsiteY3" fmla="*/ 1641711 h 1641711"/>
              <a:gd name="connsiteX4" fmla="*/ 387365 w 410804"/>
              <a:gd name="connsiteY4" fmla="*/ 1563441 h 1641711"/>
              <a:gd name="connsiteX5" fmla="*/ 71154 w 410804"/>
              <a:gd name="connsiteY5" fmla="*/ 1566615 h 1641711"/>
              <a:gd name="connsiteX6" fmla="*/ 65837 w 410804"/>
              <a:gd name="connsiteY6" fmla="*/ 76537 h 1641711"/>
              <a:gd name="connsiteX7" fmla="*/ 386561 w 410804"/>
              <a:gd name="connsiteY7" fmla="*/ 75504 h 1641711"/>
              <a:gd name="connsiteX8" fmla="*/ 384419 w 410804"/>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 name="connsiteX0" fmla="*/ 400294 w 400294"/>
              <a:gd name="connsiteY0" fmla="*/ 0 h 1644886"/>
              <a:gd name="connsiteX1" fmla="*/ 0 w 400294"/>
              <a:gd name="connsiteY1" fmla="*/ 5316 h 1644886"/>
              <a:gd name="connsiteX2" fmla="*/ 0 w 400294"/>
              <a:gd name="connsiteY2" fmla="*/ 1644886 h 1644886"/>
              <a:gd name="connsiteX3" fmla="*/ 387439 w 400294"/>
              <a:gd name="connsiteY3" fmla="*/ 1644886 h 1644886"/>
              <a:gd name="connsiteX4" fmla="*/ 387365 w 400294"/>
              <a:gd name="connsiteY4" fmla="*/ 1566616 h 1644886"/>
              <a:gd name="connsiteX5" fmla="*/ 71154 w 400294"/>
              <a:gd name="connsiteY5" fmla="*/ 1569790 h 1644886"/>
              <a:gd name="connsiteX6" fmla="*/ 65837 w 400294"/>
              <a:gd name="connsiteY6" fmla="*/ 79712 h 1644886"/>
              <a:gd name="connsiteX7" fmla="*/ 386561 w 400294"/>
              <a:gd name="connsiteY7" fmla="*/ 78679 h 1644886"/>
              <a:gd name="connsiteX8" fmla="*/ 400294 w 400294"/>
              <a:gd name="connsiteY8" fmla="*/ 0 h 1644886"/>
              <a:gd name="connsiteX0" fmla="*/ 37806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78069 w 387439"/>
              <a:gd name="connsiteY8" fmla="*/ 0 h 1641711"/>
              <a:gd name="connsiteX0" fmla="*/ 384419 w 387439"/>
              <a:gd name="connsiteY0" fmla="*/ 0 h 1641711"/>
              <a:gd name="connsiteX1" fmla="*/ 0 w 387439"/>
              <a:gd name="connsiteY1" fmla="*/ 2141 h 1641711"/>
              <a:gd name="connsiteX2" fmla="*/ 0 w 387439"/>
              <a:gd name="connsiteY2" fmla="*/ 1641711 h 1641711"/>
              <a:gd name="connsiteX3" fmla="*/ 387439 w 387439"/>
              <a:gd name="connsiteY3" fmla="*/ 1641711 h 1641711"/>
              <a:gd name="connsiteX4" fmla="*/ 387365 w 387439"/>
              <a:gd name="connsiteY4" fmla="*/ 1563441 h 1641711"/>
              <a:gd name="connsiteX5" fmla="*/ 71154 w 387439"/>
              <a:gd name="connsiteY5" fmla="*/ 1566615 h 1641711"/>
              <a:gd name="connsiteX6" fmla="*/ 65837 w 387439"/>
              <a:gd name="connsiteY6" fmla="*/ 76537 h 1641711"/>
              <a:gd name="connsiteX7" fmla="*/ 386561 w 387439"/>
              <a:gd name="connsiteY7" fmla="*/ 75504 h 1641711"/>
              <a:gd name="connsiteX8" fmla="*/ 384419 w 387439"/>
              <a:gd name="connsiteY8" fmla="*/ 0 h 1641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439" h="1641711">
                <a:moveTo>
                  <a:pt x="384419" y="0"/>
                </a:moveTo>
                <a:lnTo>
                  <a:pt x="0" y="2141"/>
                </a:lnTo>
                <a:lnTo>
                  <a:pt x="0" y="1641711"/>
                </a:lnTo>
                <a:lnTo>
                  <a:pt x="387439" y="1641711"/>
                </a:lnTo>
                <a:cubicBezTo>
                  <a:pt x="387414" y="1615621"/>
                  <a:pt x="387390" y="1589531"/>
                  <a:pt x="387365" y="1563441"/>
                </a:cubicBezTo>
                <a:lnTo>
                  <a:pt x="71154" y="1566615"/>
                </a:lnTo>
                <a:cubicBezTo>
                  <a:pt x="68495" y="821576"/>
                  <a:pt x="68495" y="821576"/>
                  <a:pt x="65837" y="76537"/>
                </a:cubicBezTo>
                <a:lnTo>
                  <a:pt x="386561" y="75504"/>
                </a:lnTo>
                <a:lnTo>
                  <a:pt x="384419"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TextBox 64"/>
          <p:cNvSpPr txBox="1">
            <a:spLocks noChangeArrowheads="1"/>
          </p:cNvSpPr>
          <p:nvPr/>
        </p:nvSpPr>
        <p:spPr bwMode="auto">
          <a:xfrm>
            <a:off x="17913677" y="15261650"/>
            <a:ext cx="261937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900">
                <a:solidFill>
                  <a:schemeClr val="tx1"/>
                </a:solidFill>
                <a:latin typeface="Arial Narrow" charset="0"/>
                <a:ea typeface="ＭＳ Ｐゴシック" charset="-128"/>
              </a:defRPr>
            </a:lvl1pPr>
            <a:lvl2pPr marL="742950" indent="-285750">
              <a:defRPr sz="2900">
                <a:solidFill>
                  <a:schemeClr val="tx1"/>
                </a:solidFill>
                <a:latin typeface="Arial Narrow" charset="0"/>
                <a:ea typeface="ＭＳ Ｐゴシック" charset="-128"/>
              </a:defRPr>
            </a:lvl2pPr>
            <a:lvl3pPr marL="1143000" indent="-228600">
              <a:defRPr sz="2900">
                <a:solidFill>
                  <a:schemeClr val="tx1"/>
                </a:solidFill>
                <a:latin typeface="Arial Narrow" charset="0"/>
                <a:ea typeface="ＭＳ Ｐゴシック" charset="-128"/>
              </a:defRPr>
            </a:lvl3pPr>
            <a:lvl4pPr marL="1600200" indent="-228600">
              <a:defRPr sz="2900">
                <a:solidFill>
                  <a:schemeClr val="tx1"/>
                </a:solidFill>
                <a:latin typeface="Arial Narrow" charset="0"/>
                <a:ea typeface="ＭＳ Ｐゴシック" charset="-128"/>
              </a:defRPr>
            </a:lvl4pPr>
            <a:lvl5pPr marL="2057400" indent="-228600">
              <a:defRPr sz="2900">
                <a:solidFill>
                  <a:schemeClr val="tx1"/>
                </a:solidFill>
                <a:latin typeface="Arial Narrow" charset="0"/>
                <a:ea typeface="ＭＳ Ｐゴシック" charset="-128"/>
              </a:defRPr>
            </a:lvl5pPr>
            <a:lvl6pPr marL="2514600" indent="-228600" eaLnBrk="0" fontAlgn="base" hangingPunct="0">
              <a:spcBef>
                <a:spcPct val="0"/>
              </a:spcBef>
              <a:spcAft>
                <a:spcPct val="0"/>
              </a:spcAft>
              <a:defRPr sz="2900">
                <a:solidFill>
                  <a:schemeClr val="tx1"/>
                </a:solidFill>
                <a:latin typeface="Arial Narrow" charset="0"/>
                <a:ea typeface="ＭＳ Ｐゴシック" charset="-128"/>
              </a:defRPr>
            </a:lvl6pPr>
            <a:lvl7pPr marL="2971800" indent="-228600" eaLnBrk="0" fontAlgn="base" hangingPunct="0">
              <a:spcBef>
                <a:spcPct val="0"/>
              </a:spcBef>
              <a:spcAft>
                <a:spcPct val="0"/>
              </a:spcAft>
              <a:defRPr sz="2900">
                <a:solidFill>
                  <a:schemeClr val="tx1"/>
                </a:solidFill>
                <a:latin typeface="Arial Narrow" charset="0"/>
                <a:ea typeface="ＭＳ Ｐゴシック" charset="-128"/>
              </a:defRPr>
            </a:lvl7pPr>
            <a:lvl8pPr marL="3429000" indent="-228600" eaLnBrk="0" fontAlgn="base" hangingPunct="0">
              <a:spcBef>
                <a:spcPct val="0"/>
              </a:spcBef>
              <a:spcAft>
                <a:spcPct val="0"/>
              </a:spcAft>
              <a:defRPr sz="2900">
                <a:solidFill>
                  <a:schemeClr val="tx1"/>
                </a:solidFill>
                <a:latin typeface="Arial Narrow" charset="0"/>
                <a:ea typeface="ＭＳ Ｐゴシック" charset="-128"/>
              </a:defRPr>
            </a:lvl8pPr>
            <a:lvl9pPr marL="3886200" indent="-228600" eaLnBrk="0" fontAlgn="base" hangingPunct="0">
              <a:spcBef>
                <a:spcPct val="0"/>
              </a:spcBef>
              <a:spcAft>
                <a:spcPct val="0"/>
              </a:spcAft>
              <a:defRPr sz="2900">
                <a:solidFill>
                  <a:schemeClr val="tx1"/>
                </a:solidFill>
                <a:latin typeface="Arial Narrow" charset="0"/>
                <a:ea typeface="ＭＳ Ｐゴシック" charset="-128"/>
              </a:defRPr>
            </a:lvl9pPr>
          </a:lstStyle>
          <a:p>
            <a:r>
              <a:rPr lang="en-US" altLang="en-US" sz="1800" dirty="0">
                <a:solidFill>
                  <a:schemeClr val="bg1"/>
                </a:solidFill>
                <a:latin typeface="Arial" charset="0"/>
                <a:ea typeface="Arial" charset="0"/>
              </a:rPr>
              <a:t>Figure A: neque dignissim, and in aliquet nisl et umis.</a:t>
            </a:r>
          </a:p>
        </p:txBody>
      </p:sp>
      <p:sp>
        <p:nvSpPr>
          <p:cNvPr id="23" name="TextBox 22"/>
          <p:cNvSpPr txBox="1"/>
          <p:nvPr/>
        </p:nvSpPr>
        <p:spPr>
          <a:xfrm>
            <a:off x="33184838" y="24892616"/>
            <a:ext cx="9737512" cy="5067541"/>
          </a:xfrm>
          <a:prstGeom prst="rect">
            <a:avLst/>
          </a:prstGeom>
          <a:solidFill>
            <a:schemeClr val="bg1">
              <a:alpha val="63000"/>
            </a:schemeClr>
          </a:solidFill>
          <a:effectLst/>
        </p:spPr>
        <p:txBody>
          <a:bodyPr wrap="square">
            <a:spAutoFit/>
          </a:bodyPr>
          <a:lstStyle/>
          <a:p>
            <a:pPr>
              <a:lnSpc>
                <a:spcPts val="3800"/>
              </a:lnSpc>
              <a:spcAft>
                <a:spcPts val="1200"/>
              </a:spcAft>
              <a:buClr>
                <a:schemeClr val="tx2"/>
              </a:buClr>
              <a:defRPr/>
            </a:pPr>
            <a:r>
              <a:rPr lang="en-US" sz="4800" b="1" dirty="0">
                <a:solidFill>
                  <a:srgbClr val="005BBB"/>
                </a:solidFill>
                <a:latin typeface="+mj-lt"/>
              </a:rPr>
              <a:t>Acknowledgment :</a:t>
            </a:r>
            <a:r>
              <a:rPr lang="en-US" sz="2400" dirty="0">
                <a:solidFill>
                  <a:schemeClr val="bg1"/>
                </a:solidFill>
                <a:latin typeface="Nunito" panose="00000500000000000000" pitchFamily="2" charset="0"/>
              </a:rPr>
              <a:t>acknowledgements</a:t>
            </a:r>
            <a:endParaRPr lang="en-US" sz="2400" dirty="0">
              <a:latin typeface="Arial" charset="0"/>
              <a:ea typeface="Arial" charset="0"/>
              <a:cs typeface="Arial" charset="0"/>
            </a:endParaRPr>
          </a:p>
          <a:p>
            <a:pPr algn="just">
              <a:lnSpc>
                <a:spcPts val="3800"/>
              </a:lnSpc>
              <a:buClr>
                <a:schemeClr val="tx2"/>
              </a:buClr>
              <a:defRPr/>
            </a:pPr>
            <a:r>
              <a:rPr lang="en-US" sz="2800" dirty="0">
                <a:solidFill>
                  <a:srgbClr val="080808"/>
                </a:solidFill>
              </a:rPr>
              <a:t>First of all, a very deep appreciation to my project </a:t>
            </a:r>
            <a:r>
              <a:rPr lang="en-US" sz="2800" dirty="0" err="1">
                <a:solidFill>
                  <a:srgbClr val="080808"/>
                </a:solidFill>
              </a:rPr>
              <a:t>supervisora</a:t>
            </a:r>
            <a:r>
              <a:rPr lang="en-US" sz="2800" dirty="0">
                <a:solidFill>
                  <a:srgbClr val="080808"/>
                </a:solidFill>
              </a:rPr>
              <a:t>, </a:t>
            </a:r>
            <a:r>
              <a:rPr lang="en-US" sz="2800" dirty="0" err="1">
                <a:solidFill>
                  <a:srgbClr val="080808"/>
                </a:solidFill>
              </a:rPr>
              <a:t>Dr.Saed</a:t>
            </a:r>
            <a:r>
              <a:rPr lang="en-US" sz="2800" dirty="0">
                <a:solidFill>
                  <a:srgbClr val="080808"/>
                </a:solidFill>
              </a:rPr>
              <a:t> </a:t>
            </a:r>
            <a:r>
              <a:rPr lang="en-US" sz="2800" dirty="0" err="1">
                <a:solidFill>
                  <a:srgbClr val="080808"/>
                </a:solidFill>
              </a:rPr>
              <a:t>Tarapiah</a:t>
            </a:r>
            <a:r>
              <a:rPr lang="en-US" sz="2800" dirty="0">
                <a:solidFill>
                  <a:srgbClr val="080808"/>
                </a:solidFill>
              </a:rPr>
              <a:t> for his patient and enthusiasm when guide me for this project and also the opportunity he gives allow me to learn how to work well. He taught me how to create and appreciate a good scientific project that helps other researchers to build on it. I would like to thank our supervisory members. Last and not least a big thank for every one support me especially my parents.</a:t>
            </a:r>
          </a:p>
          <a:p>
            <a:pPr>
              <a:lnSpc>
                <a:spcPts val="3800"/>
              </a:lnSpc>
              <a:spcBef>
                <a:spcPts val="0"/>
              </a:spcBef>
              <a:buClr>
                <a:schemeClr val="tx2"/>
              </a:buClr>
              <a:defRPr/>
            </a:pPr>
            <a:endParaRPr lang="en-US" sz="2400" dirty="0">
              <a:latin typeface="Arial" charset="0"/>
              <a:ea typeface="Arial" charset="0"/>
              <a:cs typeface="Arial" charset="0"/>
            </a:endParaRPr>
          </a:p>
        </p:txBody>
      </p:sp>
      <p:cxnSp>
        <p:nvCxnSpPr>
          <p:cNvPr id="33" name="Straight Connector 32"/>
          <p:cNvCxnSpPr/>
          <p:nvPr/>
        </p:nvCxnSpPr>
        <p:spPr bwMode="auto">
          <a:xfrm>
            <a:off x="11568006" y="22762439"/>
            <a:ext cx="9829800" cy="0"/>
          </a:xfrm>
          <a:prstGeom prst="line">
            <a:avLst/>
          </a:prstGeom>
          <a:noFill/>
          <a:ln w="25400" cap="flat" cmpd="sng" algn="ctr">
            <a:solidFill>
              <a:schemeClr val="tx1"/>
            </a:solidFill>
            <a:prstDash val="dash"/>
            <a:round/>
            <a:headEnd type="none" w="med" len="med"/>
            <a:tailEnd type="none" w="med" len="med"/>
          </a:ln>
          <a:effectLst/>
        </p:spPr>
      </p:cxnSp>
      <p:cxnSp>
        <p:nvCxnSpPr>
          <p:cNvPr id="34" name="Straight Connector 33"/>
          <p:cNvCxnSpPr/>
          <p:nvPr/>
        </p:nvCxnSpPr>
        <p:spPr bwMode="auto">
          <a:xfrm>
            <a:off x="22362671" y="25980469"/>
            <a:ext cx="9784080" cy="0"/>
          </a:xfrm>
          <a:prstGeom prst="line">
            <a:avLst/>
          </a:prstGeom>
          <a:noFill/>
          <a:ln w="25400" cap="flat" cmpd="sng" algn="ctr">
            <a:solidFill>
              <a:schemeClr val="tx1"/>
            </a:solidFill>
            <a:prstDash val="dash"/>
            <a:round/>
            <a:headEnd type="none" w="med" len="med"/>
            <a:tailEnd type="none" w="med" len="med"/>
          </a:ln>
          <a:effectLst/>
        </p:spPr>
      </p:cxnSp>
      <p:cxnSp>
        <p:nvCxnSpPr>
          <p:cNvPr id="38" name="Straight Connector 37"/>
          <p:cNvCxnSpPr/>
          <p:nvPr/>
        </p:nvCxnSpPr>
        <p:spPr bwMode="auto">
          <a:xfrm>
            <a:off x="33147000" y="24297536"/>
            <a:ext cx="9784080" cy="0"/>
          </a:xfrm>
          <a:prstGeom prst="line">
            <a:avLst/>
          </a:prstGeom>
          <a:noFill/>
          <a:ln w="25400" cap="flat" cmpd="sng" algn="ctr">
            <a:solidFill>
              <a:schemeClr val="tx1"/>
            </a:solidFill>
            <a:prstDash val="dash"/>
            <a:round/>
            <a:headEnd type="none" w="med" len="med"/>
            <a:tailEnd type="none" w="med" len="med"/>
          </a:ln>
          <a:effectLst/>
        </p:spPr>
      </p:cxnSp>
      <p:sp>
        <p:nvSpPr>
          <p:cNvPr id="45" name="TextBox 44"/>
          <p:cNvSpPr txBox="1"/>
          <p:nvPr/>
        </p:nvSpPr>
        <p:spPr>
          <a:xfrm>
            <a:off x="881046" y="29729324"/>
            <a:ext cx="9829800" cy="461665"/>
          </a:xfrm>
          <a:prstGeom prst="rect">
            <a:avLst/>
          </a:prstGeom>
          <a:solidFill>
            <a:schemeClr val="bg1">
              <a:alpha val="42000"/>
            </a:schemeClr>
          </a:solidFill>
        </p:spPr>
        <p:txBody>
          <a:bodyPr>
            <a:spAutoFit/>
          </a:bodyPr>
          <a:lstStyle/>
          <a:p>
            <a:pPr>
              <a:spcBef>
                <a:spcPts val="600"/>
              </a:spcBef>
              <a:buClr>
                <a:schemeClr val="tx2"/>
              </a:buClr>
              <a:defRPr/>
            </a:pPr>
            <a:r>
              <a:rPr lang="en-US" sz="2400" i="1" dirty="0">
                <a:latin typeface="Arial" charset="0"/>
                <a:ea typeface="Arial" charset="0"/>
                <a:cs typeface="Arial" charset="0"/>
              </a:rPr>
              <a:t>Whole project </a:t>
            </a:r>
            <a:r>
              <a:rPr lang="en-US" sz="2400" i="1" dirty="0" err="1">
                <a:latin typeface="Arial" charset="0"/>
                <a:ea typeface="Arial" charset="0"/>
                <a:cs typeface="Arial" charset="0"/>
              </a:rPr>
              <a:t>compenet</a:t>
            </a:r>
            <a:r>
              <a:rPr lang="en-US" sz="2400" i="1" dirty="0">
                <a:latin typeface="Arial" charset="0"/>
                <a:ea typeface="Arial" charset="0"/>
                <a:cs typeface="Arial" charset="0"/>
              </a:rPr>
              <a:t>  </a:t>
            </a:r>
          </a:p>
        </p:txBody>
      </p:sp>
      <p:sp>
        <p:nvSpPr>
          <p:cNvPr id="94" name="Rectangle 93"/>
          <p:cNvSpPr/>
          <p:nvPr/>
        </p:nvSpPr>
        <p:spPr>
          <a:xfrm>
            <a:off x="33196429" y="30840633"/>
            <a:ext cx="9780371" cy="1496100"/>
          </a:xfrm>
          <a:prstGeom prst="rect">
            <a:avLst/>
          </a:prstGeom>
        </p:spPr>
        <p:txBody>
          <a:bodyPr wrap="square">
            <a:noAutofit/>
          </a:bodyPr>
          <a:lstStyle/>
          <a:p>
            <a:pPr>
              <a:spcAft>
                <a:spcPts val="800"/>
              </a:spcAft>
              <a:defRPr/>
            </a:pPr>
            <a:r>
              <a:rPr lang="en-US" altLang="en-US" sz="2800" dirty="0">
                <a:solidFill>
                  <a:schemeClr val="bg1"/>
                </a:solidFill>
                <a:ea typeface="Arial" charset="0"/>
              </a:rPr>
              <a:t>Department or Office name goes here </a:t>
            </a:r>
            <a:br>
              <a:rPr lang="en-US" altLang="en-US" sz="2800" dirty="0">
                <a:solidFill>
                  <a:schemeClr val="bg1"/>
                </a:solidFill>
                <a:ea typeface="Arial" charset="0"/>
              </a:rPr>
            </a:br>
            <a:r>
              <a:rPr lang="en-US" altLang="en-US" sz="2800" dirty="0">
                <a:solidFill>
                  <a:schemeClr val="bg1"/>
                </a:solidFill>
                <a:ea typeface="Arial" charset="0"/>
              </a:rPr>
              <a:t>School, College or Division name goes here</a:t>
            </a:r>
          </a:p>
          <a:p>
            <a:pPr>
              <a:spcAft>
                <a:spcPts val="80"/>
              </a:spcAft>
              <a:defRPr/>
            </a:pPr>
            <a:r>
              <a:rPr lang="en-US" sz="3400" b="1" dirty="0">
                <a:solidFill>
                  <a:schemeClr val="bg1"/>
                </a:solidFill>
              </a:rPr>
              <a:t>buffalo.edu</a:t>
            </a:r>
          </a:p>
          <a:p>
            <a:pPr>
              <a:spcAft>
                <a:spcPts val="80"/>
              </a:spcAft>
              <a:defRPr/>
            </a:pPr>
            <a:endParaRPr lang="en-US" altLang="en-US" sz="2800" dirty="0">
              <a:solidFill>
                <a:schemeClr val="bg1"/>
              </a:solidFill>
              <a:ea typeface="Arial" charset="0"/>
            </a:endParaRPr>
          </a:p>
        </p:txBody>
      </p:sp>
      <p:sp>
        <p:nvSpPr>
          <p:cNvPr id="88" name="Rectangle 5"/>
          <p:cNvSpPr>
            <a:spLocks noChangeArrowheads="1"/>
          </p:cNvSpPr>
          <p:nvPr/>
        </p:nvSpPr>
        <p:spPr bwMode="auto">
          <a:xfrm>
            <a:off x="1707779" y="597264"/>
            <a:ext cx="41232969" cy="7112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43" tIns="45614" rIns="91243" bIns="45614">
            <a:spAutoFit/>
          </a:bodyPr>
          <a:lstStyle>
            <a:lvl1pPr>
              <a:defRPr sz="2900">
                <a:solidFill>
                  <a:schemeClr val="tx1"/>
                </a:solidFill>
                <a:latin typeface="Arial Narrow" charset="0"/>
                <a:ea typeface="ＭＳ Ｐゴシック" charset="-128"/>
              </a:defRPr>
            </a:lvl1pPr>
            <a:lvl2pPr marL="37931725" indent="-37474525">
              <a:defRPr sz="2900">
                <a:solidFill>
                  <a:schemeClr val="tx1"/>
                </a:solidFill>
                <a:latin typeface="Arial Narrow" charset="0"/>
                <a:ea typeface="ＭＳ Ｐゴシック" charset="-128"/>
              </a:defRPr>
            </a:lvl2pPr>
            <a:lvl3pPr marL="1143000" indent="-228600">
              <a:defRPr sz="2900">
                <a:solidFill>
                  <a:schemeClr val="tx1"/>
                </a:solidFill>
                <a:latin typeface="Arial Narrow" charset="0"/>
                <a:ea typeface="ＭＳ Ｐゴシック" charset="-128"/>
              </a:defRPr>
            </a:lvl3pPr>
            <a:lvl4pPr marL="1600200" indent="-228600">
              <a:defRPr sz="2900">
                <a:solidFill>
                  <a:schemeClr val="tx1"/>
                </a:solidFill>
                <a:latin typeface="Arial Narrow" charset="0"/>
                <a:ea typeface="ＭＳ Ｐゴシック" charset="-128"/>
              </a:defRPr>
            </a:lvl4pPr>
            <a:lvl5pPr marL="2057400" indent="-228600">
              <a:defRPr sz="2900">
                <a:solidFill>
                  <a:schemeClr val="tx1"/>
                </a:solidFill>
                <a:latin typeface="Arial Narrow" charset="0"/>
                <a:ea typeface="ＭＳ Ｐゴシック" charset="-128"/>
              </a:defRPr>
            </a:lvl5pPr>
            <a:lvl6pPr marL="2514600" indent="-228600" eaLnBrk="0" fontAlgn="base" hangingPunct="0">
              <a:spcBef>
                <a:spcPct val="0"/>
              </a:spcBef>
              <a:spcAft>
                <a:spcPct val="0"/>
              </a:spcAft>
              <a:defRPr sz="2900">
                <a:solidFill>
                  <a:schemeClr val="tx1"/>
                </a:solidFill>
                <a:latin typeface="Arial Narrow" charset="0"/>
                <a:ea typeface="ＭＳ Ｐゴシック" charset="-128"/>
              </a:defRPr>
            </a:lvl6pPr>
            <a:lvl7pPr marL="2971800" indent="-228600" eaLnBrk="0" fontAlgn="base" hangingPunct="0">
              <a:spcBef>
                <a:spcPct val="0"/>
              </a:spcBef>
              <a:spcAft>
                <a:spcPct val="0"/>
              </a:spcAft>
              <a:defRPr sz="2900">
                <a:solidFill>
                  <a:schemeClr val="tx1"/>
                </a:solidFill>
                <a:latin typeface="Arial Narrow" charset="0"/>
                <a:ea typeface="ＭＳ Ｐゴシック" charset="-128"/>
              </a:defRPr>
            </a:lvl7pPr>
            <a:lvl8pPr marL="3429000" indent="-228600" eaLnBrk="0" fontAlgn="base" hangingPunct="0">
              <a:spcBef>
                <a:spcPct val="0"/>
              </a:spcBef>
              <a:spcAft>
                <a:spcPct val="0"/>
              </a:spcAft>
              <a:defRPr sz="2900">
                <a:solidFill>
                  <a:schemeClr val="tx1"/>
                </a:solidFill>
                <a:latin typeface="Arial Narrow" charset="0"/>
                <a:ea typeface="ＭＳ Ｐゴシック" charset="-128"/>
              </a:defRPr>
            </a:lvl8pPr>
            <a:lvl9pPr marL="3886200" indent="-228600" eaLnBrk="0" fontAlgn="base" hangingPunct="0">
              <a:spcBef>
                <a:spcPct val="0"/>
              </a:spcBef>
              <a:spcAft>
                <a:spcPct val="0"/>
              </a:spcAft>
              <a:defRPr sz="2900">
                <a:solidFill>
                  <a:schemeClr val="tx1"/>
                </a:solidFill>
                <a:latin typeface="Arial Narrow" charset="0"/>
                <a:ea typeface="ＭＳ Ｐゴシック" charset="-128"/>
              </a:defRPr>
            </a:lvl9pPr>
          </a:lstStyle>
          <a:p>
            <a:pPr algn="ctr" defTabSz="3761086">
              <a:spcBef>
                <a:spcPct val="20000"/>
              </a:spcBef>
              <a:defRPr/>
            </a:pPr>
            <a:r>
              <a:rPr lang="en-US" sz="9600" u="sng" dirty="0">
                <a:solidFill>
                  <a:schemeClr val="bg1"/>
                </a:solidFill>
                <a:latin typeface="Nunito" panose="00000500000000000000" pitchFamily="2" charset="0"/>
              </a:rPr>
              <a:t>Wireless robot controlled by hand gesture</a:t>
            </a:r>
          </a:p>
          <a:p>
            <a:pPr algn="ctr">
              <a:defRPr/>
            </a:pPr>
            <a:r>
              <a:rPr lang="en-US" sz="7200" dirty="0">
                <a:solidFill>
                  <a:schemeClr val="bg1"/>
                </a:solidFill>
              </a:rPr>
              <a:t>supervisor, </a:t>
            </a:r>
            <a:r>
              <a:rPr lang="en-US" sz="7200" dirty="0" err="1">
                <a:solidFill>
                  <a:schemeClr val="bg1"/>
                </a:solidFill>
              </a:rPr>
              <a:t>Dr.Saed</a:t>
            </a:r>
            <a:r>
              <a:rPr lang="en-US" sz="7200" dirty="0">
                <a:solidFill>
                  <a:schemeClr val="bg1"/>
                </a:solidFill>
              </a:rPr>
              <a:t> </a:t>
            </a:r>
            <a:r>
              <a:rPr lang="en-US" sz="7200" dirty="0" err="1">
                <a:solidFill>
                  <a:schemeClr val="bg1"/>
                </a:solidFill>
              </a:rPr>
              <a:t>Tarapiah</a:t>
            </a:r>
            <a:endParaRPr lang="en-US" sz="7200" dirty="0">
              <a:solidFill>
                <a:schemeClr val="bg1"/>
              </a:solidFill>
            </a:endParaRPr>
          </a:p>
          <a:p>
            <a:pPr algn="ctr">
              <a:defRPr/>
            </a:pPr>
            <a:r>
              <a:rPr lang="en-US" sz="72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Waed</a:t>
            </a:r>
            <a:r>
              <a:rPr lang="en-US" sz="7200" dirty="0">
                <a:solidFill>
                  <a:schemeClr val="bg1"/>
                </a:solidFill>
                <a:latin typeface="Open Sans" panose="020B0606030504020204" pitchFamily="34" charset="0"/>
                <a:ea typeface="Open Sans" panose="020B0606030504020204" pitchFamily="34" charset="0"/>
                <a:cs typeface="Open Sans" panose="020B0606030504020204" pitchFamily="34" charset="0"/>
              </a:rPr>
              <a:t> Al Haj 11422032</a:t>
            </a:r>
            <a:endParaRPr lang="en-US" sz="6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defRPr/>
            </a:pPr>
            <a:r>
              <a:rPr lang="en-US" sz="5400" dirty="0">
                <a:solidFill>
                  <a:schemeClr val="bg1"/>
                </a:solidFill>
                <a:latin typeface="Open Sans" panose="020B0606030504020204" pitchFamily="34" charset="0"/>
                <a:ea typeface="Open Sans" panose="020B0606030504020204" pitchFamily="34" charset="0"/>
                <a:cs typeface="Open Sans" panose="020B0606030504020204" pitchFamily="34" charset="0"/>
              </a:rPr>
              <a:t>Al Najah University “Engineering  department” </a:t>
            </a:r>
          </a:p>
          <a:p>
            <a:pPr algn="ctr" defTabSz="3761086">
              <a:spcBef>
                <a:spcPct val="20000"/>
              </a:spcBef>
              <a:defRPr/>
            </a:pPr>
            <a:r>
              <a:rPr lang="en-US" sz="9600" u="sng" dirty="0">
                <a:solidFill>
                  <a:schemeClr val="bg1"/>
                </a:solidFill>
                <a:latin typeface="Nunito" panose="00000500000000000000" pitchFamily="2" charset="0"/>
              </a:rPr>
              <a:t> </a:t>
            </a:r>
          </a:p>
          <a:p>
            <a:pPr>
              <a:spcBef>
                <a:spcPts val="1800"/>
              </a:spcBef>
              <a:defRPr/>
            </a:pPr>
            <a:endParaRPr lang="en-US" altLang="en-US" sz="3200" dirty="0">
              <a:solidFill>
                <a:srgbClr val="FFFFFF"/>
              </a:solidFill>
              <a:latin typeface="+mn-lt"/>
              <a:ea typeface="Arial" charset="0"/>
            </a:endParaRPr>
          </a:p>
        </p:txBody>
      </p:sp>
      <p:pic>
        <p:nvPicPr>
          <p:cNvPr id="3" name="Picture 2">
            <a:extLst>
              <a:ext uri="{FF2B5EF4-FFF2-40B4-BE49-F238E27FC236}">
                <a16:creationId xmlns:a16="http://schemas.microsoft.com/office/drawing/2014/main" id="{04B05569-D017-4203-A85F-95946BAA6D66}"/>
              </a:ext>
            </a:extLst>
          </p:cNvPr>
          <p:cNvPicPr>
            <a:picLocks noChangeAspect="1"/>
          </p:cNvPicPr>
          <p:nvPr/>
        </p:nvPicPr>
        <p:blipFill rotWithShape="1">
          <a:blip r:embed="rId6"/>
          <a:srcRect t="68" b="21730"/>
          <a:stretch/>
        </p:blipFill>
        <p:spPr>
          <a:xfrm>
            <a:off x="11733084" y="6555606"/>
            <a:ext cx="9664722" cy="15637094"/>
          </a:xfrm>
          <a:prstGeom prst="rect">
            <a:avLst/>
          </a:prstGeom>
        </p:spPr>
      </p:pic>
      <p:pic>
        <p:nvPicPr>
          <p:cNvPr id="12" name="Picture 11">
            <a:extLst>
              <a:ext uri="{FF2B5EF4-FFF2-40B4-BE49-F238E27FC236}">
                <a16:creationId xmlns:a16="http://schemas.microsoft.com/office/drawing/2014/main" id="{4E43287C-A4BE-4BB1-A1FD-F5660DDC0A4C}"/>
              </a:ext>
            </a:extLst>
          </p:cNvPr>
          <p:cNvPicPr>
            <a:picLocks noChangeAspect="1"/>
          </p:cNvPicPr>
          <p:nvPr/>
        </p:nvPicPr>
        <p:blipFill>
          <a:blip r:embed="rId7"/>
          <a:stretch>
            <a:fillRect/>
          </a:stretch>
        </p:blipFill>
        <p:spPr>
          <a:xfrm>
            <a:off x="12359622" y="23033909"/>
            <a:ext cx="8449788" cy="7285351"/>
          </a:xfrm>
          <a:prstGeom prst="rect">
            <a:avLst/>
          </a:prstGeom>
        </p:spPr>
      </p:pic>
      <p:pic>
        <p:nvPicPr>
          <p:cNvPr id="99" name="Picture Placeholder 98">
            <a:extLst>
              <a:ext uri="{FF2B5EF4-FFF2-40B4-BE49-F238E27FC236}">
                <a16:creationId xmlns:a16="http://schemas.microsoft.com/office/drawing/2014/main" id="{BA9CC84C-EDC6-4DDD-AB08-5B6C2DC3981D}"/>
              </a:ext>
            </a:extLst>
          </p:cNvPr>
          <p:cNvPicPr>
            <a:picLocks noGrp="1" noChangeAspect="1"/>
          </p:cNvPicPr>
          <p:nvPr>
            <p:ph type="pic" sz="quarter" idx="16"/>
          </p:nvPr>
        </p:nvPicPr>
        <p:blipFill>
          <a:blip r:embed="rId8"/>
          <a:srcRect t="4579" b="4579"/>
          <a:stretch>
            <a:fillRect/>
          </a:stretch>
        </p:blipFill>
        <p:spPr>
          <a:xfrm>
            <a:off x="925801" y="22121916"/>
            <a:ext cx="9798050" cy="7452360"/>
          </a:xfrm>
          <a:prstGeom prst="rect">
            <a:avLst/>
          </a:prstGeom>
        </p:spPr>
      </p:pic>
      <p:pic>
        <p:nvPicPr>
          <p:cNvPr id="108" name="Picture 107">
            <a:extLst>
              <a:ext uri="{FF2B5EF4-FFF2-40B4-BE49-F238E27FC236}">
                <a16:creationId xmlns:a16="http://schemas.microsoft.com/office/drawing/2014/main" id="{E41074A9-B538-4562-85B9-54179E843C4D}"/>
              </a:ext>
            </a:extLst>
          </p:cNvPr>
          <p:cNvPicPr>
            <a:picLocks noChangeAspect="1"/>
          </p:cNvPicPr>
          <p:nvPr/>
        </p:nvPicPr>
        <p:blipFill>
          <a:blip r:embed="rId9"/>
          <a:stretch>
            <a:fillRect/>
          </a:stretch>
        </p:blipFill>
        <p:spPr>
          <a:xfrm>
            <a:off x="23074309" y="11639964"/>
            <a:ext cx="8283989" cy="4373763"/>
          </a:xfrm>
          <a:prstGeom prst="rect">
            <a:avLst/>
          </a:prstGeom>
        </p:spPr>
      </p:pic>
      <p:pic>
        <p:nvPicPr>
          <p:cNvPr id="109" name="Picture 108">
            <a:extLst>
              <a:ext uri="{FF2B5EF4-FFF2-40B4-BE49-F238E27FC236}">
                <a16:creationId xmlns:a16="http://schemas.microsoft.com/office/drawing/2014/main" id="{B5BAFF93-7347-4A39-8FB1-377DF7864191}"/>
              </a:ext>
            </a:extLst>
          </p:cNvPr>
          <p:cNvPicPr>
            <a:picLocks noChangeAspect="1"/>
          </p:cNvPicPr>
          <p:nvPr/>
        </p:nvPicPr>
        <p:blipFill>
          <a:blip r:embed="rId10"/>
          <a:stretch>
            <a:fillRect/>
          </a:stretch>
        </p:blipFill>
        <p:spPr>
          <a:xfrm>
            <a:off x="22454546" y="17116912"/>
            <a:ext cx="9929285" cy="7452360"/>
          </a:xfrm>
          <a:prstGeom prst="rect">
            <a:avLst/>
          </a:prstGeom>
        </p:spPr>
      </p:pic>
      <p:pic>
        <p:nvPicPr>
          <p:cNvPr id="110" name="Picture 109">
            <a:extLst>
              <a:ext uri="{FF2B5EF4-FFF2-40B4-BE49-F238E27FC236}">
                <a16:creationId xmlns:a16="http://schemas.microsoft.com/office/drawing/2014/main" id="{5FE8ACEE-31CB-40FD-ADF6-8CCA33D7F57A}"/>
              </a:ext>
            </a:extLst>
          </p:cNvPr>
          <p:cNvPicPr>
            <a:picLocks noChangeAspect="1"/>
          </p:cNvPicPr>
          <p:nvPr/>
        </p:nvPicPr>
        <p:blipFill>
          <a:blip r:embed="rId11"/>
          <a:stretch>
            <a:fillRect/>
          </a:stretch>
        </p:blipFill>
        <p:spPr>
          <a:xfrm rot="20230058">
            <a:off x="31368560" y="14383811"/>
            <a:ext cx="975297" cy="2086683"/>
          </a:xfrm>
          <a:prstGeom prst="rect">
            <a:avLst/>
          </a:prstGeom>
        </p:spPr>
      </p:pic>
      <p:sp>
        <p:nvSpPr>
          <p:cNvPr id="112" name="Rectangle 111">
            <a:extLst>
              <a:ext uri="{FF2B5EF4-FFF2-40B4-BE49-F238E27FC236}">
                <a16:creationId xmlns:a16="http://schemas.microsoft.com/office/drawing/2014/main" id="{AF232058-61DF-46EC-A042-6B615170568D}"/>
              </a:ext>
            </a:extLst>
          </p:cNvPr>
          <p:cNvSpPr/>
          <p:nvPr/>
        </p:nvSpPr>
        <p:spPr>
          <a:xfrm>
            <a:off x="415636" y="30840634"/>
            <a:ext cx="41808502" cy="18637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      Thank you .Feel free to ask any question .!!</a:t>
            </a:r>
            <a:endParaRPr lang="ar-PS" dirty="0"/>
          </a:p>
        </p:txBody>
      </p:sp>
      <p:pic>
        <p:nvPicPr>
          <p:cNvPr id="114" name="Picture 113">
            <a:extLst>
              <a:ext uri="{FF2B5EF4-FFF2-40B4-BE49-F238E27FC236}">
                <a16:creationId xmlns:a16="http://schemas.microsoft.com/office/drawing/2014/main" id="{093E554C-E877-4671-8FB9-B8997F018930}"/>
              </a:ext>
            </a:extLst>
          </p:cNvPr>
          <p:cNvPicPr>
            <a:picLocks noChangeAspect="1"/>
          </p:cNvPicPr>
          <p:nvPr/>
        </p:nvPicPr>
        <p:blipFill>
          <a:blip r:embed="rId12"/>
          <a:stretch>
            <a:fillRect/>
          </a:stretch>
        </p:blipFill>
        <p:spPr>
          <a:xfrm>
            <a:off x="40813539" y="374791"/>
            <a:ext cx="2510488" cy="2510488"/>
          </a:xfrm>
          <a:prstGeom prst="ellipse">
            <a:avLst/>
          </a:prstGeom>
          <a:effectLst>
            <a:reflection blurRad="6350" stA="50000" endA="275" endPos="40000" dist="101600" dir="5400000" sy="-100000" algn="bl" rotWithShape="0"/>
          </a:effectLst>
        </p:spPr>
      </p:pic>
      <p:sp>
        <p:nvSpPr>
          <p:cNvPr id="115" name="TextBox 114">
            <a:extLst>
              <a:ext uri="{FF2B5EF4-FFF2-40B4-BE49-F238E27FC236}">
                <a16:creationId xmlns:a16="http://schemas.microsoft.com/office/drawing/2014/main" id="{E9E5615B-49FB-4D73-98FD-078224475F42}"/>
              </a:ext>
            </a:extLst>
          </p:cNvPr>
          <p:cNvSpPr txBox="1"/>
          <p:nvPr/>
        </p:nvSpPr>
        <p:spPr>
          <a:xfrm>
            <a:off x="22610586" y="7304821"/>
            <a:ext cx="9784080" cy="3057247"/>
          </a:xfrm>
          <a:prstGeom prst="rect">
            <a:avLst/>
          </a:prstGeom>
          <a:solidFill>
            <a:schemeClr val="bg1">
              <a:alpha val="63000"/>
            </a:schemeClr>
          </a:solidFill>
          <a:effectLst/>
        </p:spPr>
        <p:txBody>
          <a:bodyPr wrap="square">
            <a:spAutoFit/>
          </a:bodyPr>
          <a:lstStyle/>
          <a:p>
            <a:pPr>
              <a:lnSpc>
                <a:spcPts val="4600"/>
              </a:lnSpc>
              <a:spcAft>
                <a:spcPts val="1200"/>
              </a:spcAft>
              <a:defRPr/>
            </a:pPr>
            <a:r>
              <a:rPr lang="en-US" sz="6000" b="1" dirty="0">
                <a:solidFill>
                  <a:srgbClr val="005BBB"/>
                </a:solidFill>
                <a:latin typeface="+mj-lt"/>
              </a:rPr>
              <a:t>How it is work ??</a:t>
            </a:r>
          </a:p>
          <a:p>
            <a:pPr>
              <a:lnSpc>
                <a:spcPts val="4600"/>
              </a:lnSpc>
              <a:spcAft>
                <a:spcPts val="1200"/>
              </a:spcAft>
              <a:defRPr/>
            </a:pPr>
            <a:endParaRPr lang="en-US" sz="6000" b="1" dirty="0">
              <a:solidFill>
                <a:srgbClr val="005BBB"/>
              </a:solidFill>
              <a:latin typeface="+mj-lt"/>
            </a:endParaRPr>
          </a:p>
          <a:p>
            <a:r>
              <a:rPr lang="en-US" sz="3200" u="sng" dirty="0">
                <a:solidFill>
                  <a:srgbClr val="080808"/>
                </a:solidFill>
              </a:rPr>
              <a:t>Stages of the project is:                                                                                                                              </a:t>
            </a:r>
            <a:r>
              <a:rPr lang="en-US" sz="3200" dirty="0">
                <a:solidFill>
                  <a:srgbClr val="080808"/>
                </a:solidFill>
              </a:rPr>
              <a:t>•1-transmitter stage                                                </a:t>
            </a:r>
          </a:p>
          <a:p>
            <a:r>
              <a:rPr lang="en-US" sz="3200" dirty="0">
                <a:solidFill>
                  <a:srgbClr val="080808"/>
                </a:solidFill>
              </a:rPr>
              <a:t> 2-Receiver stage</a:t>
            </a:r>
          </a:p>
        </p:txBody>
      </p:sp>
      <p:sp>
        <p:nvSpPr>
          <p:cNvPr id="116" name="Rectangle 115">
            <a:extLst>
              <a:ext uri="{FF2B5EF4-FFF2-40B4-BE49-F238E27FC236}">
                <a16:creationId xmlns:a16="http://schemas.microsoft.com/office/drawing/2014/main" id="{5EE53B18-A937-4EFE-B512-284506B0A6D2}"/>
              </a:ext>
            </a:extLst>
          </p:cNvPr>
          <p:cNvSpPr/>
          <p:nvPr/>
        </p:nvSpPr>
        <p:spPr>
          <a:xfrm>
            <a:off x="22413900" y="10724845"/>
            <a:ext cx="21945600" cy="1077218"/>
          </a:xfrm>
          <a:prstGeom prst="rect">
            <a:avLst/>
          </a:prstGeom>
        </p:spPr>
        <p:txBody>
          <a:bodyPr>
            <a:spAutoFit/>
          </a:bodyPr>
          <a:lstStyle/>
          <a:p>
            <a:pPr algn="just"/>
            <a:r>
              <a:rPr lang="en-US" sz="3200" b="1" u="sng" dirty="0">
                <a:solidFill>
                  <a:srgbClr val="080808"/>
                </a:solidFill>
              </a:rPr>
              <a:t>Overview of transmission  and receiver structure</a:t>
            </a:r>
          </a:p>
          <a:p>
            <a:pPr algn="just"/>
            <a:r>
              <a:rPr lang="en-US" sz="3200" b="1" u="sng" dirty="0">
                <a:solidFill>
                  <a:srgbClr val="080808"/>
                </a:solidFill>
              </a:rPr>
              <a:t> and results.</a:t>
            </a:r>
          </a:p>
        </p:txBody>
      </p:sp>
      <p:sp>
        <p:nvSpPr>
          <p:cNvPr id="117" name="Rectangle 116">
            <a:extLst>
              <a:ext uri="{FF2B5EF4-FFF2-40B4-BE49-F238E27FC236}">
                <a16:creationId xmlns:a16="http://schemas.microsoft.com/office/drawing/2014/main" id="{6FED0D60-3036-4FEB-ABFB-A4542A7646CD}"/>
              </a:ext>
            </a:extLst>
          </p:cNvPr>
          <p:cNvSpPr/>
          <p:nvPr/>
        </p:nvSpPr>
        <p:spPr>
          <a:xfrm>
            <a:off x="22574200" y="16525831"/>
            <a:ext cx="7645042" cy="754053"/>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prstClr val="black"/>
                </a:solidFill>
                <a:effectLst/>
                <a:uLnTx/>
                <a:uFillTx/>
                <a:cs typeface="Arial"/>
              </a:rPr>
              <a:t>Figure : the transmitters stage. Procedure</a:t>
            </a:r>
            <a:r>
              <a:rPr kumimoji="0" lang="en-US" sz="4300" b="1" i="0" u="none" strike="noStrike" kern="0" cap="none" spc="0" normalizeH="0" baseline="0" noProof="0" dirty="0">
                <a:ln>
                  <a:noFill/>
                </a:ln>
                <a:solidFill>
                  <a:srgbClr val="FF9900"/>
                </a:solidFill>
                <a:effectLst/>
                <a:uLnTx/>
                <a:uFillTx/>
                <a:cs typeface="Arial"/>
              </a:rPr>
              <a:t>. </a:t>
            </a:r>
            <a:endParaRPr kumimoji="0" lang="ar-PS" sz="4300" b="1" i="0" u="none" strike="noStrike" kern="0" cap="none" spc="0" normalizeH="0" baseline="0" noProof="0" dirty="0">
              <a:ln>
                <a:noFill/>
              </a:ln>
              <a:solidFill>
                <a:srgbClr val="FF9900"/>
              </a:solidFill>
              <a:effectLst/>
              <a:uLnTx/>
              <a:uFillTx/>
            </a:endParaRPr>
          </a:p>
        </p:txBody>
      </p:sp>
      <p:sp>
        <p:nvSpPr>
          <p:cNvPr id="118" name="Rectangle 117">
            <a:extLst>
              <a:ext uri="{FF2B5EF4-FFF2-40B4-BE49-F238E27FC236}">
                <a16:creationId xmlns:a16="http://schemas.microsoft.com/office/drawing/2014/main" id="{1D3B9888-547D-4363-8F5D-3F00B9BA16DF}"/>
              </a:ext>
            </a:extLst>
          </p:cNvPr>
          <p:cNvSpPr/>
          <p:nvPr/>
        </p:nvSpPr>
        <p:spPr>
          <a:xfrm>
            <a:off x="22324264" y="24743376"/>
            <a:ext cx="7245894" cy="754053"/>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prstClr val="black"/>
                </a:solidFill>
                <a:effectLst/>
                <a:uLnTx/>
                <a:uFillTx/>
                <a:cs typeface="Arial"/>
              </a:rPr>
              <a:t>Figure : the receiver  stage. Procedure</a:t>
            </a:r>
            <a:r>
              <a:rPr kumimoji="0" lang="en-US" sz="4300" b="1" i="0" u="none" strike="noStrike" kern="0" cap="none" spc="0" normalizeH="0" baseline="0" noProof="0" dirty="0">
                <a:ln>
                  <a:noFill/>
                </a:ln>
                <a:solidFill>
                  <a:srgbClr val="FF9900"/>
                </a:solidFill>
                <a:effectLst/>
                <a:uLnTx/>
                <a:uFillTx/>
                <a:cs typeface="Arial"/>
              </a:rPr>
              <a:t>. </a:t>
            </a:r>
            <a:endParaRPr kumimoji="0" lang="ar-PS" sz="4300" b="1" i="0" u="none" strike="noStrike" kern="0" cap="none" spc="0" normalizeH="0" baseline="0" noProof="0" dirty="0">
              <a:ln>
                <a:noFill/>
              </a:ln>
              <a:solidFill>
                <a:srgbClr val="FF9900"/>
              </a:solidFill>
              <a:effectLst/>
              <a:uLnTx/>
              <a:uFillTx/>
            </a:endParaRPr>
          </a:p>
        </p:txBody>
      </p:sp>
      <p:sp>
        <p:nvSpPr>
          <p:cNvPr id="120" name="Rectangle 167">
            <a:extLst>
              <a:ext uri="{FF2B5EF4-FFF2-40B4-BE49-F238E27FC236}">
                <a16:creationId xmlns:a16="http://schemas.microsoft.com/office/drawing/2014/main" id="{3EE2FD17-560F-43B0-90C7-3334EC06FCC7}"/>
              </a:ext>
            </a:extLst>
          </p:cNvPr>
          <p:cNvSpPr>
            <a:spLocks noChangeArrowheads="1"/>
          </p:cNvSpPr>
          <p:nvPr/>
        </p:nvSpPr>
        <p:spPr bwMode="auto">
          <a:xfrm>
            <a:off x="33126682" y="7120289"/>
            <a:ext cx="9736039" cy="914400"/>
          </a:xfrm>
          <a:prstGeom prst="roundRect">
            <a:avLst/>
          </a:prstGeom>
          <a:solidFill>
            <a:srgbClr val="0070C0"/>
          </a:solidFill>
          <a:ln w="9525">
            <a:noFill/>
            <a:miter lim="800000"/>
          </a:ln>
        </p:spPr>
        <p:txBody>
          <a:bodyPr wrap="none" lIns="137160" tIns="68580" rIns="137160" bIns="68580" anchor="ctr"/>
          <a:lstStyle>
            <a:defPPr>
              <a:defRPr kern="1200" smtId="4294967295"/>
            </a:defPPr>
          </a:lstStyle>
          <a:p>
            <a:pPr algn="ctr" defTabSz="3762375" fontAlgn="base">
              <a:spcBef>
                <a:spcPct val="0"/>
              </a:spcBef>
              <a:spcAft>
                <a:spcPct val="0"/>
              </a:spcAft>
            </a:pPr>
            <a:r>
              <a:rPr lang="en-US" sz="4400" b="1" dirty="0">
                <a:solidFill>
                  <a:prstClr val="white"/>
                </a:solidFill>
                <a:latin typeface="Nunito" panose="00000500000000000000" pitchFamily="2" charset="0"/>
                <a:cs typeface="Arial"/>
              </a:rPr>
              <a:t>Results</a:t>
            </a:r>
          </a:p>
        </p:txBody>
      </p:sp>
      <p:sp>
        <p:nvSpPr>
          <p:cNvPr id="123" name="TextBox 122">
            <a:extLst>
              <a:ext uri="{FF2B5EF4-FFF2-40B4-BE49-F238E27FC236}">
                <a16:creationId xmlns:a16="http://schemas.microsoft.com/office/drawing/2014/main" id="{DD036721-DA0E-4E3F-94A1-FE4BF6E2D2A8}"/>
              </a:ext>
            </a:extLst>
          </p:cNvPr>
          <p:cNvSpPr txBox="1"/>
          <p:nvPr/>
        </p:nvSpPr>
        <p:spPr>
          <a:xfrm>
            <a:off x="33185576" y="8440625"/>
            <a:ext cx="9736039" cy="6986528"/>
          </a:xfrm>
          <a:prstGeom prst="rect">
            <a:avLst/>
          </a:prstGeom>
          <a:noFill/>
        </p:spPr>
        <p:txBody>
          <a:bodyPr wrap="square" rtlCol="0">
            <a:spAutoFit/>
          </a:bodyPr>
          <a:lstStyle>
            <a:defPPr>
              <a:defRPr kern="1200" smtId="4294967295"/>
            </a:defPPr>
          </a:lstStyle>
          <a:p>
            <a:pPr algn="just" defTabSz="914400" fontAlgn="base">
              <a:spcBef>
                <a:spcPct val="0"/>
              </a:spcBef>
              <a:spcAft>
                <a:spcPct val="0"/>
              </a:spcAft>
            </a:pPr>
            <a:r>
              <a:rPr lang="en-US" sz="3200" dirty="0">
                <a:solidFill>
                  <a:srgbClr val="080808"/>
                </a:solidFill>
                <a:latin typeface="+mj-lt"/>
              </a:rPr>
              <a:t>Mpu6050 is the most important part of the project and hand gesture depends on it also. It sends data to Arduino Nano. then data send it to the Bluetooth module HC-05. In the meantime, HC-05 communicate with HC-06 which is in receiver. HC-06 moves data to Arduino UNO, which is on receiver part. These data tell whether to move left, right, stop, back or front.so I control Dc motors. Ultrasonic send distance information, which is in between robot and obstacles, to Arduino UNO to decided if it is more or less than 50. If it was less than 50 the buzzer will make loud sound to warn the user to move the robot far away of the obstacle, to maintain safe for the robot.</a:t>
            </a:r>
            <a:endParaRPr lang="en-US" sz="3200" dirty="0">
              <a:solidFill>
                <a:srgbClr val="080808"/>
              </a:solidFill>
              <a:latin typeface="+mj-lt"/>
              <a:ea typeface="Open Sans" panose="020B0606030504020204" pitchFamily="34" charset="0"/>
              <a:cs typeface="Open Sans" panose="020B0606030504020204" pitchFamily="34" charset="0"/>
            </a:endParaRPr>
          </a:p>
        </p:txBody>
      </p:sp>
      <p:sp>
        <p:nvSpPr>
          <p:cNvPr id="124" name="Rectangle 167">
            <a:extLst>
              <a:ext uri="{FF2B5EF4-FFF2-40B4-BE49-F238E27FC236}">
                <a16:creationId xmlns:a16="http://schemas.microsoft.com/office/drawing/2014/main" id="{91FC2CFF-C78C-43D3-89E1-3534BF4C9A36}"/>
              </a:ext>
            </a:extLst>
          </p:cNvPr>
          <p:cNvSpPr>
            <a:spLocks noChangeArrowheads="1"/>
          </p:cNvSpPr>
          <p:nvPr/>
        </p:nvSpPr>
        <p:spPr bwMode="auto">
          <a:xfrm>
            <a:off x="33126682" y="16139155"/>
            <a:ext cx="9736039" cy="914400"/>
          </a:xfrm>
          <a:prstGeom prst="roundRect">
            <a:avLst/>
          </a:prstGeom>
          <a:solidFill>
            <a:srgbClr val="0070C0"/>
          </a:solidFill>
          <a:ln w="9525">
            <a:noFill/>
            <a:miter lim="800000"/>
          </a:ln>
        </p:spPr>
        <p:txBody>
          <a:bodyPr wrap="none" lIns="137160" tIns="68580" rIns="137160" bIns="68580" anchor="ctr"/>
          <a:lstStyle>
            <a:defPPr>
              <a:defRPr kern="1200" smtId="4294967295"/>
            </a:defPPr>
          </a:lstStyle>
          <a:p>
            <a:pPr algn="ctr" defTabSz="3762375" fontAlgn="base">
              <a:spcBef>
                <a:spcPct val="0"/>
              </a:spcBef>
              <a:spcAft>
                <a:spcPct val="0"/>
              </a:spcAft>
            </a:pPr>
            <a:r>
              <a:rPr lang="en-US" sz="3600" b="1" dirty="0">
                <a:solidFill>
                  <a:prstClr val="white"/>
                </a:solidFill>
                <a:latin typeface="Nunito" panose="00000500000000000000" pitchFamily="2" charset="0"/>
                <a:cs typeface="Arial"/>
              </a:rPr>
              <a:t>Future work </a:t>
            </a:r>
          </a:p>
        </p:txBody>
      </p:sp>
      <p:sp>
        <p:nvSpPr>
          <p:cNvPr id="125" name="TextBox 19">
            <a:extLst>
              <a:ext uri="{FF2B5EF4-FFF2-40B4-BE49-F238E27FC236}">
                <a16:creationId xmlns:a16="http://schemas.microsoft.com/office/drawing/2014/main" id="{20937670-CC3E-47EB-A654-1CC25A68AD3A}"/>
              </a:ext>
            </a:extLst>
          </p:cNvPr>
          <p:cNvSpPr txBox="1">
            <a:spLocks noChangeArrowheads="1"/>
          </p:cNvSpPr>
          <p:nvPr/>
        </p:nvSpPr>
        <p:spPr bwMode="auto">
          <a:xfrm>
            <a:off x="33240761" y="17382983"/>
            <a:ext cx="9736039" cy="6986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r>
              <a:rPr lang="en-US" sz="3200" dirty="0">
                <a:solidFill>
                  <a:srgbClr val="080808"/>
                </a:solidFill>
              </a:rPr>
              <a:t>1- try to improve the project due to some  problems. The on-board batteries occupy a lot of space and are also quite heavy.</a:t>
            </a:r>
          </a:p>
          <a:p>
            <a:r>
              <a:rPr lang="en-US" sz="3200" dirty="0">
                <a:solidFill>
                  <a:srgbClr val="080808"/>
                </a:solidFill>
              </a:rPr>
              <a:t>2-  add more sensor like temperature, light and etc. Add LCD and GPS module, which make the robot more effective.</a:t>
            </a:r>
          </a:p>
          <a:p>
            <a:r>
              <a:rPr lang="en-US" sz="3200" dirty="0">
                <a:solidFill>
                  <a:srgbClr val="080808"/>
                </a:solidFill>
              </a:rPr>
              <a:t>3- use WIFI module on the robot to transfer video life to a screen. </a:t>
            </a:r>
          </a:p>
          <a:p>
            <a:r>
              <a:rPr lang="en-US" sz="3200" dirty="0">
                <a:solidFill>
                  <a:srgbClr val="080808"/>
                </a:solidFill>
              </a:rPr>
              <a:t>4- make it more suitable of real-life usage such as firefighter robot, surveillance robot and emergency robot.</a:t>
            </a:r>
          </a:p>
          <a:p>
            <a:r>
              <a:rPr lang="en-US" sz="3200" dirty="0">
                <a:solidFill>
                  <a:srgbClr val="080808"/>
                </a:solidFill>
              </a:rPr>
              <a:t>5- study more about gesture recognition and try to add it in the robot system. </a:t>
            </a:r>
          </a:p>
          <a:p>
            <a:pPr defTabSz="914400" fontAlgn="base">
              <a:spcBef>
                <a:spcPct val="0"/>
              </a:spcBef>
              <a:spcAft>
                <a:spcPct val="0"/>
              </a:spcAft>
            </a:pPr>
            <a:endParaRPr lang="en-US" sz="3200" b="1" dirty="0">
              <a:solidFill>
                <a:prstClr val="black"/>
              </a:solidFill>
              <a:cs typeface="Arial"/>
            </a:endParaRPr>
          </a:p>
        </p:txBody>
      </p:sp>
      <p:cxnSp>
        <p:nvCxnSpPr>
          <p:cNvPr id="126" name="Straight Connector 125">
            <a:extLst>
              <a:ext uri="{FF2B5EF4-FFF2-40B4-BE49-F238E27FC236}">
                <a16:creationId xmlns:a16="http://schemas.microsoft.com/office/drawing/2014/main" id="{BD70BA85-67E5-4461-80D0-F5058CE8D457}"/>
              </a:ext>
            </a:extLst>
          </p:cNvPr>
          <p:cNvCxnSpPr/>
          <p:nvPr/>
        </p:nvCxnSpPr>
        <p:spPr bwMode="auto">
          <a:xfrm>
            <a:off x="33196429" y="15722819"/>
            <a:ext cx="9784080" cy="0"/>
          </a:xfrm>
          <a:prstGeom prst="line">
            <a:avLst/>
          </a:prstGeom>
          <a:noFill/>
          <a:ln w="25400" cap="flat" cmpd="sng" algn="ctr">
            <a:solidFill>
              <a:schemeClr val="tx1"/>
            </a:solidFill>
            <a:prstDash val="dash"/>
            <a:round/>
            <a:headEnd type="none" w="med" len="med"/>
            <a:tailEnd type="none" w="med" len="med"/>
          </a:ln>
          <a:effectLst/>
        </p:spPr>
      </p:cxnSp>
      <p:sp>
        <p:nvSpPr>
          <p:cNvPr id="128" name="Rectangle 167">
            <a:extLst>
              <a:ext uri="{FF2B5EF4-FFF2-40B4-BE49-F238E27FC236}">
                <a16:creationId xmlns:a16="http://schemas.microsoft.com/office/drawing/2014/main" id="{FBCEF3E3-FA74-4445-BF3E-8FDFA3104584}"/>
              </a:ext>
            </a:extLst>
          </p:cNvPr>
          <p:cNvSpPr>
            <a:spLocks noChangeArrowheads="1"/>
          </p:cNvSpPr>
          <p:nvPr/>
        </p:nvSpPr>
        <p:spPr bwMode="auto">
          <a:xfrm>
            <a:off x="22410712" y="26580655"/>
            <a:ext cx="9736039" cy="914400"/>
          </a:xfrm>
          <a:prstGeom prst="roundRect">
            <a:avLst/>
          </a:prstGeom>
          <a:solidFill>
            <a:srgbClr val="0070C0"/>
          </a:solidFill>
          <a:ln w="9525">
            <a:noFill/>
            <a:miter lim="800000"/>
          </a:ln>
        </p:spPr>
        <p:txBody>
          <a:bodyPr wrap="none" lIns="137160" tIns="68580" rIns="137160" bIns="68580" anchor="ctr"/>
          <a:lstStyle>
            <a:defPPr>
              <a:defRPr kern="1200" smtId="4294967295"/>
            </a:defPPr>
          </a:lstStyle>
          <a:p>
            <a:pPr algn="ctr" defTabSz="3762375" fontAlgn="base">
              <a:spcBef>
                <a:spcPct val="0"/>
              </a:spcBef>
              <a:spcAft>
                <a:spcPct val="0"/>
              </a:spcAft>
            </a:pPr>
            <a:r>
              <a:rPr lang="en-US" sz="4400" b="1" dirty="0">
                <a:solidFill>
                  <a:prstClr val="white"/>
                </a:solidFill>
                <a:latin typeface="Nunito" panose="00000500000000000000" pitchFamily="2" charset="0"/>
                <a:cs typeface="Arial"/>
              </a:rPr>
              <a:t>Conclusion</a:t>
            </a:r>
          </a:p>
        </p:txBody>
      </p:sp>
      <p:sp>
        <p:nvSpPr>
          <p:cNvPr id="129" name="TextBox 128">
            <a:extLst>
              <a:ext uri="{FF2B5EF4-FFF2-40B4-BE49-F238E27FC236}">
                <a16:creationId xmlns:a16="http://schemas.microsoft.com/office/drawing/2014/main" id="{52516598-1112-4F52-A1CF-6B59036EB7F3}"/>
              </a:ext>
            </a:extLst>
          </p:cNvPr>
          <p:cNvSpPr txBox="1"/>
          <p:nvPr/>
        </p:nvSpPr>
        <p:spPr>
          <a:xfrm>
            <a:off x="22495564" y="27248706"/>
            <a:ext cx="9736039" cy="2923877"/>
          </a:xfrm>
          <a:prstGeom prst="rect">
            <a:avLst/>
          </a:prstGeom>
          <a:noFill/>
        </p:spPr>
        <p:txBody>
          <a:bodyPr wrap="square" rtlCol="0">
            <a:spAutoFit/>
          </a:bodyPr>
          <a:lstStyle>
            <a:defPPr>
              <a:defRPr kern="1200" smtId="4294967295"/>
            </a:defPPr>
          </a:lstStyle>
          <a:p>
            <a:pPr algn="just"/>
            <a:endParaRPr lang="en-US" sz="3200" dirty="0">
              <a:solidFill>
                <a:srgbClr val="080808"/>
              </a:solidFill>
            </a:endParaRPr>
          </a:p>
          <a:p>
            <a:pPr algn="just"/>
            <a:r>
              <a:rPr lang="en-US" sz="3200" dirty="0">
                <a:solidFill>
                  <a:srgbClr val="080808"/>
                </a:solidFill>
              </a:rPr>
              <a:t> This project allows user to control a robotic Car using simple hand movements through Bluetooth Communication. from Far away.</a:t>
            </a:r>
            <a:endParaRPr lang="en-US" sz="3200" dirty="0">
              <a:solidFill>
                <a:srgbClr val="080808"/>
              </a:solidFill>
              <a:latin typeface="Open Sans" panose="020B0606030504020204" pitchFamily="34" charset="0"/>
              <a:ea typeface="Open Sans" panose="020B0606030504020204" pitchFamily="34" charset="0"/>
              <a:cs typeface="Open Sans" panose="020B0606030504020204" pitchFamily="34" charset="0"/>
            </a:endParaRPr>
          </a:p>
          <a:p>
            <a:pPr algn="just" defTabSz="914400" fontAlgn="base">
              <a:spcBef>
                <a:spcPct val="0"/>
              </a:spcBef>
              <a:spcAft>
                <a:spcPct val="0"/>
              </a:spcAft>
            </a:pPr>
            <a:r>
              <a:rPr lang="en-US" sz="3200" dirty="0">
                <a:solidFill>
                  <a:prstClr val="black"/>
                </a:solidFill>
                <a:cs typeface="Arial"/>
              </a:rPr>
              <a:t>  </a:t>
            </a:r>
          </a:p>
          <a:p>
            <a:pPr defTabSz="914400" fontAlgn="base">
              <a:spcBef>
                <a:spcPct val="0"/>
              </a:spcBef>
              <a:spcAft>
                <a:spcPct val="0"/>
              </a:spcAft>
            </a:pPr>
            <a:endParaRPr lang="en-US" sz="2400" dirty="0">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34" name="Straight Connector 133">
            <a:extLst>
              <a:ext uri="{FF2B5EF4-FFF2-40B4-BE49-F238E27FC236}">
                <a16:creationId xmlns:a16="http://schemas.microsoft.com/office/drawing/2014/main" id="{EC9B25FA-84E3-4308-A178-0F102C7FB19C}"/>
              </a:ext>
            </a:extLst>
          </p:cNvPr>
          <p:cNvCxnSpPr/>
          <p:nvPr/>
        </p:nvCxnSpPr>
        <p:spPr bwMode="auto">
          <a:xfrm>
            <a:off x="22362671" y="8440625"/>
            <a:ext cx="9784080" cy="0"/>
          </a:xfrm>
          <a:prstGeom prst="line">
            <a:avLst/>
          </a:prstGeom>
          <a:noFill/>
          <a:ln w="25400" cap="flat" cmpd="sng" algn="ctr">
            <a:solidFill>
              <a:schemeClr val="tx1"/>
            </a:solidFill>
            <a:prstDash val="dash"/>
            <a:round/>
            <a:headEnd type="none" w="med" len="med"/>
            <a:tailEnd type="none" w="med" len="med"/>
          </a:ln>
          <a:effectLst/>
        </p:spPr>
      </p:cxnSp>
      <p:cxnSp>
        <p:nvCxnSpPr>
          <p:cNvPr id="135" name="Straight Connector 134">
            <a:extLst>
              <a:ext uri="{FF2B5EF4-FFF2-40B4-BE49-F238E27FC236}">
                <a16:creationId xmlns:a16="http://schemas.microsoft.com/office/drawing/2014/main" id="{C873A3F6-3238-4759-8CF8-757BF81BF9C5}"/>
              </a:ext>
            </a:extLst>
          </p:cNvPr>
          <p:cNvCxnSpPr/>
          <p:nvPr/>
        </p:nvCxnSpPr>
        <p:spPr bwMode="auto">
          <a:xfrm>
            <a:off x="1010653" y="8034689"/>
            <a:ext cx="9784080" cy="0"/>
          </a:xfrm>
          <a:prstGeom prst="line">
            <a:avLst/>
          </a:prstGeom>
          <a:noFill/>
          <a:ln w="25400" cap="flat" cmpd="sng" algn="ctr">
            <a:solidFill>
              <a:schemeClr val="tx1"/>
            </a:solidFill>
            <a:prstDash val="dash"/>
            <a:round/>
            <a:headEnd type="none" w="med" len="med"/>
            <a:tailEnd type="none" w="med" len="med"/>
          </a:ln>
          <a:effectLst/>
        </p:spPr>
      </p:cxnSp>
      <p:cxnSp>
        <p:nvCxnSpPr>
          <p:cNvPr id="136" name="Straight Connector 135">
            <a:extLst>
              <a:ext uri="{FF2B5EF4-FFF2-40B4-BE49-F238E27FC236}">
                <a16:creationId xmlns:a16="http://schemas.microsoft.com/office/drawing/2014/main" id="{595E8006-C438-406B-A33A-CAAFCE8424D4}"/>
              </a:ext>
            </a:extLst>
          </p:cNvPr>
          <p:cNvCxnSpPr/>
          <p:nvPr/>
        </p:nvCxnSpPr>
        <p:spPr bwMode="auto">
          <a:xfrm>
            <a:off x="1056373" y="12062828"/>
            <a:ext cx="9784080" cy="0"/>
          </a:xfrm>
          <a:prstGeom prst="line">
            <a:avLst/>
          </a:prstGeom>
          <a:noFill/>
          <a:ln w="25400"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1342016766"/>
      </p:ext>
    </p:extLst>
  </p:cSld>
  <p:clrMapOvr>
    <a:masterClrMapping/>
  </p:clrMapOvr>
</p:sld>
</file>

<file path=ppt/theme/theme1.xml><?xml version="1.0" encoding="utf-8"?>
<a:theme xmlns:a="http://schemas.openxmlformats.org/drawingml/2006/main" name="Research Poster Template">
  <a:themeElements>
    <a:clrScheme name="UB Color Palette">
      <a:dk1>
        <a:srgbClr val="666666"/>
      </a:dk1>
      <a:lt1>
        <a:srgbClr val="FFFFFF"/>
      </a:lt1>
      <a:dk2>
        <a:srgbClr val="005BBB"/>
      </a:dk2>
      <a:lt2>
        <a:srgbClr val="FFFFFF"/>
      </a:lt2>
      <a:accent1>
        <a:srgbClr val="005BBB"/>
      </a:accent1>
      <a:accent2>
        <a:srgbClr val="41B6E6"/>
      </a:accent2>
      <a:accent3>
        <a:srgbClr val="E56D54"/>
      </a:accent3>
      <a:accent4>
        <a:srgbClr val="666666"/>
      </a:accent4>
      <a:accent5>
        <a:srgbClr val="007681"/>
      </a:accent5>
      <a:accent6>
        <a:srgbClr val="003E51"/>
      </a:accent6>
      <a:hlink>
        <a:srgbClr val="186BB7"/>
      </a:hlink>
      <a:folHlink>
        <a:srgbClr val="D86A4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884</TotalTime>
  <Words>478</Words>
  <Application>Microsoft Office PowerPoint</Application>
  <PresentationFormat>Custom</PresentationFormat>
  <Paragraphs>51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Narrow</vt:lpstr>
      <vt:lpstr>Calibri</vt:lpstr>
      <vt:lpstr>Nunito</vt:lpstr>
      <vt:lpstr>Open Sans</vt:lpstr>
      <vt:lpstr>Research Poster Template</vt:lpstr>
      <vt:lpstr>PowerPoint Presentation</vt:lpstr>
    </vt:vector>
  </TitlesOfParts>
  <Manager/>
  <Company>© University at Buffalo</Company>
  <LinksUpToDate>false</LinksUpToDate>
  <SharedDoc>false</SharedDoc>
  <HyperlinkBase>www.buffalo.edu/brand</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UB Research Poster Template</dc:title>
  <dc:subject/>
  <dc:creator>Horizon</dc:creator>
  <cp:keywords/>
  <dc:description/>
  <cp:lastModifiedBy>Horizon</cp:lastModifiedBy>
  <cp:revision>76</cp:revision>
  <cp:lastPrinted>2018-07-27T15:05:13Z</cp:lastPrinted>
  <dcterms:created xsi:type="dcterms:W3CDTF">2016-09-29T18:43:16Z</dcterms:created>
  <dcterms:modified xsi:type="dcterms:W3CDTF">2019-05-18T08:03:16Z</dcterms:modified>
  <cp:category/>
</cp:coreProperties>
</file>