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jpg" ContentType="image/jp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0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8288000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6000" y="955040"/>
            <a:ext cx="10001885" cy="1579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95450" y="2883077"/>
            <a:ext cx="13707110" cy="6226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Relationship Id="rId3" Type="http://schemas.openxmlformats.org/officeDocument/2006/relationships/image" Target="../media/image6.png"/><Relationship Id="rId4" Type="http://schemas.openxmlformats.org/officeDocument/2006/relationships/image" Target="../media/image19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6.png"/><Relationship Id="rId4" Type="http://schemas.openxmlformats.org/officeDocument/2006/relationships/image" Target="../media/image20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6.png"/><Relationship Id="rId4" Type="http://schemas.openxmlformats.org/officeDocument/2006/relationships/image" Target="../media/image21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6.png"/><Relationship Id="rId4" Type="http://schemas.openxmlformats.org/officeDocument/2006/relationships/image" Target="../media/image22.jpg"/><Relationship Id="rId5" Type="http://schemas.openxmlformats.org/officeDocument/2006/relationships/image" Target="../media/image23.jpg"/><Relationship Id="rId6" Type="http://schemas.openxmlformats.org/officeDocument/2006/relationships/image" Target="../media/image24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25.jpg"/><Relationship Id="rId4" Type="http://schemas.openxmlformats.org/officeDocument/2006/relationships/image" Target="../media/image26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6.png"/><Relationship Id="rId4" Type="http://schemas.openxmlformats.org/officeDocument/2006/relationships/image" Target="../media/image27.jpg"/><Relationship Id="rId5" Type="http://schemas.openxmlformats.org/officeDocument/2006/relationships/image" Target="../media/image28.jpg"/><Relationship Id="rId6" Type="http://schemas.openxmlformats.org/officeDocument/2006/relationships/image" Target="../media/image29.jpg"/><Relationship Id="rId7" Type="http://schemas.openxmlformats.org/officeDocument/2006/relationships/image" Target="../media/image30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6.png"/><Relationship Id="rId4" Type="http://schemas.openxmlformats.org/officeDocument/2006/relationships/image" Target="../media/image31.jpg"/><Relationship Id="rId5" Type="http://schemas.openxmlformats.org/officeDocument/2006/relationships/image" Target="../media/image32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png"/><Relationship Id="rId3" Type="http://schemas.openxmlformats.org/officeDocument/2006/relationships/image" Target="../media/image34.jpg"/><Relationship Id="rId4" Type="http://schemas.openxmlformats.org/officeDocument/2006/relationships/image" Target="../media/image35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Relationship Id="rId3" Type="http://schemas.openxmlformats.org/officeDocument/2006/relationships/image" Target="../media/image6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Relationship Id="rId4" Type="http://schemas.openxmlformats.org/officeDocument/2006/relationships/image" Target="../media/image14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3C2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3624368" y="0"/>
            <a:ext cx="4664075" cy="5476240"/>
          </a:xfrm>
          <a:custGeom>
            <a:avLst/>
            <a:gdLst/>
            <a:ahLst/>
            <a:cxnLst/>
            <a:rect l="l" t="t" r="r" b="b"/>
            <a:pathLst>
              <a:path w="4664075" h="5476240">
                <a:moveTo>
                  <a:pt x="4663632" y="2195397"/>
                </a:moveTo>
                <a:lnTo>
                  <a:pt x="1890060" y="2195397"/>
                </a:lnTo>
                <a:lnTo>
                  <a:pt x="1887438" y="2182779"/>
                </a:lnTo>
                <a:lnTo>
                  <a:pt x="1885171" y="2170162"/>
                </a:lnTo>
                <a:lnTo>
                  <a:pt x="1883140" y="2157545"/>
                </a:lnTo>
                <a:lnTo>
                  <a:pt x="1881228" y="2144928"/>
                </a:lnTo>
                <a:lnTo>
                  <a:pt x="1870519" y="2094459"/>
                </a:lnTo>
                <a:lnTo>
                  <a:pt x="1859921" y="2043990"/>
                </a:lnTo>
                <a:lnTo>
                  <a:pt x="1849435" y="1993521"/>
                </a:lnTo>
                <a:lnTo>
                  <a:pt x="1839059" y="1943052"/>
                </a:lnTo>
                <a:lnTo>
                  <a:pt x="1828794" y="1892583"/>
                </a:lnTo>
                <a:lnTo>
                  <a:pt x="1818639" y="1854732"/>
                </a:lnTo>
                <a:lnTo>
                  <a:pt x="1808596" y="1804263"/>
                </a:lnTo>
                <a:lnTo>
                  <a:pt x="1798664" y="1753794"/>
                </a:lnTo>
                <a:lnTo>
                  <a:pt x="1788842" y="1703325"/>
                </a:lnTo>
                <a:lnTo>
                  <a:pt x="1779132" y="1652856"/>
                </a:lnTo>
                <a:lnTo>
                  <a:pt x="1769532" y="1602387"/>
                </a:lnTo>
                <a:lnTo>
                  <a:pt x="1760043" y="1551918"/>
                </a:lnTo>
                <a:lnTo>
                  <a:pt x="1750665" y="1501449"/>
                </a:lnTo>
                <a:lnTo>
                  <a:pt x="1741398" y="1450980"/>
                </a:lnTo>
                <a:lnTo>
                  <a:pt x="1732242" y="1400511"/>
                </a:lnTo>
                <a:lnTo>
                  <a:pt x="1723197" y="1350043"/>
                </a:lnTo>
                <a:lnTo>
                  <a:pt x="1714263" y="1312191"/>
                </a:lnTo>
                <a:lnTo>
                  <a:pt x="1705439" y="1261722"/>
                </a:lnTo>
                <a:lnTo>
                  <a:pt x="1696727" y="1211253"/>
                </a:lnTo>
                <a:lnTo>
                  <a:pt x="1688125" y="1160784"/>
                </a:lnTo>
                <a:lnTo>
                  <a:pt x="1679634" y="1110315"/>
                </a:lnTo>
                <a:lnTo>
                  <a:pt x="1671254" y="1059846"/>
                </a:lnTo>
                <a:lnTo>
                  <a:pt x="1662986" y="1009378"/>
                </a:lnTo>
                <a:lnTo>
                  <a:pt x="1654827" y="958909"/>
                </a:lnTo>
                <a:lnTo>
                  <a:pt x="1646780" y="908440"/>
                </a:lnTo>
                <a:lnTo>
                  <a:pt x="1638844" y="857971"/>
                </a:lnTo>
                <a:lnTo>
                  <a:pt x="1631019" y="807502"/>
                </a:lnTo>
                <a:lnTo>
                  <a:pt x="1623304" y="757033"/>
                </a:lnTo>
                <a:lnTo>
                  <a:pt x="1615701" y="706564"/>
                </a:lnTo>
                <a:lnTo>
                  <a:pt x="1608208" y="656095"/>
                </a:lnTo>
                <a:lnTo>
                  <a:pt x="1600826" y="605626"/>
                </a:lnTo>
                <a:lnTo>
                  <a:pt x="1593555" y="567775"/>
                </a:lnTo>
                <a:lnTo>
                  <a:pt x="1586386" y="504689"/>
                </a:lnTo>
                <a:lnTo>
                  <a:pt x="1579463" y="454220"/>
                </a:lnTo>
                <a:lnTo>
                  <a:pt x="1572760" y="403751"/>
                </a:lnTo>
                <a:lnTo>
                  <a:pt x="1566253" y="353282"/>
                </a:lnTo>
                <a:lnTo>
                  <a:pt x="1559918" y="302813"/>
                </a:lnTo>
                <a:lnTo>
                  <a:pt x="1553728" y="252344"/>
                </a:lnTo>
                <a:lnTo>
                  <a:pt x="1547660" y="201875"/>
                </a:lnTo>
                <a:lnTo>
                  <a:pt x="1541688" y="151406"/>
                </a:lnTo>
                <a:lnTo>
                  <a:pt x="1535788" y="100937"/>
                </a:lnTo>
                <a:lnTo>
                  <a:pt x="1524249" y="0"/>
                </a:lnTo>
                <a:lnTo>
                  <a:pt x="1682083" y="0"/>
                </a:lnTo>
                <a:lnTo>
                  <a:pt x="1689950" y="25234"/>
                </a:lnTo>
                <a:lnTo>
                  <a:pt x="1703864" y="75703"/>
                </a:lnTo>
                <a:lnTo>
                  <a:pt x="1717834" y="126172"/>
                </a:lnTo>
                <a:lnTo>
                  <a:pt x="1731880" y="176641"/>
                </a:lnTo>
                <a:lnTo>
                  <a:pt x="1746021" y="227110"/>
                </a:lnTo>
                <a:lnTo>
                  <a:pt x="1760275" y="277578"/>
                </a:lnTo>
                <a:lnTo>
                  <a:pt x="1774662" y="328047"/>
                </a:lnTo>
                <a:lnTo>
                  <a:pt x="1789200" y="378516"/>
                </a:lnTo>
                <a:lnTo>
                  <a:pt x="1803909" y="416368"/>
                </a:lnTo>
                <a:lnTo>
                  <a:pt x="1818807" y="466837"/>
                </a:lnTo>
                <a:lnTo>
                  <a:pt x="1833913" y="517306"/>
                </a:lnTo>
                <a:lnTo>
                  <a:pt x="1849246" y="567775"/>
                </a:lnTo>
                <a:lnTo>
                  <a:pt x="1864825" y="618244"/>
                </a:lnTo>
                <a:lnTo>
                  <a:pt x="1880162" y="668712"/>
                </a:lnTo>
                <a:lnTo>
                  <a:pt x="1895607" y="719181"/>
                </a:lnTo>
                <a:lnTo>
                  <a:pt x="1911154" y="769650"/>
                </a:lnTo>
                <a:lnTo>
                  <a:pt x="1926796" y="820119"/>
                </a:lnTo>
                <a:lnTo>
                  <a:pt x="1942529" y="857971"/>
                </a:lnTo>
                <a:lnTo>
                  <a:pt x="1958345" y="908440"/>
                </a:lnTo>
                <a:lnTo>
                  <a:pt x="1974238" y="958909"/>
                </a:lnTo>
                <a:lnTo>
                  <a:pt x="1990202" y="1009378"/>
                </a:lnTo>
                <a:lnTo>
                  <a:pt x="2006231" y="1059846"/>
                </a:lnTo>
                <a:lnTo>
                  <a:pt x="2022319" y="1110315"/>
                </a:lnTo>
                <a:lnTo>
                  <a:pt x="2038460" y="1148167"/>
                </a:lnTo>
                <a:lnTo>
                  <a:pt x="2070875" y="1249105"/>
                </a:lnTo>
                <a:lnTo>
                  <a:pt x="2119739" y="1400511"/>
                </a:lnTo>
                <a:lnTo>
                  <a:pt x="2201412" y="1640239"/>
                </a:lnTo>
                <a:lnTo>
                  <a:pt x="2234019" y="1728559"/>
                </a:lnTo>
                <a:lnTo>
                  <a:pt x="2266518" y="1829497"/>
                </a:lnTo>
                <a:lnTo>
                  <a:pt x="2282710" y="1879966"/>
                </a:lnTo>
                <a:lnTo>
                  <a:pt x="2298857" y="1917818"/>
                </a:lnTo>
                <a:lnTo>
                  <a:pt x="2302879" y="1930435"/>
                </a:lnTo>
                <a:lnTo>
                  <a:pt x="2307374" y="1943052"/>
                </a:lnTo>
                <a:lnTo>
                  <a:pt x="2312342" y="1955669"/>
                </a:lnTo>
                <a:lnTo>
                  <a:pt x="2317783" y="1980904"/>
                </a:lnTo>
                <a:lnTo>
                  <a:pt x="3173318" y="1980904"/>
                </a:lnTo>
                <a:lnTo>
                  <a:pt x="3010469" y="2144928"/>
                </a:lnTo>
                <a:lnTo>
                  <a:pt x="3016777" y="2157545"/>
                </a:lnTo>
                <a:lnTo>
                  <a:pt x="4663632" y="2157545"/>
                </a:lnTo>
                <a:lnTo>
                  <a:pt x="4663632" y="2195397"/>
                </a:lnTo>
                <a:close/>
              </a:path>
              <a:path w="4664075" h="5476240">
                <a:moveTo>
                  <a:pt x="3173318" y="1980904"/>
                </a:moveTo>
                <a:lnTo>
                  <a:pt x="2317783" y="1980904"/>
                </a:lnTo>
                <a:lnTo>
                  <a:pt x="2330795" y="1968287"/>
                </a:lnTo>
                <a:lnTo>
                  <a:pt x="2343333" y="1955669"/>
                </a:lnTo>
                <a:lnTo>
                  <a:pt x="2355398" y="1955669"/>
                </a:lnTo>
                <a:lnTo>
                  <a:pt x="2366990" y="1943052"/>
                </a:lnTo>
                <a:lnTo>
                  <a:pt x="2450847" y="1892583"/>
                </a:lnTo>
                <a:lnTo>
                  <a:pt x="2618462" y="1779028"/>
                </a:lnTo>
                <a:lnTo>
                  <a:pt x="2911714" y="1589770"/>
                </a:lnTo>
                <a:lnTo>
                  <a:pt x="2995540" y="1539301"/>
                </a:lnTo>
                <a:lnTo>
                  <a:pt x="3079404" y="1476215"/>
                </a:lnTo>
                <a:lnTo>
                  <a:pt x="3163319" y="1425746"/>
                </a:lnTo>
                <a:lnTo>
                  <a:pt x="3247296" y="1362660"/>
                </a:lnTo>
                <a:lnTo>
                  <a:pt x="3457772" y="1236488"/>
                </a:lnTo>
                <a:lnTo>
                  <a:pt x="3500107" y="1198636"/>
                </a:lnTo>
                <a:lnTo>
                  <a:pt x="3669836" y="1097698"/>
                </a:lnTo>
                <a:lnTo>
                  <a:pt x="3712352" y="1059846"/>
                </a:lnTo>
                <a:lnTo>
                  <a:pt x="3925311" y="933674"/>
                </a:lnTo>
                <a:lnTo>
                  <a:pt x="4138659" y="794885"/>
                </a:lnTo>
                <a:lnTo>
                  <a:pt x="4181347" y="769650"/>
                </a:lnTo>
                <a:lnTo>
                  <a:pt x="4193905" y="757033"/>
                </a:lnTo>
                <a:lnTo>
                  <a:pt x="4207055" y="744416"/>
                </a:lnTo>
                <a:lnTo>
                  <a:pt x="4220914" y="744416"/>
                </a:lnTo>
                <a:lnTo>
                  <a:pt x="4235601" y="731799"/>
                </a:lnTo>
                <a:lnTo>
                  <a:pt x="4292379" y="731799"/>
                </a:lnTo>
                <a:lnTo>
                  <a:pt x="4303123" y="744416"/>
                </a:lnTo>
                <a:lnTo>
                  <a:pt x="4307362" y="757033"/>
                </a:lnTo>
                <a:lnTo>
                  <a:pt x="4305686" y="782267"/>
                </a:lnTo>
                <a:lnTo>
                  <a:pt x="4298687" y="794885"/>
                </a:lnTo>
                <a:lnTo>
                  <a:pt x="4284020" y="820119"/>
                </a:lnTo>
                <a:lnTo>
                  <a:pt x="4268406" y="845354"/>
                </a:lnTo>
                <a:lnTo>
                  <a:pt x="4251846" y="857971"/>
                </a:lnTo>
                <a:lnTo>
                  <a:pt x="4234339" y="883205"/>
                </a:lnTo>
                <a:lnTo>
                  <a:pt x="4093516" y="1034612"/>
                </a:lnTo>
                <a:lnTo>
                  <a:pt x="4058241" y="1085081"/>
                </a:lnTo>
                <a:lnTo>
                  <a:pt x="3916142" y="1236488"/>
                </a:lnTo>
                <a:lnTo>
                  <a:pt x="3807844" y="1350043"/>
                </a:lnTo>
                <a:lnTo>
                  <a:pt x="3771287" y="1387894"/>
                </a:lnTo>
                <a:lnTo>
                  <a:pt x="3735980" y="1425746"/>
                </a:lnTo>
                <a:lnTo>
                  <a:pt x="3700564" y="1450980"/>
                </a:lnTo>
                <a:lnTo>
                  <a:pt x="3557994" y="1602387"/>
                </a:lnTo>
                <a:lnTo>
                  <a:pt x="3522172" y="1627622"/>
                </a:lnTo>
                <a:lnTo>
                  <a:pt x="3450375" y="1703325"/>
                </a:lnTo>
                <a:lnTo>
                  <a:pt x="3306434" y="1842114"/>
                </a:lnTo>
                <a:lnTo>
                  <a:pt x="3198465" y="1955669"/>
                </a:lnTo>
                <a:lnTo>
                  <a:pt x="3173318" y="1980904"/>
                </a:lnTo>
                <a:close/>
              </a:path>
              <a:path w="4664075" h="5476240">
                <a:moveTo>
                  <a:pt x="3436931" y="2725320"/>
                </a:moveTo>
                <a:lnTo>
                  <a:pt x="1402700" y="2725320"/>
                </a:lnTo>
                <a:lnTo>
                  <a:pt x="1453366" y="2712703"/>
                </a:lnTo>
                <a:lnTo>
                  <a:pt x="1503960" y="2712703"/>
                </a:lnTo>
                <a:lnTo>
                  <a:pt x="1604910" y="2687468"/>
                </a:lnTo>
                <a:lnTo>
                  <a:pt x="1653960" y="2687468"/>
                </a:lnTo>
                <a:lnTo>
                  <a:pt x="1680673" y="2674851"/>
                </a:lnTo>
                <a:lnTo>
                  <a:pt x="1709633" y="2674851"/>
                </a:lnTo>
                <a:lnTo>
                  <a:pt x="1669460" y="2637000"/>
                </a:lnTo>
                <a:lnTo>
                  <a:pt x="1630498" y="2599148"/>
                </a:lnTo>
                <a:lnTo>
                  <a:pt x="1554997" y="2510827"/>
                </a:lnTo>
                <a:lnTo>
                  <a:pt x="1517852" y="2472976"/>
                </a:lnTo>
                <a:lnTo>
                  <a:pt x="1449544" y="2397272"/>
                </a:lnTo>
                <a:lnTo>
                  <a:pt x="1415616" y="2372038"/>
                </a:lnTo>
                <a:lnTo>
                  <a:pt x="1381842" y="2334186"/>
                </a:lnTo>
                <a:lnTo>
                  <a:pt x="1281458" y="2220631"/>
                </a:lnTo>
                <a:lnTo>
                  <a:pt x="1182522" y="2107076"/>
                </a:lnTo>
                <a:lnTo>
                  <a:pt x="1085082" y="1993521"/>
                </a:lnTo>
                <a:lnTo>
                  <a:pt x="989190" y="1879966"/>
                </a:lnTo>
                <a:lnTo>
                  <a:pt x="957116" y="1842114"/>
                </a:lnTo>
                <a:lnTo>
                  <a:pt x="924096" y="1804263"/>
                </a:lnTo>
                <a:lnTo>
                  <a:pt x="890308" y="1766411"/>
                </a:lnTo>
                <a:lnTo>
                  <a:pt x="855929" y="1728559"/>
                </a:lnTo>
                <a:lnTo>
                  <a:pt x="821133" y="1690708"/>
                </a:lnTo>
                <a:lnTo>
                  <a:pt x="786099" y="1665473"/>
                </a:lnTo>
                <a:lnTo>
                  <a:pt x="681330" y="1551918"/>
                </a:lnTo>
                <a:lnTo>
                  <a:pt x="667096" y="1539301"/>
                </a:lnTo>
                <a:lnTo>
                  <a:pt x="654518" y="1514067"/>
                </a:lnTo>
                <a:lnTo>
                  <a:pt x="649037" y="1501449"/>
                </a:lnTo>
                <a:lnTo>
                  <a:pt x="656095" y="1476215"/>
                </a:lnTo>
                <a:lnTo>
                  <a:pt x="668870" y="1463598"/>
                </a:lnTo>
                <a:lnTo>
                  <a:pt x="710034" y="1463598"/>
                </a:lnTo>
                <a:lnTo>
                  <a:pt x="735584" y="1476215"/>
                </a:lnTo>
                <a:lnTo>
                  <a:pt x="776767" y="1501449"/>
                </a:lnTo>
                <a:lnTo>
                  <a:pt x="817123" y="1526684"/>
                </a:lnTo>
                <a:lnTo>
                  <a:pt x="895822" y="1577153"/>
                </a:lnTo>
                <a:lnTo>
                  <a:pt x="1019850" y="1652856"/>
                </a:lnTo>
                <a:lnTo>
                  <a:pt x="1061465" y="1690708"/>
                </a:lnTo>
                <a:lnTo>
                  <a:pt x="1313428" y="1842114"/>
                </a:lnTo>
                <a:lnTo>
                  <a:pt x="1355720" y="1879966"/>
                </a:lnTo>
                <a:lnTo>
                  <a:pt x="1823188" y="2157545"/>
                </a:lnTo>
                <a:lnTo>
                  <a:pt x="1837718" y="2170162"/>
                </a:lnTo>
                <a:lnTo>
                  <a:pt x="1853312" y="2182779"/>
                </a:lnTo>
                <a:lnTo>
                  <a:pt x="1870562" y="2182779"/>
                </a:lnTo>
                <a:lnTo>
                  <a:pt x="1890060" y="2195397"/>
                </a:lnTo>
                <a:lnTo>
                  <a:pt x="4663632" y="2195397"/>
                </a:lnTo>
                <a:lnTo>
                  <a:pt x="4663632" y="2308952"/>
                </a:lnTo>
                <a:lnTo>
                  <a:pt x="4648750" y="2321569"/>
                </a:lnTo>
                <a:lnTo>
                  <a:pt x="4453166" y="2372038"/>
                </a:lnTo>
                <a:lnTo>
                  <a:pt x="4404365" y="2397272"/>
                </a:lnTo>
                <a:lnTo>
                  <a:pt x="4209578" y="2447741"/>
                </a:lnTo>
                <a:lnTo>
                  <a:pt x="4160990" y="2472976"/>
                </a:lnTo>
                <a:lnTo>
                  <a:pt x="4015510" y="2510827"/>
                </a:lnTo>
                <a:lnTo>
                  <a:pt x="3967114" y="2536062"/>
                </a:lnTo>
                <a:lnTo>
                  <a:pt x="3870476" y="2561296"/>
                </a:lnTo>
                <a:lnTo>
                  <a:pt x="3822235" y="2586531"/>
                </a:lnTo>
                <a:lnTo>
                  <a:pt x="3725919" y="2611765"/>
                </a:lnTo>
                <a:lnTo>
                  <a:pt x="3677845" y="2637000"/>
                </a:lnTo>
                <a:lnTo>
                  <a:pt x="3581871" y="2662234"/>
                </a:lnTo>
                <a:lnTo>
                  <a:pt x="3533974" y="2687468"/>
                </a:lnTo>
                <a:lnTo>
                  <a:pt x="3486138" y="2700086"/>
                </a:lnTo>
                <a:lnTo>
                  <a:pt x="3436931" y="2725320"/>
                </a:lnTo>
                <a:close/>
              </a:path>
              <a:path w="4664075" h="5476240">
                <a:moveTo>
                  <a:pt x="4663632" y="2157545"/>
                </a:moveTo>
                <a:lnTo>
                  <a:pt x="3016777" y="2157545"/>
                </a:lnTo>
                <a:lnTo>
                  <a:pt x="3057645" y="2144928"/>
                </a:lnTo>
                <a:lnTo>
                  <a:pt x="3098631" y="2144928"/>
                </a:lnTo>
                <a:lnTo>
                  <a:pt x="3139381" y="2132311"/>
                </a:lnTo>
                <a:lnTo>
                  <a:pt x="3179539" y="2132311"/>
                </a:lnTo>
                <a:lnTo>
                  <a:pt x="3279321" y="2107076"/>
                </a:lnTo>
                <a:lnTo>
                  <a:pt x="3329290" y="2107076"/>
                </a:lnTo>
                <a:lnTo>
                  <a:pt x="3379312" y="2094459"/>
                </a:lnTo>
                <a:lnTo>
                  <a:pt x="3429387" y="2094459"/>
                </a:lnTo>
                <a:lnTo>
                  <a:pt x="3479514" y="2081842"/>
                </a:lnTo>
                <a:lnTo>
                  <a:pt x="3579926" y="2081842"/>
                </a:lnTo>
                <a:lnTo>
                  <a:pt x="3630211" y="2069224"/>
                </a:lnTo>
                <a:lnTo>
                  <a:pt x="3781381" y="2069224"/>
                </a:lnTo>
                <a:lnTo>
                  <a:pt x="3835266" y="2056607"/>
                </a:lnTo>
                <a:lnTo>
                  <a:pt x="3942798" y="2056607"/>
                </a:lnTo>
                <a:lnTo>
                  <a:pt x="4050212" y="2043990"/>
                </a:lnTo>
                <a:lnTo>
                  <a:pt x="4157744" y="2043990"/>
                </a:lnTo>
                <a:lnTo>
                  <a:pt x="4211629" y="2031373"/>
                </a:lnTo>
                <a:lnTo>
                  <a:pt x="4367112" y="2031373"/>
                </a:lnTo>
                <a:lnTo>
                  <a:pt x="4418939" y="2018756"/>
                </a:lnTo>
                <a:lnTo>
                  <a:pt x="4663632" y="2018756"/>
                </a:lnTo>
                <a:lnTo>
                  <a:pt x="4663632" y="2157545"/>
                </a:lnTo>
                <a:close/>
              </a:path>
              <a:path w="4664075" h="5476240">
                <a:moveTo>
                  <a:pt x="3381316" y="2750555"/>
                </a:moveTo>
                <a:lnTo>
                  <a:pt x="1199424" y="2750555"/>
                </a:lnTo>
                <a:lnTo>
                  <a:pt x="1250324" y="2737937"/>
                </a:lnTo>
                <a:lnTo>
                  <a:pt x="1301173" y="2737937"/>
                </a:lnTo>
                <a:lnTo>
                  <a:pt x="1351967" y="2725320"/>
                </a:lnTo>
                <a:lnTo>
                  <a:pt x="3412327" y="2725320"/>
                </a:lnTo>
                <a:lnTo>
                  <a:pt x="3387724" y="2737937"/>
                </a:lnTo>
                <a:lnTo>
                  <a:pt x="3381316" y="2750555"/>
                </a:lnTo>
                <a:close/>
              </a:path>
              <a:path w="4664075" h="5476240">
                <a:moveTo>
                  <a:pt x="855447" y="4895483"/>
                </a:moveTo>
                <a:lnTo>
                  <a:pt x="819784" y="4895483"/>
                </a:lnTo>
                <a:lnTo>
                  <a:pt x="811287" y="4882866"/>
                </a:lnTo>
                <a:lnTo>
                  <a:pt x="806220" y="4882866"/>
                </a:lnTo>
                <a:lnTo>
                  <a:pt x="803874" y="4870248"/>
                </a:lnTo>
                <a:lnTo>
                  <a:pt x="803658" y="4857631"/>
                </a:lnTo>
                <a:lnTo>
                  <a:pt x="804978" y="4845014"/>
                </a:lnTo>
                <a:lnTo>
                  <a:pt x="808330" y="4832397"/>
                </a:lnTo>
                <a:lnTo>
                  <a:pt x="813810" y="4819779"/>
                </a:lnTo>
                <a:lnTo>
                  <a:pt x="820237" y="4819779"/>
                </a:lnTo>
                <a:lnTo>
                  <a:pt x="826428" y="4807162"/>
                </a:lnTo>
                <a:lnTo>
                  <a:pt x="925788" y="4693607"/>
                </a:lnTo>
                <a:lnTo>
                  <a:pt x="1356351" y="4176301"/>
                </a:lnTo>
                <a:lnTo>
                  <a:pt x="1455712" y="4050129"/>
                </a:lnTo>
                <a:lnTo>
                  <a:pt x="1781078" y="3671612"/>
                </a:lnTo>
                <a:lnTo>
                  <a:pt x="2009084" y="3394033"/>
                </a:lnTo>
                <a:lnTo>
                  <a:pt x="2074271" y="3318330"/>
                </a:lnTo>
                <a:lnTo>
                  <a:pt x="2076795" y="3305712"/>
                </a:lnTo>
                <a:lnTo>
                  <a:pt x="2079318" y="3305712"/>
                </a:lnTo>
                <a:lnTo>
                  <a:pt x="2081842" y="3293095"/>
                </a:lnTo>
                <a:lnTo>
                  <a:pt x="2011974" y="3280478"/>
                </a:lnTo>
                <a:lnTo>
                  <a:pt x="1943052" y="3280478"/>
                </a:lnTo>
                <a:lnTo>
                  <a:pt x="1892532" y="3267861"/>
                </a:lnTo>
                <a:lnTo>
                  <a:pt x="1842168" y="3267861"/>
                </a:lnTo>
                <a:lnTo>
                  <a:pt x="1741858" y="3242626"/>
                </a:lnTo>
                <a:lnTo>
                  <a:pt x="1691888" y="3242626"/>
                </a:lnTo>
                <a:lnTo>
                  <a:pt x="1492956" y="3192157"/>
                </a:lnTo>
                <a:lnTo>
                  <a:pt x="1443400" y="3192157"/>
                </a:lnTo>
                <a:lnTo>
                  <a:pt x="949318" y="3065985"/>
                </a:lnTo>
                <a:lnTo>
                  <a:pt x="900546" y="3065985"/>
                </a:lnTo>
                <a:lnTo>
                  <a:pt x="704931" y="3015516"/>
                </a:lnTo>
                <a:lnTo>
                  <a:pt x="655937" y="3015516"/>
                </a:lnTo>
                <a:lnTo>
                  <a:pt x="606925" y="3002899"/>
                </a:lnTo>
                <a:lnTo>
                  <a:pt x="508875" y="2990282"/>
                </a:lnTo>
                <a:lnTo>
                  <a:pt x="361861" y="2952430"/>
                </a:lnTo>
                <a:lnTo>
                  <a:pt x="312907" y="2952430"/>
                </a:lnTo>
                <a:lnTo>
                  <a:pt x="50468" y="2889344"/>
                </a:lnTo>
                <a:lnTo>
                  <a:pt x="28290" y="2889344"/>
                </a:lnTo>
                <a:lnTo>
                  <a:pt x="21449" y="2876727"/>
                </a:lnTo>
                <a:lnTo>
                  <a:pt x="13662" y="2876727"/>
                </a:lnTo>
                <a:lnTo>
                  <a:pt x="7412" y="2864110"/>
                </a:lnTo>
                <a:lnTo>
                  <a:pt x="2819" y="2851492"/>
                </a:lnTo>
                <a:lnTo>
                  <a:pt x="0" y="2851492"/>
                </a:lnTo>
                <a:lnTo>
                  <a:pt x="2286" y="2838875"/>
                </a:lnTo>
                <a:lnTo>
                  <a:pt x="6939" y="2826258"/>
                </a:lnTo>
                <a:lnTo>
                  <a:pt x="13484" y="2826258"/>
                </a:lnTo>
                <a:lnTo>
                  <a:pt x="21449" y="2813641"/>
                </a:lnTo>
                <a:lnTo>
                  <a:pt x="34717" y="2813641"/>
                </a:lnTo>
                <a:lnTo>
                  <a:pt x="48103" y="2801023"/>
                </a:lnTo>
                <a:lnTo>
                  <a:pt x="75703" y="2801023"/>
                </a:lnTo>
                <a:lnTo>
                  <a:pt x="126552" y="2788406"/>
                </a:lnTo>
                <a:lnTo>
                  <a:pt x="177439" y="2788406"/>
                </a:lnTo>
                <a:lnTo>
                  <a:pt x="228365" y="2775789"/>
                </a:lnTo>
                <a:lnTo>
                  <a:pt x="330333" y="2775789"/>
                </a:lnTo>
                <a:lnTo>
                  <a:pt x="381374" y="2763172"/>
                </a:lnTo>
                <a:lnTo>
                  <a:pt x="995439" y="2763172"/>
                </a:lnTo>
                <a:lnTo>
                  <a:pt x="1046483" y="2750555"/>
                </a:lnTo>
                <a:lnTo>
                  <a:pt x="3369448" y="2750555"/>
                </a:lnTo>
                <a:lnTo>
                  <a:pt x="3363751" y="2763172"/>
                </a:lnTo>
                <a:lnTo>
                  <a:pt x="3376605" y="2775789"/>
                </a:lnTo>
                <a:lnTo>
                  <a:pt x="3388985" y="2788406"/>
                </a:lnTo>
                <a:lnTo>
                  <a:pt x="3401366" y="2813641"/>
                </a:lnTo>
                <a:lnTo>
                  <a:pt x="3414220" y="2826258"/>
                </a:lnTo>
                <a:lnTo>
                  <a:pt x="3444932" y="2876727"/>
                </a:lnTo>
                <a:lnTo>
                  <a:pt x="3475785" y="2914578"/>
                </a:lnTo>
                <a:lnTo>
                  <a:pt x="3568745" y="3040751"/>
                </a:lnTo>
                <a:lnTo>
                  <a:pt x="3599713" y="3078602"/>
                </a:lnTo>
                <a:lnTo>
                  <a:pt x="3630595" y="3129071"/>
                </a:lnTo>
                <a:lnTo>
                  <a:pt x="3640846" y="3141689"/>
                </a:lnTo>
                <a:lnTo>
                  <a:pt x="2978926" y="3141689"/>
                </a:lnTo>
                <a:lnTo>
                  <a:pt x="2986578" y="3192157"/>
                </a:lnTo>
                <a:lnTo>
                  <a:pt x="2994300" y="3255244"/>
                </a:lnTo>
                <a:lnTo>
                  <a:pt x="3001952" y="3305712"/>
                </a:lnTo>
                <a:lnTo>
                  <a:pt x="3009394" y="3356181"/>
                </a:lnTo>
                <a:lnTo>
                  <a:pt x="3016485" y="3406650"/>
                </a:lnTo>
                <a:lnTo>
                  <a:pt x="3024731" y="3469736"/>
                </a:lnTo>
                <a:lnTo>
                  <a:pt x="2495686" y="3469736"/>
                </a:lnTo>
                <a:lnTo>
                  <a:pt x="2483838" y="3482354"/>
                </a:lnTo>
                <a:lnTo>
                  <a:pt x="2472818" y="3482354"/>
                </a:lnTo>
                <a:lnTo>
                  <a:pt x="2462507" y="3494971"/>
                </a:lnTo>
                <a:lnTo>
                  <a:pt x="2452788" y="3507588"/>
                </a:lnTo>
                <a:lnTo>
                  <a:pt x="2413245" y="3532823"/>
                </a:lnTo>
                <a:lnTo>
                  <a:pt x="2334302" y="3608526"/>
                </a:lnTo>
                <a:lnTo>
                  <a:pt x="2176665" y="3734698"/>
                </a:lnTo>
                <a:lnTo>
                  <a:pt x="2058298" y="3848253"/>
                </a:lnTo>
                <a:lnTo>
                  <a:pt x="2018755" y="3873488"/>
                </a:lnTo>
                <a:lnTo>
                  <a:pt x="1940272" y="3949191"/>
                </a:lnTo>
                <a:lnTo>
                  <a:pt x="1626166" y="4214153"/>
                </a:lnTo>
                <a:lnTo>
                  <a:pt x="1469330" y="4340325"/>
                </a:lnTo>
                <a:lnTo>
                  <a:pt x="1430174" y="4378177"/>
                </a:lnTo>
                <a:lnTo>
                  <a:pt x="1391045" y="4403411"/>
                </a:lnTo>
                <a:lnTo>
                  <a:pt x="1312880" y="4479114"/>
                </a:lnTo>
                <a:lnTo>
                  <a:pt x="1273849" y="4504349"/>
                </a:lnTo>
                <a:lnTo>
                  <a:pt x="1195906" y="4580052"/>
                </a:lnTo>
                <a:lnTo>
                  <a:pt x="1156999" y="4605287"/>
                </a:lnTo>
                <a:lnTo>
                  <a:pt x="1118025" y="4643138"/>
                </a:lnTo>
                <a:lnTo>
                  <a:pt x="1079890" y="4680990"/>
                </a:lnTo>
                <a:lnTo>
                  <a:pt x="1042351" y="4706224"/>
                </a:lnTo>
                <a:lnTo>
                  <a:pt x="930882" y="4819779"/>
                </a:lnTo>
                <a:lnTo>
                  <a:pt x="893299" y="4857631"/>
                </a:lnTo>
                <a:lnTo>
                  <a:pt x="884191" y="4870248"/>
                </a:lnTo>
                <a:lnTo>
                  <a:pt x="875319" y="4870248"/>
                </a:lnTo>
                <a:lnTo>
                  <a:pt x="865975" y="4882866"/>
                </a:lnTo>
                <a:lnTo>
                  <a:pt x="855447" y="4895483"/>
                </a:lnTo>
                <a:close/>
              </a:path>
              <a:path w="4664075" h="5476240">
                <a:moveTo>
                  <a:pt x="4611594" y="4504349"/>
                </a:moveTo>
                <a:lnTo>
                  <a:pt x="4542239" y="4504349"/>
                </a:lnTo>
                <a:lnTo>
                  <a:pt x="4534629" y="4491732"/>
                </a:lnTo>
                <a:lnTo>
                  <a:pt x="4490226" y="4466497"/>
                </a:lnTo>
                <a:lnTo>
                  <a:pt x="4401309" y="4403411"/>
                </a:lnTo>
                <a:lnTo>
                  <a:pt x="4356972" y="4378177"/>
                </a:lnTo>
                <a:lnTo>
                  <a:pt x="4312834" y="4340325"/>
                </a:lnTo>
                <a:lnTo>
                  <a:pt x="4268983" y="4315090"/>
                </a:lnTo>
                <a:lnTo>
                  <a:pt x="4225507" y="4277239"/>
                </a:lnTo>
                <a:lnTo>
                  <a:pt x="4187912" y="4252004"/>
                </a:lnTo>
                <a:lnTo>
                  <a:pt x="4150908" y="4214153"/>
                </a:lnTo>
                <a:lnTo>
                  <a:pt x="4114613" y="4188918"/>
                </a:lnTo>
                <a:lnTo>
                  <a:pt x="4079147" y="4151067"/>
                </a:lnTo>
                <a:lnTo>
                  <a:pt x="3965607" y="4050129"/>
                </a:lnTo>
                <a:lnTo>
                  <a:pt x="3889960" y="3987043"/>
                </a:lnTo>
                <a:lnTo>
                  <a:pt x="3814382" y="3911339"/>
                </a:lnTo>
                <a:lnTo>
                  <a:pt x="3776628" y="3886105"/>
                </a:lnTo>
                <a:lnTo>
                  <a:pt x="3701205" y="3810401"/>
                </a:lnTo>
                <a:lnTo>
                  <a:pt x="3663543" y="3785167"/>
                </a:lnTo>
                <a:lnTo>
                  <a:pt x="3588337" y="3709464"/>
                </a:lnTo>
                <a:lnTo>
                  <a:pt x="3553762" y="3684229"/>
                </a:lnTo>
                <a:lnTo>
                  <a:pt x="3519503" y="3646378"/>
                </a:lnTo>
                <a:lnTo>
                  <a:pt x="3485664" y="3621143"/>
                </a:lnTo>
                <a:lnTo>
                  <a:pt x="3452351" y="3583291"/>
                </a:lnTo>
                <a:lnTo>
                  <a:pt x="3419669" y="3545440"/>
                </a:lnTo>
                <a:lnTo>
                  <a:pt x="3387723" y="3520205"/>
                </a:lnTo>
                <a:lnTo>
                  <a:pt x="3351974" y="3482354"/>
                </a:lnTo>
                <a:lnTo>
                  <a:pt x="3315384" y="3444502"/>
                </a:lnTo>
                <a:lnTo>
                  <a:pt x="3277953" y="3406650"/>
                </a:lnTo>
                <a:lnTo>
                  <a:pt x="3239681" y="3368799"/>
                </a:lnTo>
                <a:lnTo>
                  <a:pt x="3200568" y="3330947"/>
                </a:lnTo>
                <a:lnTo>
                  <a:pt x="3160613" y="3305712"/>
                </a:lnTo>
                <a:lnTo>
                  <a:pt x="3125366" y="3267861"/>
                </a:lnTo>
                <a:lnTo>
                  <a:pt x="3090300" y="3242626"/>
                </a:lnTo>
                <a:lnTo>
                  <a:pt x="3054690" y="3204775"/>
                </a:lnTo>
                <a:lnTo>
                  <a:pt x="3017807" y="3179540"/>
                </a:lnTo>
                <a:lnTo>
                  <a:pt x="2978926" y="3141689"/>
                </a:lnTo>
                <a:lnTo>
                  <a:pt x="3640846" y="3141689"/>
                </a:lnTo>
                <a:lnTo>
                  <a:pt x="3691922" y="3204775"/>
                </a:lnTo>
                <a:lnTo>
                  <a:pt x="3722275" y="3255244"/>
                </a:lnTo>
                <a:lnTo>
                  <a:pt x="3752361" y="3293095"/>
                </a:lnTo>
                <a:lnTo>
                  <a:pt x="3841985" y="3419268"/>
                </a:lnTo>
                <a:lnTo>
                  <a:pt x="3871890" y="3457119"/>
                </a:lnTo>
                <a:lnTo>
                  <a:pt x="3901836" y="3507588"/>
                </a:lnTo>
                <a:lnTo>
                  <a:pt x="3931838" y="3545440"/>
                </a:lnTo>
                <a:lnTo>
                  <a:pt x="3961911" y="3595909"/>
                </a:lnTo>
                <a:lnTo>
                  <a:pt x="4022336" y="3671612"/>
                </a:lnTo>
                <a:lnTo>
                  <a:pt x="4052717" y="3722081"/>
                </a:lnTo>
                <a:lnTo>
                  <a:pt x="4113896" y="3797784"/>
                </a:lnTo>
                <a:lnTo>
                  <a:pt x="4144725" y="3848253"/>
                </a:lnTo>
                <a:lnTo>
                  <a:pt x="4206937" y="3923957"/>
                </a:lnTo>
                <a:lnTo>
                  <a:pt x="4238352" y="3961808"/>
                </a:lnTo>
                <a:lnTo>
                  <a:pt x="4269993" y="4012277"/>
                </a:lnTo>
                <a:lnTo>
                  <a:pt x="4334016" y="4087980"/>
                </a:lnTo>
                <a:lnTo>
                  <a:pt x="4366552" y="4125832"/>
                </a:lnTo>
                <a:lnTo>
                  <a:pt x="4398896" y="4176301"/>
                </a:lnTo>
                <a:lnTo>
                  <a:pt x="4463184" y="4252004"/>
                </a:lnTo>
                <a:lnTo>
                  <a:pt x="4527236" y="4340325"/>
                </a:lnTo>
                <a:lnTo>
                  <a:pt x="4591407" y="4416028"/>
                </a:lnTo>
                <a:lnTo>
                  <a:pt x="4598504" y="4428646"/>
                </a:lnTo>
                <a:lnTo>
                  <a:pt x="4604655" y="4441263"/>
                </a:lnTo>
                <a:lnTo>
                  <a:pt x="4609859" y="4441263"/>
                </a:lnTo>
                <a:lnTo>
                  <a:pt x="4614118" y="4453880"/>
                </a:lnTo>
                <a:lnTo>
                  <a:pt x="4616562" y="4466497"/>
                </a:lnTo>
                <a:lnTo>
                  <a:pt x="4617587" y="4479114"/>
                </a:lnTo>
                <a:lnTo>
                  <a:pt x="4616247" y="4491732"/>
                </a:lnTo>
                <a:lnTo>
                  <a:pt x="4611594" y="4504349"/>
                </a:lnTo>
                <a:close/>
              </a:path>
              <a:path w="4664075" h="5476240">
                <a:moveTo>
                  <a:pt x="3325900" y="5475875"/>
                </a:moveTo>
                <a:lnTo>
                  <a:pt x="3307191" y="5475875"/>
                </a:lnTo>
                <a:lnTo>
                  <a:pt x="3293568" y="5463258"/>
                </a:lnTo>
                <a:lnTo>
                  <a:pt x="3283494" y="5450641"/>
                </a:lnTo>
                <a:lnTo>
                  <a:pt x="3275431" y="5438024"/>
                </a:lnTo>
                <a:lnTo>
                  <a:pt x="3254979" y="5387555"/>
                </a:lnTo>
                <a:lnTo>
                  <a:pt x="3234366" y="5349703"/>
                </a:lnTo>
                <a:lnTo>
                  <a:pt x="3192946" y="5261382"/>
                </a:lnTo>
                <a:lnTo>
                  <a:pt x="3172287" y="5210913"/>
                </a:lnTo>
                <a:lnTo>
                  <a:pt x="3151762" y="5173062"/>
                </a:lnTo>
                <a:lnTo>
                  <a:pt x="3131444" y="5122593"/>
                </a:lnTo>
                <a:lnTo>
                  <a:pt x="3111407" y="5084741"/>
                </a:lnTo>
                <a:lnTo>
                  <a:pt x="3090497" y="5034272"/>
                </a:lnTo>
                <a:lnTo>
                  <a:pt x="3069514" y="4996421"/>
                </a:lnTo>
                <a:lnTo>
                  <a:pt x="3048619" y="4945952"/>
                </a:lnTo>
                <a:lnTo>
                  <a:pt x="3027975" y="4895483"/>
                </a:lnTo>
                <a:lnTo>
                  <a:pt x="3007746" y="4857631"/>
                </a:lnTo>
                <a:lnTo>
                  <a:pt x="2988093" y="4807162"/>
                </a:lnTo>
                <a:lnTo>
                  <a:pt x="2969180" y="4756693"/>
                </a:lnTo>
                <a:lnTo>
                  <a:pt x="2951168" y="4718842"/>
                </a:lnTo>
                <a:lnTo>
                  <a:pt x="2933538" y="4668373"/>
                </a:lnTo>
                <a:lnTo>
                  <a:pt x="2915972" y="4617904"/>
                </a:lnTo>
                <a:lnTo>
                  <a:pt x="2898466" y="4580052"/>
                </a:lnTo>
                <a:lnTo>
                  <a:pt x="2881017" y="4529583"/>
                </a:lnTo>
                <a:lnTo>
                  <a:pt x="2846272" y="4428646"/>
                </a:lnTo>
                <a:lnTo>
                  <a:pt x="2828968" y="4390794"/>
                </a:lnTo>
                <a:lnTo>
                  <a:pt x="2777279" y="4239387"/>
                </a:lnTo>
                <a:lnTo>
                  <a:pt x="2742966" y="4151067"/>
                </a:lnTo>
                <a:lnTo>
                  <a:pt x="2623272" y="3823019"/>
                </a:lnTo>
                <a:lnTo>
                  <a:pt x="2589054" y="3722081"/>
                </a:lnTo>
                <a:lnTo>
                  <a:pt x="2570865" y="3671612"/>
                </a:lnTo>
                <a:lnTo>
                  <a:pt x="2552555" y="3621143"/>
                </a:lnTo>
                <a:lnTo>
                  <a:pt x="2534002" y="3570674"/>
                </a:lnTo>
                <a:lnTo>
                  <a:pt x="2515087" y="3520205"/>
                </a:lnTo>
                <a:lnTo>
                  <a:pt x="2495686" y="3469736"/>
                </a:lnTo>
                <a:lnTo>
                  <a:pt x="3024731" y="3469736"/>
                </a:lnTo>
                <a:lnTo>
                  <a:pt x="3029678" y="3507588"/>
                </a:lnTo>
                <a:lnTo>
                  <a:pt x="3036092" y="3558057"/>
                </a:lnTo>
                <a:lnTo>
                  <a:pt x="3042370" y="3608526"/>
                </a:lnTo>
                <a:lnTo>
                  <a:pt x="3048559" y="3658995"/>
                </a:lnTo>
                <a:lnTo>
                  <a:pt x="3060848" y="3759933"/>
                </a:lnTo>
                <a:lnTo>
                  <a:pt x="3067037" y="3810401"/>
                </a:lnTo>
                <a:lnTo>
                  <a:pt x="3073316" y="3860870"/>
                </a:lnTo>
                <a:lnTo>
                  <a:pt x="3079729" y="3911339"/>
                </a:lnTo>
                <a:lnTo>
                  <a:pt x="3086321" y="3961808"/>
                </a:lnTo>
                <a:lnTo>
                  <a:pt x="3093138" y="4012277"/>
                </a:lnTo>
                <a:lnTo>
                  <a:pt x="3100223" y="4062746"/>
                </a:lnTo>
                <a:lnTo>
                  <a:pt x="3107621" y="4113215"/>
                </a:lnTo>
                <a:lnTo>
                  <a:pt x="3115904" y="4163684"/>
                </a:lnTo>
                <a:lnTo>
                  <a:pt x="3124432" y="4214153"/>
                </a:lnTo>
                <a:lnTo>
                  <a:pt x="3133180" y="4277239"/>
                </a:lnTo>
                <a:lnTo>
                  <a:pt x="3142125" y="4327708"/>
                </a:lnTo>
                <a:lnTo>
                  <a:pt x="3151242" y="4378177"/>
                </a:lnTo>
                <a:lnTo>
                  <a:pt x="3160507" y="4428646"/>
                </a:lnTo>
                <a:lnTo>
                  <a:pt x="3169896" y="4479114"/>
                </a:lnTo>
                <a:lnTo>
                  <a:pt x="3179385" y="4529583"/>
                </a:lnTo>
                <a:lnTo>
                  <a:pt x="3188950" y="4580052"/>
                </a:lnTo>
                <a:lnTo>
                  <a:pt x="3198566" y="4630521"/>
                </a:lnTo>
                <a:lnTo>
                  <a:pt x="3227485" y="4794545"/>
                </a:lnTo>
                <a:lnTo>
                  <a:pt x="3236643" y="4845014"/>
                </a:lnTo>
                <a:lnTo>
                  <a:pt x="3245936" y="4895483"/>
                </a:lnTo>
                <a:lnTo>
                  <a:pt x="3255351" y="4945952"/>
                </a:lnTo>
                <a:lnTo>
                  <a:pt x="3264872" y="4996421"/>
                </a:lnTo>
                <a:lnTo>
                  <a:pt x="3274484" y="5046890"/>
                </a:lnTo>
                <a:lnTo>
                  <a:pt x="3284172" y="5097358"/>
                </a:lnTo>
                <a:lnTo>
                  <a:pt x="3293920" y="5147827"/>
                </a:lnTo>
                <a:lnTo>
                  <a:pt x="3323376" y="5299234"/>
                </a:lnTo>
                <a:lnTo>
                  <a:pt x="3336151" y="5349703"/>
                </a:lnTo>
                <a:lnTo>
                  <a:pt x="3343071" y="5387555"/>
                </a:lnTo>
                <a:lnTo>
                  <a:pt x="3349872" y="5412789"/>
                </a:lnTo>
                <a:lnTo>
                  <a:pt x="3352337" y="5438024"/>
                </a:lnTo>
                <a:lnTo>
                  <a:pt x="3350661" y="5450641"/>
                </a:lnTo>
                <a:lnTo>
                  <a:pt x="3342598" y="5463258"/>
                </a:lnTo>
                <a:lnTo>
                  <a:pt x="3325900" y="5475875"/>
                </a:lnTo>
                <a:close/>
              </a:path>
              <a:path w="4664075" h="5476240">
                <a:moveTo>
                  <a:pt x="4579479" y="4516966"/>
                </a:moveTo>
                <a:lnTo>
                  <a:pt x="4567434" y="4516966"/>
                </a:lnTo>
                <a:lnTo>
                  <a:pt x="4558405" y="4504349"/>
                </a:lnTo>
                <a:lnTo>
                  <a:pt x="4591880" y="4504349"/>
                </a:lnTo>
                <a:lnTo>
                  <a:pt x="4579479" y="4516966"/>
                </a:lnTo>
                <a:close/>
              </a:path>
            </a:pathLst>
          </a:custGeom>
          <a:solidFill>
            <a:srgbClr val="739A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042490" y="7892468"/>
            <a:ext cx="1914525" cy="1809750"/>
          </a:xfrm>
          <a:custGeom>
            <a:avLst/>
            <a:gdLst/>
            <a:ahLst/>
            <a:cxnLst/>
            <a:rect l="l" t="t" r="r" b="b"/>
            <a:pathLst>
              <a:path w="1914525" h="1809750">
                <a:moveTo>
                  <a:pt x="1362614" y="1809750"/>
                </a:moveTo>
                <a:lnTo>
                  <a:pt x="1358185" y="1809750"/>
                </a:lnTo>
                <a:lnTo>
                  <a:pt x="1352548" y="1804900"/>
                </a:lnTo>
                <a:lnTo>
                  <a:pt x="1327620" y="1763545"/>
                </a:lnTo>
                <a:lnTo>
                  <a:pt x="1297659" y="1706024"/>
                </a:lnTo>
                <a:lnTo>
                  <a:pt x="1275538" y="1659813"/>
                </a:lnTo>
                <a:lnTo>
                  <a:pt x="1254776" y="1612995"/>
                </a:lnTo>
                <a:lnTo>
                  <a:pt x="1235372" y="1565648"/>
                </a:lnTo>
                <a:lnTo>
                  <a:pt x="1216644" y="1518482"/>
                </a:lnTo>
                <a:lnTo>
                  <a:pt x="1197423" y="1471535"/>
                </a:lnTo>
                <a:lnTo>
                  <a:pt x="1177759" y="1424780"/>
                </a:lnTo>
                <a:lnTo>
                  <a:pt x="1157699" y="1378187"/>
                </a:lnTo>
                <a:lnTo>
                  <a:pt x="1137295" y="1331728"/>
                </a:lnTo>
                <a:lnTo>
                  <a:pt x="1116595" y="1285375"/>
                </a:lnTo>
                <a:lnTo>
                  <a:pt x="1076622" y="1197101"/>
                </a:lnTo>
                <a:lnTo>
                  <a:pt x="1070280" y="1182925"/>
                </a:lnTo>
                <a:lnTo>
                  <a:pt x="1071085" y="1182520"/>
                </a:lnTo>
                <a:lnTo>
                  <a:pt x="1068267" y="1180095"/>
                </a:lnTo>
                <a:lnTo>
                  <a:pt x="1065045" y="1180095"/>
                </a:lnTo>
                <a:lnTo>
                  <a:pt x="1063032" y="1183732"/>
                </a:lnTo>
                <a:lnTo>
                  <a:pt x="1061019" y="1187774"/>
                </a:lnTo>
                <a:lnTo>
                  <a:pt x="1059408" y="1192220"/>
                </a:lnTo>
                <a:lnTo>
                  <a:pt x="1048473" y="1216013"/>
                </a:lnTo>
                <a:lnTo>
                  <a:pt x="1024641" y="1262692"/>
                </a:lnTo>
                <a:lnTo>
                  <a:pt x="983875" y="1333634"/>
                </a:lnTo>
                <a:lnTo>
                  <a:pt x="954445" y="1380799"/>
                </a:lnTo>
                <a:lnTo>
                  <a:pt x="923643" y="1427052"/>
                </a:lnTo>
                <a:lnTo>
                  <a:pt x="891507" y="1472374"/>
                </a:lnTo>
                <a:lnTo>
                  <a:pt x="858076" y="1516746"/>
                </a:lnTo>
                <a:lnTo>
                  <a:pt x="827533" y="1556376"/>
                </a:lnTo>
                <a:lnTo>
                  <a:pt x="797483" y="1596422"/>
                </a:lnTo>
                <a:lnTo>
                  <a:pt x="767880" y="1636827"/>
                </a:lnTo>
                <a:lnTo>
                  <a:pt x="738679" y="1677535"/>
                </a:lnTo>
                <a:lnTo>
                  <a:pt x="709836" y="1718490"/>
                </a:lnTo>
                <a:lnTo>
                  <a:pt x="681307" y="1759636"/>
                </a:lnTo>
                <a:lnTo>
                  <a:pt x="677683" y="1764485"/>
                </a:lnTo>
                <a:lnTo>
                  <a:pt x="674462" y="1769739"/>
                </a:lnTo>
                <a:lnTo>
                  <a:pt x="670435" y="1774185"/>
                </a:lnTo>
                <a:lnTo>
                  <a:pt x="668422" y="1776610"/>
                </a:lnTo>
                <a:lnTo>
                  <a:pt x="663590" y="1779843"/>
                </a:lnTo>
                <a:lnTo>
                  <a:pt x="659160" y="1783076"/>
                </a:lnTo>
                <a:lnTo>
                  <a:pt x="652718" y="1781863"/>
                </a:lnTo>
                <a:lnTo>
                  <a:pt x="643054" y="1752361"/>
                </a:lnTo>
                <a:lnTo>
                  <a:pt x="643456" y="1744278"/>
                </a:lnTo>
                <a:lnTo>
                  <a:pt x="646709" y="1703453"/>
                </a:lnTo>
                <a:lnTo>
                  <a:pt x="652265" y="1662894"/>
                </a:lnTo>
                <a:lnTo>
                  <a:pt x="660161" y="1622713"/>
                </a:lnTo>
                <a:lnTo>
                  <a:pt x="670435" y="1583025"/>
                </a:lnTo>
                <a:lnTo>
                  <a:pt x="697218" y="1491184"/>
                </a:lnTo>
                <a:lnTo>
                  <a:pt x="705869" y="1460570"/>
                </a:lnTo>
                <a:lnTo>
                  <a:pt x="721293" y="1407210"/>
                </a:lnTo>
                <a:lnTo>
                  <a:pt x="737934" y="1354258"/>
                </a:lnTo>
                <a:lnTo>
                  <a:pt x="755561" y="1301636"/>
                </a:lnTo>
                <a:lnTo>
                  <a:pt x="773942" y="1249265"/>
                </a:lnTo>
                <a:lnTo>
                  <a:pt x="792845" y="1197069"/>
                </a:lnTo>
                <a:lnTo>
                  <a:pt x="852842" y="1029754"/>
                </a:lnTo>
                <a:lnTo>
                  <a:pt x="854452" y="1024905"/>
                </a:lnTo>
                <a:lnTo>
                  <a:pt x="856466" y="1019651"/>
                </a:lnTo>
                <a:lnTo>
                  <a:pt x="857674" y="1014801"/>
                </a:lnTo>
                <a:lnTo>
                  <a:pt x="859284" y="1010760"/>
                </a:lnTo>
                <a:lnTo>
                  <a:pt x="856868" y="1006314"/>
                </a:lnTo>
                <a:lnTo>
                  <a:pt x="852842" y="1004698"/>
                </a:lnTo>
                <a:lnTo>
                  <a:pt x="852439" y="1004698"/>
                </a:lnTo>
                <a:lnTo>
                  <a:pt x="852036" y="1004293"/>
                </a:lnTo>
                <a:lnTo>
                  <a:pt x="851634" y="1004293"/>
                </a:lnTo>
                <a:lnTo>
                  <a:pt x="846399" y="1003485"/>
                </a:lnTo>
                <a:lnTo>
                  <a:pt x="841164" y="1003081"/>
                </a:lnTo>
                <a:lnTo>
                  <a:pt x="780299" y="1003150"/>
                </a:lnTo>
                <a:lnTo>
                  <a:pt x="668887" y="1003593"/>
                </a:lnTo>
                <a:lnTo>
                  <a:pt x="603995" y="1003889"/>
                </a:lnTo>
                <a:lnTo>
                  <a:pt x="599566" y="1004293"/>
                </a:lnTo>
                <a:lnTo>
                  <a:pt x="552738" y="1006744"/>
                </a:lnTo>
                <a:lnTo>
                  <a:pt x="505968" y="1008380"/>
                </a:lnTo>
                <a:lnTo>
                  <a:pt x="459217" y="1009357"/>
                </a:lnTo>
                <a:lnTo>
                  <a:pt x="412447" y="1009829"/>
                </a:lnTo>
                <a:lnTo>
                  <a:pt x="365618" y="1009951"/>
                </a:lnTo>
                <a:lnTo>
                  <a:pt x="29797" y="1009951"/>
                </a:lnTo>
                <a:lnTo>
                  <a:pt x="402" y="998231"/>
                </a:lnTo>
                <a:lnTo>
                  <a:pt x="0" y="994998"/>
                </a:lnTo>
                <a:lnTo>
                  <a:pt x="1207" y="991765"/>
                </a:lnTo>
                <a:lnTo>
                  <a:pt x="4026" y="990148"/>
                </a:lnTo>
                <a:lnTo>
                  <a:pt x="9663" y="986511"/>
                </a:lnTo>
                <a:lnTo>
                  <a:pt x="86170" y="957009"/>
                </a:lnTo>
                <a:lnTo>
                  <a:pt x="130566" y="941024"/>
                </a:lnTo>
                <a:lnTo>
                  <a:pt x="175290" y="925932"/>
                </a:lnTo>
                <a:lnTo>
                  <a:pt x="220286" y="911557"/>
                </a:lnTo>
                <a:lnTo>
                  <a:pt x="265494" y="897726"/>
                </a:lnTo>
                <a:lnTo>
                  <a:pt x="310856" y="884263"/>
                </a:lnTo>
                <a:lnTo>
                  <a:pt x="471922" y="836979"/>
                </a:lnTo>
                <a:lnTo>
                  <a:pt x="525929" y="822985"/>
                </a:lnTo>
                <a:lnTo>
                  <a:pt x="580238" y="811113"/>
                </a:lnTo>
                <a:lnTo>
                  <a:pt x="619800" y="803068"/>
                </a:lnTo>
                <a:lnTo>
                  <a:pt x="659362" y="795251"/>
                </a:lnTo>
                <a:lnTo>
                  <a:pt x="738485" y="779994"/>
                </a:lnTo>
                <a:lnTo>
                  <a:pt x="825461" y="764233"/>
                </a:lnTo>
                <a:lnTo>
                  <a:pt x="831903" y="763020"/>
                </a:lnTo>
                <a:lnTo>
                  <a:pt x="839151" y="762616"/>
                </a:lnTo>
                <a:lnTo>
                  <a:pt x="845191" y="758171"/>
                </a:lnTo>
                <a:lnTo>
                  <a:pt x="843983" y="753725"/>
                </a:lnTo>
                <a:lnTo>
                  <a:pt x="843178" y="749280"/>
                </a:lnTo>
                <a:lnTo>
                  <a:pt x="829034" y="703511"/>
                </a:lnTo>
                <a:lnTo>
                  <a:pt x="814589" y="662793"/>
                </a:lnTo>
                <a:lnTo>
                  <a:pt x="776084" y="559232"/>
                </a:lnTo>
                <a:lnTo>
                  <a:pt x="756435" y="507640"/>
                </a:lnTo>
                <a:lnTo>
                  <a:pt x="736069" y="456276"/>
                </a:lnTo>
                <a:lnTo>
                  <a:pt x="729966" y="439763"/>
                </a:lnTo>
                <a:lnTo>
                  <a:pt x="715131" y="388785"/>
                </a:lnTo>
                <a:lnTo>
                  <a:pt x="713520" y="378277"/>
                </a:lnTo>
                <a:lnTo>
                  <a:pt x="713520" y="367365"/>
                </a:lnTo>
                <a:lnTo>
                  <a:pt x="718352" y="363324"/>
                </a:lnTo>
                <a:lnTo>
                  <a:pt x="725197" y="363324"/>
                </a:lnTo>
                <a:lnTo>
                  <a:pt x="727211" y="363728"/>
                </a:lnTo>
                <a:lnTo>
                  <a:pt x="728419" y="364940"/>
                </a:lnTo>
                <a:lnTo>
                  <a:pt x="734861" y="368982"/>
                </a:lnTo>
                <a:lnTo>
                  <a:pt x="737277" y="371811"/>
                </a:lnTo>
                <a:lnTo>
                  <a:pt x="744506" y="379155"/>
                </a:lnTo>
                <a:lnTo>
                  <a:pt x="751622" y="386612"/>
                </a:lnTo>
                <a:lnTo>
                  <a:pt x="779853" y="419670"/>
                </a:lnTo>
                <a:lnTo>
                  <a:pt x="809285" y="455879"/>
                </a:lnTo>
                <a:lnTo>
                  <a:pt x="844612" y="501262"/>
                </a:lnTo>
                <a:lnTo>
                  <a:pt x="883872" y="557034"/>
                </a:lnTo>
                <a:lnTo>
                  <a:pt x="917903" y="610090"/>
                </a:lnTo>
                <a:lnTo>
                  <a:pt x="968809" y="689062"/>
                </a:lnTo>
                <a:lnTo>
                  <a:pt x="972836" y="694720"/>
                </a:lnTo>
                <a:lnTo>
                  <a:pt x="977265" y="699974"/>
                </a:lnTo>
                <a:lnTo>
                  <a:pt x="978070" y="701187"/>
                </a:lnTo>
                <a:lnTo>
                  <a:pt x="979681" y="701591"/>
                </a:lnTo>
                <a:lnTo>
                  <a:pt x="980889" y="701591"/>
                </a:lnTo>
                <a:lnTo>
                  <a:pt x="986709" y="649557"/>
                </a:lnTo>
                <a:lnTo>
                  <a:pt x="989338" y="583480"/>
                </a:lnTo>
                <a:lnTo>
                  <a:pt x="990955" y="550442"/>
                </a:lnTo>
                <a:lnTo>
                  <a:pt x="994126" y="507400"/>
                </a:lnTo>
                <a:lnTo>
                  <a:pt x="998203" y="464359"/>
                </a:lnTo>
                <a:lnTo>
                  <a:pt x="1009075" y="366961"/>
                </a:lnTo>
                <a:lnTo>
                  <a:pt x="1017934" y="302753"/>
                </a:lnTo>
                <a:lnTo>
                  <a:pt x="1029208" y="238848"/>
                </a:lnTo>
                <a:lnTo>
                  <a:pt x="1039313" y="187616"/>
                </a:lnTo>
                <a:lnTo>
                  <a:pt x="1049644" y="136347"/>
                </a:lnTo>
                <a:lnTo>
                  <a:pt x="1070683" y="33543"/>
                </a:lnTo>
                <a:lnTo>
                  <a:pt x="1071891" y="28289"/>
                </a:lnTo>
                <a:lnTo>
                  <a:pt x="1072293" y="23036"/>
                </a:lnTo>
                <a:lnTo>
                  <a:pt x="1085179" y="0"/>
                </a:lnTo>
                <a:lnTo>
                  <a:pt x="1089608" y="0"/>
                </a:lnTo>
                <a:lnTo>
                  <a:pt x="1094037" y="2828"/>
                </a:lnTo>
                <a:lnTo>
                  <a:pt x="1095648" y="7274"/>
                </a:lnTo>
                <a:lnTo>
                  <a:pt x="1097259" y="11315"/>
                </a:lnTo>
                <a:lnTo>
                  <a:pt x="1103701" y="56579"/>
                </a:lnTo>
                <a:lnTo>
                  <a:pt x="1105343" y="86821"/>
                </a:lnTo>
                <a:lnTo>
                  <a:pt x="1110949" y="177014"/>
                </a:lnTo>
                <a:lnTo>
                  <a:pt x="1112025" y="199179"/>
                </a:lnTo>
                <a:lnTo>
                  <a:pt x="1112811" y="245251"/>
                </a:lnTo>
                <a:lnTo>
                  <a:pt x="1114070" y="283910"/>
                </a:lnTo>
                <a:lnTo>
                  <a:pt x="1115781" y="322568"/>
                </a:lnTo>
                <a:lnTo>
                  <a:pt x="1117794" y="361303"/>
                </a:lnTo>
                <a:lnTo>
                  <a:pt x="1120965" y="405556"/>
                </a:lnTo>
                <a:lnTo>
                  <a:pt x="1126319" y="462844"/>
                </a:lnTo>
                <a:lnTo>
                  <a:pt x="1130680" y="501944"/>
                </a:lnTo>
                <a:lnTo>
                  <a:pt x="1150007" y="653498"/>
                </a:lnTo>
                <a:lnTo>
                  <a:pt x="1150007" y="659560"/>
                </a:lnTo>
                <a:lnTo>
                  <a:pt x="1151618" y="665622"/>
                </a:lnTo>
                <a:lnTo>
                  <a:pt x="1154839" y="670876"/>
                </a:lnTo>
                <a:lnTo>
                  <a:pt x="1156450" y="670068"/>
                </a:lnTo>
                <a:lnTo>
                  <a:pt x="1158061" y="670068"/>
                </a:lnTo>
                <a:lnTo>
                  <a:pt x="1162893" y="662389"/>
                </a:lnTo>
                <a:lnTo>
                  <a:pt x="1164503" y="659156"/>
                </a:lnTo>
                <a:lnTo>
                  <a:pt x="1185945" y="621621"/>
                </a:lnTo>
                <a:lnTo>
                  <a:pt x="1207991" y="584390"/>
                </a:lnTo>
                <a:lnTo>
                  <a:pt x="1234886" y="541311"/>
                </a:lnTo>
                <a:lnTo>
                  <a:pt x="1262415" y="498678"/>
                </a:lnTo>
                <a:lnTo>
                  <a:pt x="1290571" y="456491"/>
                </a:lnTo>
                <a:lnTo>
                  <a:pt x="1319347" y="414749"/>
                </a:lnTo>
                <a:lnTo>
                  <a:pt x="1348735" y="373452"/>
                </a:lnTo>
                <a:lnTo>
                  <a:pt x="1378730" y="332601"/>
                </a:lnTo>
                <a:lnTo>
                  <a:pt x="1409323" y="292195"/>
                </a:lnTo>
                <a:lnTo>
                  <a:pt x="1457190" y="229906"/>
                </a:lnTo>
                <a:lnTo>
                  <a:pt x="1481066" y="198705"/>
                </a:lnTo>
                <a:lnTo>
                  <a:pt x="1504754" y="167315"/>
                </a:lnTo>
                <a:lnTo>
                  <a:pt x="1522673" y="142996"/>
                </a:lnTo>
                <a:lnTo>
                  <a:pt x="1540289" y="118565"/>
                </a:lnTo>
                <a:lnTo>
                  <a:pt x="1575220" y="69512"/>
                </a:lnTo>
                <a:lnTo>
                  <a:pt x="1578442" y="65066"/>
                </a:lnTo>
                <a:lnTo>
                  <a:pt x="1581663" y="61025"/>
                </a:lnTo>
                <a:lnTo>
                  <a:pt x="1585287" y="57388"/>
                </a:lnTo>
                <a:lnTo>
                  <a:pt x="1587300" y="54963"/>
                </a:lnTo>
                <a:lnTo>
                  <a:pt x="1590522" y="54155"/>
                </a:lnTo>
                <a:lnTo>
                  <a:pt x="1593743" y="55367"/>
                </a:lnTo>
                <a:lnTo>
                  <a:pt x="1597367" y="56984"/>
                </a:lnTo>
                <a:lnTo>
                  <a:pt x="1599783" y="60217"/>
                </a:lnTo>
                <a:lnTo>
                  <a:pt x="1599783" y="66683"/>
                </a:lnTo>
                <a:lnTo>
                  <a:pt x="1599380" y="68704"/>
                </a:lnTo>
                <a:lnTo>
                  <a:pt x="1596159" y="76382"/>
                </a:lnTo>
                <a:lnTo>
                  <a:pt x="1572008" y="125878"/>
                </a:lnTo>
                <a:lnTo>
                  <a:pt x="1549343" y="173105"/>
                </a:lnTo>
                <a:lnTo>
                  <a:pt x="1526895" y="220455"/>
                </a:lnTo>
                <a:lnTo>
                  <a:pt x="1504603" y="267895"/>
                </a:lnTo>
                <a:lnTo>
                  <a:pt x="1438048" y="410424"/>
                </a:lnTo>
                <a:lnTo>
                  <a:pt x="1415766" y="457893"/>
                </a:lnTo>
                <a:lnTo>
                  <a:pt x="1392672" y="506740"/>
                </a:lnTo>
                <a:lnTo>
                  <a:pt x="1369662" y="555608"/>
                </a:lnTo>
                <a:lnTo>
                  <a:pt x="1346773" y="604519"/>
                </a:lnTo>
                <a:lnTo>
                  <a:pt x="1324038" y="653493"/>
                </a:lnTo>
                <a:lnTo>
                  <a:pt x="1301494" y="702552"/>
                </a:lnTo>
                <a:lnTo>
                  <a:pt x="1279175" y="751717"/>
                </a:lnTo>
                <a:lnTo>
                  <a:pt x="1257116" y="801010"/>
                </a:lnTo>
                <a:lnTo>
                  <a:pt x="1254297" y="807476"/>
                </a:lnTo>
                <a:lnTo>
                  <a:pt x="1247452" y="813134"/>
                </a:lnTo>
                <a:lnTo>
                  <a:pt x="1251479" y="821621"/>
                </a:lnTo>
                <a:lnTo>
                  <a:pt x="1258324" y="822834"/>
                </a:lnTo>
                <a:lnTo>
                  <a:pt x="1264364" y="819196"/>
                </a:lnTo>
                <a:lnTo>
                  <a:pt x="1270404" y="816772"/>
                </a:lnTo>
                <a:lnTo>
                  <a:pt x="1339864" y="791816"/>
                </a:lnTo>
                <a:lnTo>
                  <a:pt x="1409323" y="767466"/>
                </a:lnTo>
                <a:lnTo>
                  <a:pt x="1475410" y="746602"/>
                </a:lnTo>
                <a:lnTo>
                  <a:pt x="1541800" y="726648"/>
                </a:lnTo>
                <a:lnTo>
                  <a:pt x="1594794" y="709699"/>
                </a:lnTo>
                <a:lnTo>
                  <a:pt x="1647448" y="691689"/>
                </a:lnTo>
                <a:lnTo>
                  <a:pt x="1699726" y="672770"/>
                </a:lnTo>
                <a:lnTo>
                  <a:pt x="1751587" y="653094"/>
                </a:lnTo>
                <a:lnTo>
                  <a:pt x="1806601" y="631927"/>
                </a:lnTo>
                <a:lnTo>
                  <a:pt x="1834203" y="621438"/>
                </a:lnTo>
                <a:lnTo>
                  <a:pt x="1874652" y="606466"/>
                </a:lnTo>
                <a:lnTo>
                  <a:pt x="1896546" y="600555"/>
                </a:lnTo>
                <a:lnTo>
                  <a:pt x="1900976" y="600555"/>
                </a:lnTo>
                <a:lnTo>
                  <a:pt x="1909029" y="600151"/>
                </a:lnTo>
                <a:lnTo>
                  <a:pt x="1914264" y="609851"/>
                </a:lnTo>
                <a:lnTo>
                  <a:pt x="1911848" y="616721"/>
                </a:lnTo>
                <a:lnTo>
                  <a:pt x="1908998" y="622916"/>
                </a:lnTo>
                <a:lnTo>
                  <a:pt x="1869870" y="662187"/>
                </a:lnTo>
                <a:lnTo>
                  <a:pt x="1804500" y="713816"/>
                </a:lnTo>
                <a:lnTo>
                  <a:pt x="1765781" y="742712"/>
                </a:lnTo>
                <a:lnTo>
                  <a:pt x="1687967" y="800202"/>
                </a:lnTo>
                <a:lnTo>
                  <a:pt x="1640905" y="831977"/>
                </a:lnTo>
                <a:lnTo>
                  <a:pt x="1591730" y="860419"/>
                </a:lnTo>
                <a:lnTo>
                  <a:pt x="1558208" y="878536"/>
                </a:lnTo>
                <a:lnTo>
                  <a:pt x="1491165" y="914467"/>
                </a:lnTo>
                <a:lnTo>
                  <a:pt x="1431155" y="946539"/>
                </a:lnTo>
                <a:lnTo>
                  <a:pt x="1404894" y="961252"/>
                </a:lnTo>
                <a:lnTo>
                  <a:pt x="1353353" y="992573"/>
                </a:lnTo>
                <a:lnTo>
                  <a:pt x="1335636" y="1007931"/>
                </a:lnTo>
                <a:lnTo>
                  <a:pt x="1338454" y="1014397"/>
                </a:lnTo>
                <a:lnTo>
                  <a:pt x="1428176" y="1110925"/>
                </a:lnTo>
                <a:lnTo>
                  <a:pt x="1463489" y="1147150"/>
                </a:lnTo>
                <a:lnTo>
                  <a:pt x="1498941" y="1183236"/>
                </a:lnTo>
                <a:lnTo>
                  <a:pt x="1534579" y="1219136"/>
                </a:lnTo>
                <a:lnTo>
                  <a:pt x="1570448" y="1254802"/>
                </a:lnTo>
                <a:lnTo>
                  <a:pt x="1606596" y="1290189"/>
                </a:lnTo>
                <a:lnTo>
                  <a:pt x="1643069" y="1325250"/>
                </a:lnTo>
                <a:lnTo>
                  <a:pt x="1692830" y="1372063"/>
                </a:lnTo>
                <a:lnTo>
                  <a:pt x="1731052" y="1408436"/>
                </a:lnTo>
                <a:lnTo>
                  <a:pt x="1747158" y="1424602"/>
                </a:lnTo>
                <a:lnTo>
                  <a:pt x="1748366" y="1426623"/>
                </a:lnTo>
                <a:lnTo>
                  <a:pt x="1749172" y="1428643"/>
                </a:lnTo>
                <a:lnTo>
                  <a:pt x="1750782" y="1432280"/>
                </a:lnTo>
                <a:lnTo>
                  <a:pt x="1750380" y="1436322"/>
                </a:lnTo>
                <a:lnTo>
                  <a:pt x="1748769" y="1439555"/>
                </a:lnTo>
                <a:lnTo>
                  <a:pt x="1746756" y="1443192"/>
                </a:lnTo>
                <a:lnTo>
                  <a:pt x="1743132" y="1444809"/>
                </a:lnTo>
                <a:lnTo>
                  <a:pt x="1739105" y="1444405"/>
                </a:lnTo>
                <a:lnTo>
                  <a:pt x="1708905" y="1435110"/>
                </a:lnTo>
                <a:lnTo>
                  <a:pt x="1702463" y="1432281"/>
                </a:lnTo>
                <a:lnTo>
                  <a:pt x="1666745" y="1415970"/>
                </a:lnTo>
                <a:lnTo>
                  <a:pt x="1630839" y="1400303"/>
                </a:lnTo>
                <a:lnTo>
                  <a:pt x="1594706" y="1385166"/>
                </a:lnTo>
                <a:lnTo>
                  <a:pt x="1558309" y="1370447"/>
                </a:lnTo>
                <a:lnTo>
                  <a:pt x="1522679" y="1355525"/>
                </a:lnTo>
                <a:lnTo>
                  <a:pt x="1487692" y="1339277"/>
                </a:lnTo>
                <a:lnTo>
                  <a:pt x="1453384" y="1321741"/>
                </a:lnTo>
                <a:lnTo>
                  <a:pt x="1419793" y="1302955"/>
                </a:lnTo>
                <a:lnTo>
                  <a:pt x="1329143" y="1250871"/>
                </a:lnTo>
                <a:lnTo>
                  <a:pt x="1283724" y="1224924"/>
                </a:lnTo>
                <a:lnTo>
                  <a:pt x="1231748" y="1195453"/>
                </a:lnTo>
                <a:lnTo>
                  <a:pt x="1218058" y="1188178"/>
                </a:lnTo>
                <a:lnTo>
                  <a:pt x="1216850" y="1187774"/>
                </a:lnTo>
                <a:lnTo>
                  <a:pt x="1215239" y="1188178"/>
                </a:lnTo>
                <a:lnTo>
                  <a:pt x="1214031" y="1188987"/>
                </a:lnTo>
                <a:lnTo>
                  <a:pt x="1213226" y="1190199"/>
                </a:lnTo>
                <a:lnTo>
                  <a:pt x="1212823" y="1191412"/>
                </a:lnTo>
                <a:lnTo>
                  <a:pt x="1212823" y="1193028"/>
                </a:lnTo>
                <a:lnTo>
                  <a:pt x="1214434" y="1198282"/>
                </a:lnTo>
                <a:lnTo>
                  <a:pt x="1216045" y="1203132"/>
                </a:lnTo>
                <a:lnTo>
                  <a:pt x="1218058" y="1207982"/>
                </a:lnTo>
                <a:lnTo>
                  <a:pt x="1229836" y="1238160"/>
                </a:lnTo>
                <a:lnTo>
                  <a:pt x="1250139" y="1293249"/>
                </a:lnTo>
                <a:lnTo>
                  <a:pt x="1264817" y="1338671"/>
                </a:lnTo>
                <a:lnTo>
                  <a:pt x="1277759" y="1384623"/>
                </a:lnTo>
                <a:lnTo>
                  <a:pt x="1288927" y="1431068"/>
                </a:lnTo>
                <a:lnTo>
                  <a:pt x="1299119" y="1477147"/>
                </a:lnTo>
                <a:lnTo>
                  <a:pt x="1309161" y="1523263"/>
                </a:lnTo>
                <a:lnTo>
                  <a:pt x="1319051" y="1569455"/>
                </a:lnTo>
                <a:lnTo>
                  <a:pt x="1337957" y="1659706"/>
                </a:lnTo>
                <a:lnTo>
                  <a:pt x="1347464" y="1703612"/>
                </a:lnTo>
                <a:lnTo>
                  <a:pt x="1357499" y="1747442"/>
                </a:lnTo>
                <a:lnTo>
                  <a:pt x="1368251" y="1791159"/>
                </a:lnTo>
                <a:lnTo>
                  <a:pt x="1369057" y="1793988"/>
                </a:lnTo>
                <a:lnTo>
                  <a:pt x="1370265" y="1803283"/>
                </a:lnTo>
                <a:lnTo>
                  <a:pt x="1368654" y="1806112"/>
                </a:lnTo>
                <a:lnTo>
                  <a:pt x="1365835" y="1807729"/>
                </a:lnTo>
                <a:lnTo>
                  <a:pt x="1362614" y="1809750"/>
                </a:lnTo>
                <a:close/>
              </a:path>
            </a:pathLst>
          </a:custGeom>
          <a:solidFill>
            <a:srgbClr val="E837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6234957" y="8585728"/>
            <a:ext cx="996950" cy="1113790"/>
          </a:xfrm>
          <a:custGeom>
            <a:avLst/>
            <a:gdLst/>
            <a:ahLst/>
            <a:cxnLst/>
            <a:rect l="l" t="t" r="r" b="b"/>
            <a:pathLst>
              <a:path w="996950" h="1113790">
                <a:moveTo>
                  <a:pt x="654406" y="1113531"/>
                </a:moveTo>
                <a:lnTo>
                  <a:pt x="406876" y="774034"/>
                </a:lnTo>
                <a:lnTo>
                  <a:pt x="239019" y="1113295"/>
                </a:lnTo>
                <a:lnTo>
                  <a:pt x="320583" y="692470"/>
                </a:lnTo>
                <a:lnTo>
                  <a:pt x="0" y="643768"/>
                </a:lnTo>
                <a:lnTo>
                  <a:pt x="287721" y="556765"/>
                </a:lnTo>
                <a:lnTo>
                  <a:pt x="0" y="318455"/>
                </a:lnTo>
                <a:lnTo>
                  <a:pt x="312309" y="415624"/>
                </a:lnTo>
                <a:lnTo>
                  <a:pt x="406876" y="0"/>
                </a:lnTo>
                <a:lnTo>
                  <a:pt x="544235" y="415624"/>
                </a:lnTo>
                <a:lnTo>
                  <a:pt x="727933" y="207812"/>
                </a:lnTo>
                <a:lnTo>
                  <a:pt x="665518" y="480875"/>
                </a:lnTo>
                <a:lnTo>
                  <a:pt x="996741" y="480875"/>
                </a:lnTo>
                <a:lnTo>
                  <a:pt x="654406" y="692706"/>
                </a:lnTo>
                <a:lnTo>
                  <a:pt x="882550" y="847560"/>
                </a:lnTo>
                <a:lnTo>
                  <a:pt x="605468" y="814935"/>
                </a:lnTo>
                <a:lnTo>
                  <a:pt x="654406" y="1113531"/>
                </a:lnTo>
                <a:close/>
              </a:path>
            </a:pathLst>
          </a:custGeom>
          <a:solidFill>
            <a:srgbClr val="612B7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1771670" y="1960963"/>
            <a:ext cx="2788285" cy="617220"/>
            <a:chOff x="1771670" y="1960963"/>
            <a:chExt cx="2788285" cy="617220"/>
          </a:xfrm>
        </p:grpSpPr>
        <p:sp>
          <p:nvSpPr>
            <p:cNvPr id="7" name="object 7" descr=""/>
            <p:cNvSpPr/>
            <p:nvPr/>
          </p:nvSpPr>
          <p:spPr>
            <a:xfrm>
              <a:off x="1808411" y="1997703"/>
              <a:ext cx="2714625" cy="544195"/>
            </a:xfrm>
            <a:custGeom>
              <a:avLst/>
              <a:gdLst/>
              <a:ahLst/>
              <a:cxnLst/>
              <a:rect l="l" t="t" r="r" b="b"/>
              <a:pathLst>
                <a:path w="2714625" h="544194">
                  <a:moveTo>
                    <a:pt x="2656732" y="543374"/>
                  </a:moveTo>
                  <a:lnTo>
                    <a:pt x="57739" y="543741"/>
                  </a:lnTo>
                  <a:lnTo>
                    <a:pt x="0" y="0"/>
                  </a:lnTo>
                  <a:lnTo>
                    <a:pt x="2714470" y="0"/>
                  </a:lnTo>
                  <a:lnTo>
                    <a:pt x="2656732" y="54337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808411" y="1997703"/>
              <a:ext cx="2714625" cy="544195"/>
            </a:xfrm>
            <a:custGeom>
              <a:avLst/>
              <a:gdLst/>
              <a:ahLst/>
              <a:cxnLst/>
              <a:rect l="l" t="t" r="r" b="b"/>
              <a:pathLst>
                <a:path w="2714625" h="544194">
                  <a:moveTo>
                    <a:pt x="2714470" y="0"/>
                  </a:moveTo>
                  <a:lnTo>
                    <a:pt x="2656732" y="543374"/>
                  </a:lnTo>
                  <a:lnTo>
                    <a:pt x="59945" y="543374"/>
                  </a:lnTo>
                  <a:lnTo>
                    <a:pt x="57739" y="543741"/>
                  </a:lnTo>
                  <a:lnTo>
                    <a:pt x="0" y="0"/>
                  </a:lnTo>
                  <a:lnTo>
                    <a:pt x="2714470" y="0"/>
                  </a:lnTo>
                  <a:close/>
                </a:path>
              </a:pathLst>
            </a:custGeom>
            <a:ln w="734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1818918" y="2504327"/>
            <a:ext cx="2672715" cy="2722245"/>
            <a:chOff x="1818918" y="2504327"/>
            <a:chExt cx="2672715" cy="2722245"/>
          </a:xfrm>
        </p:grpSpPr>
        <p:sp>
          <p:nvSpPr>
            <p:cNvPr id="10" name="object 10" descr=""/>
            <p:cNvSpPr/>
            <p:nvPr/>
          </p:nvSpPr>
          <p:spPr>
            <a:xfrm>
              <a:off x="2044884" y="4227410"/>
              <a:ext cx="2241550" cy="962660"/>
            </a:xfrm>
            <a:custGeom>
              <a:avLst/>
              <a:gdLst/>
              <a:ahLst/>
              <a:cxnLst/>
              <a:rect l="l" t="t" r="r" b="b"/>
              <a:pathLst>
                <a:path w="2241550" h="962660">
                  <a:moveTo>
                    <a:pt x="1975263" y="962201"/>
                  </a:moveTo>
                  <a:lnTo>
                    <a:pt x="266261" y="962201"/>
                  </a:lnTo>
                  <a:lnTo>
                    <a:pt x="221086" y="956574"/>
                  </a:lnTo>
                  <a:lnTo>
                    <a:pt x="179945" y="940579"/>
                  </a:lnTo>
                  <a:lnTo>
                    <a:pt x="144301" y="915542"/>
                  </a:lnTo>
                  <a:lnTo>
                    <a:pt x="115614" y="882790"/>
                  </a:lnTo>
                  <a:lnTo>
                    <a:pt x="95344" y="843649"/>
                  </a:lnTo>
                  <a:lnTo>
                    <a:pt x="84953" y="799446"/>
                  </a:lnTo>
                  <a:lnTo>
                    <a:pt x="0" y="0"/>
                  </a:lnTo>
                  <a:lnTo>
                    <a:pt x="2241525" y="0"/>
                  </a:lnTo>
                  <a:lnTo>
                    <a:pt x="2156571" y="799446"/>
                  </a:lnTo>
                  <a:lnTo>
                    <a:pt x="2146155" y="843649"/>
                  </a:lnTo>
                  <a:lnTo>
                    <a:pt x="2125829" y="882790"/>
                  </a:lnTo>
                  <a:lnTo>
                    <a:pt x="2097085" y="915542"/>
                  </a:lnTo>
                  <a:lnTo>
                    <a:pt x="2061416" y="940579"/>
                  </a:lnTo>
                  <a:lnTo>
                    <a:pt x="2020311" y="956574"/>
                  </a:lnTo>
                  <a:lnTo>
                    <a:pt x="1975263" y="96220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044884" y="4227410"/>
              <a:ext cx="2241550" cy="962660"/>
            </a:xfrm>
            <a:custGeom>
              <a:avLst/>
              <a:gdLst/>
              <a:ahLst/>
              <a:cxnLst/>
              <a:rect l="l" t="t" r="r" b="b"/>
              <a:pathLst>
                <a:path w="2241550" h="962660">
                  <a:moveTo>
                    <a:pt x="2241525" y="0"/>
                  </a:moveTo>
                  <a:lnTo>
                    <a:pt x="2156571" y="799446"/>
                  </a:lnTo>
                  <a:lnTo>
                    <a:pt x="2146155" y="843649"/>
                  </a:lnTo>
                  <a:lnTo>
                    <a:pt x="2125829" y="882790"/>
                  </a:lnTo>
                  <a:lnTo>
                    <a:pt x="2097085" y="915542"/>
                  </a:lnTo>
                  <a:lnTo>
                    <a:pt x="2061416" y="940579"/>
                  </a:lnTo>
                  <a:lnTo>
                    <a:pt x="2020311" y="956574"/>
                  </a:lnTo>
                  <a:lnTo>
                    <a:pt x="1975263" y="962201"/>
                  </a:lnTo>
                  <a:lnTo>
                    <a:pt x="266261" y="962201"/>
                  </a:lnTo>
                  <a:lnTo>
                    <a:pt x="221086" y="956574"/>
                  </a:lnTo>
                  <a:lnTo>
                    <a:pt x="179945" y="940579"/>
                  </a:lnTo>
                  <a:lnTo>
                    <a:pt x="144301" y="915542"/>
                  </a:lnTo>
                  <a:lnTo>
                    <a:pt x="115614" y="882790"/>
                  </a:lnTo>
                  <a:lnTo>
                    <a:pt x="95344" y="843649"/>
                  </a:lnTo>
                  <a:lnTo>
                    <a:pt x="84953" y="799446"/>
                  </a:lnTo>
                  <a:lnTo>
                    <a:pt x="0" y="0"/>
                  </a:lnTo>
                  <a:lnTo>
                    <a:pt x="2241525" y="0"/>
                  </a:lnTo>
                  <a:close/>
                </a:path>
              </a:pathLst>
            </a:custGeom>
            <a:ln w="734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855668" y="2541078"/>
              <a:ext cx="2599055" cy="1686560"/>
            </a:xfrm>
            <a:custGeom>
              <a:avLst/>
              <a:gdLst/>
              <a:ahLst/>
              <a:cxnLst/>
              <a:rect l="l" t="t" r="r" b="b"/>
              <a:pathLst>
                <a:path w="2599054" h="1686560">
                  <a:moveTo>
                    <a:pt x="2420259" y="1686332"/>
                  </a:moveTo>
                  <a:lnTo>
                    <a:pt x="178733" y="1686332"/>
                  </a:lnTo>
                  <a:lnTo>
                    <a:pt x="0" y="367"/>
                  </a:lnTo>
                  <a:lnTo>
                    <a:pt x="2598992" y="0"/>
                  </a:lnTo>
                  <a:lnTo>
                    <a:pt x="2420259" y="1686332"/>
                  </a:lnTo>
                  <a:close/>
                </a:path>
              </a:pathLst>
            </a:custGeom>
            <a:solidFill>
              <a:srgbClr val="8B613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855668" y="2541078"/>
              <a:ext cx="2599055" cy="1686560"/>
            </a:xfrm>
            <a:custGeom>
              <a:avLst/>
              <a:gdLst/>
              <a:ahLst/>
              <a:cxnLst/>
              <a:rect l="l" t="t" r="r" b="b"/>
              <a:pathLst>
                <a:path w="2599054" h="1686560">
                  <a:moveTo>
                    <a:pt x="2598992" y="0"/>
                  </a:moveTo>
                  <a:lnTo>
                    <a:pt x="2420259" y="1686332"/>
                  </a:lnTo>
                  <a:lnTo>
                    <a:pt x="178733" y="1686332"/>
                  </a:lnTo>
                  <a:lnTo>
                    <a:pt x="0" y="367"/>
                  </a:lnTo>
                  <a:lnTo>
                    <a:pt x="2206" y="0"/>
                  </a:lnTo>
                  <a:lnTo>
                    <a:pt x="2598992" y="0"/>
                  </a:lnTo>
                  <a:close/>
                </a:path>
              </a:pathLst>
            </a:custGeom>
            <a:ln w="735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 descr=""/>
          <p:cNvGrpSpPr/>
          <p:nvPr/>
        </p:nvGrpSpPr>
        <p:grpSpPr>
          <a:xfrm>
            <a:off x="1547886" y="1111551"/>
            <a:ext cx="3235960" cy="923290"/>
            <a:chOff x="1547886" y="1111551"/>
            <a:chExt cx="3235960" cy="923290"/>
          </a:xfrm>
        </p:grpSpPr>
        <p:sp>
          <p:nvSpPr>
            <p:cNvPr id="15" name="object 15" descr=""/>
            <p:cNvSpPr/>
            <p:nvPr/>
          </p:nvSpPr>
          <p:spPr>
            <a:xfrm>
              <a:off x="1584626" y="1612676"/>
              <a:ext cx="3162300" cy="385445"/>
            </a:xfrm>
            <a:custGeom>
              <a:avLst/>
              <a:gdLst/>
              <a:ahLst/>
              <a:cxnLst/>
              <a:rect l="l" t="t" r="r" b="b"/>
              <a:pathLst>
                <a:path w="3162300" h="385444">
                  <a:moveTo>
                    <a:pt x="3103933" y="385027"/>
                  </a:moveTo>
                  <a:lnTo>
                    <a:pt x="58106" y="385027"/>
                  </a:lnTo>
                  <a:lnTo>
                    <a:pt x="35529" y="380452"/>
                  </a:lnTo>
                  <a:lnTo>
                    <a:pt x="17055" y="367990"/>
                  </a:lnTo>
                  <a:lnTo>
                    <a:pt x="4579" y="349534"/>
                  </a:lnTo>
                  <a:lnTo>
                    <a:pt x="0" y="326979"/>
                  </a:lnTo>
                  <a:lnTo>
                    <a:pt x="0" y="58048"/>
                  </a:lnTo>
                  <a:lnTo>
                    <a:pt x="4579" y="35493"/>
                  </a:lnTo>
                  <a:lnTo>
                    <a:pt x="17055" y="17037"/>
                  </a:lnTo>
                  <a:lnTo>
                    <a:pt x="35529" y="4575"/>
                  </a:lnTo>
                  <a:lnTo>
                    <a:pt x="58106" y="0"/>
                  </a:lnTo>
                  <a:lnTo>
                    <a:pt x="3103933" y="0"/>
                  </a:lnTo>
                  <a:lnTo>
                    <a:pt x="3126510" y="4575"/>
                  </a:lnTo>
                  <a:lnTo>
                    <a:pt x="3144985" y="17037"/>
                  </a:lnTo>
                  <a:lnTo>
                    <a:pt x="3157460" y="35493"/>
                  </a:lnTo>
                  <a:lnTo>
                    <a:pt x="3162040" y="58048"/>
                  </a:lnTo>
                  <a:lnTo>
                    <a:pt x="3162040" y="326979"/>
                  </a:lnTo>
                  <a:lnTo>
                    <a:pt x="3157460" y="349534"/>
                  </a:lnTo>
                  <a:lnTo>
                    <a:pt x="3144985" y="367990"/>
                  </a:lnTo>
                  <a:lnTo>
                    <a:pt x="3126510" y="380452"/>
                  </a:lnTo>
                  <a:lnTo>
                    <a:pt x="3103933" y="38502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584626" y="1612676"/>
              <a:ext cx="3162300" cy="385445"/>
            </a:xfrm>
            <a:custGeom>
              <a:avLst/>
              <a:gdLst/>
              <a:ahLst/>
              <a:cxnLst/>
              <a:rect l="l" t="t" r="r" b="b"/>
              <a:pathLst>
                <a:path w="3162300" h="385444">
                  <a:moveTo>
                    <a:pt x="3162040" y="58048"/>
                  </a:moveTo>
                  <a:lnTo>
                    <a:pt x="3162040" y="326979"/>
                  </a:lnTo>
                  <a:lnTo>
                    <a:pt x="3157460" y="349534"/>
                  </a:lnTo>
                  <a:lnTo>
                    <a:pt x="3144985" y="367990"/>
                  </a:lnTo>
                  <a:lnTo>
                    <a:pt x="3126510" y="380452"/>
                  </a:lnTo>
                  <a:lnTo>
                    <a:pt x="3103933" y="385027"/>
                  </a:lnTo>
                  <a:lnTo>
                    <a:pt x="58106" y="385027"/>
                  </a:lnTo>
                  <a:lnTo>
                    <a:pt x="35529" y="380452"/>
                  </a:lnTo>
                  <a:lnTo>
                    <a:pt x="17055" y="367990"/>
                  </a:lnTo>
                  <a:lnTo>
                    <a:pt x="4579" y="349534"/>
                  </a:lnTo>
                  <a:lnTo>
                    <a:pt x="0" y="326979"/>
                  </a:lnTo>
                  <a:lnTo>
                    <a:pt x="0" y="58048"/>
                  </a:lnTo>
                  <a:lnTo>
                    <a:pt x="4579" y="35493"/>
                  </a:lnTo>
                  <a:lnTo>
                    <a:pt x="17055" y="17037"/>
                  </a:lnTo>
                  <a:lnTo>
                    <a:pt x="35529" y="4575"/>
                  </a:lnTo>
                  <a:lnTo>
                    <a:pt x="58106" y="0"/>
                  </a:lnTo>
                  <a:lnTo>
                    <a:pt x="3103933" y="0"/>
                  </a:lnTo>
                  <a:lnTo>
                    <a:pt x="3126510" y="4575"/>
                  </a:lnTo>
                  <a:lnTo>
                    <a:pt x="3144985" y="17037"/>
                  </a:lnTo>
                  <a:lnTo>
                    <a:pt x="3157460" y="35493"/>
                  </a:lnTo>
                  <a:lnTo>
                    <a:pt x="3162040" y="58048"/>
                  </a:lnTo>
                  <a:close/>
                </a:path>
              </a:pathLst>
            </a:custGeom>
            <a:ln w="734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798113" y="1148291"/>
              <a:ext cx="2735580" cy="464820"/>
            </a:xfrm>
            <a:custGeom>
              <a:avLst/>
              <a:gdLst/>
              <a:ahLst/>
              <a:cxnLst/>
              <a:rect l="l" t="t" r="r" b="b"/>
              <a:pathLst>
                <a:path w="2735579" h="464819">
                  <a:moveTo>
                    <a:pt x="2735065" y="464531"/>
                  </a:moveTo>
                  <a:lnTo>
                    <a:pt x="0" y="464531"/>
                  </a:lnTo>
                  <a:lnTo>
                    <a:pt x="146554" y="94273"/>
                  </a:lnTo>
                  <a:lnTo>
                    <a:pt x="169140" y="55534"/>
                  </a:lnTo>
                  <a:lnTo>
                    <a:pt x="201443" y="25795"/>
                  </a:lnTo>
                  <a:lnTo>
                    <a:pt x="240999" y="6727"/>
                  </a:lnTo>
                  <a:lnTo>
                    <a:pt x="285348" y="0"/>
                  </a:lnTo>
                  <a:lnTo>
                    <a:pt x="2449717" y="0"/>
                  </a:lnTo>
                  <a:lnTo>
                    <a:pt x="2494065" y="6727"/>
                  </a:lnTo>
                  <a:lnTo>
                    <a:pt x="2533622" y="25795"/>
                  </a:lnTo>
                  <a:lnTo>
                    <a:pt x="2565924" y="55534"/>
                  </a:lnTo>
                  <a:lnTo>
                    <a:pt x="2588511" y="94273"/>
                  </a:lnTo>
                  <a:lnTo>
                    <a:pt x="2735065" y="4645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798113" y="1148291"/>
              <a:ext cx="2735580" cy="464820"/>
            </a:xfrm>
            <a:custGeom>
              <a:avLst/>
              <a:gdLst/>
              <a:ahLst/>
              <a:cxnLst/>
              <a:rect l="l" t="t" r="r" b="b"/>
              <a:pathLst>
                <a:path w="2735579" h="464819">
                  <a:moveTo>
                    <a:pt x="2735065" y="464531"/>
                  </a:moveTo>
                  <a:lnTo>
                    <a:pt x="0" y="464531"/>
                  </a:lnTo>
                  <a:lnTo>
                    <a:pt x="146554" y="94273"/>
                  </a:lnTo>
                  <a:lnTo>
                    <a:pt x="169140" y="55534"/>
                  </a:lnTo>
                  <a:lnTo>
                    <a:pt x="201443" y="25795"/>
                  </a:lnTo>
                  <a:lnTo>
                    <a:pt x="240999" y="6727"/>
                  </a:lnTo>
                  <a:lnTo>
                    <a:pt x="285348" y="0"/>
                  </a:lnTo>
                  <a:lnTo>
                    <a:pt x="2449717" y="0"/>
                  </a:lnTo>
                  <a:lnTo>
                    <a:pt x="2494065" y="6727"/>
                  </a:lnTo>
                  <a:lnTo>
                    <a:pt x="2533622" y="25795"/>
                  </a:lnTo>
                  <a:lnTo>
                    <a:pt x="2565924" y="55534"/>
                  </a:lnTo>
                  <a:lnTo>
                    <a:pt x="2588511" y="94273"/>
                  </a:lnTo>
                  <a:lnTo>
                    <a:pt x="2735065" y="464531"/>
                  </a:lnTo>
                  <a:close/>
                </a:path>
              </a:pathLst>
            </a:custGeom>
            <a:ln w="734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/>
          <p:nvPr/>
        </p:nvSpPr>
        <p:spPr>
          <a:xfrm>
            <a:off x="4454661" y="2541078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 h="0">
                <a:moveTo>
                  <a:pt x="18755" y="0"/>
                </a:moveTo>
                <a:lnTo>
                  <a:pt x="0" y="0"/>
                </a:lnTo>
              </a:path>
            </a:pathLst>
          </a:custGeom>
          <a:ln w="734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2032563" y="4227410"/>
            <a:ext cx="1905" cy="0"/>
          </a:xfrm>
          <a:custGeom>
            <a:avLst/>
            <a:gdLst/>
            <a:ahLst/>
            <a:cxnLst/>
            <a:rect l="l" t="t" r="r" b="b"/>
            <a:pathLst>
              <a:path w="1905" h="0">
                <a:moveTo>
                  <a:pt x="1838" y="0"/>
                </a:moveTo>
                <a:lnTo>
                  <a:pt x="0" y="0"/>
                </a:lnTo>
              </a:path>
            </a:pathLst>
          </a:custGeom>
          <a:ln w="734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4275928" y="4227410"/>
            <a:ext cx="22860" cy="0"/>
          </a:xfrm>
          <a:custGeom>
            <a:avLst/>
            <a:gdLst/>
            <a:ahLst/>
            <a:cxnLst/>
            <a:rect l="l" t="t" r="r" b="b"/>
            <a:pathLst>
              <a:path w="22860" h="0">
                <a:moveTo>
                  <a:pt x="22801" y="0"/>
                </a:moveTo>
                <a:lnTo>
                  <a:pt x="0" y="0"/>
                </a:lnTo>
              </a:path>
            </a:pathLst>
          </a:custGeom>
          <a:ln w="734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2" name="object 22" descr=""/>
          <p:cNvGrpSpPr/>
          <p:nvPr/>
        </p:nvGrpSpPr>
        <p:grpSpPr>
          <a:xfrm>
            <a:off x="2540465" y="2770128"/>
            <a:ext cx="1229995" cy="1228725"/>
            <a:chOff x="2540465" y="2770128"/>
            <a:chExt cx="1229995" cy="1228725"/>
          </a:xfrm>
        </p:grpSpPr>
        <p:sp>
          <p:nvSpPr>
            <p:cNvPr id="23" name="object 23" descr=""/>
            <p:cNvSpPr/>
            <p:nvPr/>
          </p:nvSpPr>
          <p:spPr>
            <a:xfrm>
              <a:off x="2577397" y="2806886"/>
              <a:ext cx="1156335" cy="1155065"/>
            </a:xfrm>
            <a:custGeom>
              <a:avLst/>
              <a:gdLst/>
              <a:ahLst/>
              <a:cxnLst/>
              <a:rect l="l" t="t" r="r" b="b"/>
              <a:pathLst>
                <a:path w="1156335" h="1155064">
                  <a:moveTo>
                    <a:pt x="591955" y="1154542"/>
                  </a:moveTo>
                  <a:lnTo>
                    <a:pt x="549409" y="1154020"/>
                  </a:lnTo>
                  <a:lnTo>
                    <a:pt x="507017" y="1150373"/>
                  </a:lnTo>
                  <a:lnTo>
                    <a:pt x="465016" y="1143621"/>
                  </a:lnTo>
                  <a:lnTo>
                    <a:pt x="423627" y="1133802"/>
                  </a:lnTo>
                  <a:lnTo>
                    <a:pt x="383064" y="1120965"/>
                  </a:lnTo>
                  <a:lnTo>
                    <a:pt x="343557" y="1105181"/>
                  </a:lnTo>
                  <a:lnTo>
                    <a:pt x="305327" y="1086541"/>
                  </a:lnTo>
                  <a:lnTo>
                    <a:pt x="268573" y="1065142"/>
                  </a:lnTo>
                  <a:lnTo>
                    <a:pt x="233487" y="1041096"/>
                  </a:lnTo>
                  <a:lnTo>
                    <a:pt x="200268" y="1014535"/>
                  </a:lnTo>
                  <a:lnTo>
                    <a:pt x="169101" y="985611"/>
                  </a:lnTo>
                  <a:lnTo>
                    <a:pt x="140147" y="954475"/>
                  </a:lnTo>
                  <a:lnTo>
                    <a:pt x="113559" y="921289"/>
                  </a:lnTo>
                  <a:lnTo>
                    <a:pt x="89488" y="886238"/>
                  </a:lnTo>
                  <a:lnTo>
                    <a:pt x="68068" y="849521"/>
                  </a:lnTo>
                  <a:lnTo>
                    <a:pt x="49409" y="811330"/>
                  </a:lnTo>
                  <a:lnTo>
                    <a:pt x="33609" y="771863"/>
                  </a:lnTo>
                  <a:lnTo>
                    <a:pt x="20759" y="731342"/>
                  </a:lnTo>
                  <a:lnTo>
                    <a:pt x="10930" y="689994"/>
                  </a:lnTo>
                  <a:lnTo>
                    <a:pt x="4172" y="648036"/>
                  </a:lnTo>
                  <a:lnTo>
                    <a:pt x="521" y="605687"/>
                  </a:lnTo>
                  <a:lnTo>
                    <a:pt x="0" y="563184"/>
                  </a:lnTo>
                  <a:lnTo>
                    <a:pt x="2609" y="520766"/>
                  </a:lnTo>
                  <a:lnTo>
                    <a:pt x="8333" y="478655"/>
                  </a:lnTo>
                  <a:lnTo>
                    <a:pt x="17145" y="437070"/>
                  </a:lnTo>
                  <a:lnTo>
                    <a:pt x="28996" y="396246"/>
                  </a:lnTo>
                  <a:lnTo>
                    <a:pt x="43818" y="356411"/>
                  </a:lnTo>
                  <a:lnTo>
                    <a:pt x="61534" y="317774"/>
                  </a:lnTo>
                  <a:lnTo>
                    <a:pt x="82050" y="280535"/>
                  </a:lnTo>
                  <a:lnTo>
                    <a:pt x="105253" y="244906"/>
                  </a:lnTo>
                  <a:lnTo>
                    <a:pt x="131012" y="211085"/>
                  </a:lnTo>
                  <a:lnTo>
                    <a:pt x="159191" y="179248"/>
                  </a:lnTo>
                  <a:lnTo>
                    <a:pt x="189645" y="149563"/>
                  </a:lnTo>
                  <a:lnTo>
                    <a:pt x="222202" y="122196"/>
                  </a:lnTo>
                  <a:lnTo>
                    <a:pt x="256680" y="97301"/>
                  </a:lnTo>
                  <a:lnTo>
                    <a:pt x="292897" y="75007"/>
                  </a:lnTo>
                  <a:lnTo>
                    <a:pt x="330665" y="55431"/>
                  </a:lnTo>
                  <a:lnTo>
                    <a:pt x="369772" y="38685"/>
                  </a:lnTo>
                  <a:lnTo>
                    <a:pt x="409999" y="24860"/>
                  </a:lnTo>
                  <a:lnTo>
                    <a:pt x="451135" y="14029"/>
                  </a:lnTo>
                  <a:lnTo>
                    <a:pt x="492966" y="6248"/>
                  </a:lnTo>
                  <a:lnTo>
                    <a:pt x="535256" y="1564"/>
                  </a:lnTo>
                  <a:lnTo>
                    <a:pt x="577767" y="0"/>
                  </a:lnTo>
                  <a:lnTo>
                    <a:pt x="620279" y="1563"/>
                  </a:lnTo>
                  <a:lnTo>
                    <a:pt x="662569" y="6248"/>
                  </a:lnTo>
                  <a:lnTo>
                    <a:pt x="704399" y="14029"/>
                  </a:lnTo>
                  <a:lnTo>
                    <a:pt x="745535" y="24860"/>
                  </a:lnTo>
                  <a:lnTo>
                    <a:pt x="785762" y="38685"/>
                  </a:lnTo>
                  <a:lnTo>
                    <a:pt x="824869" y="55431"/>
                  </a:lnTo>
                  <a:lnTo>
                    <a:pt x="862638" y="75008"/>
                  </a:lnTo>
                  <a:lnTo>
                    <a:pt x="898854" y="97301"/>
                  </a:lnTo>
                  <a:lnTo>
                    <a:pt x="933332" y="122196"/>
                  </a:lnTo>
                  <a:lnTo>
                    <a:pt x="965890" y="149563"/>
                  </a:lnTo>
                  <a:lnTo>
                    <a:pt x="996343" y="179248"/>
                  </a:lnTo>
                  <a:lnTo>
                    <a:pt x="1024523" y="211085"/>
                  </a:lnTo>
                  <a:lnTo>
                    <a:pt x="1050282" y="244906"/>
                  </a:lnTo>
                  <a:lnTo>
                    <a:pt x="1073485" y="280535"/>
                  </a:lnTo>
                  <a:lnTo>
                    <a:pt x="1094001" y="317774"/>
                  </a:lnTo>
                  <a:lnTo>
                    <a:pt x="1111716" y="356411"/>
                  </a:lnTo>
                  <a:lnTo>
                    <a:pt x="1126538" y="396246"/>
                  </a:lnTo>
                  <a:lnTo>
                    <a:pt x="1138390" y="437070"/>
                  </a:lnTo>
                  <a:lnTo>
                    <a:pt x="1147202" y="478655"/>
                  </a:lnTo>
                  <a:lnTo>
                    <a:pt x="1152927" y="520766"/>
                  </a:lnTo>
                  <a:lnTo>
                    <a:pt x="1155536" y="563184"/>
                  </a:lnTo>
                  <a:lnTo>
                    <a:pt x="1155710" y="577357"/>
                  </a:lnTo>
                  <a:lnTo>
                    <a:pt x="1154145" y="619826"/>
                  </a:lnTo>
                  <a:lnTo>
                    <a:pt x="1149455" y="662073"/>
                  </a:lnTo>
                  <a:lnTo>
                    <a:pt x="1141666" y="703861"/>
                  </a:lnTo>
                  <a:lnTo>
                    <a:pt x="1130824" y="744955"/>
                  </a:lnTo>
                  <a:lnTo>
                    <a:pt x="1116985" y="785141"/>
                  </a:lnTo>
                  <a:lnTo>
                    <a:pt x="1100221" y="824209"/>
                  </a:lnTo>
                  <a:lnTo>
                    <a:pt x="1080625" y="861939"/>
                  </a:lnTo>
                  <a:lnTo>
                    <a:pt x="1058308" y="898119"/>
                  </a:lnTo>
                  <a:lnTo>
                    <a:pt x="1033389" y="932562"/>
                  </a:lnTo>
                  <a:lnTo>
                    <a:pt x="1005994" y="965087"/>
                  </a:lnTo>
                  <a:lnTo>
                    <a:pt x="976279" y="995510"/>
                  </a:lnTo>
                  <a:lnTo>
                    <a:pt x="944410" y="1023661"/>
                  </a:lnTo>
                  <a:lnTo>
                    <a:pt x="910554" y="1049394"/>
                  </a:lnTo>
                  <a:lnTo>
                    <a:pt x="874889" y="1072574"/>
                  </a:lnTo>
                  <a:lnTo>
                    <a:pt x="837613" y="1093069"/>
                  </a:lnTo>
                  <a:lnTo>
                    <a:pt x="798936" y="1110766"/>
                  </a:lnTo>
                  <a:lnTo>
                    <a:pt x="759061" y="1125573"/>
                  </a:lnTo>
                  <a:lnTo>
                    <a:pt x="718196" y="1137412"/>
                  </a:lnTo>
                  <a:lnTo>
                    <a:pt x="676569" y="1146216"/>
                  </a:lnTo>
                  <a:lnTo>
                    <a:pt x="634416" y="1151935"/>
                  </a:lnTo>
                  <a:lnTo>
                    <a:pt x="591955" y="1154542"/>
                  </a:lnTo>
                  <a:close/>
                </a:path>
              </a:pathLst>
            </a:custGeom>
            <a:solidFill>
              <a:srgbClr val="00673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577223" y="2806886"/>
              <a:ext cx="1156335" cy="1155065"/>
            </a:xfrm>
            <a:custGeom>
              <a:avLst/>
              <a:gdLst/>
              <a:ahLst/>
              <a:cxnLst/>
              <a:rect l="l" t="t" r="r" b="b"/>
              <a:pathLst>
                <a:path w="1156335" h="1155064">
                  <a:moveTo>
                    <a:pt x="1155884" y="577357"/>
                  </a:moveTo>
                  <a:lnTo>
                    <a:pt x="1154319" y="619826"/>
                  </a:lnTo>
                  <a:lnTo>
                    <a:pt x="1149629" y="662073"/>
                  </a:lnTo>
                  <a:lnTo>
                    <a:pt x="1141840" y="703861"/>
                  </a:lnTo>
                  <a:lnTo>
                    <a:pt x="1130998" y="744955"/>
                  </a:lnTo>
                  <a:lnTo>
                    <a:pt x="1117159" y="785141"/>
                  </a:lnTo>
                  <a:lnTo>
                    <a:pt x="1100395" y="824209"/>
                  </a:lnTo>
                  <a:lnTo>
                    <a:pt x="1080799" y="861939"/>
                  </a:lnTo>
                  <a:lnTo>
                    <a:pt x="1058482" y="898119"/>
                  </a:lnTo>
                  <a:lnTo>
                    <a:pt x="1033563" y="932562"/>
                  </a:lnTo>
                  <a:lnTo>
                    <a:pt x="1006169" y="965087"/>
                  </a:lnTo>
                  <a:lnTo>
                    <a:pt x="976453" y="995510"/>
                  </a:lnTo>
                  <a:lnTo>
                    <a:pt x="944584" y="1023661"/>
                  </a:lnTo>
                  <a:lnTo>
                    <a:pt x="910729" y="1049394"/>
                  </a:lnTo>
                  <a:lnTo>
                    <a:pt x="875063" y="1072574"/>
                  </a:lnTo>
                  <a:lnTo>
                    <a:pt x="837787" y="1093069"/>
                  </a:lnTo>
                  <a:lnTo>
                    <a:pt x="799110" y="1110766"/>
                  </a:lnTo>
                  <a:lnTo>
                    <a:pt x="759235" y="1125573"/>
                  </a:lnTo>
                  <a:lnTo>
                    <a:pt x="718370" y="1137412"/>
                  </a:lnTo>
                  <a:lnTo>
                    <a:pt x="676743" y="1146216"/>
                  </a:lnTo>
                  <a:lnTo>
                    <a:pt x="634590" y="1151935"/>
                  </a:lnTo>
                  <a:lnTo>
                    <a:pt x="592129" y="1154542"/>
                  </a:lnTo>
                  <a:lnTo>
                    <a:pt x="577941" y="1154715"/>
                  </a:lnTo>
                  <a:lnTo>
                    <a:pt x="563754" y="1154542"/>
                  </a:lnTo>
                  <a:lnTo>
                    <a:pt x="521293" y="1151935"/>
                  </a:lnTo>
                  <a:lnTo>
                    <a:pt x="479140" y="1146216"/>
                  </a:lnTo>
                  <a:lnTo>
                    <a:pt x="437513" y="1137412"/>
                  </a:lnTo>
                  <a:lnTo>
                    <a:pt x="396647" y="1125573"/>
                  </a:lnTo>
                  <a:lnTo>
                    <a:pt x="356772" y="1110766"/>
                  </a:lnTo>
                  <a:lnTo>
                    <a:pt x="318095" y="1093069"/>
                  </a:lnTo>
                  <a:lnTo>
                    <a:pt x="280819" y="1072574"/>
                  </a:lnTo>
                  <a:lnTo>
                    <a:pt x="245154" y="1049394"/>
                  </a:lnTo>
                  <a:lnTo>
                    <a:pt x="211299" y="1023661"/>
                  </a:lnTo>
                  <a:lnTo>
                    <a:pt x="179430" y="995510"/>
                  </a:lnTo>
                  <a:lnTo>
                    <a:pt x="149714" y="965087"/>
                  </a:lnTo>
                  <a:lnTo>
                    <a:pt x="122320" y="932562"/>
                  </a:lnTo>
                  <a:lnTo>
                    <a:pt x="97400" y="898119"/>
                  </a:lnTo>
                  <a:lnTo>
                    <a:pt x="75084" y="861939"/>
                  </a:lnTo>
                  <a:lnTo>
                    <a:pt x="55488" y="824209"/>
                  </a:lnTo>
                  <a:lnTo>
                    <a:pt x="38724" y="785141"/>
                  </a:lnTo>
                  <a:lnTo>
                    <a:pt x="24885" y="744955"/>
                  </a:lnTo>
                  <a:lnTo>
                    <a:pt x="14043" y="703861"/>
                  </a:lnTo>
                  <a:lnTo>
                    <a:pt x="6254" y="662073"/>
                  </a:lnTo>
                  <a:lnTo>
                    <a:pt x="1565" y="619826"/>
                  </a:lnTo>
                  <a:lnTo>
                    <a:pt x="0" y="577357"/>
                  </a:lnTo>
                  <a:lnTo>
                    <a:pt x="174" y="563184"/>
                  </a:lnTo>
                  <a:lnTo>
                    <a:pt x="2783" y="520766"/>
                  </a:lnTo>
                  <a:lnTo>
                    <a:pt x="8507" y="478655"/>
                  </a:lnTo>
                  <a:lnTo>
                    <a:pt x="17319" y="437070"/>
                  </a:lnTo>
                  <a:lnTo>
                    <a:pt x="29170" y="396246"/>
                  </a:lnTo>
                  <a:lnTo>
                    <a:pt x="43993" y="356411"/>
                  </a:lnTo>
                  <a:lnTo>
                    <a:pt x="61708" y="317774"/>
                  </a:lnTo>
                  <a:lnTo>
                    <a:pt x="82224" y="280535"/>
                  </a:lnTo>
                  <a:lnTo>
                    <a:pt x="105427" y="244906"/>
                  </a:lnTo>
                  <a:lnTo>
                    <a:pt x="131186" y="211085"/>
                  </a:lnTo>
                  <a:lnTo>
                    <a:pt x="159366" y="179248"/>
                  </a:lnTo>
                  <a:lnTo>
                    <a:pt x="189819" y="149563"/>
                  </a:lnTo>
                  <a:lnTo>
                    <a:pt x="222376" y="122196"/>
                  </a:lnTo>
                  <a:lnTo>
                    <a:pt x="256854" y="97301"/>
                  </a:lnTo>
                  <a:lnTo>
                    <a:pt x="293071" y="75007"/>
                  </a:lnTo>
                  <a:lnTo>
                    <a:pt x="330839" y="55431"/>
                  </a:lnTo>
                  <a:lnTo>
                    <a:pt x="369946" y="38685"/>
                  </a:lnTo>
                  <a:lnTo>
                    <a:pt x="410174" y="24860"/>
                  </a:lnTo>
                  <a:lnTo>
                    <a:pt x="451309" y="14029"/>
                  </a:lnTo>
                  <a:lnTo>
                    <a:pt x="493140" y="6248"/>
                  </a:lnTo>
                  <a:lnTo>
                    <a:pt x="535430" y="1564"/>
                  </a:lnTo>
                  <a:lnTo>
                    <a:pt x="577941" y="0"/>
                  </a:lnTo>
                  <a:lnTo>
                    <a:pt x="592129" y="173"/>
                  </a:lnTo>
                  <a:lnTo>
                    <a:pt x="634589" y="2780"/>
                  </a:lnTo>
                  <a:lnTo>
                    <a:pt x="676743" y="8499"/>
                  </a:lnTo>
                  <a:lnTo>
                    <a:pt x="718370" y="17302"/>
                  </a:lnTo>
                  <a:lnTo>
                    <a:pt x="759235" y="29141"/>
                  </a:lnTo>
                  <a:lnTo>
                    <a:pt x="799110" y="43948"/>
                  </a:lnTo>
                  <a:lnTo>
                    <a:pt x="837787" y="61645"/>
                  </a:lnTo>
                  <a:lnTo>
                    <a:pt x="875063" y="82140"/>
                  </a:lnTo>
                  <a:lnTo>
                    <a:pt x="910729" y="105320"/>
                  </a:lnTo>
                  <a:lnTo>
                    <a:pt x="944584" y="131054"/>
                  </a:lnTo>
                  <a:lnTo>
                    <a:pt x="976453" y="159204"/>
                  </a:lnTo>
                  <a:lnTo>
                    <a:pt x="1006169" y="189627"/>
                  </a:lnTo>
                  <a:lnTo>
                    <a:pt x="1033563" y="222151"/>
                  </a:lnTo>
                  <a:lnTo>
                    <a:pt x="1058482" y="256594"/>
                  </a:lnTo>
                  <a:lnTo>
                    <a:pt x="1080799" y="292775"/>
                  </a:lnTo>
                  <a:lnTo>
                    <a:pt x="1100395" y="330504"/>
                  </a:lnTo>
                  <a:lnTo>
                    <a:pt x="1117159" y="369572"/>
                  </a:lnTo>
                  <a:lnTo>
                    <a:pt x="1130997" y="409759"/>
                  </a:lnTo>
                  <a:lnTo>
                    <a:pt x="1141840" y="450853"/>
                  </a:lnTo>
                  <a:lnTo>
                    <a:pt x="1149629" y="492641"/>
                  </a:lnTo>
                  <a:lnTo>
                    <a:pt x="1154319" y="534888"/>
                  </a:lnTo>
                  <a:lnTo>
                    <a:pt x="1155884" y="577357"/>
                  </a:lnTo>
                  <a:close/>
                </a:path>
              </a:pathLst>
            </a:custGeom>
            <a:ln w="735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5" name="object 2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0307" y="5630430"/>
            <a:ext cx="4269158" cy="4103086"/>
          </a:xfrm>
          <a:prstGeom prst="rect">
            <a:avLst/>
          </a:prstGeom>
        </p:spPr>
      </p:pic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8437915" y="1597411"/>
            <a:ext cx="7653655" cy="28981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8850" spc="-2820"/>
              <a:t>COFFEE</a:t>
            </a:r>
            <a:endParaRPr sz="18850"/>
          </a:p>
        </p:txBody>
      </p:sp>
      <p:sp>
        <p:nvSpPr>
          <p:cNvPr id="27" name="object 27" descr=""/>
          <p:cNvSpPr txBox="1"/>
          <p:nvPr/>
        </p:nvSpPr>
        <p:spPr>
          <a:xfrm>
            <a:off x="8519063" y="3698630"/>
            <a:ext cx="9562465" cy="26644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7300" spc="-760">
                <a:solidFill>
                  <a:srgbClr val="FFFFFF"/>
                </a:solidFill>
                <a:latin typeface="Microsoft Sans Serif"/>
                <a:cs typeface="Microsoft Sans Serif"/>
              </a:rPr>
              <a:t>MACHINE</a:t>
            </a:r>
            <a:endParaRPr sz="17300">
              <a:latin typeface="Microsoft Sans Serif"/>
              <a:cs typeface="Microsoft Sans Serif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7948124" y="6548307"/>
            <a:ext cx="4132579" cy="2227580"/>
          </a:xfrm>
          <a:prstGeom prst="rect">
            <a:avLst/>
          </a:prstGeom>
        </p:spPr>
        <p:txBody>
          <a:bodyPr wrap="square" lIns="0" tIns="92075" rIns="0" bIns="0" rtlCol="0" vert="horz">
            <a:spAutoFit/>
          </a:bodyPr>
          <a:lstStyle/>
          <a:p>
            <a:pPr marL="377825">
              <a:lnSpc>
                <a:spcPct val="100000"/>
              </a:lnSpc>
              <a:spcBef>
                <a:spcPts val="725"/>
              </a:spcBef>
            </a:pPr>
            <a:r>
              <a:rPr dirty="0" sz="4650" spc="-630">
                <a:solidFill>
                  <a:srgbClr val="FFFFFF"/>
                </a:solidFill>
                <a:latin typeface="Microsoft Sans Serif"/>
                <a:cs typeface="Microsoft Sans Serif"/>
              </a:rPr>
              <a:t>PRESENTED</a:t>
            </a:r>
            <a:r>
              <a:rPr dirty="0" sz="4650" spc="-3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4650" spc="-320">
                <a:solidFill>
                  <a:srgbClr val="FFFFFF"/>
                </a:solidFill>
                <a:latin typeface="Microsoft Sans Serif"/>
                <a:cs typeface="Microsoft Sans Serif"/>
              </a:rPr>
              <a:t>BY</a:t>
            </a:r>
            <a:endParaRPr sz="4650">
              <a:latin typeface="Microsoft Sans Serif"/>
              <a:cs typeface="Microsoft Sans Serif"/>
            </a:endParaRPr>
          </a:p>
          <a:p>
            <a:pPr marL="12700" marR="156210">
              <a:lnSpc>
                <a:spcPts val="5590"/>
              </a:lnSpc>
              <a:spcBef>
                <a:spcPts val="50"/>
              </a:spcBef>
            </a:pPr>
            <a:r>
              <a:rPr dirty="0" sz="4150" spc="-245">
                <a:solidFill>
                  <a:srgbClr val="FFFFFF"/>
                </a:solidFill>
                <a:latin typeface="Microsoft Sans Serif"/>
                <a:cs typeface="Microsoft Sans Serif"/>
              </a:rPr>
              <a:t>Osamah</a:t>
            </a:r>
            <a:r>
              <a:rPr dirty="0" sz="4150" spc="-2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4150" spc="-30">
                <a:solidFill>
                  <a:srgbClr val="FFFFFF"/>
                </a:solidFill>
                <a:latin typeface="Microsoft Sans Serif"/>
                <a:cs typeface="Microsoft Sans Serif"/>
              </a:rPr>
              <a:t>Abdullah </a:t>
            </a:r>
            <a:r>
              <a:rPr dirty="0" sz="4150">
                <a:solidFill>
                  <a:srgbClr val="FFFFFF"/>
                </a:solidFill>
                <a:latin typeface="Microsoft Sans Serif"/>
                <a:cs typeface="Microsoft Sans Serif"/>
              </a:rPr>
              <a:t>Ibrahim</a:t>
            </a:r>
            <a:r>
              <a:rPr dirty="0" sz="4150" spc="-11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4150" spc="-20">
                <a:solidFill>
                  <a:srgbClr val="FFFFFF"/>
                </a:solidFill>
                <a:latin typeface="Microsoft Sans Serif"/>
                <a:cs typeface="Microsoft Sans Serif"/>
              </a:rPr>
              <a:t>Asad</a:t>
            </a:r>
            <a:endParaRPr sz="4150">
              <a:latin typeface="Microsoft Sans Serif"/>
              <a:cs typeface="Microsoft Sans Serif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2774399" y="6503732"/>
            <a:ext cx="4265295" cy="1602105"/>
          </a:xfrm>
          <a:prstGeom prst="rect">
            <a:avLst/>
          </a:prstGeom>
        </p:spPr>
        <p:txBody>
          <a:bodyPr wrap="square" lIns="0" tIns="137160" rIns="0" bIns="0" rtlCol="0" vert="horz">
            <a:spAutoFit/>
          </a:bodyPr>
          <a:lstStyle/>
          <a:p>
            <a:pPr marL="24130">
              <a:lnSpc>
                <a:spcPct val="100000"/>
              </a:lnSpc>
              <a:spcBef>
                <a:spcPts val="1080"/>
              </a:spcBef>
            </a:pPr>
            <a:r>
              <a:rPr dirty="0" sz="4650" spc="-450">
                <a:solidFill>
                  <a:srgbClr val="FFFFFF"/>
                </a:solidFill>
                <a:latin typeface="Microsoft Sans Serif"/>
                <a:cs typeface="Microsoft Sans Serif"/>
              </a:rPr>
              <a:t>SUPERVISED</a:t>
            </a:r>
            <a:endParaRPr sz="46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875"/>
              </a:spcBef>
            </a:pPr>
            <a:r>
              <a:rPr dirty="0" sz="4150" spc="-295">
                <a:solidFill>
                  <a:srgbClr val="FFFFFF"/>
                </a:solidFill>
                <a:latin typeface="Microsoft Sans Serif"/>
                <a:cs typeface="Microsoft Sans Serif"/>
              </a:rPr>
              <a:t>Eng.</a:t>
            </a:r>
            <a:r>
              <a:rPr dirty="0" sz="4150" spc="-3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4150" spc="-265">
                <a:solidFill>
                  <a:srgbClr val="FFFFFF"/>
                </a:solidFill>
                <a:latin typeface="Microsoft Sans Serif"/>
                <a:cs typeface="Microsoft Sans Serif"/>
              </a:rPr>
              <a:t>Saed</a:t>
            </a:r>
            <a:r>
              <a:rPr dirty="0" sz="4150" spc="-3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4150" spc="-80">
                <a:solidFill>
                  <a:srgbClr val="FFFFFF"/>
                </a:solidFill>
                <a:latin typeface="Microsoft Sans Serif"/>
                <a:cs typeface="Microsoft Sans Serif"/>
              </a:rPr>
              <a:t>Tarapiah</a:t>
            </a:r>
            <a:endParaRPr sz="41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904881"/>
            <a:ext cx="3599540" cy="338211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141152" cy="414887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0" y="5929478"/>
            <a:ext cx="434340" cy="826135"/>
          </a:xfrm>
          <a:custGeom>
            <a:avLst/>
            <a:gdLst/>
            <a:ahLst/>
            <a:cxnLst/>
            <a:rect l="l" t="t" r="r" b="b"/>
            <a:pathLst>
              <a:path w="434340" h="826134">
                <a:moveTo>
                  <a:pt x="104016" y="825908"/>
                </a:moveTo>
                <a:lnTo>
                  <a:pt x="69892" y="798690"/>
                </a:lnTo>
                <a:lnTo>
                  <a:pt x="49636" y="764585"/>
                </a:lnTo>
                <a:lnTo>
                  <a:pt x="43309" y="751877"/>
                </a:lnTo>
                <a:lnTo>
                  <a:pt x="36505" y="739441"/>
                </a:lnTo>
                <a:lnTo>
                  <a:pt x="18653" y="708135"/>
                </a:lnTo>
                <a:lnTo>
                  <a:pt x="1383" y="676490"/>
                </a:lnTo>
                <a:lnTo>
                  <a:pt x="0" y="673847"/>
                </a:lnTo>
                <a:lnTo>
                  <a:pt x="0" y="110916"/>
                </a:lnTo>
                <a:lnTo>
                  <a:pt x="29741" y="75138"/>
                </a:lnTo>
                <a:lnTo>
                  <a:pt x="69450" y="31024"/>
                </a:lnTo>
                <a:lnTo>
                  <a:pt x="106111" y="170"/>
                </a:lnTo>
                <a:lnTo>
                  <a:pt x="119321" y="0"/>
                </a:lnTo>
                <a:lnTo>
                  <a:pt x="130679" y="6565"/>
                </a:lnTo>
                <a:lnTo>
                  <a:pt x="147306" y="43869"/>
                </a:lnTo>
                <a:lnTo>
                  <a:pt x="150756" y="85362"/>
                </a:lnTo>
                <a:lnTo>
                  <a:pt x="153986" y="117604"/>
                </a:lnTo>
                <a:lnTo>
                  <a:pt x="160328" y="182010"/>
                </a:lnTo>
                <a:lnTo>
                  <a:pt x="163423" y="231414"/>
                </a:lnTo>
                <a:lnTo>
                  <a:pt x="165832" y="280917"/>
                </a:lnTo>
                <a:lnTo>
                  <a:pt x="165977" y="285102"/>
                </a:lnTo>
                <a:lnTo>
                  <a:pt x="167162" y="287451"/>
                </a:lnTo>
                <a:lnTo>
                  <a:pt x="183171" y="295189"/>
                </a:lnTo>
                <a:lnTo>
                  <a:pt x="194785" y="301071"/>
                </a:lnTo>
                <a:lnTo>
                  <a:pt x="206374" y="307026"/>
                </a:lnTo>
                <a:lnTo>
                  <a:pt x="217988" y="312908"/>
                </a:lnTo>
                <a:lnTo>
                  <a:pt x="256556" y="328818"/>
                </a:lnTo>
                <a:lnTo>
                  <a:pt x="280679" y="337862"/>
                </a:lnTo>
                <a:lnTo>
                  <a:pt x="292692" y="342532"/>
                </a:lnTo>
                <a:lnTo>
                  <a:pt x="305762" y="347958"/>
                </a:lnTo>
                <a:lnTo>
                  <a:pt x="331780" y="359178"/>
                </a:lnTo>
                <a:lnTo>
                  <a:pt x="344814" y="364715"/>
                </a:lnTo>
                <a:lnTo>
                  <a:pt x="350772" y="367113"/>
                </a:lnTo>
                <a:lnTo>
                  <a:pt x="356471" y="370298"/>
                </a:lnTo>
                <a:lnTo>
                  <a:pt x="371193" y="373189"/>
                </a:lnTo>
                <a:lnTo>
                  <a:pt x="377423" y="378726"/>
                </a:lnTo>
                <a:lnTo>
                  <a:pt x="384368" y="382756"/>
                </a:lnTo>
                <a:lnTo>
                  <a:pt x="393733" y="388121"/>
                </a:lnTo>
                <a:lnTo>
                  <a:pt x="403080" y="393603"/>
                </a:lnTo>
                <a:lnTo>
                  <a:pt x="433814" y="425609"/>
                </a:lnTo>
                <a:lnTo>
                  <a:pt x="434093" y="433154"/>
                </a:lnTo>
                <a:lnTo>
                  <a:pt x="432310" y="439835"/>
                </a:lnTo>
                <a:lnTo>
                  <a:pt x="395133" y="461919"/>
                </a:lnTo>
                <a:lnTo>
                  <a:pt x="350327" y="473639"/>
                </a:lnTo>
                <a:lnTo>
                  <a:pt x="278725" y="486644"/>
                </a:lnTo>
                <a:lnTo>
                  <a:pt x="242863" y="493086"/>
                </a:lnTo>
                <a:lnTo>
                  <a:pt x="230101" y="495643"/>
                </a:lnTo>
                <a:lnTo>
                  <a:pt x="204529" y="500904"/>
                </a:lnTo>
                <a:lnTo>
                  <a:pt x="188044" y="504193"/>
                </a:lnTo>
                <a:lnTo>
                  <a:pt x="186544" y="505440"/>
                </a:lnTo>
                <a:lnTo>
                  <a:pt x="186754" y="509428"/>
                </a:lnTo>
                <a:lnTo>
                  <a:pt x="186850" y="531144"/>
                </a:lnTo>
                <a:lnTo>
                  <a:pt x="181744" y="574056"/>
                </a:lnTo>
                <a:lnTo>
                  <a:pt x="172507" y="622327"/>
                </a:lnTo>
                <a:lnTo>
                  <a:pt x="161594" y="676441"/>
                </a:lnTo>
                <a:lnTo>
                  <a:pt x="152254" y="720876"/>
                </a:lnTo>
                <a:lnTo>
                  <a:pt x="137636" y="772113"/>
                </a:lnTo>
                <a:lnTo>
                  <a:pt x="135095" y="779565"/>
                </a:lnTo>
                <a:lnTo>
                  <a:pt x="133143" y="787150"/>
                </a:lnTo>
                <a:lnTo>
                  <a:pt x="131535" y="794808"/>
                </a:lnTo>
                <a:lnTo>
                  <a:pt x="130024" y="802477"/>
                </a:lnTo>
                <a:lnTo>
                  <a:pt x="127198" y="811560"/>
                </a:lnTo>
                <a:lnTo>
                  <a:pt x="122813" y="818496"/>
                </a:lnTo>
                <a:lnTo>
                  <a:pt x="116938" y="823146"/>
                </a:lnTo>
                <a:lnTo>
                  <a:pt x="109638" y="825366"/>
                </a:lnTo>
                <a:lnTo>
                  <a:pt x="104016" y="825908"/>
                </a:lnTo>
                <a:close/>
              </a:path>
            </a:pathLst>
          </a:custGeom>
          <a:solidFill>
            <a:srgbClr val="A337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250047" y="9258682"/>
            <a:ext cx="1902460" cy="1028700"/>
          </a:xfrm>
          <a:custGeom>
            <a:avLst/>
            <a:gdLst/>
            <a:ahLst/>
            <a:cxnLst/>
            <a:rect l="l" t="t" r="r" b="b"/>
            <a:pathLst>
              <a:path w="1902460" h="1028700">
                <a:moveTo>
                  <a:pt x="129140" y="1028317"/>
                </a:moveTo>
                <a:lnTo>
                  <a:pt x="71473" y="1028317"/>
                </a:lnTo>
                <a:lnTo>
                  <a:pt x="51395" y="989236"/>
                </a:lnTo>
                <a:lnTo>
                  <a:pt x="32746" y="942125"/>
                </a:lnTo>
                <a:lnTo>
                  <a:pt x="18322" y="893322"/>
                </a:lnTo>
                <a:lnTo>
                  <a:pt x="8082" y="843643"/>
                </a:lnTo>
                <a:lnTo>
                  <a:pt x="1988" y="793904"/>
                </a:lnTo>
                <a:lnTo>
                  <a:pt x="0" y="744920"/>
                </a:lnTo>
                <a:lnTo>
                  <a:pt x="2075" y="697508"/>
                </a:lnTo>
                <a:lnTo>
                  <a:pt x="10256" y="641248"/>
                </a:lnTo>
                <a:lnTo>
                  <a:pt x="24595" y="590260"/>
                </a:lnTo>
                <a:lnTo>
                  <a:pt x="44837" y="545802"/>
                </a:lnTo>
                <a:lnTo>
                  <a:pt x="70727" y="509133"/>
                </a:lnTo>
                <a:lnTo>
                  <a:pt x="102244" y="481400"/>
                </a:lnTo>
                <a:lnTo>
                  <a:pt x="138430" y="464195"/>
                </a:lnTo>
                <a:lnTo>
                  <a:pt x="179732" y="458443"/>
                </a:lnTo>
                <a:lnTo>
                  <a:pt x="225660" y="465515"/>
                </a:lnTo>
                <a:lnTo>
                  <a:pt x="257000" y="481400"/>
                </a:lnTo>
                <a:lnTo>
                  <a:pt x="281143" y="507915"/>
                </a:lnTo>
                <a:lnTo>
                  <a:pt x="173096" y="507915"/>
                </a:lnTo>
                <a:lnTo>
                  <a:pt x="139284" y="516920"/>
                </a:lnTo>
                <a:lnTo>
                  <a:pt x="88070" y="568326"/>
                </a:lnTo>
                <a:lnTo>
                  <a:pt x="63657" y="628808"/>
                </a:lnTo>
                <a:lnTo>
                  <a:pt x="50996" y="701330"/>
                </a:lnTo>
                <a:lnTo>
                  <a:pt x="49259" y="751159"/>
                </a:lnTo>
                <a:lnTo>
                  <a:pt x="49231" y="751960"/>
                </a:lnTo>
                <a:lnTo>
                  <a:pt x="52412" y="804438"/>
                </a:lnTo>
                <a:lnTo>
                  <a:pt x="60647" y="857553"/>
                </a:lnTo>
                <a:lnTo>
                  <a:pt x="74042" y="910094"/>
                </a:lnTo>
                <a:lnTo>
                  <a:pt x="92702" y="960852"/>
                </a:lnTo>
                <a:lnTo>
                  <a:pt x="116734" y="1008616"/>
                </a:lnTo>
                <a:lnTo>
                  <a:pt x="129140" y="1028317"/>
                </a:lnTo>
                <a:close/>
              </a:path>
              <a:path w="1902460" h="1028700">
                <a:moveTo>
                  <a:pt x="250752" y="1028317"/>
                </a:moveTo>
                <a:lnTo>
                  <a:pt x="198973" y="1028317"/>
                </a:lnTo>
                <a:lnTo>
                  <a:pt x="206216" y="1007708"/>
                </a:lnTo>
                <a:lnTo>
                  <a:pt x="219205" y="966616"/>
                </a:lnTo>
                <a:lnTo>
                  <a:pt x="231011" y="924915"/>
                </a:lnTo>
                <a:lnTo>
                  <a:pt x="244965" y="866119"/>
                </a:lnTo>
                <a:lnTo>
                  <a:pt x="256009" y="807821"/>
                </a:lnTo>
                <a:lnTo>
                  <a:pt x="263674" y="751960"/>
                </a:lnTo>
                <a:lnTo>
                  <a:pt x="267910" y="697508"/>
                </a:lnTo>
                <a:lnTo>
                  <a:pt x="268081" y="647283"/>
                </a:lnTo>
                <a:lnTo>
                  <a:pt x="263880" y="602341"/>
                </a:lnTo>
                <a:lnTo>
                  <a:pt x="250443" y="552196"/>
                </a:lnTo>
                <a:lnTo>
                  <a:pt x="221695" y="516431"/>
                </a:lnTo>
                <a:lnTo>
                  <a:pt x="173096" y="507915"/>
                </a:lnTo>
                <a:lnTo>
                  <a:pt x="281143" y="507915"/>
                </a:lnTo>
                <a:lnTo>
                  <a:pt x="300475" y="546994"/>
                </a:lnTo>
                <a:lnTo>
                  <a:pt x="312037" y="594697"/>
                </a:lnTo>
                <a:lnTo>
                  <a:pt x="316190" y="635168"/>
                </a:lnTo>
                <a:lnTo>
                  <a:pt x="316993" y="679736"/>
                </a:lnTo>
                <a:lnTo>
                  <a:pt x="314654" y="727635"/>
                </a:lnTo>
                <a:lnTo>
                  <a:pt x="309380" y="778093"/>
                </a:lnTo>
                <a:lnTo>
                  <a:pt x="301379" y="830344"/>
                </a:lnTo>
                <a:lnTo>
                  <a:pt x="290857" y="883618"/>
                </a:lnTo>
                <a:lnTo>
                  <a:pt x="278021" y="937145"/>
                </a:lnTo>
                <a:lnTo>
                  <a:pt x="264806" y="984424"/>
                </a:lnTo>
                <a:lnTo>
                  <a:pt x="250752" y="1028317"/>
                </a:lnTo>
                <a:close/>
              </a:path>
              <a:path w="1902460" h="1028700">
                <a:moveTo>
                  <a:pt x="1345155" y="734059"/>
                </a:moveTo>
                <a:lnTo>
                  <a:pt x="1165290" y="734059"/>
                </a:lnTo>
                <a:lnTo>
                  <a:pt x="1215179" y="728979"/>
                </a:lnTo>
                <a:lnTo>
                  <a:pt x="1269439" y="716279"/>
                </a:lnTo>
                <a:lnTo>
                  <a:pt x="1315493" y="695959"/>
                </a:lnTo>
                <a:lnTo>
                  <a:pt x="1358681" y="664209"/>
                </a:lnTo>
                <a:lnTo>
                  <a:pt x="1398430" y="622299"/>
                </a:lnTo>
                <a:lnTo>
                  <a:pt x="1434165" y="575309"/>
                </a:lnTo>
                <a:lnTo>
                  <a:pt x="1421983" y="562609"/>
                </a:lnTo>
                <a:lnTo>
                  <a:pt x="1410087" y="551179"/>
                </a:lnTo>
                <a:lnTo>
                  <a:pt x="1398478" y="538479"/>
                </a:lnTo>
                <a:lnTo>
                  <a:pt x="1357203" y="485139"/>
                </a:lnTo>
                <a:lnTo>
                  <a:pt x="1331027" y="443229"/>
                </a:lnTo>
                <a:lnTo>
                  <a:pt x="1308978" y="400049"/>
                </a:lnTo>
                <a:lnTo>
                  <a:pt x="1291408" y="355599"/>
                </a:lnTo>
                <a:lnTo>
                  <a:pt x="1278668" y="311149"/>
                </a:lnTo>
                <a:lnTo>
                  <a:pt x="1271111" y="266699"/>
                </a:lnTo>
                <a:lnTo>
                  <a:pt x="1269261" y="226059"/>
                </a:lnTo>
                <a:lnTo>
                  <a:pt x="1269145" y="223519"/>
                </a:lnTo>
                <a:lnTo>
                  <a:pt x="1269087" y="222249"/>
                </a:lnTo>
                <a:lnTo>
                  <a:pt x="1272836" y="180339"/>
                </a:lnTo>
                <a:lnTo>
                  <a:pt x="1272949" y="179069"/>
                </a:lnTo>
                <a:lnTo>
                  <a:pt x="1283048" y="135889"/>
                </a:lnTo>
                <a:lnTo>
                  <a:pt x="1299737" y="96519"/>
                </a:lnTo>
                <a:lnTo>
                  <a:pt x="1323365" y="59689"/>
                </a:lnTo>
                <a:lnTo>
                  <a:pt x="1354286" y="25399"/>
                </a:lnTo>
                <a:lnTo>
                  <a:pt x="1397767" y="1269"/>
                </a:lnTo>
                <a:lnTo>
                  <a:pt x="1411998" y="0"/>
                </a:lnTo>
                <a:lnTo>
                  <a:pt x="1431729" y="1269"/>
                </a:lnTo>
                <a:lnTo>
                  <a:pt x="1451173" y="8889"/>
                </a:lnTo>
                <a:lnTo>
                  <a:pt x="1470044" y="21589"/>
                </a:lnTo>
                <a:lnTo>
                  <a:pt x="1488055" y="38099"/>
                </a:lnTo>
                <a:lnTo>
                  <a:pt x="1495964" y="48259"/>
                </a:lnTo>
                <a:lnTo>
                  <a:pt x="1412380" y="48259"/>
                </a:lnTo>
                <a:lnTo>
                  <a:pt x="1400293" y="50799"/>
                </a:lnTo>
                <a:lnTo>
                  <a:pt x="1356730" y="96519"/>
                </a:lnTo>
                <a:lnTo>
                  <a:pt x="1334978" y="135889"/>
                </a:lnTo>
                <a:lnTo>
                  <a:pt x="1322031" y="179069"/>
                </a:lnTo>
                <a:lnTo>
                  <a:pt x="1317259" y="223519"/>
                </a:lnTo>
                <a:lnTo>
                  <a:pt x="1320032" y="269239"/>
                </a:lnTo>
                <a:lnTo>
                  <a:pt x="1329719" y="316229"/>
                </a:lnTo>
                <a:lnTo>
                  <a:pt x="1345689" y="363219"/>
                </a:lnTo>
                <a:lnTo>
                  <a:pt x="1367312" y="407669"/>
                </a:lnTo>
                <a:lnTo>
                  <a:pt x="1393956" y="452119"/>
                </a:lnTo>
                <a:lnTo>
                  <a:pt x="1424993" y="492759"/>
                </a:lnTo>
                <a:lnTo>
                  <a:pt x="1451221" y="521969"/>
                </a:lnTo>
                <a:lnTo>
                  <a:pt x="1460537" y="532129"/>
                </a:lnTo>
                <a:lnTo>
                  <a:pt x="1515238" y="532129"/>
                </a:lnTo>
                <a:lnTo>
                  <a:pt x="1497992" y="565149"/>
                </a:lnTo>
                <a:lnTo>
                  <a:pt x="1539497" y="595629"/>
                </a:lnTo>
                <a:lnTo>
                  <a:pt x="1562589" y="608329"/>
                </a:lnTo>
                <a:lnTo>
                  <a:pt x="1470856" y="608329"/>
                </a:lnTo>
                <a:lnTo>
                  <a:pt x="1438498" y="651509"/>
                </a:lnTo>
                <a:lnTo>
                  <a:pt x="1403149" y="689609"/>
                </a:lnTo>
                <a:lnTo>
                  <a:pt x="1365214" y="721359"/>
                </a:lnTo>
                <a:lnTo>
                  <a:pt x="1345155" y="734059"/>
                </a:lnTo>
                <a:close/>
              </a:path>
              <a:path w="1902460" h="1028700">
                <a:moveTo>
                  <a:pt x="1515238" y="532129"/>
                </a:moveTo>
                <a:lnTo>
                  <a:pt x="1460537" y="532129"/>
                </a:lnTo>
                <a:lnTo>
                  <a:pt x="1486183" y="480059"/>
                </a:lnTo>
                <a:lnTo>
                  <a:pt x="1506967" y="426719"/>
                </a:lnTo>
                <a:lnTo>
                  <a:pt x="1522357" y="373379"/>
                </a:lnTo>
                <a:lnTo>
                  <a:pt x="1531824" y="320039"/>
                </a:lnTo>
                <a:lnTo>
                  <a:pt x="1534835" y="270509"/>
                </a:lnTo>
                <a:lnTo>
                  <a:pt x="1530861" y="226059"/>
                </a:lnTo>
                <a:lnTo>
                  <a:pt x="1505015" y="153669"/>
                </a:lnTo>
                <a:lnTo>
                  <a:pt x="1481361" y="109219"/>
                </a:lnTo>
                <a:lnTo>
                  <a:pt x="1452511" y="71119"/>
                </a:lnTo>
                <a:lnTo>
                  <a:pt x="1412380" y="48259"/>
                </a:lnTo>
                <a:lnTo>
                  <a:pt x="1495964" y="48259"/>
                </a:lnTo>
                <a:lnTo>
                  <a:pt x="1521670" y="81279"/>
                </a:lnTo>
                <a:lnTo>
                  <a:pt x="1549159" y="132079"/>
                </a:lnTo>
                <a:lnTo>
                  <a:pt x="1568836" y="180339"/>
                </a:lnTo>
                <a:lnTo>
                  <a:pt x="1579018" y="217169"/>
                </a:lnTo>
                <a:lnTo>
                  <a:pt x="1583475" y="260349"/>
                </a:lnTo>
                <a:lnTo>
                  <a:pt x="1582008" y="308609"/>
                </a:lnTo>
                <a:lnTo>
                  <a:pt x="1574966" y="359409"/>
                </a:lnTo>
                <a:lnTo>
                  <a:pt x="1562696" y="411479"/>
                </a:lnTo>
                <a:lnTo>
                  <a:pt x="1545545" y="463549"/>
                </a:lnTo>
                <a:lnTo>
                  <a:pt x="1523861" y="515619"/>
                </a:lnTo>
                <a:lnTo>
                  <a:pt x="1515238" y="532129"/>
                </a:lnTo>
                <a:close/>
              </a:path>
              <a:path w="1902460" h="1028700">
                <a:moveTo>
                  <a:pt x="915245" y="965199"/>
                </a:moveTo>
                <a:lnTo>
                  <a:pt x="767774" y="965199"/>
                </a:lnTo>
                <a:lnTo>
                  <a:pt x="812243" y="960119"/>
                </a:lnTo>
                <a:lnTo>
                  <a:pt x="853575" y="946149"/>
                </a:lnTo>
                <a:lnTo>
                  <a:pt x="891715" y="922019"/>
                </a:lnTo>
                <a:lnTo>
                  <a:pt x="926609" y="888999"/>
                </a:lnTo>
                <a:lnTo>
                  <a:pt x="951965" y="858519"/>
                </a:lnTo>
                <a:lnTo>
                  <a:pt x="975243" y="825499"/>
                </a:lnTo>
                <a:lnTo>
                  <a:pt x="996371" y="788669"/>
                </a:lnTo>
                <a:lnTo>
                  <a:pt x="1015278" y="748029"/>
                </a:lnTo>
                <a:lnTo>
                  <a:pt x="975402" y="722629"/>
                </a:lnTo>
                <a:lnTo>
                  <a:pt x="940588" y="689609"/>
                </a:lnTo>
                <a:lnTo>
                  <a:pt x="910781" y="652779"/>
                </a:lnTo>
                <a:lnTo>
                  <a:pt x="885931" y="612139"/>
                </a:lnTo>
                <a:lnTo>
                  <a:pt x="865983" y="568959"/>
                </a:lnTo>
                <a:lnTo>
                  <a:pt x="850885" y="523239"/>
                </a:lnTo>
                <a:lnTo>
                  <a:pt x="840584" y="476249"/>
                </a:lnTo>
                <a:lnTo>
                  <a:pt x="835028" y="430529"/>
                </a:lnTo>
                <a:lnTo>
                  <a:pt x="834836" y="420369"/>
                </a:lnTo>
                <a:lnTo>
                  <a:pt x="834764" y="416559"/>
                </a:lnTo>
                <a:lnTo>
                  <a:pt x="834668" y="411479"/>
                </a:lnTo>
                <a:lnTo>
                  <a:pt x="834572" y="406399"/>
                </a:lnTo>
                <a:lnTo>
                  <a:pt x="834452" y="400049"/>
                </a:lnTo>
                <a:lnTo>
                  <a:pt x="834356" y="394969"/>
                </a:lnTo>
                <a:lnTo>
                  <a:pt x="834260" y="389889"/>
                </a:lnTo>
                <a:lnTo>
                  <a:pt x="834164" y="384809"/>
                </a:lnTo>
                <a:lnTo>
                  <a:pt x="837939" y="340359"/>
                </a:lnTo>
                <a:lnTo>
                  <a:pt x="850460" y="285749"/>
                </a:lnTo>
                <a:lnTo>
                  <a:pt x="871144" y="238759"/>
                </a:lnTo>
                <a:lnTo>
                  <a:pt x="899442" y="200659"/>
                </a:lnTo>
                <a:lnTo>
                  <a:pt x="934803" y="173989"/>
                </a:lnTo>
                <a:lnTo>
                  <a:pt x="976676" y="160019"/>
                </a:lnTo>
                <a:lnTo>
                  <a:pt x="1013074" y="160019"/>
                </a:lnTo>
                <a:lnTo>
                  <a:pt x="1044850" y="171449"/>
                </a:lnTo>
                <a:lnTo>
                  <a:pt x="1071968" y="191769"/>
                </a:lnTo>
                <a:lnTo>
                  <a:pt x="1085049" y="209549"/>
                </a:lnTo>
                <a:lnTo>
                  <a:pt x="983556" y="209549"/>
                </a:lnTo>
                <a:lnTo>
                  <a:pt x="958749" y="217169"/>
                </a:lnTo>
                <a:lnTo>
                  <a:pt x="920027" y="252729"/>
                </a:lnTo>
                <a:lnTo>
                  <a:pt x="893859" y="311149"/>
                </a:lnTo>
                <a:lnTo>
                  <a:pt x="886191" y="349249"/>
                </a:lnTo>
                <a:lnTo>
                  <a:pt x="882966" y="389889"/>
                </a:lnTo>
                <a:lnTo>
                  <a:pt x="883742" y="416559"/>
                </a:lnTo>
                <a:lnTo>
                  <a:pt x="883852" y="420369"/>
                </a:lnTo>
                <a:lnTo>
                  <a:pt x="883963" y="424179"/>
                </a:lnTo>
                <a:lnTo>
                  <a:pt x="884037" y="426719"/>
                </a:lnTo>
                <a:lnTo>
                  <a:pt x="884148" y="430529"/>
                </a:lnTo>
                <a:lnTo>
                  <a:pt x="884185" y="431799"/>
                </a:lnTo>
                <a:lnTo>
                  <a:pt x="891413" y="483869"/>
                </a:lnTo>
                <a:lnTo>
                  <a:pt x="905191" y="534669"/>
                </a:lnTo>
                <a:lnTo>
                  <a:pt x="925701" y="584199"/>
                </a:lnTo>
                <a:lnTo>
                  <a:pt x="953122" y="628649"/>
                </a:lnTo>
                <a:lnTo>
                  <a:pt x="987634" y="668019"/>
                </a:lnTo>
                <a:lnTo>
                  <a:pt x="1029419" y="699769"/>
                </a:lnTo>
                <a:lnTo>
                  <a:pt x="1030948" y="701039"/>
                </a:lnTo>
                <a:lnTo>
                  <a:pt x="1032095" y="702309"/>
                </a:lnTo>
                <a:lnTo>
                  <a:pt x="1085156" y="702309"/>
                </a:lnTo>
                <a:lnTo>
                  <a:pt x="1078340" y="722629"/>
                </a:lnTo>
                <a:lnTo>
                  <a:pt x="1119701" y="731519"/>
                </a:lnTo>
                <a:lnTo>
                  <a:pt x="1165290" y="734059"/>
                </a:lnTo>
                <a:lnTo>
                  <a:pt x="1345155" y="734059"/>
                </a:lnTo>
                <a:lnTo>
                  <a:pt x="1325096" y="746759"/>
                </a:lnTo>
                <a:lnTo>
                  <a:pt x="1283198" y="764539"/>
                </a:lnTo>
                <a:lnTo>
                  <a:pt x="1267811" y="768349"/>
                </a:lnTo>
                <a:lnTo>
                  <a:pt x="1059231" y="768349"/>
                </a:lnTo>
                <a:lnTo>
                  <a:pt x="1038305" y="812799"/>
                </a:lnTo>
                <a:lnTo>
                  <a:pt x="1015087" y="853439"/>
                </a:lnTo>
                <a:lnTo>
                  <a:pt x="989575" y="890269"/>
                </a:lnTo>
                <a:lnTo>
                  <a:pt x="961771" y="923289"/>
                </a:lnTo>
                <a:lnTo>
                  <a:pt x="926242" y="957579"/>
                </a:lnTo>
                <a:lnTo>
                  <a:pt x="915245" y="965199"/>
                </a:lnTo>
                <a:close/>
              </a:path>
              <a:path w="1902460" h="1028700">
                <a:moveTo>
                  <a:pt x="1085156" y="702309"/>
                </a:moveTo>
                <a:lnTo>
                  <a:pt x="1033623" y="702309"/>
                </a:lnTo>
                <a:lnTo>
                  <a:pt x="1048104" y="659129"/>
                </a:lnTo>
                <a:lnTo>
                  <a:pt x="1060310" y="613409"/>
                </a:lnTo>
                <a:lnTo>
                  <a:pt x="1070168" y="568959"/>
                </a:lnTo>
                <a:lnTo>
                  <a:pt x="1077604" y="524509"/>
                </a:lnTo>
                <a:lnTo>
                  <a:pt x="1082545" y="480059"/>
                </a:lnTo>
                <a:lnTo>
                  <a:pt x="1085396" y="426719"/>
                </a:lnTo>
                <a:lnTo>
                  <a:pt x="1085343" y="416559"/>
                </a:lnTo>
                <a:lnTo>
                  <a:pt x="1084370" y="377189"/>
                </a:lnTo>
                <a:lnTo>
                  <a:pt x="1084245" y="372109"/>
                </a:lnTo>
                <a:lnTo>
                  <a:pt x="1078444" y="325119"/>
                </a:lnTo>
                <a:lnTo>
                  <a:pt x="1067893" y="283209"/>
                </a:lnTo>
                <a:lnTo>
                  <a:pt x="1052351" y="247649"/>
                </a:lnTo>
                <a:lnTo>
                  <a:pt x="1023543" y="217169"/>
                </a:lnTo>
                <a:lnTo>
                  <a:pt x="983556" y="209549"/>
                </a:lnTo>
                <a:lnTo>
                  <a:pt x="1085049" y="209549"/>
                </a:lnTo>
                <a:lnTo>
                  <a:pt x="1112191" y="261619"/>
                </a:lnTo>
                <a:lnTo>
                  <a:pt x="1124779" y="308609"/>
                </a:lnTo>
                <a:lnTo>
                  <a:pt x="1132175" y="361949"/>
                </a:lnTo>
                <a:lnTo>
                  <a:pt x="1134398" y="420369"/>
                </a:lnTo>
                <a:lnTo>
                  <a:pt x="1131466" y="483869"/>
                </a:lnTo>
                <a:lnTo>
                  <a:pt x="1126161" y="530859"/>
                </a:lnTo>
                <a:lnTo>
                  <a:pt x="1118104" y="579119"/>
                </a:lnTo>
                <a:lnTo>
                  <a:pt x="1107387" y="627379"/>
                </a:lnTo>
                <a:lnTo>
                  <a:pt x="1094102" y="675639"/>
                </a:lnTo>
                <a:lnTo>
                  <a:pt x="1085156" y="702309"/>
                </a:lnTo>
                <a:close/>
              </a:path>
              <a:path w="1902460" h="1028700">
                <a:moveTo>
                  <a:pt x="629247" y="1027429"/>
                </a:moveTo>
                <a:lnTo>
                  <a:pt x="573004" y="1027429"/>
                </a:lnTo>
                <a:lnTo>
                  <a:pt x="580386" y="1015999"/>
                </a:lnTo>
                <a:lnTo>
                  <a:pt x="594975" y="988059"/>
                </a:lnTo>
                <a:lnTo>
                  <a:pt x="608239" y="958849"/>
                </a:lnTo>
                <a:lnTo>
                  <a:pt x="566867" y="927099"/>
                </a:lnTo>
                <a:lnTo>
                  <a:pt x="531989" y="888999"/>
                </a:lnTo>
                <a:lnTo>
                  <a:pt x="503312" y="847089"/>
                </a:lnTo>
                <a:lnTo>
                  <a:pt x="480542" y="801369"/>
                </a:lnTo>
                <a:lnTo>
                  <a:pt x="463386" y="754379"/>
                </a:lnTo>
                <a:lnTo>
                  <a:pt x="450372" y="698499"/>
                </a:lnTo>
                <a:lnTo>
                  <a:pt x="443866" y="642619"/>
                </a:lnTo>
                <a:lnTo>
                  <a:pt x="443739" y="628649"/>
                </a:lnTo>
                <a:lnTo>
                  <a:pt x="443658" y="619759"/>
                </a:lnTo>
                <a:lnTo>
                  <a:pt x="443554" y="608329"/>
                </a:lnTo>
                <a:lnTo>
                  <a:pt x="443461" y="598169"/>
                </a:lnTo>
                <a:lnTo>
                  <a:pt x="443369" y="588009"/>
                </a:lnTo>
                <a:lnTo>
                  <a:pt x="448382" y="535939"/>
                </a:lnTo>
                <a:lnTo>
                  <a:pt x="458406" y="488949"/>
                </a:lnTo>
                <a:lnTo>
                  <a:pt x="472941" y="445769"/>
                </a:lnTo>
                <a:lnTo>
                  <a:pt x="502681" y="394969"/>
                </a:lnTo>
                <a:lnTo>
                  <a:pt x="539730" y="361949"/>
                </a:lnTo>
                <a:lnTo>
                  <a:pt x="582369" y="350519"/>
                </a:lnTo>
                <a:lnTo>
                  <a:pt x="628878" y="361949"/>
                </a:lnTo>
                <a:lnTo>
                  <a:pt x="649618" y="377189"/>
                </a:lnTo>
                <a:lnTo>
                  <a:pt x="668100" y="397509"/>
                </a:lnTo>
                <a:lnTo>
                  <a:pt x="669622" y="400049"/>
                </a:lnTo>
                <a:lnTo>
                  <a:pt x="579640" y="400049"/>
                </a:lnTo>
                <a:lnTo>
                  <a:pt x="555830" y="410209"/>
                </a:lnTo>
                <a:lnTo>
                  <a:pt x="518423" y="464819"/>
                </a:lnTo>
                <a:lnTo>
                  <a:pt x="505462" y="502919"/>
                </a:lnTo>
                <a:lnTo>
                  <a:pt x="496652" y="546099"/>
                </a:lnTo>
                <a:lnTo>
                  <a:pt x="492386" y="591819"/>
                </a:lnTo>
                <a:lnTo>
                  <a:pt x="492474" y="598169"/>
                </a:lnTo>
                <a:lnTo>
                  <a:pt x="492527" y="601979"/>
                </a:lnTo>
                <a:lnTo>
                  <a:pt x="492615" y="608329"/>
                </a:lnTo>
                <a:lnTo>
                  <a:pt x="492738" y="617219"/>
                </a:lnTo>
                <a:lnTo>
                  <a:pt x="492809" y="622299"/>
                </a:lnTo>
                <a:lnTo>
                  <a:pt x="492897" y="628649"/>
                </a:lnTo>
                <a:lnTo>
                  <a:pt x="493021" y="637539"/>
                </a:lnTo>
                <a:lnTo>
                  <a:pt x="493056" y="640079"/>
                </a:lnTo>
                <a:lnTo>
                  <a:pt x="499056" y="689609"/>
                </a:lnTo>
                <a:lnTo>
                  <a:pt x="510779" y="739139"/>
                </a:lnTo>
                <a:lnTo>
                  <a:pt x="528927" y="788669"/>
                </a:lnTo>
                <a:lnTo>
                  <a:pt x="553919" y="834389"/>
                </a:lnTo>
                <a:lnTo>
                  <a:pt x="586292" y="876299"/>
                </a:lnTo>
                <a:lnTo>
                  <a:pt x="626584" y="911859"/>
                </a:lnTo>
                <a:lnTo>
                  <a:pt x="677598" y="911859"/>
                </a:lnTo>
                <a:lnTo>
                  <a:pt x="669390" y="937259"/>
                </a:lnTo>
                <a:lnTo>
                  <a:pt x="681364" y="943609"/>
                </a:lnTo>
                <a:lnTo>
                  <a:pt x="693803" y="948689"/>
                </a:lnTo>
                <a:lnTo>
                  <a:pt x="706744" y="952499"/>
                </a:lnTo>
                <a:lnTo>
                  <a:pt x="720222" y="957579"/>
                </a:lnTo>
                <a:lnTo>
                  <a:pt x="767774" y="965199"/>
                </a:lnTo>
                <a:lnTo>
                  <a:pt x="915245" y="965199"/>
                </a:lnTo>
                <a:lnTo>
                  <a:pt x="887752" y="984249"/>
                </a:lnTo>
                <a:lnTo>
                  <a:pt x="650663" y="984249"/>
                </a:lnTo>
                <a:lnTo>
                  <a:pt x="636480" y="1014729"/>
                </a:lnTo>
                <a:lnTo>
                  <a:pt x="629247" y="1027429"/>
                </a:lnTo>
                <a:close/>
              </a:path>
              <a:path w="1902460" h="1028700">
                <a:moveTo>
                  <a:pt x="677598" y="911859"/>
                </a:moveTo>
                <a:lnTo>
                  <a:pt x="626584" y="911859"/>
                </a:lnTo>
                <a:lnTo>
                  <a:pt x="642356" y="859789"/>
                </a:lnTo>
                <a:lnTo>
                  <a:pt x="654723" y="806449"/>
                </a:lnTo>
                <a:lnTo>
                  <a:pt x="663723" y="751839"/>
                </a:lnTo>
                <a:lnTo>
                  <a:pt x="669390" y="698499"/>
                </a:lnTo>
                <a:lnTo>
                  <a:pt x="671153" y="652779"/>
                </a:lnTo>
                <a:lnTo>
                  <a:pt x="671251" y="650239"/>
                </a:lnTo>
                <a:lnTo>
                  <a:pt x="671349" y="647699"/>
                </a:lnTo>
                <a:lnTo>
                  <a:pt x="671447" y="645159"/>
                </a:lnTo>
                <a:lnTo>
                  <a:pt x="671545" y="642619"/>
                </a:lnTo>
                <a:lnTo>
                  <a:pt x="671643" y="640079"/>
                </a:lnTo>
                <a:lnTo>
                  <a:pt x="671741" y="637539"/>
                </a:lnTo>
                <a:lnTo>
                  <a:pt x="671839" y="634999"/>
                </a:lnTo>
                <a:lnTo>
                  <a:pt x="669486" y="575309"/>
                </a:lnTo>
                <a:lnTo>
                  <a:pt x="662403" y="520699"/>
                </a:lnTo>
                <a:lnTo>
                  <a:pt x="650663" y="473709"/>
                </a:lnTo>
                <a:lnTo>
                  <a:pt x="631983" y="431799"/>
                </a:lnTo>
                <a:lnTo>
                  <a:pt x="579640" y="400049"/>
                </a:lnTo>
                <a:lnTo>
                  <a:pt x="669622" y="400049"/>
                </a:lnTo>
                <a:lnTo>
                  <a:pt x="697291" y="457199"/>
                </a:lnTo>
                <a:lnTo>
                  <a:pt x="708099" y="497839"/>
                </a:lnTo>
                <a:lnTo>
                  <a:pt x="715697" y="543559"/>
                </a:lnTo>
                <a:lnTo>
                  <a:pt x="719883" y="591819"/>
                </a:lnTo>
                <a:lnTo>
                  <a:pt x="719993" y="593089"/>
                </a:lnTo>
                <a:lnTo>
                  <a:pt x="720079" y="598169"/>
                </a:lnTo>
                <a:lnTo>
                  <a:pt x="720143" y="601979"/>
                </a:lnTo>
                <a:lnTo>
                  <a:pt x="720251" y="608329"/>
                </a:lnTo>
                <a:lnTo>
                  <a:pt x="720337" y="613409"/>
                </a:lnTo>
                <a:lnTo>
                  <a:pt x="720444" y="619759"/>
                </a:lnTo>
                <a:lnTo>
                  <a:pt x="720487" y="622299"/>
                </a:lnTo>
                <a:lnTo>
                  <a:pt x="720602" y="652779"/>
                </a:lnTo>
                <a:lnTo>
                  <a:pt x="718605" y="695959"/>
                </a:lnTo>
                <a:lnTo>
                  <a:pt x="718488" y="698499"/>
                </a:lnTo>
                <a:lnTo>
                  <a:pt x="718370" y="701039"/>
                </a:lnTo>
                <a:lnTo>
                  <a:pt x="718311" y="702309"/>
                </a:lnTo>
                <a:lnTo>
                  <a:pt x="713444" y="749299"/>
                </a:lnTo>
                <a:lnTo>
                  <a:pt x="706155" y="797559"/>
                </a:lnTo>
                <a:lnTo>
                  <a:pt x="696407" y="844549"/>
                </a:lnTo>
                <a:lnTo>
                  <a:pt x="684164" y="891539"/>
                </a:lnTo>
                <a:lnTo>
                  <a:pt x="677598" y="911859"/>
                </a:lnTo>
                <a:close/>
              </a:path>
              <a:path w="1902460" h="1028700">
                <a:moveTo>
                  <a:pt x="1881111" y="650239"/>
                </a:moveTo>
                <a:lnTo>
                  <a:pt x="1723521" y="650239"/>
                </a:lnTo>
                <a:lnTo>
                  <a:pt x="1771185" y="645159"/>
                </a:lnTo>
                <a:lnTo>
                  <a:pt x="1818373" y="628649"/>
                </a:lnTo>
                <a:lnTo>
                  <a:pt x="1864518" y="601979"/>
                </a:lnTo>
                <a:lnTo>
                  <a:pt x="1873434" y="598169"/>
                </a:lnTo>
                <a:lnTo>
                  <a:pt x="1882816" y="598169"/>
                </a:lnTo>
                <a:lnTo>
                  <a:pt x="1891553" y="601979"/>
                </a:lnTo>
                <a:lnTo>
                  <a:pt x="1898534" y="608329"/>
                </a:lnTo>
                <a:lnTo>
                  <a:pt x="1902350" y="617219"/>
                </a:lnTo>
                <a:lnTo>
                  <a:pt x="1902404" y="627379"/>
                </a:lnTo>
                <a:lnTo>
                  <a:pt x="1898803" y="636269"/>
                </a:lnTo>
                <a:lnTo>
                  <a:pt x="1891654" y="643889"/>
                </a:lnTo>
                <a:lnTo>
                  <a:pt x="1881111" y="650239"/>
                </a:lnTo>
                <a:close/>
              </a:path>
              <a:path w="1902460" h="1028700">
                <a:moveTo>
                  <a:pt x="1719042" y="701039"/>
                </a:moveTo>
                <a:lnTo>
                  <a:pt x="1675379" y="698499"/>
                </a:lnTo>
                <a:lnTo>
                  <a:pt x="1632186" y="689609"/>
                </a:lnTo>
                <a:lnTo>
                  <a:pt x="1589800" y="676909"/>
                </a:lnTo>
                <a:lnTo>
                  <a:pt x="1548558" y="657859"/>
                </a:lnTo>
                <a:lnTo>
                  <a:pt x="1508798" y="634999"/>
                </a:lnTo>
                <a:lnTo>
                  <a:pt x="1470856" y="608329"/>
                </a:lnTo>
                <a:lnTo>
                  <a:pt x="1562589" y="608329"/>
                </a:lnTo>
                <a:lnTo>
                  <a:pt x="1583371" y="619759"/>
                </a:lnTo>
                <a:lnTo>
                  <a:pt x="1629046" y="637539"/>
                </a:lnTo>
                <a:lnTo>
                  <a:pt x="1675952" y="647699"/>
                </a:lnTo>
                <a:lnTo>
                  <a:pt x="1723521" y="650239"/>
                </a:lnTo>
                <a:lnTo>
                  <a:pt x="1881111" y="650239"/>
                </a:lnTo>
                <a:lnTo>
                  <a:pt x="1849482" y="669289"/>
                </a:lnTo>
                <a:lnTo>
                  <a:pt x="1806431" y="685799"/>
                </a:lnTo>
                <a:lnTo>
                  <a:pt x="1762839" y="697229"/>
                </a:lnTo>
                <a:lnTo>
                  <a:pt x="1719042" y="701039"/>
                </a:lnTo>
                <a:close/>
              </a:path>
              <a:path w="1902460" h="1028700">
                <a:moveTo>
                  <a:pt x="1183943" y="783589"/>
                </a:moveTo>
                <a:lnTo>
                  <a:pt x="1139223" y="783589"/>
                </a:lnTo>
                <a:lnTo>
                  <a:pt x="1097677" y="778509"/>
                </a:lnTo>
                <a:lnTo>
                  <a:pt x="1059231" y="768349"/>
                </a:lnTo>
                <a:lnTo>
                  <a:pt x="1267811" y="768349"/>
                </a:lnTo>
                <a:lnTo>
                  <a:pt x="1231910" y="777239"/>
                </a:lnTo>
                <a:lnTo>
                  <a:pt x="1183943" y="783589"/>
                </a:lnTo>
                <a:close/>
              </a:path>
              <a:path w="1902460" h="1028700">
                <a:moveTo>
                  <a:pt x="802267" y="1013459"/>
                </a:moveTo>
                <a:lnTo>
                  <a:pt x="755464" y="1013459"/>
                </a:lnTo>
                <a:lnTo>
                  <a:pt x="706081" y="1004569"/>
                </a:lnTo>
                <a:lnTo>
                  <a:pt x="691617" y="1000759"/>
                </a:lnTo>
                <a:lnTo>
                  <a:pt x="677512" y="995679"/>
                </a:lnTo>
                <a:lnTo>
                  <a:pt x="663837" y="989329"/>
                </a:lnTo>
                <a:lnTo>
                  <a:pt x="650663" y="984249"/>
                </a:lnTo>
                <a:lnTo>
                  <a:pt x="887752" y="984249"/>
                </a:lnTo>
                <a:lnTo>
                  <a:pt x="846395" y="1002029"/>
                </a:lnTo>
                <a:lnTo>
                  <a:pt x="802267" y="1013459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38001" y="2906031"/>
            <a:ext cx="10448924" cy="5381624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55"/>
              <a:t>HARDWARE</a:t>
            </a:r>
            <a:r>
              <a:rPr dirty="0" spc="-775"/>
              <a:t> </a:t>
            </a:r>
            <a:r>
              <a:rPr dirty="0" spc="-940"/>
              <a:t>PART</a:t>
            </a:r>
          </a:p>
        </p:txBody>
      </p:sp>
      <p:sp>
        <p:nvSpPr>
          <p:cNvPr id="8" name="object 8" descr=""/>
          <p:cNvSpPr txBox="1"/>
          <p:nvPr/>
        </p:nvSpPr>
        <p:spPr>
          <a:xfrm>
            <a:off x="12198151" y="2439988"/>
            <a:ext cx="5731510" cy="63690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7100"/>
              </a:lnSpc>
              <a:spcBef>
                <a:spcPts val="95"/>
              </a:spcBef>
            </a:pPr>
            <a:r>
              <a:rPr dirty="0" u="heavy" sz="39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Arduino</a:t>
            </a:r>
            <a:r>
              <a:rPr dirty="0" u="heavy" sz="3950" spc="-2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8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Me</a:t>
            </a:r>
            <a:r>
              <a:rPr dirty="0" sz="3950" spc="-85">
                <a:solidFill>
                  <a:srgbClr val="FFFFFF"/>
                </a:solidFill>
                <a:latin typeface="Microsoft Sans Serif"/>
                <a:cs typeface="Microsoft Sans Serif"/>
              </a:rPr>
              <a:t>g</a:t>
            </a:r>
            <a:r>
              <a:rPr dirty="0" u="heavy" sz="3950" spc="-8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a</a:t>
            </a:r>
            <a:r>
              <a:rPr dirty="0" u="heavy" sz="3950" spc="-21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2560</a:t>
            </a:r>
            <a:r>
              <a:rPr dirty="0" sz="395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u="heavy" sz="3950" spc="-4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Control:</a:t>
            </a:r>
            <a:r>
              <a:rPr dirty="0" sz="3950" spc="-229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Centralized </a:t>
            </a:r>
            <a:r>
              <a:rPr dirty="0" sz="3950">
                <a:solidFill>
                  <a:srgbClr val="FFFFFF"/>
                </a:solidFill>
                <a:latin typeface="Microsoft Sans Serif"/>
                <a:cs typeface="Microsoft Sans Serif"/>
              </a:rPr>
              <a:t>control</a:t>
            </a:r>
            <a:r>
              <a:rPr dirty="0" sz="3950" spc="-25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60">
                <a:solidFill>
                  <a:srgbClr val="FFFFFF"/>
                </a:solidFill>
                <a:latin typeface="Microsoft Sans Serif"/>
                <a:cs typeface="Microsoft Sans Serif"/>
              </a:rPr>
              <a:t>using</a:t>
            </a:r>
            <a:r>
              <a:rPr dirty="0" sz="3950" spc="-25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100">
                <a:solidFill>
                  <a:srgbClr val="FFFFFF"/>
                </a:solidFill>
                <a:latin typeface="Microsoft Sans Serif"/>
                <a:cs typeface="Microsoft Sans Serif"/>
              </a:rPr>
              <a:t>an</a:t>
            </a:r>
            <a:r>
              <a:rPr dirty="0" sz="3950" spc="-25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Arduino </a:t>
            </a:r>
            <a:r>
              <a:rPr dirty="0" sz="3950" spc="-85">
                <a:solidFill>
                  <a:srgbClr val="FFFFFF"/>
                </a:solidFill>
                <a:latin typeface="Microsoft Sans Serif"/>
                <a:cs typeface="Microsoft Sans Serif"/>
              </a:rPr>
              <a:t>Mega</a:t>
            </a:r>
            <a:r>
              <a:rPr dirty="0" sz="3950" spc="-2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>
                <a:solidFill>
                  <a:srgbClr val="FFFFFF"/>
                </a:solidFill>
                <a:latin typeface="Microsoft Sans Serif"/>
                <a:cs typeface="Microsoft Sans Serif"/>
              </a:rPr>
              <a:t>2560</a:t>
            </a:r>
            <a:r>
              <a:rPr dirty="0" sz="3950" spc="-2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ensures coordination</a:t>
            </a:r>
            <a:r>
              <a:rPr dirty="0" sz="3950" spc="-2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100">
                <a:solidFill>
                  <a:srgbClr val="FFFFFF"/>
                </a:solidFill>
                <a:latin typeface="Microsoft Sans Serif"/>
                <a:cs typeface="Microsoft Sans Serif"/>
              </a:rPr>
              <a:t>of</a:t>
            </a:r>
            <a:r>
              <a:rPr dirty="0" sz="3950" spc="-2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65">
                <a:solidFill>
                  <a:srgbClr val="FFFFFF"/>
                </a:solidFill>
                <a:latin typeface="Microsoft Sans Serif"/>
                <a:cs typeface="Microsoft Sans Serif"/>
              </a:rPr>
              <a:t>all</a:t>
            </a:r>
            <a:r>
              <a:rPr dirty="0" sz="3950" spc="-2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motors, </a:t>
            </a:r>
            <a:r>
              <a:rPr dirty="0" sz="3950" spc="-100">
                <a:solidFill>
                  <a:srgbClr val="FFFFFF"/>
                </a:solidFill>
                <a:latin typeface="Microsoft Sans Serif"/>
                <a:cs typeface="Microsoft Sans Serif"/>
              </a:rPr>
              <a:t>sensors,</a:t>
            </a:r>
            <a:r>
              <a:rPr dirty="0" sz="3950" spc="-2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55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3950" spc="-2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pumps, </a:t>
            </a:r>
            <a:r>
              <a:rPr dirty="0" sz="3950">
                <a:solidFill>
                  <a:srgbClr val="FFFFFF"/>
                </a:solidFill>
                <a:latin typeface="Microsoft Sans Serif"/>
                <a:cs typeface="Microsoft Sans Serif"/>
              </a:rPr>
              <a:t>allowing</a:t>
            </a:r>
            <a:r>
              <a:rPr dirty="0" sz="3950" spc="-2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145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3950" spc="-2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50">
                <a:solidFill>
                  <a:srgbClr val="FFFFFF"/>
                </a:solidFill>
                <a:latin typeface="Microsoft Sans Serif"/>
                <a:cs typeface="Microsoft Sans Serif"/>
              </a:rPr>
              <a:t>efficient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operation</a:t>
            </a:r>
            <a:r>
              <a:rPr dirty="0" sz="3950" spc="-2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55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3950" spc="-2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20">
                <a:solidFill>
                  <a:srgbClr val="FFFFFF"/>
                </a:solidFill>
                <a:latin typeface="Microsoft Sans Serif"/>
                <a:cs typeface="Microsoft Sans Serif"/>
              </a:rPr>
              <a:t>easy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programmability.</a:t>
            </a:r>
            <a:endParaRPr sz="39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904881"/>
            <a:ext cx="3599540" cy="338211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141152" cy="414887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0" y="5929478"/>
            <a:ext cx="434340" cy="826135"/>
          </a:xfrm>
          <a:custGeom>
            <a:avLst/>
            <a:gdLst/>
            <a:ahLst/>
            <a:cxnLst/>
            <a:rect l="l" t="t" r="r" b="b"/>
            <a:pathLst>
              <a:path w="434340" h="826134">
                <a:moveTo>
                  <a:pt x="104016" y="825908"/>
                </a:moveTo>
                <a:lnTo>
                  <a:pt x="69892" y="798690"/>
                </a:lnTo>
                <a:lnTo>
                  <a:pt x="49636" y="764585"/>
                </a:lnTo>
                <a:lnTo>
                  <a:pt x="43309" y="751877"/>
                </a:lnTo>
                <a:lnTo>
                  <a:pt x="36505" y="739441"/>
                </a:lnTo>
                <a:lnTo>
                  <a:pt x="18653" y="708135"/>
                </a:lnTo>
                <a:lnTo>
                  <a:pt x="1383" y="676490"/>
                </a:lnTo>
                <a:lnTo>
                  <a:pt x="0" y="673847"/>
                </a:lnTo>
                <a:lnTo>
                  <a:pt x="0" y="110916"/>
                </a:lnTo>
                <a:lnTo>
                  <a:pt x="29741" y="75138"/>
                </a:lnTo>
                <a:lnTo>
                  <a:pt x="69450" y="31024"/>
                </a:lnTo>
                <a:lnTo>
                  <a:pt x="106111" y="170"/>
                </a:lnTo>
                <a:lnTo>
                  <a:pt x="119321" y="0"/>
                </a:lnTo>
                <a:lnTo>
                  <a:pt x="130679" y="6565"/>
                </a:lnTo>
                <a:lnTo>
                  <a:pt x="147306" y="43869"/>
                </a:lnTo>
                <a:lnTo>
                  <a:pt x="150756" y="85362"/>
                </a:lnTo>
                <a:lnTo>
                  <a:pt x="153986" y="117604"/>
                </a:lnTo>
                <a:lnTo>
                  <a:pt x="160328" y="182010"/>
                </a:lnTo>
                <a:lnTo>
                  <a:pt x="163423" y="231414"/>
                </a:lnTo>
                <a:lnTo>
                  <a:pt x="165832" y="280917"/>
                </a:lnTo>
                <a:lnTo>
                  <a:pt x="165977" y="285102"/>
                </a:lnTo>
                <a:lnTo>
                  <a:pt x="167162" y="287451"/>
                </a:lnTo>
                <a:lnTo>
                  <a:pt x="183171" y="295189"/>
                </a:lnTo>
                <a:lnTo>
                  <a:pt x="194785" y="301071"/>
                </a:lnTo>
                <a:lnTo>
                  <a:pt x="206374" y="307026"/>
                </a:lnTo>
                <a:lnTo>
                  <a:pt x="217988" y="312908"/>
                </a:lnTo>
                <a:lnTo>
                  <a:pt x="256556" y="328818"/>
                </a:lnTo>
                <a:lnTo>
                  <a:pt x="280679" y="337862"/>
                </a:lnTo>
                <a:lnTo>
                  <a:pt x="292692" y="342532"/>
                </a:lnTo>
                <a:lnTo>
                  <a:pt x="305762" y="347958"/>
                </a:lnTo>
                <a:lnTo>
                  <a:pt x="331780" y="359178"/>
                </a:lnTo>
                <a:lnTo>
                  <a:pt x="344814" y="364715"/>
                </a:lnTo>
                <a:lnTo>
                  <a:pt x="350772" y="367113"/>
                </a:lnTo>
                <a:lnTo>
                  <a:pt x="356471" y="370298"/>
                </a:lnTo>
                <a:lnTo>
                  <a:pt x="371193" y="373189"/>
                </a:lnTo>
                <a:lnTo>
                  <a:pt x="377423" y="378726"/>
                </a:lnTo>
                <a:lnTo>
                  <a:pt x="384368" y="382756"/>
                </a:lnTo>
                <a:lnTo>
                  <a:pt x="393733" y="388121"/>
                </a:lnTo>
                <a:lnTo>
                  <a:pt x="403080" y="393603"/>
                </a:lnTo>
                <a:lnTo>
                  <a:pt x="433814" y="425609"/>
                </a:lnTo>
                <a:lnTo>
                  <a:pt x="434093" y="433154"/>
                </a:lnTo>
                <a:lnTo>
                  <a:pt x="432310" y="439835"/>
                </a:lnTo>
                <a:lnTo>
                  <a:pt x="395133" y="461919"/>
                </a:lnTo>
                <a:lnTo>
                  <a:pt x="350327" y="473639"/>
                </a:lnTo>
                <a:lnTo>
                  <a:pt x="278725" y="486644"/>
                </a:lnTo>
                <a:lnTo>
                  <a:pt x="242863" y="493086"/>
                </a:lnTo>
                <a:lnTo>
                  <a:pt x="230101" y="495643"/>
                </a:lnTo>
                <a:lnTo>
                  <a:pt x="204529" y="500904"/>
                </a:lnTo>
                <a:lnTo>
                  <a:pt x="188044" y="504193"/>
                </a:lnTo>
                <a:lnTo>
                  <a:pt x="186544" y="505440"/>
                </a:lnTo>
                <a:lnTo>
                  <a:pt x="186754" y="509428"/>
                </a:lnTo>
                <a:lnTo>
                  <a:pt x="186850" y="531144"/>
                </a:lnTo>
                <a:lnTo>
                  <a:pt x="181744" y="574056"/>
                </a:lnTo>
                <a:lnTo>
                  <a:pt x="172507" y="622327"/>
                </a:lnTo>
                <a:lnTo>
                  <a:pt x="161594" y="676441"/>
                </a:lnTo>
                <a:lnTo>
                  <a:pt x="152254" y="720876"/>
                </a:lnTo>
                <a:lnTo>
                  <a:pt x="137636" y="772113"/>
                </a:lnTo>
                <a:lnTo>
                  <a:pt x="135095" y="779565"/>
                </a:lnTo>
                <a:lnTo>
                  <a:pt x="133143" y="787150"/>
                </a:lnTo>
                <a:lnTo>
                  <a:pt x="131535" y="794808"/>
                </a:lnTo>
                <a:lnTo>
                  <a:pt x="130024" y="802477"/>
                </a:lnTo>
                <a:lnTo>
                  <a:pt x="127198" y="811560"/>
                </a:lnTo>
                <a:lnTo>
                  <a:pt x="122813" y="818496"/>
                </a:lnTo>
                <a:lnTo>
                  <a:pt x="116938" y="823146"/>
                </a:lnTo>
                <a:lnTo>
                  <a:pt x="109638" y="825366"/>
                </a:lnTo>
                <a:lnTo>
                  <a:pt x="104016" y="825908"/>
                </a:lnTo>
                <a:close/>
              </a:path>
            </a:pathLst>
          </a:custGeom>
          <a:solidFill>
            <a:srgbClr val="A3378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1250047" y="2837493"/>
            <a:ext cx="8589010" cy="7449820"/>
            <a:chOff x="1250047" y="2837493"/>
            <a:chExt cx="8589010" cy="7449820"/>
          </a:xfrm>
        </p:grpSpPr>
        <p:sp>
          <p:nvSpPr>
            <p:cNvPr id="6" name="object 6" descr=""/>
            <p:cNvSpPr/>
            <p:nvPr/>
          </p:nvSpPr>
          <p:spPr>
            <a:xfrm>
              <a:off x="1250047" y="9258682"/>
              <a:ext cx="1902460" cy="1028700"/>
            </a:xfrm>
            <a:custGeom>
              <a:avLst/>
              <a:gdLst/>
              <a:ahLst/>
              <a:cxnLst/>
              <a:rect l="l" t="t" r="r" b="b"/>
              <a:pathLst>
                <a:path w="1902460" h="1028700">
                  <a:moveTo>
                    <a:pt x="129140" y="1028317"/>
                  </a:moveTo>
                  <a:lnTo>
                    <a:pt x="71473" y="1028317"/>
                  </a:lnTo>
                  <a:lnTo>
                    <a:pt x="51395" y="989236"/>
                  </a:lnTo>
                  <a:lnTo>
                    <a:pt x="32746" y="942125"/>
                  </a:lnTo>
                  <a:lnTo>
                    <a:pt x="18322" y="893322"/>
                  </a:lnTo>
                  <a:lnTo>
                    <a:pt x="8082" y="843643"/>
                  </a:lnTo>
                  <a:lnTo>
                    <a:pt x="1988" y="793904"/>
                  </a:lnTo>
                  <a:lnTo>
                    <a:pt x="0" y="744920"/>
                  </a:lnTo>
                  <a:lnTo>
                    <a:pt x="2075" y="697508"/>
                  </a:lnTo>
                  <a:lnTo>
                    <a:pt x="10256" y="641248"/>
                  </a:lnTo>
                  <a:lnTo>
                    <a:pt x="24595" y="590260"/>
                  </a:lnTo>
                  <a:lnTo>
                    <a:pt x="44837" y="545802"/>
                  </a:lnTo>
                  <a:lnTo>
                    <a:pt x="70727" y="509133"/>
                  </a:lnTo>
                  <a:lnTo>
                    <a:pt x="102244" y="481400"/>
                  </a:lnTo>
                  <a:lnTo>
                    <a:pt x="138430" y="464195"/>
                  </a:lnTo>
                  <a:lnTo>
                    <a:pt x="179732" y="458443"/>
                  </a:lnTo>
                  <a:lnTo>
                    <a:pt x="225660" y="465515"/>
                  </a:lnTo>
                  <a:lnTo>
                    <a:pt x="257000" y="481400"/>
                  </a:lnTo>
                  <a:lnTo>
                    <a:pt x="281143" y="507915"/>
                  </a:lnTo>
                  <a:lnTo>
                    <a:pt x="173096" y="507915"/>
                  </a:lnTo>
                  <a:lnTo>
                    <a:pt x="139284" y="516920"/>
                  </a:lnTo>
                  <a:lnTo>
                    <a:pt x="88070" y="568326"/>
                  </a:lnTo>
                  <a:lnTo>
                    <a:pt x="63657" y="628808"/>
                  </a:lnTo>
                  <a:lnTo>
                    <a:pt x="50996" y="701330"/>
                  </a:lnTo>
                  <a:lnTo>
                    <a:pt x="49259" y="751159"/>
                  </a:lnTo>
                  <a:lnTo>
                    <a:pt x="49231" y="751960"/>
                  </a:lnTo>
                  <a:lnTo>
                    <a:pt x="52412" y="804438"/>
                  </a:lnTo>
                  <a:lnTo>
                    <a:pt x="60647" y="857553"/>
                  </a:lnTo>
                  <a:lnTo>
                    <a:pt x="74042" y="910094"/>
                  </a:lnTo>
                  <a:lnTo>
                    <a:pt x="92702" y="960852"/>
                  </a:lnTo>
                  <a:lnTo>
                    <a:pt x="116734" y="1008616"/>
                  </a:lnTo>
                  <a:lnTo>
                    <a:pt x="129140" y="1028317"/>
                  </a:lnTo>
                  <a:close/>
                </a:path>
                <a:path w="1902460" h="1028700">
                  <a:moveTo>
                    <a:pt x="250752" y="1028317"/>
                  </a:moveTo>
                  <a:lnTo>
                    <a:pt x="198973" y="1028317"/>
                  </a:lnTo>
                  <a:lnTo>
                    <a:pt x="206216" y="1007708"/>
                  </a:lnTo>
                  <a:lnTo>
                    <a:pt x="219205" y="966616"/>
                  </a:lnTo>
                  <a:lnTo>
                    <a:pt x="231011" y="924915"/>
                  </a:lnTo>
                  <a:lnTo>
                    <a:pt x="244965" y="866119"/>
                  </a:lnTo>
                  <a:lnTo>
                    <a:pt x="256009" y="807821"/>
                  </a:lnTo>
                  <a:lnTo>
                    <a:pt x="263674" y="751960"/>
                  </a:lnTo>
                  <a:lnTo>
                    <a:pt x="267910" y="697508"/>
                  </a:lnTo>
                  <a:lnTo>
                    <a:pt x="268081" y="647283"/>
                  </a:lnTo>
                  <a:lnTo>
                    <a:pt x="263880" y="602341"/>
                  </a:lnTo>
                  <a:lnTo>
                    <a:pt x="250443" y="552196"/>
                  </a:lnTo>
                  <a:lnTo>
                    <a:pt x="221695" y="516431"/>
                  </a:lnTo>
                  <a:lnTo>
                    <a:pt x="173096" y="507915"/>
                  </a:lnTo>
                  <a:lnTo>
                    <a:pt x="281143" y="507915"/>
                  </a:lnTo>
                  <a:lnTo>
                    <a:pt x="300475" y="546994"/>
                  </a:lnTo>
                  <a:lnTo>
                    <a:pt x="312037" y="594697"/>
                  </a:lnTo>
                  <a:lnTo>
                    <a:pt x="316190" y="635168"/>
                  </a:lnTo>
                  <a:lnTo>
                    <a:pt x="316993" y="679736"/>
                  </a:lnTo>
                  <a:lnTo>
                    <a:pt x="314654" y="727635"/>
                  </a:lnTo>
                  <a:lnTo>
                    <a:pt x="309380" y="778093"/>
                  </a:lnTo>
                  <a:lnTo>
                    <a:pt x="301379" y="830344"/>
                  </a:lnTo>
                  <a:lnTo>
                    <a:pt x="290857" y="883618"/>
                  </a:lnTo>
                  <a:lnTo>
                    <a:pt x="278021" y="937145"/>
                  </a:lnTo>
                  <a:lnTo>
                    <a:pt x="264806" y="984424"/>
                  </a:lnTo>
                  <a:lnTo>
                    <a:pt x="250752" y="1028317"/>
                  </a:lnTo>
                  <a:close/>
                </a:path>
                <a:path w="1902460" h="1028700">
                  <a:moveTo>
                    <a:pt x="1345155" y="734059"/>
                  </a:moveTo>
                  <a:lnTo>
                    <a:pt x="1165290" y="734059"/>
                  </a:lnTo>
                  <a:lnTo>
                    <a:pt x="1215179" y="728979"/>
                  </a:lnTo>
                  <a:lnTo>
                    <a:pt x="1269439" y="716279"/>
                  </a:lnTo>
                  <a:lnTo>
                    <a:pt x="1315493" y="695959"/>
                  </a:lnTo>
                  <a:lnTo>
                    <a:pt x="1358681" y="664209"/>
                  </a:lnTo>
                  <a:lnTo>
                    <a:pt x="1398430" y="622299"/>
                  </a:lnTo>
                  <a:lnTo>
                    <a:pt x="1434165" y="575309"/>
                  </a:lnTo>
                  <a:lnTo>
                    <a:pt x="1421983" y="562609"/>
                  </a:lnTo>
                  <a:lnTo>
                    <a:pt x="1410087" y="551179"/>
                  </a:lnTo>
                  <a:lnTo>
                    <a:pt x="1398478" y="538479"/>
                  </a:lnTo>
                  <a:lnTo>
                    <a:pt x="1357203" y="485139"/>
                  </a:lnTo>
                  <a:lnTo>
                    <a:pt x="1331027" y="443229"/>
                  </a:lnTo>
                  <a:lnTo>
                    <a:pt x="1308978" y="400049"/>
                  </a:lnTo>
                  <a:lnTo>
                    <a:pt x="1291408" y="355599"/>
                  </a:lnTo>
                  <a:lnTo>
                    <a:pt x="1278668" y="311149"/>
                  </a:lnTo>
                  <a:lnTo>
                    <a:pt x="1271111" y="266699"/>
                  </a:lnTo>
                  <a:lnTo>
                    <a:pt x="1269261" y="226059"/>
                  </a:lnTo>
                  <a:lnTo>
                    <a:pt x="1269145" y="223519"/>
                  </a:lnTo>
                  <a:lnTo>
                    <a:pt x="1269087" y="222249"/>
                  </a:lnTo>
                  <a:lnTo>
                    <a:pt x="1272836" y="180339"/>
                  </a:lnTo>
                  <a:lnTo>
                    <a:pt x="1272949" y="179069"/>
                  </a:lnTo>
                  <a:lnTo>
                    <a:pt x="1283048" y="135889"/>
                  </a:lnTo>
                  <a:lnTo>
                    <a:pt x="1299737" y="96519"/>
                  </a:lnTo>
                  <a:lnTo>
                    <a:pt x="1323365" y="59689"/>
                  </a:lnTo>
                  <a:lnTo>
                    <a:pt x="1354286" y="25399"/>
                  </a:lnTo>
                  <a:lnTo>
                    <a:pt x="1397767" y="1269"/>
                  </a:lnTo>
                  <a:lnTo>
                    <a:pt x="1411998" y="0"/>
                  </a:lnTo>
                  <a:lnTo>
                    <a:pt x="1431729" y="1269"/>
                  </a:lnTo>
                  <a:lnTo>
                    <a:pt x="1451173" y="8889"/>
                  </a:lnTo>
                  <a:lnTo>
                    <a:pt x="1470044" y="21589"/>
                  </a:lnTo>
                  <a:lnTo>
                    <a:pt x="1488055" y="38099"/>
                  </a:lnTo>
                  <a:lnTo>
                    <a:pt x="1495964" y="48259"/>
                  </a:lnTo>
                  <a:lnTo>
                    <a:pt x="1412380" y="48259"/>
                  </a:lnTo>
                  <a:lnTo>
                    <a:pt x="1400293" y="50799"/>
                  </a:lnTo>
                  <a:lnTo>
                    <a:pt x="1356730" y="96519"/>
                  </a:lnTo>
                  <a:lnTo>
                    <a:pt x="1334978" y="135889"/>
                  </a:lnTo>
                  <a:lnTo>
                    <a:pt x="1322031" y="179069"/>
                  </a:lnTo>
                  <a:lnTo>
                    <a:pt x="1317259" y="223519"/>
                  </a:lnTo>
                  <a:lnTo>
                    <a:pt x="1320032" y="269239"/>
                  </a:lnTo>
                  <a:lnTo>
                    <a:pt x="1329719" y="316229"/>
                  </a:lnTo>
                  <a:lnTo>
                    <a:pt x="1345689" y="363219"/>
                  </a:lnTo>
                  <a:lnTo>
                    <a:pt x="1367312" y="407669"/>
                  </a:lnTo>
                  <a:lnTo>
                    <a:pt x="1393956" y="452119"/>
                  </a:lnTo>
                  <a:lnTo>
                    <a:pt x="1424993" y="492759"/>
                  </a:lnTo>
                  <a:lnTo>
                    <a:pt x="1451221" y="521969"/>
                  </a:lnTo>
                  <a:lnTo>
                    <a:pt x="1460537" y="532129"/>
                  </a:lnTo>
                  <a:lnTo>
                    <a:pt x="1515238" y="532129"/>
                  </a:lnTo>
                  <a:lnTo>
                    <a:pt x="1497992" y="565149"/>
                  </a:lnTo>
                  <a:lnTo>
                    <a:pt x="1539497" y="595629"/>
                  </a:lnTo>
                  <a:lnTo>
                    <a:pt x="1562589" y="608329"/>
                  </a:lnTo>
                  <a:lnTo>
                    <a:pt x="1470856" y="608329"/>
                  </a:lnTo>
                  <a:lnTo>
                    <a:pt x="1438498" y="651509"/>
                  </a:lnTo>
                  <a:lnTo>
                    <a:pt x="1403149" y="689609"/>
                  </a:lnTo>
                  <a:lnTo>
                    <a:pt x="1365214" y="721359"/>
                  </a:lnTo>
                  <a:lnTo>
                    <a:pt x="1345155" y="734059"/>
                  </a:lnTo>
                  <a:close/>
                </a:path>
                <a:path w="1902460" h="1028700">
                  <a:moveTo>
                    <a:pt x="1515238" y="532129"/>
                  </a:moveTo>
                  <a:lnTo>
                    <a:pt x="1460537" y="532129"/>
                  </a:lnTo>
                  <a:lnTo>
                    <a:pt x="1486183" y="480059"/>
                  </a:lnTo>
                  <a:lnTo>
                    <a:pt x="1506967" y="426719"/>
                  </a:lnTo>
                  <a:lnTo>
                    <a:pt x="1522357" y="373379"/>
                  </a:lnTo>
                  <a:lnTo>
                    <a:pt x="1531824" y="320039"/>
                  </a:lnTo>
                  <a:lnTo>
                    <a:pt x="1534835" y="270509"/>
                  </a:lnTo>
                  <a:lnTo>
                    <a:pt x="1530861" y="226059"/>
                  </a:lnTo>
                  <a:lnTo>
                    <a:pt x="1505015" y="153669"/>
                  </a:lnTo>
                  <a:lnTo>
                    <a:pt x="1481361" y="109219"/>
                  </a:lnTo>
                  <a:lnTo>
                    <a:pt x="1452511" y="71119"/>
                  </a:lnTo>
                  <a:lnTo>
                    <a:pt x="1412380" y="48259"/>
                  </a:lnTo>
                  <a:lnTo>
                    <a:pt x="1495964" y="48259"/>
                  </a:lnTo>
                  <a:lnTo>
                    <a:pt x="1521670" y="81279"/>
                  </a:lnTo>
                  <a:lnTo>
                    <a:pt x="1549159" y="132079"/>
                  </a:lnTo>
                  <a:lnTo>
                    <a:pt x="1568836" y="180339"/>
                  </a:lnTo>
                  <a:lnTo>
                    <a:pt x="1579018" y="217169"/>
                  </a:lnTo>
                  <a:lnTo>
                    <a:pt x="1583475" y="260349"/>
                  </a:lnTo>
                  <a:lnTo>
                    <a:pt x="1582008" y="308609"/>
                  </a:lnTo>
                  <a:lnTo>
                    <a:pt x="1574966" y="359409"/>
                  </a:lnTo>
                  <a:lnTo>
                    <a:pt x="1562696" y="411479"/>
                  </a:lnTo>
                  <a:lnTo>
                    <a:pt x="1545545" y="463549"/>
                  </a:lnTo>
                  <a:lnTo>
                    <a:pt x="1523861" y="515619"/>
                  </a:lnTo>
                  <a:lnTo>
                    <a:pt x="1515238" y="532129"/>
                  </a:lnTo>
                  <a:close/>
                </a:path>
                <a:path w="1902460" h="1028700">
                  <a:moveTo>
                    <a:pt x="915245" y="965199"/>
                  </a:moveTo>
                  <a:lnTo>
                    <a:pt x="767774" y="965199"/>
                  </a:lnTo>
                  <a:lnTo>
                    <a:pt x="812243" y="960119"/>
                  </a:lnTo>
                  <a:lnTo>
                    <a:pt x="853575" y="946149"/>
                  </a:lnTo>
                  <a:lnTo>
                    <a:pt x="891715" y="922019"/>
                  </a:lnTo>
                  <a:lnTo>
                    <a:pt x="926609" y="888999"/>
                  </a:lnTo>
                  <a:lnTo>
                    <a:pt x="951965" y="858519"/>
                  </a:lnTo>
                  <a:lnTo>
                    <a:pt x="975243" y="825499"/>
                  </a:lnTo>
                  <a:lnTo>
                    <a:pt x="996371" y="788669"/>
                  </a:lnTo>
                  <a:lnTo>
                    <a:pt x="1015278" y="748029"/>
                  </a:lnTo>
                  <a:lnTo>
                    <a:pt x="975402" y="722629"/>
                  </a:lnTo>
                  <a:lnTo>
                    <a:pt x="940588" y="689609"/>
                  </a:lnTo>
                  <a:lnTo>
                    <a:pt x="910781" y="652779"/>
                  </a:lnTo>
                  <a:lnTo>
                    <a:pt x="885931" y="612139"/>
                  </a:lnTo>
                  <a:lnTo>
                    <a:pt x="865983" y="568959"/>
                  </a:lnTo>
                  <a:lnTo>
                    <a:pt x="850885" y="523239"/>
                  </a:lnTo>
                  <a:lnTo>
                    <a:pt x="840584" y="476249"/>
                  </a:lnTo>
                  <a:lnTo>
                    <a:pt x="835028" y="430529"/>
                  </a:lnTo>
                  <a:lnTo>
                    <a:pt x="834836" y="420369"/>
                  </a:lnTo>
                  <a:lnTo>
                    <a:pt x="834764" y="416559"/>
                  </a:lnTo>
                  <a:lnTo>
                    <a:pt x="834668" y="411479"/>
                  </a:lnTo>
                  <a:lnTo>
                    <a:pt x="834572" y="406399"/>
                  </a:lnTo>
                  <a:lnTo>
                    <a:pt x="834452" y="400049"/>
                  </a:lnTo>
                  <a:lnTo>
                    <a:pt x="834356" y="394969"/>
                  </a:lnTo>
                  <a:lnTo>
                    <a:pt x="834260" y="389889"/>
                  </a:lnTo>
                  <a:lnTo>
                    <a:pt x="834164" y="384809"/>
                  </a:lnTo>
                  <a:lnTo>
                    <a:pt x="837939" y="340359"/>
                  </a:lnTo>
                  <a:lnTo>
                    <a:pt x="850460" y="285749"/>
                  </a:lnTo>
                  <a:lnTo>
                    <a:pt x="871144" y="238759"/>
                  </a:lnTo>
                  <a:lnTo>
                    <a:pt x="899442" y="200659"/>
                  </a:lnTo>
                  <a:lnTo>
                    <a:pt x="934803" y="173989"/>
                  </a:lnTo>
                  <a:lnTo>
                    <a:pt x="976676" y="160019"/>
                  </a:lnTo>
                  <a:lnTo>
                    <a:pt x="1013074" y="160019"/>
                  </a:lnTo>
                  <a:lnTo>
                    <a:pt x="1044850" y="171449"/>
                  </a:lnTo>
                  <a:lnTo>
                    <a:pt x="1071968" y="191769"/>
                  </a:lnTo>
                  <a:lnTo>
                    <a:pt x="1085049" y="209549"/>
                  </a:lnTo>
                  <a:lnTo>
                    <a:pt x="983556" y="209549"/>
                  </a:lnTo>
                  <a:lnTo>
                    <a:pt x="958749" y="217169"/>
                  </a:lnTo>
                  <a:lnTo>
                    <a:pt x="920027" y="252729"/>
                  </a:lnTo>
                  <a:lnTo>
                    <a:pt x="893859" y="311149"/>
                  </a:lnTo>
                  <a:lnTo>
                    <a:pt x="886191" y="349249"/>
                  </a:lnTo>
                  <a:lnTo>
                    <a:pt x="882966" y="389889"/>
                  </a:lnTo>
                  <a:lnTo>
                    <a:pt x="883742" y="416559"/>
                  </a:lnTo>
                  <a:lnTo>
                    <a:pt x="883852" y="420369"/>
                  </a:lnTo>
                  <a:lnTo>
                    <a:pt x="883963" y="424179"/>
                  </a:lnTo>
                  <a:lnTo>
                    <a:pt x="884037" y="426719"/>
                  </a:lnTo>
                  <a:lnTo>
                    <a:pt x="884148" y="430529"/>
                  </a:lnTo>
                  <a:lnTo>
                    <a:pt x="884185" y="431799"/>
                  </a:lnTo>
                  <a:lnTo>
                    <a:pt x="891413" y="483869"/>
                  </a:lnTo>
                  <a:lnTo>
                    <a:pt x="905191" y="534669"/>
                  </a:lnTo>
                  <a:lnTo>
                    <a:pt x="925701" y="584199"/>
                  </a:lnTo>
                  <a:lnTo>
                    <a:pt x="953122" y="628649"/>
                  </a:lnTo>
                  <a:lnTo>
                    <a:pt x="987634" y="668019"/>
                  </a:lnTo>
                  <a:lnTo>
                    <a:pt x="1029419" y="699769"/>
                  </a:lnTo>
                  <a:lnTo>
                    <a:pt x="1030948" y="701039"/>
                  </a:lnTo>
                  <a:lnTo>
                    <a:pt x="1032095" y="702309"/>
                  </a:lnTo>
                  <a:lnTo>
                    <a:pt x="1085156" y="702309"/>
                  </a:lnTo>
                  <a:lnTo>
                    <a:pt x="1078340" y="722629"/>
                  </a:lnTo>
                  <a:lnTo>
                    <a:pt x="1119701" y="731519"/>
                  </a:lnTo>
                  <a:lnTo>
                    <a:pt x="1165290" y="734059"/>
                  </a:lnTo>
                  <a:lnTo>
                    <a:pt x="1345155" y="734059"/>
                  </a:lnTo>
                  <a:lnTo>
                    <a:pt x="1325096" y="746759"/>
                  </a:lnTo>
                  <a:lnTo>
                    <a:pt x="1283198" y="764539"/>
                  </a:lnTo>
                  <a:lnTo>
                    <a:pt x="1267811" y="768349"/>
                  </a:lnTo>
                  <a:lnTo>
                    <a:pt x="1059231" y="768349"/>
                  </a:lnTo>
                  <a:lnTo>
                    <a:pt x="1038305" y="812799"/>
                  </a:lnTo>
                  <a:lnTo>
                    <a:pt x="1015087" y="853439"/>
                  </a:lnTo>
                  <a:lnTo>
                    <a:pt x="989575" y="890269"/>
                  </a:lnTo>
                  <a:lnTo>
                    <a:pt x="961771" y="923289"/>
                  </a:lnTo>
                  <a:lnTo>
                    <a:pt x="926242" y="957579"/>
                  </a:lnTo>
                  <a:lnTo>
                    <a:pt x="915245" y="965199"/>
                  </a:lnTo>
                  <a:close/>
                </a:path>
                <a:path w="1902460" h="1028700">
                  <a:moveTo>
                    <a:pt x="1085156" y="702309"/>
                  </a:moveTo>
                  <a:lnTo>
                    <a:pt x="1033623" y="702309"/>
                  </a:lnTo>
                  <a:lnTo>
                    <a:pt x="1048104" y="659129"/>
                  </a:lnTo>
                  <a:lnTo>
                    <a:pt x="1060310" y="613409"/>
                  </a:lnTo>
                  <a:lnTo>
                    <a:pt x="1070168" y="568959"/>
                  </a:lnTo>
                  <a:lnTo>
                    <a:pt x="1077604" y="524509"/>
                  </a:lnTo>
                  <a:lnTo>
                    <a:pt x="1082545" y="480059"/>
                  </a:lnTo>
                  <a:lnTo>
                    <a:pt x="1085396" y="426719"/>
                  </a:lnTo>
                  <a:lnTo>
                    <a:pt x="1085343" y="416559"/>
                  </a:lnTo>
                  <a:lnTo>
                    <a:pt x="1084370" y="377189"/>
                  </a:lnTo>
                  <a:lnTo>
                    <a:pt x="1084245" y="372109"/>
                  </a:lnTo>
                  <a:lnTo>
                    <a:pt x="1078444" y="325119"/>
                  </a:lnTo>
                  <a:lnTo>
                    <a:pt x="1067893" y="283209"/>
                  </a:lnTo>
                  <a:lnTo>
                    <a:pt x="1052351" y="247649"/>
                  </a:lnTo>
                  <a:lnTo>
                    <a:pt x="1023543" y="217169"/>
                  </a:lnTo>
                  <a:lnTo>
                    <a:pt x="983556" y="209549"/>
                  </a:lnTo>
                  <a:lnTo>
                    <a:pt x="1085049" y="209549"/>
                  </a:lnTo>
                  <a:lnTo>
                    <a:pt x="1112191" y="261619"/>
                  </a:lnTo>
                  <a:lnTo>
                    <a:pt x="1124779" y="308609"/>
                  </a:lnTo>
                  <a:lnTo>
                    <a:pt x="1132175" y="361949"/>
                  </a:lnTo>
                  <a:lnTo>
                    <a:pt x="1134398" y="420369"/>
                  </a:lnTo>
                  <a:lnTo>
                    <a:pt x="1131466" y="483869"/>
                  </a:lnTo>
                  <a:lnTo>
                    <a:pt x="1126161" y="530859"/>
                  </a:lnTo>
                  <a:lnTo>
                    <a:pt x="1118104" y="579119"/>
                  </a:lnTo>
                  <a:lnTo>
                    <a:pt x="1107387" y="627379"/>
                  </a:lnTo>
                  <a:lnTo>
                    <a:pt x="1094102" y="675639"/>
                  </a:lnTo>
                  <a:lnTo>
                    <a:pt x="1085156" y="702309"/>
                  </a:lnTo>
                  <a:close/>
                </a:path>
                <a:path w="1902460" h="1028700">
                  <a:moveTo>
                    <a:pt x="629247" y="1027429"/>
                  </a:moveTo>
                  <a:lnTo>
                    <a:pt x="573004" y="1027429"/>
                  </a:lnTo>
                  <a:lnTo>
                    <a:pt x="580386" y="1015999"/>
                  </a:lnTo>
                  <a:lnTo>
                    <a:pt x="594975" y="988059"/>
                  </a:lnTo>
                  <a:lnTo>
                    <a:pt x="608239" y="958849"/>
                  </a:lnTo>
                  <a:lnTo>
                    <a:pt x="566867" y="927099"/>
                  </a:lnTo>
                  <a:lnTo>
                    <a:pt x="531989" y="888999"/>
                  </a:lnTo>
                  <a:lnTo>
                    <a:pt x="503312" y="847089"/>
                  </a:lnTo>
                  <a:lnTo>
                    <a:pt x="480542" y="801369"/>
                  </a:lnTo>
                  <a:lnTo>
                    <a:pt x="463386" y="754379"/>
                  </a:lnTo>
                  <a:lnTo>
                    <a:pt x="450372" y="698499"/>
                  </a:lnTo>
                  <a:lnTo>
                    <a:pt x="443866" y="642619"/>
                  </a:lnTo>
                  <a:lnTo>
                    <a:pt x="443739" y="628649"/>
                  </a:lnTo>
                  <a:lnTo>
                    <a:pt x="443658" y="619759"/>
                  </a:lnTo>
                  <a:lnTo>
                    <a:pt x="443554" y="608329"/>
                  </a:lnTo>
                  <a:lnTo>
                    <a:pt x="443461" y="598169"/>
                  </a:lnTo>
                  <a:lnTo>
                    <a:pt x="443369" y="588009"/>
                  </a:lnTo>
                  <a:lnTo>
                    <a:pt x="448382" y="535939"/>
                  </a:lnTo>
                  <a:lnTo>
                    <a:pt x="458406" y="488949"/>
                  </a:lnTo>
                  <a:lnTo>
                    <a:pt x="472941" y="445769"/>
                  </a:lnTo>
                  <a:lnTo>
                    <a:pt x="502681" y="394969"/>
                  </a:lnTo>
                  <a:lnTo>
                    <a:pt x="539730" y="361949"/>
                  </a:lnTo>
                  <a:lnTo>
                    <a:pt x="582369" y="350519"/>
                  </a:lnTo>
                  <a:lnTo>
                    <a:pt x="628878" y="361949"/>
                  </a:lnTo>
                  <a:lnTo>
                    <a:pt x="649618" y="377189"/>
                  </a:lnTo>
                  <a:lnTo>
                    <a:pt x="668100" y="397509"/>
                  </a:lnTo>
                  <a:lnTo>
                    <a:pt x="669622" y="400049"/>
                  </a:lnTo>
                  <a:lnTo>
                    <a:pt x="579640" y="400049"/>
                  </a:lnTo>
                  <a:lnTo>
                    <a:pt x="555830" y="410209"/>
                  </a:lnTo>
                  <a:lnTo>
                    <a:pt x="518423" y="464819"/>
                  </a:lnTo>
                  <a:lnTo>
                    <a:pt x="505462" y="502919"/>
                  </a:lnTo>
                  <a:lnTo>
                    <a:pt x="496652" y="546099"/>
                  </a:lnTo>
                  <a:lnTo>
                    <a:pt x="492386" y="591819"/>
                  </a:lnTo>
                  <a:lnTo>
                    <a:pt x="492474" y="598169"/>
                  </a:lnTo>
                  <a:lnTo>
                    <a:pt x="492527" y="601979"/>
                  </a:lnTo>
                  <a:lnTo>
                    <a:pt x="492615" y="608329"/>
                  </a:lnTo>
                  <a:lnTo>
                    <a:pt x="492738" y="617219"/>
                  </a:lnTo>
                  <a:lnTo>
                    <a:pt x="492809" y="622299"/>
                  </a:lnTo>
                  <a:lnTo>
                    <a:pt x="492897" y="628649"/>
                  </a:lnTo>
                  <a:lnTo>
                    <a:pt x="493021" y="637539"/>
                  </a:lnTo>
                  <a:lnTo>
                    <a:pt x="493056" y="640079"/>
                  </a:lnTo>
                  <a:lnTo>
                    <a:pt x="499056" y="689609"/>
                  </a:lnTo>
                  <a:lnTo>
                    <a:pt x="510779" y="739139"/>
                  </a:lnTo>
                  <a:lnTo>
                    <a:pt x="528927" y="788669"/>
                  </a:lnTo>
                  <a:lnTo>
                    <a:pt x="553919" y="834389"/>
                  </a:lnTo>
                  <a:lnTo>
                    <a:pt x="586292" y="876299"/>
                  </a:lnTo>
                  <a:lnTo>
                    <a:pt x="626584" y="911859"/>
                  </a:lnTo>
                  <a:lnTo>
                    <a:pt x="677598" y="911859"/>
                  </a:lnTo>
                  <a:lnTo>
                    <a:pt x="669390" y="937259"/>
                  </a:lnTo>
                  <a:lnTo>
                    <a:pt x="681364" y="943609"/>
                  </a:lnTo>
                  <a:lnTo>
                    <a:pt x="693803" y="948689"/>
                  </a:lnTo>
                  <a:lnTo>
                    <a:pt x="706744" y="952499"/>
                  </a:lnTo>
                  <a:lnTo>
                    <a:pt x="720222" y="957579"/>
                  </a:lnTo>
                  <a:lnTo>
                    <a:pt x="767774" y="965199"/>
                  </a:lnTo>
                  <a:lnTo>
                    <a:pt x="915245" y="965199"/>
                  </a:lnTo>
                  <a:lnTo>
                    <a:pt x="887752" y="984249"/>
                  </a:lnTo>
                  <a:lnTo>
                    <a:pt x="650663" y="984249"/>
                  </a:lnTo>
                  <a:lnTo>
                    <a:pt x="636480" y="1014729"/>
                  </a:lnTo>
                  <a:lnTo>
                    <a:pt x="629247" y="1027429"/>
                  </a:lnTo>
                  <a:close/>
                </a:path>
                <a:path w="1902460" h="1028700">
                  <a:moveTo>
                    <a:pt x="677598" y="911859"/>
                  </a:moveTo>
                  <a:lnTo>
                    <a:pt x="626584" y="911859"/>
                  </a:lnTo>
                  <a:lnTo>
                    <a:pt x="642356" y="859789"/>
                  </a:lnTo>
                  <a:lnTo>
                    <a:pt x="654723" y="806449"/>
                  </a:lnTo>
                  <a:lnTo>
                    <a:pt x="663723" y="751839"/>
                  </a:lnTo>
                  <a:lnTo>
                    <a:pt x="669390" y="698499"/>
                  </a:lnTo>
                  <a:lnTo>
                    <a:pt x="671153" y="652779"/>
                  </a:lnTo>
                  <a:lnTo>
                    <a:pt x="671251" y="650239"/>
                  </a:lnTo>
                  <a:lnTo>
                    <a:pt x="671349" y="647699"/>
                  </a:lnTo>
                  <a:lnTo>
                    <a:pt x="671447" y="645159"/>
                  </a:lnTo>
                  <a:lnTo>
                    <a:pt x="671545" y="642619"/>
                  </a:lnTo>
                  <a:lnTo>
                    <a:pt x="671643" y="640079"/>
                  </a:lnTo>
                  <a:lnTo>
                    <a:pt x="671741" y="637539"/>
                  </a:lnTo>
                  <a:lnTo>
                    <a:pt x="671839" y="634999"/>
                  </a:lnTo>
                  <a:lnTo>
                    <a:pt x="669486" y="575309"/>
                  </a:lnTo>
                  <a:lnTo>
                    <a:pt x="662403" y="520699"/>
                  </a:lnTo>
                  <a:lnTo>
                    <a:pt x="650663" y="473709"/>
                  </a:lnTo>
                  <a:lnTo>
                    <a:pt x="631983" y="431799"/>
                  </a:lnTo>
                  <a:lnTo>
                    <a:pt x="579640" y="400049"/>
                  </a:lnTo>
                  <a:lnTo>
                    <a:pt x="669622" y="400049"/>
                  </a:lnTo>
                  <a:lnTo>
                    <a:pt x="697291" y="457199"/>
                  </a:lnTo>
                  <a:lnTo>
                    <a:pt x="708099" y="497839"/>
                  </a:lnTo>
                  <a:lnTo>
                    <a:pt x="715697" y="543559"/>
                  </a:lnTo>
                  <a:lnTo>
                    <a:pt x="719883" y="591819"/>
                  </a:lnTo>
                  <a:lnTo>
                    <a:pt x="719993" y="593089"/>
                  </a:lnTo>
                  <a:lnTo>
                    <a:pt x="720079" y="598169"/>
                  </a:lnTo>
                  <a:lnTo>
                    <a:pt x="720143" y="601979"/>
                  </a:lnTo>
                  <a:lnTo>
                    <a:pt x="720251" y="608329"/>
                  </a:lnTo>
                  <a:lnTo>
                    <a:pt x="720337" y="613409"/>
                  </a:lnTo>
                  <a:lnTo>
                    <a:pt x="720444" y="619759"/>
                  </a:lnTo>
                  <a:lnTo>
                    <a:pt x="720487" y="622299"/>
                  </a:lnTo>
                  <a:lnTo>
                    <a:pt x="720602" y="652779"/>
                  </a:lnTo>
                  <a:lnTo>
                    <a:pt x="718605" y="695959"/>
                  </a:lnTo>
                  <a:lnTo>
                    <a:pt x="718488" y="698499"/>
                  </a:lnTo>
                  <a:lnTo>
                    <a:pt x="718370" y="701039"/>
                  </a:lnTo>
                  <a:lnTo>
                    <a:pt x="718311" y="702309"/>
                  </a:lnTo>
                  <a:lnTo>
                    <a:pt x="713444" y="749299"/>
                  </a:lnTo>
                  <a:lnTo>
                    <a:pt x="706155" y="797559"/>
                  </a:lnTo>
                  <a:lnTo>
                    <a:pt x="696407" y="844549"/>
                  </a:lnTo>
                  <a:lnTo>
                    <a:pt x="684164" y="891539"/>
                  </a:lnTo>
                  <a:lnTo>
                    <a:pt x="677598" y="911859"/>
                  </a:lnTo>
                  <a:close/>
                </a:path>
                <a:path w="1902460" h="1028700">
                  <a:moveTo>
                    <a:pt x="1881111" y="650239"/>
                  </a:moveTo>
                  <a:lnTo>
                    <a:pt x="1723521" y="650239"/>
                  </a:lnTo>
                  <a:lnTo>
                    <a:pt x="1771185" y="645159"/>
                  </a:lnTo>
                  <a:lnTo>
                    <a:pt x="1818373" y="628649"/>
                  </a:lnTo>
                  <a:lnTo>
                    <a:pt x="1864518" y="601979"/>
                  </a:lnTo>
                  <a:lnTo>
                    <a:pt x="1873434" y="598169"/>
                  </a:lnTo>
                  <a:lnTo>
                    <a:pt x="1882816" y="598169"/>
                  </a:lnTo>
                  <a:lnTo>
                    <a:pt x="1891553" y="601979"/>
                  </a:lnTo>
                  <a:lnTo>
                    <a:pt x="1898534" y="608329"/>
                  </a:lnTo>
                  <a:lnTo>
                    <a:pt x="1902350" y="617219"/>
                  </a:lnTo>
                  <a:lnTo>
                    <a:pt x="1902404" y="627379"/>
                  </a:lnTo>
                  <a:lnTo>
                    <a:pt x="1898803" y="636269"/>
                  </a:lnTo>
                  <a:lnTo>
                    <a:pt x="1891654" y="643889"/>
                  </a:lnTo>
                  <a:lnTo>
                    <a:pt x="1881111" y="650239"/>
                  </a:lnTo>
                  <a:close/>
                </a:path>
                <a:path w="1902460" h="1028700">
                  <a:moveTo>
                    <a:pt x="1719042" y="701039"/>
                  </a:moveTo>
                  <a:lnTo>
                    <a:pt x="1675379" y="698499"/>
                  </a:lnTo>
                  <a:lnTo>
                    <a:pt x="1632186" y="689609"/>
                  </a:lnTo>
                  <a:lnTo>
                    <a:pt x="1589800" y="676909"/>
                  </a:lnTo>
                  <a:lnTo>
                    <a:pt x="1548558" y="657859"/>
                  </a:lnTo>
                  <a:lnTo>
                    <a:pt x="1508798" y="634999"/>
                  </a:lnTo>
                  <a:lnTo>
                    <a:pt x="1470856" y="608329"/>
                  </a:lnTo>
                  <a:lnTo>
                    <a:pt x="1562589" y="608329"/>
                  </a:lnTo>
                  <a:lnTo>
                    <a:pt x="1583371" y="619759"/>
                  </a:lnTo>
                  <a:lnTo>
                    <a:pt x="1629046" y="637539"/>
                  </a:lnTo>
                  <a:lnTo>
                    <a:pt x="1675952" y="647699"/>
                  </a:lnTo>
                  <a:lnTo>
                    <a:pt x="1723521" y="650239"/>
                  </a:lnTo>
                  <a:lnTo>
                    <a:pt x="1881111" y="650239"/>
                  </a:lnTo>
                  <a:lnTo>
                    <a:pt x="1849482" y="669289"/>
                  </a:lnTo>
                  <a:lnTo>
                    <a:pt x="1806431" y="685799"/>
                  </a:lnTo>
                  <a:lnTo>
                    <a:pt x="1762839" y="697229"/>
                  </a:lnTo>
                  <a:lnTo>
                    <a:pt x="1719042" y="701039"/>
                  </a:lnTo>
                  <a:close/>
                </a:path>
                <a:path w="1902460" h="1028700">
                  <a:moveTo>
                    <a:pt x="1183943" y="783589"/>
                  </a:moveTo>
                  <a:lnTo>
                    <a:pt x="1139223" y="783589"/>
                  </a:lnTo>
                  <a:lnTo>
                    <a:pt x="1097677" y="778509"/>
                  </a:lnTo>
                  <a:lnTo>
                    <a:pt x="1059231" y="768349"/>
                  </a:lnTo>
                  <a:lnTo>
                    <a:pt x="1267811" y="768349"/>
                  </a:lnTo>
                  <a:lnTo>
                    <a:pt x="1231910" y="777239"/>
                  </a:lnTo>
                  <a:lnTo>
                    <a:pt x="1183943" y="783589"/>
                  </a:lnTo>
                  <a:close/>
                </a:path>
                <a:path w="1902460" h="1028700">
                  <a:moveTo>
                    <a:pt x="802267" y="1013459"/>
                  </a:moveTo>
                  <a:lnTo>
                    <a:pt x="755464" y="1013459"/>
                  </a:lnTo>
                  <a:lnTo>
                    <a:pt x="706081" y="1004569"/>
                  </a:lnTo>
                  <a:lnTo>
                    <a:pt x="691617" y="1000759"/>
                  </a:lnTo>
                  <a:lnTo>
                    <a:pt x="677512" y="995679"/>
                  </a:lnTo>
                  <a:lnTo>
                    <a:pt x="663837" y="989329"/>
                  </a:lnTo>
                  <a:lnTo>
                    <a:pt x="650663" y="984249"/>
                  </a:lnTo>
                  <a:lnTo>
                    <a:pt x="887752" y="984249"/>
                  </a:lnTo>
                  <a:lnTo>
                    <a:pt x="846395" y="1002029"/>
                  </a:lnTo>
                  <a:lnTo>
                    <a:pt x="802267" y="1013459"/>
                  </a:lnTo>
                  <a:close/>
                </a:path>
              </a:pathLst>
            </a:custGeom>
            <a:solidFill>
              <a:srgbClr val="FFCB2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62012" y="2837493"/>
              <a:ext cx="6677024" cy="6677024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16000" y="955040"/>
            <a:ext cx="10001885" cy="1579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55"/>
              <a:t>HARDWARE</a:t>
            </a:r>
            <a:r>
              <a:rPr dirty="0" spc="-775"/>
              <a:t> </a:t>
            </a:r>
            <a:r>
              <a:rPr dirty="0" spc="-940"/>
              <a:t>PART</a:t>
            </a:r>
          </a:p>
        </p:txBody>
      </p:sp>
      <p:sp>
        <p:nvSpPr>
          <p:cNvPr id="9" name="object 9" descr=""/>
          <p:cNvSpPr/>
          <p:nvPr/>
        </p:nvSpPr>
        <p:spPr>
          <a:xfrm>
            <a:off x="10991245" y="6609378"/>
            <a:ext cx="93345" cy="47625"/>
          </a:xfrm>
          <a:custGeom>
            <a:avLst/>
            <a:gdLst/>
            <a:ahLst/>
            <a:cxnLst/>
            <a:rect l="l" t="t" r="r" b="b"/>
            <a:pathLst>
              <a:path w="93345" h="47625">
                <a:moveTo>
                  <a:pt x="92885" y="47624"/>
                </a:moveTo>
                <a:lnTo>
                  <a:pt x="0" y="47624"/>
                </a:lnTo>
                <a:lnTo>
                  <a:pt x="0" y="0"/>
                </a:lnTo>
                <a:lnTo>
                  <a:pt x="92885" y="0"/>
                </a:lnTo>
                <a:lnTo>
                  <a:pt x="92885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13200681" y="8019078"/>
            <a:ext cx="31115" cy="47625"/>
          </a:xfrm>
          <a:custGeom>
            <a:avLst/>
            <a:gdLst/>
            <a:ahLst/>
            <a:cxnLst/>
            <a:rect l="l" t="t" r="r" b="b"/>
            <a:pathLst>
              <a:path w="31115" h="47625">
                <a:moveTo>
                  <a:pt x="30892" y="47624"/>
                </a:moveTo>
                <a:lnTo>
                  <a:pt x="0" y="47624"/>
                </a:lnTo>
                <a:lnTo>
                  <a:pt x="0" y="0"/>
                </a:lnTo>
                <a:lnTo>
                  <a:pt x="30892" y="0"/>
                </a:lnTo>
                <a:lnTo>
                  <a:pt x="30892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10535765" y="2439988"/>
            <a:ext cx="7122159" cy="77787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323975">
              <a:lnSpc>
                <a:spcPct val="117100"/>
              </a:lnSpc>
              <a:spcBef>
                <a:spcPts val="95"/>
              </a:spcBef>
            </a:pPr>
            <a:r>
              <a:rPr dirty="0" u="heavy" sz="3950" spc="-37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ESP32</a:t>
            </a:r>
            <a:r>
              <a:rPr dirty="0" u="heavy" sz="3950" spc="-27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4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Control:</a:t>
            </a:r>
            <a:r>
              <a:rPr dirty="0" u="heavy" sz="3950" spc="-27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3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The</a:t>
            </a:r>
            <a:r>
              <a:rPr dirty="0" u="heavy" sz="3950" spc="-27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38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ESP32</a:t>
            </a:r>
            <a:r>
              <a:rPr dirty="0" sz="3950" spc="-3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microcontroller</a:t>
            </a:r>
            <a:r>
              <a:rPr dirty="0" u="heavy" sz="3950" spc="-21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provides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u="heavy" sz="3950" spc="-10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advanced</a:t>
            </a:r>
            <a:r>
              <a:rPr dirty="0" u="heavy" sz="3950" spc="-31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connectivity</a:t>
            </a:r>
            <a:r>
              <a:rPr dirty="0" u="heavy" sz="3950" spc="6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and</a:t>
            </a:r>
            <a:endParaRPr sz="3950">
              <a:latin typeface="Microsoft Sans Serif"/>
              <a:cs typeface="Microsoft Sans Serif"/>
            </a:endParaRPr>
          </a:p>
          <a:p>
            <a:pPr marL="12700" marR="22860">
              <a:lnSpc>
                <a:spcPct val="117100"/>
              </a:lnSpc>
            </a:pPr>
            <a:r>
              <a:rPr dirty="0" sz="3950" spc="-780">
                <a:solidFill>
                  <a:srgbClr val="FFFFFF"/>
                </a:solidFill>
                <a:latin typeface="Microsoft Sans Serif"/>
                <a:cs typeface="Microsoft Sans Serif"/>
              </a:rPr>
              <a:t>p</a:t>
            </a:r>
            <a:r>
              <a:rPr dirty="0" u="heavy" sz="3950" spc="8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9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rocessing</a:t>
            </a:r>
            <a:r>
              <a:rPr dirty="0" u="heavy" sz="3950" spc="-5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capabilities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,</a:t>
            </a:r>
            <a:r>
              <a:rPr dirty="0" u="heavy" sz="3950" spc="-4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enabling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u="heavy" sz="3950" spc="-17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seamless</a:t>
            </a:r>
            <a:r>
              <a:rPr dirty="0" u="heavy" sz="3950" spc="-13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inte</a:t>
            </a:r>
            <a:r>
              <a:rPr dirty="0" sz="3950">
                <a:solidFill>
                  <a:srgbClr val="FFFFFF"/>
                </a:solidFill>
                <a:latin typeface="Microsoft Sans Serif"/>
                <a:cs typeface="Microsoft Sans Serif"/>
              </a:rPr>
              <a:t>g</a:t>
            </a:r>
            <a:r>
              <a:rPr dirty="0" u="heavy" sz="39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ration</a:t>
            </a:r>
            <a:r>
              <a:rPr dirty="0" u="heavy" sz="3950" spc="-1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10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with</a:t>
            </a:r>
            <a:r>
              <a:rPr dirty="0" u="heavy" sz="3950" spc="-1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mobile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u="heavy" sz="3950" spc="-6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a</a:t>
            </a:r>
            <a:r>
              <a:rPr dirty="0" sz="3950" spc="-55">
                <a:solidFill>
                  <a:srgbClr val="FFFFFF"/>
                </a:solidFill>
                <a:latin typeface="Microsoft Sans Serif"/>
                <a:cs typeface="Microsoft Sans Serif"/>
              </a:rPr>
              <a:t>p</a:t>
            </a:r>
            <a:r>
              <a:rPr dirty="0" sz="3950" spc="-830">
                <a:solidFill>
                  <a:srgbClr val="FFFFFF"/>
                </a:solidFill>
                <a:latin typeface="Microsoft Sans Serif"/>
                <a:cs typeface="Microsoft Sans Serif"/>
              </a:rPr>
              <a:t>p</a:t>
            </a:r>
            <a:r>
              <a:rPr dirty="0" u="heavy" sz="3950" spc="3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lications</a:t>
            </a:r>
            <a:r>
              <a:rPr dirty="0" u="heavy" sz="3950" spc="-28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14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for</a:t>
            </a:r>
            <a:r>
              <a:rPr dirty="0" u="heavy" sz="3950" spc="-27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14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real-</a:t>
            </a:r>
            <a:r>
              <a:rPr dirty="0" u="heavy" sz="39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time</a:t>
            </a:r>
            <a:r>
              <a:rPr dirty="0" u="heavy" sz="3950" spc="-28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event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u="heavy" sz="39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handling</a:t>
            </a:r>
            <a:r>
              <a:rPr dirty="0" u="heavy" sz="3950" spc="-53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5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and</a:t>
            </a:r>
            <a:r>
              <a:rPr dirty="0" u="heavy" sz="3950" spc="-28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6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remote</a:t>
            </a:r>
            <a:r>
              <a:rPr dirty="0" u="heavy" sz="3950" spc="-27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control.</a:t>
            </a:r>
            <a:endParaRPr sz="3950">
              <a:latin typeface="Microsoft Sans Serif"/>
              <a:cs typeface="Microsoft Sans Serif"/>
            </a:endParaRPr>
          </a:p>
          <a:p>
            <a:pPr marL="12700" marR="5080">
              <a:lnSpc>
                <a:spcPct val="117100"/>
              </a:lnSpc>
            </a:pPr>
            <a:r>
              <a:rPr dirty="0" u="heavy" sz="3950" spc="8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Additionall</a:t>
            </a:r>
            <a:r>
              <a:rPr dirty="0" sz="3950" spc="80">
                <a:solidFill>
                  <a:srgbClr val="FFFFFF"/>
                </a:solidFill>
                <a:latin typeface="Microsoft Sans Serif"/>
                <a:cs typeface="Microsoft Sans Serif"/>
              </a:rPr>
              <a:t>y,</a:t>
            </a:r>
            <a:r>
              <a:rPr dirty="0" u="heavy" sz="3950" spc="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6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the</a:t>
            </a:r>
            <a:r>
              <a:rPr dirty="0" u="heavy" sz="3950" spc="-29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37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ESP32</a:t>
            </a:r>
            <a:r>
              <a:rPr dirty="0" u="heavy" sz="3950" spc="-28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8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mana</a:t>
            </a:r>
            <a:r>
              <a:rPr dirty="0" sz="3950" spc="-185">
                <a:solidFill>
                  <a:srgbClr val="FFFFFF"/>
                </a:solidFill>
                <a:latin typeface="Microsoft Sans Serif"/>
                <a:cs typeface="Microsoft Sans Serif"/>
              </a:rPr>
              <a:t>g</a:t>
            </a:r>
            <a:r>
              <a:rPr dirty="0" u="heavy" sz="3950" spc="-18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es</a:t>
            </a:r>
            <a:r>
              <a:rPr dirty="0" sz="3950" spc="-1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u="heavy" sz="3950" spc="-5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LCD</a:t>
            </a:r>
            <a:r>
              <a:rPr dirty="0" u="heavy" sz="3950" spc="-30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display</a:t>
            </a:r>
            <a:r>
              <a:rPr dirty="0" u="heavy" sz="3950" spc="7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operations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,</a:t>
            </a:r>
            <a:r>
              <a:rPr dirty="0" u="heavy" sz="3950" spc="-48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ensuring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u="heavy" sz="3950" spc="-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dynamic</a:t>
            </a:r>
            <a:r>
              <a:rPr dirty="0" u="heavy" sz="3950" spc="-26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8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user</a:t>
            </a:r>
            <a:r>
              <a:rPr dirty="0" u="heavy" sz="3950" spc="-25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9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feedback</a:t>
            </a:r>
            <a:r>
              <a:rPr dirty="0" u="heavy" sz="3950" spc="-254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and</a:t>
            </a:r>
            <a:r>
              <a:rPr dirty="0" sz="395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smooth </a:t>
            </a:r>
            <a:endParaRPr sz="39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904881"/>
            <a:ext cx="3599540" cy="338211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141152" cy="414887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0" y="5929478"/>
            <a:ext cx="434340" cy="826135"/>
          </a:xfrm>
          <a:custGeom>
            <a:avLst/>
            <a:gdLst/>
            <a:ahLst/>
            <a:cxnLst/>
            <a:rect l="l" t="t" r="r" b="b"/>
            <a:pathLst>
              <a:path w="434340" h="826134">
                <a:moveTo>
                  <a:pt x="104016" y="825908"/>
                </a:moveTo>
                <a:lnTo>
                  <a:pt x="69892" y="798690"/>
                </a:lnTo>
                <a:lnTo>
                  <a:pt x="49636" y="764585"/>
                </a:lnTo>
                <a:lnTo>
                  <a:pt x="43309" y="751877"/>
                </a:lnTo>
                <a:lnTo>
                  <a:pt x="36505" y="739441"/>
                </a:lnTo>
                <a:lnTo>
                  <a:pt x="18653" y="708135"/>
                </a:lnTo>
                <a:lnTo>
                  <a:pt x="1383" y="676490"/>
                </a:lnTo>
                <a:lnTo>
                  <a:pt x="0" y="673847"/>
                </a:lnTo>
                <a:lnTo>
                  <a:pt x="0" y="110916"/>
                </a:lnTo>
                <a:lnTo>
                  <a:pt x="29741" y="75138"/>
                </a:lnTo>
                <a:lnTo>
                  <a:pt x="69450" y="31024"/>
                </a:lnTo>
                <a:lnTo>
                  <a:pt x="106111" y="170"/>
                </a:lnTo>
                <a:lnTo>
                  <a:pt x="119321" y="0"/>
                </a:lnTo>
                <a:lnTo>
                  <a:pt x="130679" y="6565"/>
                </a:lnTo>
                <a:lnTo>
                  <a:pt x="147306" y="43869"/>
                </a:lnTo>
                <a:lnTo>
                  <a:pt x="150756" y="85362"/>
                </a:lnTo>
                <a:lnTo>
                  <a:pt x="153986" y="117604"/>
                </a:lnTo>
                <a:lnTo>
                  <a:pt x="160328" y="182010"/>
                </a:lnTo>
                <a:lnTo>
                  <a:pt x="163423" y="231414"/>
                </a:lnTo>
                <a:lnTo>
                  <a:pt x="165832" y="280917"/>
                </a:lnTo>
                <a:lnTo>
                  <a:pt x="165977" y="285102"/>
                </a:lnTo>
                <a:lnTo>
                  <a:pt x="167162" y="287451"/>
                </a:lnTo>
                <a:lnTo>
                  <a:pt x="183171" y="295189"/>
                </a:lnTo>
                <a:lnTo>
                  <a:pt x="194785" y="301071"/>
                </a:lnTo>
                <a:lnTo>
                  <a:pt x="206374" y="307026"/>
                </a:lnTo>
                <a:lnTo>
                  <a:pt x="217988" y="312908"/>
                </a:lnTo>
                <a:lnTo>
                  <a:pt x="256556" y="328818"/>
                </a:lnTo>
                <a:lnTo>
                  <a:pt x="280679" y="337862"/>
                </a:lnTo>
                <a:lnTo>
                  <a:pt x="292692" y="342532"/>
                </a:lnTo>
                <a:lnTo>
                  <a:pt x="305762" y="347958"/>
                </a:lnTo>
                <a:lnTo>
                  <a:pt x="331780" y="359178"/>
                </a:lnTo>
                <a:lnTo>
                  <a:pt x="344814" y="364715"/>
                </a:lnTo>
                <a:lnTo>
                  <a:pt x="350772" y="367113"/>
                </a:lnTo>
                <a:lnTo>
                  <a:pt x="356471" y="370298"/>
                </a:lnTo>
                <a:lnTo>
                  <a:pt x="371193" y="373189"/>
                </a:lnTo>
                <a:lnTo>
                  <a:pt x="377423" y="378726"/>
                </a:lnTo>
                <a:lnTo>
                  <a:pt x="384368" y="382756"/>
                </a:lnTo>
                <a:lnTo>
                  <a:pt x="393733" y="388121"/>
                </a:lnTo>
                <a:lnTo>
                  <a:pt x="403080" y="393603"/>
                </a:lnTo>
                <a:lnTo>
                  <a:pt x="433814" y="425609"/>
                </a:lnTo>
                <a:lnTo>
                  <a:pt x="434093" y="433154"/>
                </a:lnTo>
                <a:lnTo>
                  <a:pt x="432310" y="439835"/>
                </a:lnTo>
                <a:lnTo>
                  <a:pt x="395133" y="461919"/>
                </a:lnTo>
                <a:lnTo>
                  <a:pt x="350327" y="473639"/>
                </a:lnTo>
                <a:lnTo>
                  <a:pt x="278725" y="486644"/>
                </a:lnTo>
                <a:lnTo>
                  <a:pt x="242863" y="493086"/>
                </a:lnTo>
                <a:lnTo>
                  <a:pt x="230101" y="495643"/>
                </a:lnTo>
                <a:lnTo>
                  <a:pt x="204529" y="500904"/>
                </a:lnTo>
                <a:lnTo>
                  <a:pt x="188044" y="504193"/>
                </a:lnTo>
                <a:lnTo>
                  <a:pt x="186544" y="505440"/>
                </a:lnTo>
                <a:lnTo>
                  <a:pt x="186754" y="509428"/>
                </a:lnTo>
                <a:lnTo>
                  <a:pt x="186850" y="531144"/>
                </a:lnTo>
                <a:lnTo>
                  <a:pt x="181744" y="574056"/>
                </a:lnTo>
                <a:lnTo>
                  <a:pt x="172507" y="622327"/>
                </a:lnTo>
                <a:lnTo>
                  <a:pt x="161594" y="676441"/>
                </a:lnTo>
                <a:lnTo>
                  <a:pt x="152254" y="720876"/>
                </a:lnTo>
                <a:lnTo>
                  <a:pt x="137636" y="772113"/>
                </a:lnTo>
                <a:lnTo>
                  <a:pt x="135095" y="779565"/>
                </a:lnTo>
                <a:lnTo>
                  <a:pt x="133143" y="787150"/>
                </a:lnTo>
                <a:lnTo>
                  <a:pt x="131535" y="794808"/>
                </a:lnTo>
                <a:lnTo>
                  <a:pt x="130024" y="802477"/>
                </a:lnTo>
                <a:lnTo>
                  <a:pt x="127198" y="811560"/>
                </a:lnTo>
                <a:lnTo>
                  <a:pt x="122813" y="818496"/>
                </a:lnTo>
                <a:lnTo>
                  <a:pt x="116938" y="823146"/>
                </a:lnTo>
                <a:lnTo>
                  <a:pt x="109638" y="825366"/>
                </a:lnTo>
                <a:lnTo>
                  <a:pt x="104016" y="825908"/>
                </a:lnTo>
                <a:close/>
              </a:path>
            </a:pathLst>
          </a:custGeom>
          <a:solidFill>
            <a:srgbClr val="A337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250047" y="9258682"/>
            <a:ext cx="1902460" cy="1028700"/>
          </a:xfrm>
          <a:custGeom>
            <a:avLst/>
            <a:gdLst/>
            <a:ahLst/>
            <a:cxnLst/>
            <a:rect l="l" t="t" r="r" b="b"/>
            <a:pathLst>
              <a:path w="1902460" h="1028700">
                <a:moveTo>
                  <a:pt x="129140" y="1028317"/>
                </a:moveTo>
                <a:lnTo>
                  <a:pt x="71473" y="1028317"/>
                </a:lnTo>
                <a:lnTo>
                  <a:pt x="51395" y="989236"/>
                </a:lnTo>
                <a:lnTo>
                  <a:pt x="32746" y="942125"/>
                </a:lnTo>
                <a:lnTo>
                  <a:pt x="18322" y="893322"/>
                </a:lnTo>
                <a:lnTo>
                  <a:pt x="8082" y="843643"/>
                </a:lnTo>
                <a:lnTo>
                  <a:pt x="1988" y="793904"/>
                </a:lnTo>
                <a:lnTo>
                  <a:pt x="0" y="744920"/>
                </a:lnTo>
                <a:lnTo>
                  <a:pt x="2075" y="697508"/>
                </a:lnTo>
                <a:lnTo>
                  <a:pt x="10256" y="641248"/>
                </a:lnTo>
                <a:lnTo>
                  <a:pt x="24595" y="590260"/>
                </a:lnTo>
                <a:lnTo>
                  <a:pt x="44837" y="545802"/>
                </a:lnTo>
                <a:lnTo>
                  <a:pt x="70727" y="509133"/>
                </a:lnTo>
                <a:lnTo>
                  <a:pt x="102244" y="481400"/>
                </a:lnTo>
                <a:lnTo>
                  <a:pt x="138430" y="464195"/>
                </a:lnTo>
                <a:lnTo>
                  <a:pt x="179732" y="458443"/>
                </a:lnTo>
                <a:lnTo>
                  <a:pt x="225660" y="465515"/>
                </a:lnTo>
                <a:lnTo>
                  <a:pt x="257000" y="481400"/>
                </a:lnTo>
                <a:lnTo>
                  <a:pt x="281143" y="507915"/>
                </a:lnTo>
                <a:lnTo>
                  <a:pt x="173096" y="507915"/>
                </a:lnTo>
                <a:lnTo>
                  <a:pt x="139284" y="516920"/>
                </a:lnTo>
                <a:lnTo>
                  <a:pt x="88070" y="568326"/>
                </a:lnTo>
                <a:lnTo>
                  <a:pt x="63657" y="628808"/>
                </a:lnTo>
                <a:lnTo>
                  <a:pt x="50996" y="701330"/>
                </a:lnTo>
                <a:lnTo>
                  <a:pt x="49259" y="751159"/>
                </a:lnTo>
                <a:lnTo>
                  <a:pt x="49231" y="751960"/>
                </a:lnTo>
                <a:lnTo>
                  <a:pt x="52412" y="804438"/>
                </a:lnTo>
                <a:lnTo>
                  <a:pt x="60647" y="857553"/>
                </a:lnTo>
                <a:lnTo>
                  <a:pt x="74042" y="910094"/>
                </a:lnTo>
                <a:lnTo>
                  <a:pt x="92702" y="960852"/>
                </a:lnTo>
                <a:lnTo>
                  <a:pt x="116734" y="1008616"/>
                </a:lnTo>
                <a:lnTo>
                  <a:pt x="129140" y="1028317"/>
                </a:lnTo>
                <a:close/>
              </a:path>
              <a:path w="1902460" h="1028700">
                <a:moveTo>
                  <a:pt x="250752" y="1028317"/>
                </a:moveTo>
                <a:lnTo>
                  <a:pt x="198973" y="1028317"/>
                </a:lnTo>
                <a:lnTo>
                  <a:pt x="206216" y="1007708"/>
                </a:lnTo>
                <a:lnTo>
                  <a:pt x="219205" y="966616"/>
                </a:lnTo>
                <a:lnTo>
                  <a:pt x="231011" y="924915"/>
                </a:lnTo>
                <a:lnTo>
                  <a:pt x="244965" y="866119"/>
                </a:lnTo>
                <a:lnTo>
                  <a:pt x="256009" y="807821"/>
                </a:lnTo>
                <a:lnTo>
                  <a:pt x="263674" y="751960"/>
                </a:lnTo>
                <a:lnTo>
                  <a:pt x="267910" y="697508"/>
                </a:lnTo>
                <a:lnTo>
                  <a:pt x="268081" y="647283"/>
                </a:lnTo>
                <a:lnTo>
                  <a:pt x="263880" y="602341"/>
                </a:lnTo>
                <a:lnTo>
                  <a:pt x="250443" y="552196"/>
                </a:lnTo>
                <a:lnTo>
                  <a:pt x="221695" y="516431"/>
                </a:lnTo>
                <a:lnTo>
                  <a:pt x="173096" y="507915"/>
                </a:lnTo>
                <a:lnTo>
                  <a:pt x="281143" y="507915"/>
                </a:lnTo>
                <a:lnTo>
                  <a:pt x="300475" y="546994"/>
                </a:lnTo>
                <a:lnTo>
                  <a:pt x="312037" y="594697"/>
                </a:lnTo>
                <a:lnTo>
                  <a:pt x="316190" y="635168"/>
                </a:lnTo>
                <a:lnTo>
                  <a:pt x="316993" y="679736"/>
                </a:lnTo>
                <a:lnTo>
                  <a:pt x="314654" y="727635"/>
                </a:lnTo>
                <a:lnTo>
                  <a:pt x="309380" y="778093"/>
                </a:lnTo>
                <a:lnTo>
                  <a:pt x="301379" y="830344"/>
                </a:lnTo>
                <a:lnTo>
                  <a:pt x="290857" y="883618"/>
                </a:lnTo>
                <a:lnTo>
                  <a:pt x="278021" y="937145"/>
                </a:lnTo>
                <a:lnTo>
                  <a:pt x="264806" y="984424"/>
                </a:lnTo>
                <a:lnTo>
                  <a:pt x="250752" y="1028317"/>
                </a:lnTo>
                <a:close/>
              </a:path>
              <a:path w="1902460" h="1028700">
                <a:moveTo>
                  <a:pt x="1345155" y="734059"/>
                </a:moveTo>
                <a:lnTo>
                  <a:pt x="1165290" y="734059"/>
                </a:lnTo>
                <a:lnTo>
                  <a:pt x="1215179" y="728979"/>
                </a:lnTo>
                <a:lnTo>
                  <a:pt x="1269439" y="716279"/>
                </a:lnTo>
                <a:lnTo>
                  <a:pt x="1315493" y="695959"/>
                </a:lnTo>
                <a:lnTo>
                  <a:pt x="1358681" y="664209"/>
                </a:lnTo>
                <a:lnTo>
                  <a:pt x="1398430" y="622299"/>
                </a:lnTo>
                <a:lnTo>
                  <a:pt x="1434165" y="575309"/>
                </a:lnTo>
                <a:lnTo>
                  <a:pt x="1421983" y="562609"/>
                </a:lnTo>
                <a:lnTo>
                  <a:pt x="1410087" y="551179"/>
                </a:lnTo>
                <a:lnTo>
                  <a:pt x="1398478" y="538479"/>
                </a:lnTo>
                <a:lnTo>
                  <a:pt x="1357203" y="485139"/>
                </a:lnTo>
                <a:lnTo>
                  <a:pt x="1331027" y="443229"/>
                </a:lnTo>
                <a:lnTo>
                  <a:pt x="1308978" y="400049"/>
                </a:lnTo>
                <a:lnTo>
                  <a:pt x="1291408" y="355599"/>
                </a:lnTo>
                <a:lnTo>
                  <a:pt x="1278668" y="311149"/>
                </a:lnTo>
                <a:lnTo>
                  <a:pt x="1271111" y="266699"/>
                </a:lnTo>
                <a:lnTo>
                  <a:pt x="1269261" y="226059"/>
                </a:lnTo>
                <a:lnTo>
                  <a:pt x="1269145" y="223519"/>
                </a:lnTo>
                <a:lnTo>
                  <a:pt x="1269087" y="222249"/>
                </a:lnTo>
                <a:lnTo>
                  <a:pt x="1272836" y="180339"/>
                </a:lnTo>
                <a:lnTo>
                  <a:pt x="1272949" y="179069"/>
                </a:lnTo>
                <a:lnTo>
                  <a:pt x="1283048" y="135889"/>
                </a:lnTo>
                <a:lnTo>
                  <a:pt x="1299737" y="96519"/>
                </a:lnTo>
                <a:lnTo>
                  <a:pt x="1323365" y="59689"/>
                </a:lnTo>
                <a:lnTo>
                  <a:pt x="1354286" y="25399"/>
                </a:lnTo>
                <a:lnTo>
                  <a:pt x="1397767" y="1269"/>
                </a:lnTo>
                <a:lnTo>
                  <a:pt x="1411998" y="0"/>
                </a:lnTo>
                <a:lnTo>
                  <a:pt x="1431729" y="1269"/>
                </a:lnTo>
                <a:lnTo>
                  <a:pt x="1451173" y="8889"/>
                </a:lnTo>
                <a:lnTo>
                  <a:pt x="1470044" y="21589"/>
                </a:lnTo>
                <a:lnTo>
                  <a:pt x="1488055" y="38099"/>
                </a:lnTo>
                <a:lnTo>
                  <a:pt x="1495964" y="48259"/>
                </a:lnTo>
                <a:lnTo>
                  <a:pt x="1412380" y="48259"/>
                </a:lnTo>
                <a:lnTo>
                  <a:pt x="1400293" y="50799"/>
                </a:lnTo>
                <a:lnTo>
                  <a:pt x="1356730" y="96519"/>
                </a:lnTo>
                <a:lnTo>
                  <a:pt x="1334978" y="135889"/>
                </a:lnTo>
                <a:lnTo>
                  <a:pt x="1322031" y="179069"/>
                </a:lnTo>
                <a:lnTo>
                  <a:pt x="1317259" y="223519"/>
                </a:lnTo>
                <a:lnTo>
                  <a:pt x="1320032" y="269239"/>
                </a:lnTo>
                <a:lnTo>
                  <a:pt x="1329719" y="316229"/>
                </a:lnTo>
                <a:lnTo>
                  <a:pt x="1345689" y="363219"/>
                </a:lnTo>
                <a:lnTo>
                  <a:pt x="1367312" y="407669"/>
                </a:lnTo>
                <a:lnTo>
                  <a:pt x="1393956" y="452119"/>
                </a:lnTo>
                <a:lnTo>
                  <a:pt x="1424993" y="492759"/>
                </a:lnTo>
                <a:lnTo>
                  <a:pt x="1451221" y="521969"/>
                </a:lnTo>
                <a:lnTo>
                  <a:pt x="1460537" y="532129"/>
                </a:lnTo>
                <a:lnTo>
                  <a:pt x="1515238" y="532129"/>
                </a:lnTo>
                <a:lnTo>
                  <a:pt x="1497992" y="565149"/>
                </a:lnTo>
                <a:lnTo>
                  <a:pt x="1539497" y="595629"/>
                </a:lnTo>
                <a:lnTo>
                  <a:pt x="1562589" y="608329"/>
                </a:lnTo>
                <a:lnTo>
                  <a:pt x="1470856" y="608329"/>
                </a:lnTo>
                <a:lnTo>
                  <a:pt x="1438498" y="651509"/>
                </a:lnTo>
                <a:lnTo>
                  <a:pt x="1403149" y="689609"/>
                </a:lnTo>
                <a:lnTo>
                  <a:pt x="1365214" y="721359"/>
                </a:lnTo>
                <a:lnTo>
                  <a:pt x="1345155" y="734059"/>
                </a:lnTo>
                <a:close/>
              </a:path>
              <a:path w="1902460" h="1028700">
                <a:moveTo>
                  <a:pt x="1515238" y="532129"/>
                </a:moveTo>
                <a:lnTo>
                  <a:pt x="1460537" y="532129"/>
                </a:lnTo>
                <a:lnTo>
                  <a:pt x="1486183" y="480059"/>
                </a:lnTo>
                <a:lnTo>
                  <a:pt x="1506967" y="426719"/>
                </a:lnTo>
                <a:lnTo>
                  <a:pt x="1522357" y="373379"/>
                </a:lnTo>
                <a:lnTo>
                  <a:pt x="1531824" y="320039"/>
                </a:lnTo>
                <a:lnTo>
                  <a:pt x="1534835" y="270509"/>
                </a:lnTo>
                <a:lnTo>
                  <a:pt x="1530861" y="226059"/>
                </a:lnTo>
                <a:lnTo>
                  <a:pt x="1505015" y="153669"/>
                </a:lnTo>
                <a:lnTo>
                  <a:pt x="1481361" y="109219"/>
                </a:lnTo>
                <a:lnTo>
                  <a:pt x="1452511" y="71119"/>
                </a:lnTo>
                <a:lnTo>
                  <a:pt x="1412380" y="48259"/>
                </a:lnTo>
                <a:lnTo>
                  <a:pt x="1495964" y="48259"/>
                </a:lnTo>
                <a:lnTo>
                  <a:pt x="1521670" y="81279"/>
                </a:lnTo>
                <a:lnTo>
                  <a:pt x="1549159" y="132079"/>
                </a:lnTo>
                <a:lnTo>
                  <a:pt x="1568836" y="180339"/>
                </a:lnTo>
                <a:lnTo>
                  <a:pt x="1579018" y="217169"/>
                </a:lnTo>
                <a:lnTo>
                  <a:pt x="1583475" y="260349"/>
                </a:lnTo>
                <a:lnTo>
                  <a:pt x="1582008" y="308609"/>
                </a:lnTo>
                <a:lnTo>
                  <a:pt x="1574966" y="359409"/>
                </a:lnTo>
                <a:lnTo>
                  <a:pt x="1562696" y="411479"/>
                </a:lnTo>
                <a:lnTo>
                  <a:pt x="1545545" y="463549"/>
                </a:lnTo>
                <a:lnTo>
                  <a:pt x="1523861" y="515619"/>
                </a:lnTo>
                <a:lnTo>
                  <a:pt x="1515238" y="532129"/>
                </a:lnTo>
                <a:close/>
              </a:path>
              <a:path w="1902460" h="1028700">
                <a:moveTo>
                  <a:pt x="915245" y="965199"/>
                </a:moveTo>
                <a:lnTo>
                  <a:pt x="767774" y="965199"/>
                </a:lnTo>
                <a:lnTo>
                  <a:pt x="812243" y="960119"/>
                </a:lnTo>
                <a:lnTo>
                  <a:pt x="853575" y="946149"/>
                </a:lnTo>
                <a:lnTo>
                  <a:pt x="891715" y="922019"/>
                </a:lnTo>
                <a:lnTo>
                  <a:pt x="926609" y="888999"/>
                </a:lnTo>
                <a:lnTo>
                  <a:pt x="951965" y="858519"/>
                </a:lnTo>
                <a:lnTo>
                  <a:pt x="975243" y="825499"/>
                </a:lnTo>
                <a:lnTo>
                  <a:pt x="996371" y="788669"/>
                </a:lnTo>
                <a:lnTo>
                  <a:pt x="1015278" y="748029"/>
                </a:lnTo>
                <a:lnTo>
                  <a:pt x="975402" y="722629"/>
                </a:lnTo>
                <a:lnTo>
                  <a:pt x="940588" y="689609"/>
                </a:lnTo>
                <a:lnTo>
                  <a:pt x="910781" y="652779"/>
                </a:lnTo>
                <a:lnTo>
                  <a:pt x="885931" y="612139"/>
                </a:lnTo>
                <a:lnTo>
                  <a:pt x="865983" y="568959"/>
                </a:lnTo>
                <a:lnTo>
                  <a:pt x="850885" y="523239"/>
                </a:lnTo>
                <a:lnTo>
                  <a:pt x="840584" y="476249"/>
                </a:lnTo>
                <a:lnTo>
                  <a:pt x="835028" y="430529"/>
                </a:lnTo>
                <a:lnTo>
                  <a:pt x="834836" y="420369"/>
                </a:lnTo>
                <a:lnTo>
                  <a:pt x="834764" y="416559"/>
                </a:lnTo>
                <a:lnTo>
                  <a:pt x="834668" y="411479"/>
                </a:lnTo>
                <a:lnTo>
                  <a:pt x="834572" y="406399"/>
                </a:lnTo>
                <a:lnTo>
                  <a:pt x="834452" y="400049"/>
                </a:lnTo>
                <a:lnTo>
                  <a:pt x="834356" y="394969"/>
                </a:lnTo>
                <a:lnTo>
                  <a:pt x="834260" y="389889"/>
                </a:lnTo>
                <a:lnTo>
                  <a:pt x="834164" y="384809"/>
                </a:lnTo>
                <a:lnTo>
                  <a:pt x="837939" y="340359"/>
                </a:lnTo>
                <a:lnTo>
                  <a:pt x="850460" y="285749"/>
                </a:lnTo>
                <a:lnTo>
                  <a:pt x="871144" y="238759"/>
                </a:lnTo>
                <a:lnTo>
                  <a:pt x="899442" y="200659"/>
                </a:lnTo>
                <a:lnTo>
                  <a:pt x="934803" y="173989"/>
                </a:lnTo>
                <a:lnTo>
                  <a:pt x="976676" y="160019"/>
                </a:lnTo>
                <a:lnTo>
                  <a:pt x="1013074" y="160019"/>
                </a:lnTo>
                <a:lnTo>
                  <a:pt x="1044850" y="171449"/>
                </a:lnTo>
                <a:lnTo>
                  <a:pt x="1071968" y="191769"/>
                </a:lnTo>
                <a:lnTo>
                  <a:pt x="1085049" y="209549"/>
                </a:lnTo>
                <a:lnTo>
                  <a:pt x="983556" y="209549"/>
                </a:lnTo>
                <a:lnTo>
                  <a:pt x="958749" y="217169"/>
                </a:lnTo>
                <a:lnTo>
                  <a:pt x="920027" y="252729"/>
                </a:lnTo>
                <a:lnTo>
                  <a:pt x="893859" y="311149"/>
                </a:lnTo>
                <a:lnTo>
                  <a:pt x="886191" y="349249"/>
                </a:lnTo>
                <a:lnTo>
                  <a:pt x="882966" y="389889"/>
                </a:lnTo>
                <a:lnTo>
                  <a:pt x="883742" y="416559"/>
                </a:lnTo>
                <a:lnTo>
                  <a:pt x="883852" y="420369"/>
                </a:lnTo>
                <a:lnTo>
                  <a:pt x="883963" y="424179"/>
                </a:lnTo>
                <a:lnTo>
                  <a:pt x="884037" y="426719"/>
                </a:lnTo>
                <a:lnTo>
                  <a:pt x="884148" y="430529"/>
                </a:lnTo>
                <a:lnTo>
                  <a:pt x="884185" y="431799"/>
                </a:lnTo>
                <a:lnTo>
                  <a:pt x="891413" y="483869"/>
                </a:lnTo>
                <a:lnTo>
                  <a:pt x="905191" y="534669"/>
                </a:lnTo>
                <a:lnTo>
                  <a:pt x="925701" y="584199"/>
                </a:lnTo>
                <a:lnTo>
                  <a:pt x="953122" y="628649"/>
                </a:lnTo>
                <a:lnTo>
                  <a:pt x="987634" y="668019"/>
                </a:lnTo>
                <a:lnTo>
                  <a:pt x="1029419" y="699769"/>
                </a:lnTo>
                <a:lnTo>
                  <a:pt x="1030948" y="701039"/>
                </a:lnTo>
                <a:lnTo>
                  <a:pt x="1032095" y="702309"/>
                </a:lnTo>
                <a:lnTo>
                  <a:pt x="1085156" y="702309"/>
                </a:lnTo>
                <a:lnTo>
                  <a:pt x="1078340" y="722629"/>
                </a:lnTo>
                <a:lnTo>
                  <a:pt x="1119701" y="731519"/>
                </a:lnTo>
                <a:lnTo>
                  <a:pt x="1165290" y="734059"/>
                </a:lnTo>
                <a:lnTo>
                  <a:pt x="1345155" y="734059"/>
                </a:lnTo>
                <a:lnTo>
                  <a:pt x="1325096" y="746759"/>
                </a:lnTo>
                <a:lnTo>
                  <a:pt x="1283198" y="764539"/>
                </a:lnTo>
                <a:lnTo>
                  <a:pt x="1267811" y="768349"/>
                </a:lnTo>
                <a:lnTo>
                  <a:pt x="1059231" y="768349"/>
                </a:lnTo>
                <a:lnTo>
                  <a:pt x="1038305" y="812799"/>
                </a:lnTo>
                <a:lnTo>
                  <a:pt x="1015087" y="853439"/>
                </a:lnTo>
                <a:lnTo>
                  <a:pt x="989575" y="890269"/>
                </a:lnTo>
                <a:lnTo>
                  <a:pt x="961771" y="923289"/>
                </a:lnTo>
                <a:lnTo>
                  <a:pt x="926242" y="957579"/>
                </a:lnTo>
                <a:lnTo>
                  <a:pt x="915245" y="965199"/>
                </a:lnTo>
                <a:close/>
              </a:path>
              <a:path w="1902460" h="1028700">
                <a:moveTo>
                  <a:pt x="1085156" y="702309"/>
                </a:moveTo>
                <a:lnTo>
                  <a:pt x="1033623" y="702309"/>
                </a:lnTo>
                <a:lnTo>
                  <a:pt x="1048104" y="659129"/>
                </a:lnTo>
                <a:lnTo>
                  <a:pt x="1060310" y="613409"/>
                </a:lnTo>
                <a:lnTo>
                  <a:pt x="1070168" y="568959"/>
                </a:lnTo>
                <a:lnTo>
                  <a:pt x="1077604" y="524509"/>
                </a:lnTo>
                <a:lnTo>
                  <a:pt x="1082545" y="480059"/>
                </a:lnTo>
                <a:lnTo>
                  <a:pt x="1085396" y="426719"/>
                </a:lnTo>
                <a:lnTo>
                  <a:pt x="1085343" y="416559"/>
                </a:lnTo>
                <a:lnTo>
                  <a:pt x="1084370" y="377189"/>
                </a:lnTo>
                <a:lnTo>
                  <a:pt x="1084245" y="372109"/>
                </a:lnTo>
                <a:lnTo>
                  <a:pt x="1078444" y="325119"/>
                </a:lnTo>
                <a:lnTo>
                  <a:pt x="1067893" y="283209"/>
                </a:lnTo>
                <a:lnTo>
                  <a:pt x="1052351" y="247649"/>
                </a:lnTo>
                <a:lnTo>
                  <a:pt x="1023543" y="217169"/>
                </a:lnTo>
                <a:lnTo>
                  <a:pt x="983556" y="209549"/>
                </a:lnTo>
                <a:lnTo>
                  <a:pt x="1085049" y="209549"/>
                </a:lnTo>
                <a:lnTo>
                  <a:pt x="1112191" y="261619"/>
                </a:lnTo>
                <a:lnTo>
                  <a:pt x="1124779" y="308609"/>
                </a:lnTo>
                <a:lnTo>
                  <a:pt x="1132175" y="361949"/>
                </a:lnTo>
                <a:lnTo>
                  <a:pt x="1134398" y="420369"/>
                </a:lnTo>
                <a:lnTo>
                  <a:pt x="1131466" y="483869"/>
                </a:lnTo>
                <a:lnTo>
                  <a:pt x="1126161" y="530859"/>
                </a:lnTo>
                <a:lnTo>
                  <a:pt x="1118104" y="579119"/>
                </a:lnTo>
                <a:lnTo>
                  <a:pt x="1107387" y="627379"/>
                </a:lnTo>
                <a:lnTo>
                  <a:pt x="1094102" y="675639"/>
                </a:lnTo>
                <a:lnTo>
                  <a:pt x="1085156" y="702309"/>
                </a:lnTo>
                <a:close/>
              </a:path>
              <a:path w="1902460" h="1028700">
                <a:moveTo>
                  <a:pt x="629247" y="1027429"/>
                </a:moveTo>
                <a:lnTo>
                  <a:pt x="573004" y="1027429"/>
                </a:lnTo>
                <a:lnTo>
                  <a:pt x="580386" y="1015999"/>
                </a:lnTo>
                <a:lnTo>
                  <a:pt x="594975" y="988059"/>
                </a:lnTo>
                <a:lnTo>
                  <a:pt x="608239" y="958849"/>
                </a:lnTo>
                <a:lnTo>
                  <a:pt x="566867" y="927099"/>
                </a:lnTo>
                <a:lnTo>
                  <a:pt x="531989" y="888999"/>
                </a:lnTo>
                <a:lnTo>
                  <a:pt x="503312" y="847089"/>
                </a:lnTo>
                <a:lnTo>
                  <a:pt x="480542" y="801369"/>
                </a:lnTo>
                <a:lnTo>
                  <a:pt x="463386" y="754379"/>
                </a:lnTo>
                <a:lnTo>
                  <a:pt x="450372" y="698499"/>
                </a:lnTo>
                <a:lnTo>
                  <a:pt x="443866" y="642619"/>
                </a:lnTo>
                <a:lnTo>
                  <a:pt x="443739" y="628649"/>
                </a:lnTo>
                <a:lnTo>
                  <a:pt x="443658" y="619759"/>
                </a:lnTo>
                <a:lnTo>
                  <a:pt x="443554" y="608329"/>
                </a:lnTo>
                <a:lnTo>
                  <a:pt x="443461" y="598169"/>
                </a:lnTo>
                <a:lnTo>
                  <a:pt x="443369" y="588009"/>
                </a:lnTo>
                <a:lnTo>
                  <a:pt x="448382" y="535939"/>
                </a:lnTo>
                <a:lnTo>
                  <a:pt x="458406" y="488949"/>
                </a:lnTo>
                <a:lnTo>
                  <a:pt x="472941" y="445769"/>
                </a:lnTo>
                <a:lnTo>
                  <a:pt x="502681" y="394969"/>
                </a:lnTo>
                <a:lnTo>
                  <a:pt x="539730" y="361949"/>
                </a:lnTo>
                <a:lnTo>
                  <a:pt x="582369" y="350519"/>
                </a:lnTo>
                <a:lnTo>
                  <a:pt x="628878" y="361949"/>
                </a:lnTo>
                <a:lnTo>
                  <a:pt x="649618" y="377189"/>
                </a:lnTo>
                <a:lnTo>
                  <a:pt x="668100" y="397509"/>
                </a:lnTo>
                <a:lnTo>
                  <a:pt x="669622" y="400049"/>
                </a:lnTo>
                <a:lnTo>
                  <a:pt x="579640" y="400049"/>
                </a:lnTo>
                <a:lnTo>
                  <a:pt x="555830" y="410209"/>
                </a:lnTo>
                <a:lnTo>
                  <a:pt x="518423" y="464819"/>
                </a:lnTo>
                <a:lnTo>
                  <a:pt x="505462" y="502919"/>
                </a:lnTo>
                <a:lnTo>
                  <a:pt x="496652" y="546099"/>
                </a:lnTo>
                <a:lnTo>
                  <a:pt x="492386" y="591819"/>
                </a:lnTo>
                <a:lnTo>
                  <a:pt x="492474" y="598169"/>
                </a:lnTo>
                <a:lnTo>
                  <a:pt x="492527" y="601979"/>
                </a:lnTo>
                <a:lnTo>
                  <a:pt x="492615" y="608329"/>
                </a:lnTo>
                <a:lnTo>
                  <a:pt x="492738" y="617219"/>
                </a:lnTo>
                <a:lnTo>
                  <a:pt x="492809" y="622299"/>
                </a:lnTo>
                <a:lnTo>
                  <a:pt x="492897" y="628649"/>
                </a:lnTo>
                <a:lnTo>
                  <a:pt x="493021" y="637539"/>
                </a:lnTo>
                <a:lnTo>
                  <a:pt x="493056" y="640079"/>
                </a:lnTo>
                <a:lnTo>
                  <a:pt x="499056" y="689609"/>
                </a:lnTo>
                <a:lnTo>
                  <a:pt x="510779" y="739139"/>
                </a:lnTo>
                <a:lnTo>
                  <a:pt x="528927" y="788669"/>
                </a:lnTo>
                <a:lnTo>
                  <a:pt x="553919" y="834389"/>
                </a:lnTo>
                <a:lnTo>
                  <a:pt x="586292" y="876299"/>
                </a:lnTo>
                <a:lnTo>
                  <a:pt x="626584" y="911859"/>
                </a:lnTo>
                <a:lnTo>
                  <a:pt x="677598" y="911859"/>
                </a:lnTo>
                <a:lnTo>
                  <a:pt x="669390" y="937259"/>
                </a:lnTo>
                <a:lnTo>
                  <a:pt x="681364" y="943609"/>
                </a:lnTo>
                <a:lnTo>
                  <a:pt x="693803" y="948689"/>
                </a:lnTo>
                <a:lnTo>
                  <a:pt x="706744" y="952499"/>
                </a:lnTo>
                <a:lnTo>
                  <a:pt x="720222" y="957579"/>
                </a:lnTo>
                <a:lnTo>
                  <a:pt x="767774" y="965199"/>
                </a:lnTo>
                <a:lnTo>
                  <a:pt x="915245" y="965199"/>
                </a:lnTo>
                <a:lnTo>
                  <a:pt x="887752" y="984249"/>
                </a:lnTo>
                <a:lnTo>
                  <a:pt x="650663" y="984249"/>
                </a:lnTo>
                <a:lnTo>
                  <a:pt x="636480" y="1014729"/>
                </a:lnTo>
                <a:lnTo>
                  <a:pt x="629247" y="1027429"/>
                </a:lnTo>
                <a:close/>
              </a:path>
              <a:path w="1902460" h="1028700">
                <a:moveTo>
                  <a:pt x="677598" y="911859"/>
                </a:moveTo>
                <a:lnTo>
                  <a:pt x="626584" y="911859"/>
                </a:lnTo>
                <a:lnTo>
                  <a:pt x="642356" y="859789"/>
                </a:lnTo>
                <a:lnTo>
                  <a:pt x="654723" y="806449"/>
                </a:lnTo>
                <a:lnTo>
                  <a:pt x="663723" y="751839"/>
                </a:lnTo>
                <a:lnTo>
                  <a:pt x="669390" y="698499"/>
                </a:lnTo>
                <a:lnTo>
                  <a:pt x="671153" y="652779"/>
                </a:lnTo>
                <a:lnTo>
                  <a:pt x="671251" y="650239"/>
                </a:lnTo>
                <a:lnTo>
                  <a:pt x="671349" y="647699"/>
                </a:lnTo>
                <a:lnTo>
                  <a:pt x="671447" y="645159"/>
                </a:lnTo>
                <a:lnTo>
                  <a:pt x="671545" y="642619"/>
                </a:lnTo>
                <a:lnTo>
                  <a:pt x="671643" y="640079"/>
                </a:lnTo>
                <a:lnTo>
                  <a:pt x="671741" y="637539"/>
                </a:lnTo>
                <a:lnTo>
                  <a:pt x="671839" y="634999"/>
                </a:lnTo>
                <a:lnTo>
                  <a:pt x="669486" y="575309"/>
                </a:lnTo>
                <a:lnTo>
                  <a:pt x="662403" y="520699"/>
                </a:lnTo>
                <a:lnTo>
                  <a:pt x="650663" y="473709"/>
                </a:lnTo>
                <a:lnTo>
                  <a:pt x="631983" y="431799"/>
                </a:lnTo>
                <a:lnTo>
                  <a:pt x="579640" y="400049"/>
                </a:lnTo>
                <a:lnTo>
                  <a:pt x="669622" y="400049"/>
                </a:lnTo>
                <a:lnTo>
                  <a:pt x="697291" y="457199"/>
                </a:lnTo>
                <a:lnTo>
                  <a:pt x="708099" y="497839"/>
                </a:lnTo>
                <a:lnTo>
                  <a:pt x="715697" y="543559"/>
                </a:lnTo>
                <a:lnTo>
                  <a:pt x="719883" y="591819"/>
                </a:lnTo>
                <a:lnTo>
                  <a:pt x="719993" y="593089"/>
                </a:lnTo>
                <a:lnTo>
                  <a:pt x="720079" y="598169"/>
                </a:lnTo>
                <a:lnTo>
                  <a:pt x="720143" y="601979"/>
                </a:lnTo>
                <a:lnTo>
                  <a:pt x="720251" y="608329"/>
                </a:lnTo>
                <a:lnTo>
                  <a:pt x="720337" y="613409"/>
                </a:lnTo>
                <a:lnTo>
                  <a:pt x="720444" y="619759"/>
                </a:lnTo>
                <a:lnTo>
                  <a:pt x="720487" y="622299"/>
                </a:lnTo>
                <a:lnTo>
                  <a:pt x="720602" y="652779"/>
                </a:lnTo>
                <a:lnTo>
                  <a:pt x="718605" y="695959"/>
                </a:lnTo>
                <a:lnTo>
                  <a:pt x="718488" y="698499"/>
                </a:lnTo>
                <a:lnTo>
                  <a:pt x="718370" y="701039"/>
                </a:lnTo>
                <a:lnTo>
                  <a:pt x="718311" y="702309"/>
                </a:lnTo>
                <a:lnTo>
                  <a:pt x="713444" y="749299"/>
                </a:lnTo>
                <a:lnTo>
                  <a:pt x="706155" y="797559"/>
                </a:lnTo>
                <a:lnTo>
                  <a:pt x="696407" y="844549"/>
                </a:lnTo>
                <a:lnTo>
                  <a:pt x="684164" y="891539"/>
                </a:lnTo>
                <a:lnTo>
                  <a:pt x="677598" y="911859"/>
                </a:lnTo>
                <a:close/>
              </a:path>
              <a:path w="1902460" h="1028700">
                <a:moveTo>
                  <a:pt x="1881111" y="650239"/>
                </a:moveTo>
                <a:lnTo>
                  <a:pt x="1723521" y="650239"/>
                </a:lnTo>
                <a:lnTo>
                  <a:pt x="1771185" y="645159"/>
                </a:lnTo>
                <a:lnTo>
                  <a:pt x="1818373" y="628649"/>
                </a:lnTo>
                <a:lnTo>
                  <a:pt x="1864518" y="601979"/>
                </a:lnTo>
                <a:lnTo>
                  <a:pt x="1873434" y="598169"/>
                </a:lnTo>
                <a:lnTo>
                  <a:pt x="1882816" y="598169"/>
                </a:lnTo>
                <a:lnTo>
                  <a:pt x="1891553" y="601979"/>
                </a:lnTo>
                <a:lnTo>
                  <a:pt x="1898534" y="608329"/>
                </a:lnTo>
                <a:lnTo>
                  <a:pt x="1902350" y="617219"/>
                </a:lnTo>
                <a:lnTo>
                  <a:pt x="1902404" y="627379"/>
                </a:lnTo>
                <a:lnTo>
                  <a:pt x="1898803" y="636269"/>
                </a:lnTo>
                <a:lnTo>
                  <a:pt x="1891654" y="643889"/>
                </a:lnTo>
                <a:lnTo>
                  <a:pt x="1881111" y="650239"/>
                </a:lnTo>
                <a:close/>
              </a:path>
              <a:path w="1902460" h="1028700">
                <a:moveTo>
                  <a:pt x="1719042" y="701039"/>
                </a:moveTo>
                <a:lnTo>
                  <a:pt x="1675379" y="698499"/>
                </a:lnTo>
                <a:lnTo>
                  <a:pt x="1632186" y="689609"/>
                </a:lnTo>
                <a:lnTo>
                  <a:pt x="1589800" y="676909"/>
                </a:lnTo>
                <a:lnTo>
                  <a:pt x="1548558" y="657859"/>
                </a:lnTo>
                <a:lnTo>
                  <a:pt x="1508798" y="634999"/>
                </a:lnTo>
                <a:lnTo>
                  <a:pt x="1470856" y="608329"/>
                </a:lnTo>
                <a:lnTo>
                  <a:pt x="1562589" y="608329"/>
                </a:lnTo>
                <a:lnTo>
                  <a:pt x="1583371" y="619759"/>
                </a:lnTo>
                <a:lnTo>
                  <a:pt x="1629046" y="637539"/>
                </a:lnTo>
                <a:lnTo>
                  <a:pt x="1675952" y="647699"/>
                </a:lnTo>
                <a:lnTo>
                  <a:pt x="1723521" y="650239"/>
                </a:lnTo>
                <a:lnTo>
                  <a:pt x="1881111" y="650239"/>
                </a:lnTo>
                <a:lnTo>
                  <a:pt x="1849482" y="669289"/>
                </a:lnTo>
                <a:lnTo>
                  <a:pt x="1806431" y="685799"/>
                </a:lnTo>
                <a:lnTo>
                  <a:pt x="1762839" y="697229"/>
                </a:lnTo>
                <a:lnTo>
                  <a:pt x="1719042" y="701039"/>
                </a:lnTo>
                <a:close/>
              </a:path>
              <a:path w="1902460" h="1028700">
                <a:moveTo>
                  <a:pt x="1183943" y="783589"/>
                </a:moveTo>
                <a:lnTo>
                  <a:pt x="1139223" y="783589"/>
                </a:lnTo>
                <a:lnTo>
                  <a:pt x="1097677" y="778509"/>
                </a:lnTo>
                <a:lnTo>
                  <a:pt x="1059231" y="768349"/>
                </a:lnTo>
                <a:lnTo>
                  <a:pt x="1267811" y="768349"/>
                </a:lnTo>
                <a:lnTo>
                  <a:pt x="1231910" y="777239"/>
                </a:lnTo>
                <a:lnTo>
                  <a:pt x="1183943" y="783589"/>
                </a:lnTo>
                <a:close/>
              </a:path>
              <a:path w="1902460" h="1028700">
                <a:moveTo>
                  <a:pt x="802267" y="1013459"/>
                </a:moveTo>
                <a:lnTo>
                  <a:pt x="755464" y="1013459"/>
                </a:lnTo>
                <a:lnTo>
                  <a:pt x="706081" y="1004569"/>
                </a:lnTo>
                <a:lnTo>
                  <a:pt x="691617" y="1000759"/>
                </a:lnTo>
                <a:lnTo>
                  <a:pt x="677512" y="995679"/>
                </a:lnTo>
                <a:lnTo>
                  <a:pt x="663837" y="989329"/>
                </a:lnTo>
                <a:lnTo>
                  <a:pt x="650663" y="984249"/>
                </a:lnTo>
                <a:lnTo>
                  <a:pt x="887752" y="984249"/>
                </a:lnTo>
                <a:lnTo>
                  <a:pt x="846395" y="1002029"/>
                </a:lnTo>
                <a:lnTo>
                  <a:pt x="802267" y="1013459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13797" y="2739985"/>
            <a:ext cx="8915399" cy="5991224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55"/>
              <a:t>HARDWARE</a:t>
            </a:r>
            <a:r>
              <a:rPr dirty="0" spc="-775"/>
              <a:t> </a:t>
            </a:r>
            <a:r>
              <a:rPr dirty="0" spc="-940"/>
              <a:t>PART</a:t>
            </a:r>
          </a:p>
        </p:txBody>
      </p:sp>
      <p:sp>
        <p:nvSpPr>
          <p:cNvPr id="8" name="object 8" descr=""/>
          <p:cNvSpPr/>
          <p:nvPr/>
        </p:nvSpPr>
        <p:spPr>
          <a:xfrm>
            <a:off x="16566439" y="3598152"/>
            <a:ext cx="93345" cy="47625"/>
          </a:xfrm>
          <a:custGeom>
            <a:avLst/>
            <a:gdLst/>
            <a:ahLst/>
            <a:cxnLst/>
            <a:rect l="l" t="t" r="r" b="b"/>
            <a:pathLst>
              <a:path w="93344" h="47625">
                <a:moveTo>
                  <a:pt x="92886" y="47624"/>
                </a:moveTo>
                <a:lnTo>
                  <a:pt x="0" y="47624"/>
                </a:lnTo>
                <a:lnTo>
                  <a:pt x="0" y="0"/>
                </a:lnTo>
                <a:lnTo>
                  <a:pt x="92886" y="0"/>
                </a:lnTo>
                <a:lnTo>
                  <a:pt x="92886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14362752" y="2953010"/>
            <a:ext cx="3683000" cy="42545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7100"/>
              </a:lnSpc>
              <a:spcBef>
                <a:spcPts val="95"/>
              </a:spcBef>
            </a:pPr>
            <a:r>
              <a:rPr dirty="0" u="heavy" sz="3950" spc="-1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Power</a:t>
            </a:r>
            <a:r>
              <a:rPr dirty="0" u="heavy" sz="3950" spc="-28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6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Su</a:t>
            </a:r>
            <a:r>
              <a:rPr dirty="0" sz="3950" spc="-155">
                <a:solidFill>
                  <a:srgbClr val="FFFFFF"/>
                </a:solidFill>
                <a:latin typeface="Microsoft Sans Serif"/>
                <a:cs typeface="Microsoft Sans Serif"/>
              </a:rPr>
              <a:t>p</a:t>
            </a:r>
            <a:r>
              <a:rPr dirty="0" sz="3950" spc="-930">
                <a:solidFill>
                  <a:srgbClr val="FFFFFF"/>
                </a:solidFill>
                <a:latin typeface="Microsoft Sans Serif"/>
                <a:cs typeface="Microsoft Sans Serif"/>
              </a:rPr>
              <a:t>p</a:t>
            </a:r>
            <a:r>
              <a:rPr dirty="0" u="heavy" sz="3950" spc="3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liers: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110">
                <a:solidFill>
                  <a:srgbClr val="FFFFFF"/>
                </a:solidFill>
                <a:latin typeface="Microsoft Sans Serif"/>
                <a:cs typeface="Microsoft Sans Serif"/>
              </a:rPr>
              <a:t>Power</a:t>
            </a:r>
            <a:r>
              <a:rPr dirty="0" sz="3950" spc="-27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Supply </a:t>
            </a:r>
            <a:r>
              <a:rPr dirty="0" sz="3950">
                <a:solidFill>
                  <a:srgbClr val="FFFFFF"/>
                </a:solidFill>
                <a:latin typeface="Microsoft Sans Serif"/>
                <a:cs typeface="Microsoft Sans Serif"/>
              </a:rPr>
              <a:t>provide</a:t>
            </a:r>
            <a:r>
              <a:rPr dirty="0" sz="3950" spc="-2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370">
                <a:solidFill>
                  <a:srgbClr val="FFFFFF"/>
                </a:solidFill>
                <a:latin typeface="Microsoft Sans Serif"/>
                <a:cs typeface="Microsoft Sans Serif"/>
              </a:rPr>
              <a:t>12</a:t>
            </a:r>
            <a:r>
              <a:rPr dirty="0" sz="3950" spc="-28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105">
                <a:solidFill>
                  <a:srgbClr val="FFFFFF"/>
                </a:solidFill>
                <a:latin typeface="Microsoft Sans Serif"/>
                <a:cs typeface="Microsoft Sans Serif"/>
              </a:rPr>
              <a:t>volt</a:t>
            </a:r>
            <a:r>
              <a:rPr dirty="0" sz="3950" spc="-2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50">
                <a:solidFill>
                  <a:srgbClr val="FFFFFF"/>
                </a:solidFill>
                <a:latin typeface="Microsoft Sans Serif"/>
                <a:cs typeface="Microsoft Sans Serif"/>
              </a:rPr>
              <a:t>&amp; </a:t>
            </a:r>
            <a:r>
              <a:rPr dirty="0" sz="3950" spc="-140">
                <a:solidFill>
                  <a:srgbClr val="FFFFFF"/>
                </a:solidFill>
                <a:latin typeface="Microsoft Sans Serif"/>
                <a:cs typeface="Microsoft Sans Serif"/>
              </a:rPr>
              <a:t>5</a:t>
            </a:r>
            <a:r>
              <a:rPr dirty="0" sz="3950" spc="-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105">
                <a:solidFill>
                  <a:srgbClr val="FFFFFF"/>
                </a:solidFill>
                <a:latin typeface="Microsoft Sans Serif"/>
                <a:cs typeface="Microsoft Sans Serif"/>
              </a:rPr>
              <a:t>volt</a:t>
            </a:r>
            <a:r>
              <a:rPr dirty="0" sz="3950" spc="46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145">
                <a:solidFill>
                  <a:srgbClr val="FFFFFF"/>
                </a:solidFill>
                <a:latin typeface="Microsoft Sans Serif"/>
                <a:cs typeface="Microsoft Sans Serif"/>
              </a:rPr>
              <a:t>for</a:t>
            </a:r>
            <a:r>
              <a:rPr dirty="0" sz="3950" spc="-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40">
                <a:solidFill>
                  <a:srgbClr val="FFFFFF"/>
                </a:solidFill>
                <a:latin typeface="Microsoft Sans Serif"/>
                <a:cs typeface="Microsoft Sans Serif"/>
              </a:rPr>
              <a:t>all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project components</a:t>
            </a:r>
            <a:endParaRPr sz="39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904881"/>
            <a:ext cx="3599540" cy="338211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141152" cy="414887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0" y="5929478"/>
            <a:ext cx="434340" cy="826135"/>
          </a:xfrm>
          <a:custGeom>
            <a:avLst/>
            <a:gdLst/>
            <a:ahLst/>
            <a:cxnLst/>
            <a:rect l="l" t="t" r="r" b="b"/>
            <a:pathLst>
              <a:path w="434340" h="826134">
                <a:moveTo>
                  <a:pt x="104016" y="825908"/>
                </a:moveTo>
                <a:lnTo>
                  <a:pt x="69892" y="798690"/>
                </a:lnTo>
                <a:lnTo>
                  <a:pt x="49636" y="764585"/>
                </a:lnTo>
                <a:lnTo>
                  <a:pt x="43309" y="751877"/>
                </a:lnTo>
                <a:lnTo>
                  <a:pt x="36505" y="739441"/>
                </a:lnTo>
                <a:lnTo>
                  <a:pt x="18653" y="708135"/>
                </a:lnTo>
                <a:lnTo>
                  <a:pt x="1383" y="676490"/>
                </a:lnTo>
                <a:lnTo>
                  <a:pt x="0" y="673847"/>
                </a:lnTo>
                <a:lnTo>
                  <a:pt x="0" y="110916"/>
                </a:lnTo>
                <a:lnTo>
                  <a:pt x="29741" y="75138"/>
                </a:lnTo>
                <a:lnTo>
                  <a:pt x="69450" y="31024"/>
                </a:lnTo>
                <a:lnTo>
                  <a:pt x="106111" y="170"/>
                </a:lnTo>
                <a:lnTo>
                  <a:pt x="119321" y="0"/>
                </a:lnTo>
                <a:lnTo>
                  <a:pt x="130679" y="6565"/>
                </a:lnTo>
                <a:lnTo>
                  <a:pt x="147306" y="43869"/>
                </a:lnTo>
                <a:lnTo>
                  <a:pt x="150756" y="85362"/>
                </a:lnTo>
                <a:lnTo>
                  <a:pt x="153986" y="117604"/>
                </a:lnTo>
                <a:lnTo>
                  <a:pt x="160328" y="182010"/>
                </a:lnTo>
                <a:lnTo>
                  <a:pt x="163423" y="231414"/>
                </a:lnTo>
                <a:lnTo>
                  <a:pt x="165832" y="280917"/>
                </a:lnTo>
                <a:lnTo>
                  <a:pt x="165977" y="285102"/>
                </a:lnTo>
                <a:lnTo>
                  <a:pt x="167162" y="287451"/>
                </a:lnTo>
                <a:lnTo>
                  <a:pt x="183171" y="295189"/>
                </a:lnTo>
                <a:lnTo>
                  <a:pt x="194785" y="301071"/>
                </a:lnTo>
                <a:lnTo>
                  <a:pt x="206374" y="307026"/>
                </a:lnTo>
                <a:lnTo>
                  <a:pt x="217988" y="312908"/>
                </a:lnTo>
                <a:lnTo>
                  <a:pt x="256556" y="328818"/>
                </a:lnTo>
                <a:lnTo>
                  <a:pt x="280679" y="337862"/>
                </a:lnTo>
                <a:lnTo>
                  <a:pt x="292692" y="342532"/>
                </a:lnTo>
                <a:lnTo>
                  <a:pt x="305762" y="347958"/>
                </a:lnTo>
                <a:lnTo>
                  <a:pt x="331780" y="359178"/>
                </a:lnTo>
                <a:lnTo>
                  <a:pt x="344814" y="364715"/>
                </a:lnTo>
                <a:lnTo>
                  <a:pt x="350772" y="367113"/>
                </a:lnTo>
                <a:lnTo>
                  <a:pt x="356471" y="370298"/>
                </a:lnTo>
                <a:lnTo>
                  <a:pt x="371193" y="373189"/>
                </a:lnTo>
                <a:lnTo>
                  <a:pt x="377423" y="378726"/>
                </a:lnTo>
                <a:lnTo>
                  <a:pt x="384368" y="382756"/>
                </a:lnTo>
                <a:lnTo>
                  <a:pt x="393733" y="388121"/>
                </a:lnTo>
                <a:lnTo>
                  <a:pt x="403080" y="393603"/>
                </a:lnTo>
                <a:lnTo>
                  <a:pt x="433814" y="425609"/>
                </a:lnTo>
                <a:lnTo>
                  <a:pt x="434093" y="433154"/>
                </a:lnTo>
                <a:lnTo>
                  <a:pt x="432310" y="439835"/>
                </a:lnTo>
                <a:lnTo>
                  <a:pt x="395133" y="461919"/>
                </a:lnTo>
                <a:lnTo>
                  <a:pt x="350327" y="473639"/>
                </a:lnTo>
                <a:lnTo>
                  <a:pt x="278725" y="486644"/>
                </a:lnTo>
                <a:lnTo>
                  <a:pt x="242863" y="493086"/>
                </a:lnTo>
                <a:lnTo>
                  <a:pt x="230101" y="495643"/>
                </a:lnTo>
                <a:lnTo>
                  <a:pt x="204529" y="500904"/>
                </a:lnTo>
                <a:lnTo>
                  <a:pt x="188044" y="504193"/>
                </a:lnTo>
                <a:lnTo>
                  <a:pt x="186544" y="505440"/>
                </a:lnTo>
                <a:lnTo>
                  <a:pt x="186754" y="509428"/>
                </a:lnTo>
                <a:lnTo>
                  <a:pt x="186850" y="531144"/>
                </a:lnTo>
                <a:lnTo>
                  <a:pt x="181744" y="574056"/>
                </a:lnTo>
                <a:lnTo>
                  <a:pt x="172507" y="622327"/>
                </a:lnTo>
                <a:lnTo>
                  <a:pt x="161594" y="676441"/>
                </a:lnTo>
                <a:lnTo>
                  <a:pt x="152254" y="720876"/>
                </a:lnTo>
                <a:lnTo>
                  <a:pt x="137636" y="772113"/>
                </a:lnTo>
                <a:lnTo>
                  <a:pt x="135095" y="779565"/>
                </a:lnTo>
                <a:lnTo>
                  <a:pt x="133143" y="787150"/>
                </a:lnTo>
                <a:lnTo>
                  <a:pt x="131535" y="794808"/>
                </a:lnTo>
                <a:lnTo>
                  <a:pt x="130024" y="802477"/>
                </a:lnTo>
                <a:lnTo>
                  <a:pt x="127198" y="811560"/>
                </a:lnTo>
                <a:lnTo>
                  <a:pt x="122813" y="818496"/>
                </a:lnTo>
                <a:lnTo>
                  <a:pt x="116938" y="823146"/>
                </a:lnTo>
                <a:lnTo>
                  <a:pt x="109638" y="825366"/>
                </a:lnTo>
                <a:lnTo>
                  <a:pt x="104016" y="825908"/>
                </a:lnTo>
                <a:close/>
              </a:path>
            </a:pathLst>
          </a:custGeom>
          <a:solidFill>
            <a:srgbClr val="A337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250047" y="9258682"/>
            <a:ext cx="1902460" cy="1028700"/>
          </a:xfrm>
          <a:custGeom>
            <a:avLst/>
            <a:gdLst/>
            <a:ahLst/>
            <a:cxnLst/>
            <a:rect l="l" t="t" r="r" b="b"/>
            <a:pathLst>
              <a:path w="1902460" h="1028700">
                <a:moveTo>
                  <a:pt x="129140" y="1028317"/>
                </a:moveTo>
                <a:lnTo>
                  <a:pt x="71473" y="1028317"/>
                </a:lnTo>
                <a:lnTo>
                  <a:pt x="51395" y="989236"/>
                </a:lnTo>
                <a:lnTo>
                  <a:pt x="32746" y="942125"/>
                </a:lnTo>
                <a:lnTo>
                  <a:pt x="18322" y="893322"/>
                </a:lnTo>
                <a:lnTo>
                  <a:pt x="8082" y="843643"/>
                </a:lnTo>
                <a:lnTo>
                  <a:pt x="1988" y="793904"/>
                </a:lnTo>
                <a:lnTo>
                  <a:pt x="0" y="744920"/>
                </a:lnTo>
                <a:lnTo>
                  <a:pt x="2075" y="697508"/>
                </a:lnTo>
                <a:lnTo>
                  <a:pt x="10256" y="641248"/>
                </a:lnTo>
                <a:lnTo>
                  <a:pt x="24595" y="590260"/>
                </a:lnTo>
                <a:lnTo>
                  <a:pt x="44837" y="545802"/>
                </a:lnTo>
                <a:lnTo>
                  <a:pt x="70727" y="509133"/>
                </a:lnTo>
                <a:lnTo>
                  <a:pt x="102244" y="481400"/>
                </a:lnTo>
                <a:lnTo>
                  <a:pt x="138430" y="464195"/>
                </a:lnTo>
                <a:lnTo>
                  <a:pt x="179732" y="458443"/>
                </a:lnTo>
                <a:lnTo>
                  <a:pt x="225660" y="465515"/>
                </a:lnTo>
                <a:lnTo>
                  <a:pt x="257000" y="481400"/>
                </a:lnTo>
                <a:lnTo>
                  <a:pt x="281143" y="507915"/>
                </a:lnTo>
                <a:lnTo>
                  <a:pt x="173096" y="507915"/>
                </a:lnTo>
                <a:lnTo>
                  <a:pt x="139284" y="516920"/>
                </a:lnTo>
                <a:lnTo>
                  <a:pt x="88070" y="568326"/>
                </a:lnTo>
                <a:lnTo>
                  <a:pt x="63657" y="628808"/>
                </a:lnTo>
                <a:lnTo>
                  <a:pt x="50996" y="701330"/>
                </a:lnTo>
                <a:lnTo>
                  <a:pt x="49259" y="751159"/>
                </a:lnTo>
                <a:lnTo>
                  <a:pt x="49231" y="751960"/>
                </a:lnTo>
                <a:lnTo>
                  <a:pt x="52412" y="804438"/>
                </a:lnTo>
                <a:lnTo>
                  <a:pt x="60647" y="857553"/>
                </a:lnTo>
                <a:lnTo>
                  <a:pt x="74042" y="910094"/>
                </a:lnTo>
                <a:lnTo>
                  <a:pt x="92702" y="960852"/>
                </a:lnTo>
                <a:lnTo>
                  <a:pt x="116734" y="1008616"/>
                </a:lnTo>
                <a:lnTo>
                  <a:pt x="129140" y="1028317"/>
                </a:lnTo>
                <a:close/>
              </a:path>
              <a:path w="1902460" h="1028700">
                <a:moveTo>
                  <a:pt x="250752" y="1028317"/>
                </a:moveTo>
                <a:lnTo>
                  <a:pt x="198973" y="1028317"/>
                </a:lnTo>
                <a:lnTo>
                  <a:pt x="206216" y="1007708"/>
                </a:lnTo>
                <a:lnTo>
                  <a:pt x="219205" y="966616"/>
                </a:lnTo>
                <a:lnTo>
                  <a:pt x="231011" y="924915"/>
                </a:lnTo>
                <a:lnTo>
                  <a:pt x="244965" y="866119"/>
                </a:lnTo>
                <a:lnTo>
                  <a:pt x="256009" y="807821"/>
                </a:lnTo>
                <a:lnTo>
                  <a:pt x="263674" y="751960"/>
                </a:lnTo>
                <a:lnTo>
                  <a:pt x="267910" y="697508"/>
                </a:lnTo>
                <a:lnTo>
                  <a:pt x="268081" y="647283"/>
                </a:lnTo>
                <a:lnTo>
                  <a:pt x="263880" y="602341"/>
                </a:lnTo>
                <a:lnTo>
                  <a:pt x="250443" y="552196"/>
                </a:lnTo>
                <a:lnTo>
                  <a:pt x="221695" y="516431"/>
                </a:lnTo>
                <a:lnTo>
                  <a:pt x="173096" y="507915"/>
                </a:lnTo>
                <a:lnTo>
                  <a:pt x="281143" y="507915"/>
                </a:lnTo>
                <a:lnTo>
                  <a:pt x="300475" y="546994"/>
                </a:lnTo>
                <a:lnTo>
                  <a:pt x="312037" y="594697"/>
                </a:lnTo>
                <a:lnTo>
                  <a:pt x="316190" y="635168"/>
                </a:lnTo>
                <a:lnTo>
                  <a:pt x="316993" y="679736"/>
                </a:lnTo>
                <a:lnTo>
                  <a:pt x="314654" y="727635"/>
                </a:lnTo>
                <a:lnTo>
                  <a:pt x="309380" y="778093"/>
                </a:lnTo>
                <a:lnTo>
                  <a:pt x="301379" y="830344"/>
                </a:lnTo>
                <a:lnTo>
                  <a:pt x="290857" y="883618"/>
                </a:lnTo>
                <a:lnTo>
                  <a:pt x="278021" y="937145"/>
                </a:lnTo>
                <a:lnTo>
                  <a:pt x="264806" y="984424"/>
                </a:lnTo>
                <a:lnTo>
                  <a:pt x="250752" y="1028317"/>
                </a:lnTo>
                <a:close/>
              </a:path>
              <a:path w="1902460" h="1028700">
                <a:moveTo>
                  <a:pt x="1345155" y="734059"/>
                </a:moveTo>
                <a:lnTo>
                  <a:pt x="1165290" y="734059"/>
                </a:lnTo>
                <a:lnTo>
                  <a:pt x="1215179" y="728979"/>
                </a:lnTo>
                <a:lnTo>
                  <a:pt x="1269439" y="716279"/>
                </a:lnTo>
                <a:lnTo>
                  <a:pt x="1315493" y="695959"/>
                </a:lnTo>
                <a:lnTo>
                  <a:pt x="1358681" y="664209"/>
                </a:lnTo>
                <a:lnTo>
                  <a:pt x="1398430" y="622299"/>
                </a:lnTo>
                <a:lnTo>
                  <a:pt x="1434165" y="575309"/>
                </a:lnTo>
                <a:lnTo>
                  <a:pt x="1421983" y="562609"/>
                </a:lnTo>
                <a:lnTo>
                  <a:pt x="1410087" y="551179"/>
                </a:lnTo>
                <a:lnTo>
                  <a:pt x="1398478" y="538479"/>
                </a:lnTo>
                <a:lnTo>
                  <a:pt x="1357203" y="485139"/>
                </a:lnTo>
                <a:lnTo>
                  <a:pt x="1331027" y="443229"/>
                </a:lnTo>
                <a:lnTo>
                  <a:pt x="1308978" y="400049"/>
                </a:lnTo>
                <a:lnTo>
                  <a:pt x="1291408" y="355599"/>
                </a:lnTo>
                <a:lnTo>
                  <a:pt x="1278668" y="311149"/>
                </a:lnTo>
                <a:lnTo>
                  <a:pt x="1271111" y="266699"/>
                </a:lnTo>
                <a:lnTo>
                  <a:pt x="1269261" y="226059"/>
                </a:lnTo>
                <a:lnTo>
                  <a:pt x="1269145" y="223519"/>
                </a:lnTo>
                <a:lnTo>
                  <a:pt x="1269087" y="222249"/>
                </a:lnTo>
                <a:lnTo>
                  <a:pt x="1272836" y="180339"/>
                </a:lnTo>
                <a:lnTo>
                  <a:pt x="1272949" y="179069"/>
                </a:lnTo>
                <a:lnTo>
                  <a:pt x="1283048" y="135889"/>
                </a:lnTo>
                <a:lnTo>
                  <a:pt x="1299737" y="96519"/>
                </a:lnTo>
                <a:lnTo>
                  <a:pt x="1323365" y="59689"/>
                </a:lnTo>
                <a:lnTo>
                  <a:pt x="1354286" y="25399"/>
                </a:lnTo>
                <a:lnTo>
                  <a:pt x="1397767" y="1269"/>
                </a:lnTo>
                <a:lnTo>
                  <a:pt x="1411998" y="0"/>
                </a:lnTo>
                <a:lnTo>
                  <a:pt x="1431729" y="1269"/>
                </a:lnTo>
                <a:lnTo>
                  <a:pt x="1451173" y="8889"/>
                </a:lnTo>
                <a:lnTo>
                  <a:pt x="1470044" y="21589"/>
                </a:lnTo>
                <a:lnTo>
                  <a:pt x="1488055" y="38099"/>
                </a:lnTo>
                <a:lnTo>
                  <a:pt x="1495964" y="48259"/>
                </a:lnTo>
                <a:lnTo>
                  <a:pt x="1412380" y="48259"/>
                </a:lnTo>
                <a:lnTo>
                  <a:pt x="1400293" y="50799"/>
                </a:lnTo>
                <a:lnTo>
                  <a:pt x="1356730" y="96519"/>
                </a:lnTo>
                <a:lnTo>
                  <a:pt x="1334978" y="135889"/>
                </a:lnTo>
                <a:lnTo>
                  <a:pt x="1322031" y="179069"/>
                </a:lnTo>
                <a:lnTo>
                  <a:pt x="1317259" y="223519"/>
                </a:lnTo>
                <a:lnTo>
                  <a:pt x="1320032" y="269239"/>
                </a:lnTo>
                <a:lnTo>
                  <a:pt x="1329719" y="316229"/>
                </a:lnTo>
                <a:lnTo>
                  <a:pt x="1345689" y="363219"/>
                </a:lnTo>
                <a:lnTo>
                  <a:pt x="1367312" y="407669"/>
                </a:lnTo>
                <a:lnTo>
                  <a:pt x="1393956" y="452119"/>
                </a:lnTo>
                <a:lnTo>
                  <a:pt x="1424993" y="492759"/>
                </a:lnTo>
                <a:lnTo>
                  <a:pt x="1451221" y="521969"/>
                </a:lnTo>
                <a:lnTo>
                  <a:pt x="1460537" y="532129"/>
                </a:lnTo>
                <a:lnTo>
                  <a:pt x="1515238" y="532129"/>
                </a:lnTo>
                <a:lnTo>
                  <a:pt x="1497992" y="565149"/>
                </a:lnTo>
                <a:lnTo>
                  <a:pt x="1539497" y="595629"/>
                </a:lnTo>
                <a:lnTo>
                  <a:pt x="1562589" y="608329"/>
                </a:lnTo>
                <a:lnTo>
                  <a:pt x="1470856" y="608329"/>
                </a:lnTo>
                <a:lnTo>
                  <a:pt x="1438498" y="651509"/>
                </a:lnTo>
                <a:lnTo>
                  <a:pt x="1403149" y="689609"/>
                </a:lnTo>
                <a:lnTo>
                  <a:pt x="1365214" y="721359"/>
                </a:lnTo>
                <a:lnTo>
                  <a:pt x="1345155" y="734059"/>
                </a:lnTo>
                <a:close/>
              </a:path>
              <a:path w="1902460" h="1028700">
                <a:moveTo>
                  <a:pt x="1515238" y="532129"/>
                </a:moveTo>
                <a:lnTo>
                  <a:pt x="1460537" y="532129"/>
                </a:lnTo>
                <a:lnTo>
                  <a:pt x="1486183" y="480059"/>
                </a:lnTo>
                <a:lnTo>
                  <a:pt x="1506967" y="426719"/>
                </a:lnTo>
                <a:lnTo>
                  <a:pt x="1522357" y="373379"/>
                </a:lnTo>
                <a:lnTo>
                  <a:pt x="1531824" y="320039"/>
                </a:lnTo>
                <a:lnTo>
                  <a:pt x="1534835" y="270509"/>
                </a:lnTo>
                <a:lnTo>
                  <a:pt x="1530861" y="226059"/>
                </a:lnTo>
                <a:lnTo>
                  <a:pt x="1505015" y="153669"/>
                </a:lnTo>
                <a:lnTo>
                  <a:pt x="1481361" y="109219"/>
                </a:lnTo>
                <a:lnTo>
                  <a:pt x="1452511" y="71119"/>
                </a:lnTo>
                <a:lnTo>
                  <a:pt x="1412380" y="48259"/>
                </a:lnTo>
                <a:lnTo>
                  <a:pt x="1495964" y="48259"/>
                </a:lnTo>
                <a:lnTo>
                  <a:pt x="1521670" y="81279"/>
                </a:lnTo>
                <a:lnTo>
                  <a:pt x="1549159" y="132079"/>
                </a:lnTo>
                <a:lnTo>
                  <a:pt x="1568836" y="180339"/>
                </a:lnTo>
                <a:lnTo>
                  <a:pt x="1579018" y="217169"/>
                </a:lnTo>
                <a:lnTo>
                  <a:pt x="1583475" y="260349"/>
                </a:lnTo>
                <a:lnTo>
                  <a:pt x="1582008" y="308609"/>
                </a:lnTo>
                <a:lnTo>
                  <a:pt x="1574966" y="359409"/>
                </a:lnTo>
                <a:lnTo>
                  <a:pt x="1562696" y="411479"/>
                </a:lnTo>
                <a:lnTo>
                  <a:pt x="1545545" y="463549"/>
                </a:lnTo>
                <a:lnTo>
                  <a:pt x="1523861" y="515619"/>
                </a:lnTo>
                <a:lnTo>
                  <a:pt x="1515238" y="532129"/>
                </a:lnTo>
                <a:close/>
              </a:path>
              <a:path w="1902460" h="1028700">
                <a:moveTo>
                  <a:pt x="915245" y="965199"/>
                </a:moveTo>
                <a:lnTo>
                  <a:pt x="767774" y="965199"/>
                </a:lnTo>
                <a:lnTo>
                  <a:pt x="812243" y="960119"/>
                </a:lnTo>
                <a:lnTo>
                  <a:pt x="853575" y="946149"/>
                </a:lnTo>
                <a:lnTo>
                  <a:pt x="891715" y="922019"/>
                </a:lnTo>
                <a:lnTo>
                  <a:pt x="926609" y="888999"/>
                </a:lnTo>
                <a:lnTo>
                  <a:pt x="951965" y="858519"/>
                </a:lnTo>
                <a:lnTo>
                  <a:pt x="975243" y="825499"/>
                </a:lnTo>
                <a:lnTo>
                  <a:pt x="996371" y="788669"/>
                </a:lnTo>
                <a:lnTo>
                  <a:pt x="1015278" y="748029"/>
                </a:lnTo>
                <a:lnTo>
                  <a:pt x="975402" y="722629"/>
                </a:lnTo>
                <a:lnTo>
                  <a:pt x="940588" y="689609"/>
                </a:lnTo>
                <a:lnTo>
                  <a:pt x="910781" y="652779"/>
                </a:lnTo>
                <a:lnTo>
                  <a:pt x="885931" y="612139"/>
                </a:lnTo>
                <a:lnTo>
                  <a:pt x="865983" y="568959"/>
                </a:lnTo>
                <a:lnTo>
                  <a:pt x="850885" y="523239"/>
                </a:lnTo>
                <a:lnTo>
                  <a:pt x="840584" y="476249"/>
                </a:lnTo>
                <a:lnTo>
                  <a:pt x="835028" y="430529"/>
                </a:lnTo>
                <a:lnTo>
                  <a:pt x="834836" y="420369"/>
                </a:lnTo>
                <a:lnTo>
                  <a:pt x="834764" y="416559"/>
                </a:lnTo>
                <a:lnTo>
                  <a:pt x="834668" y="411479"/>
                </a:lnTo>
                <a:lnTo>
                  <a:pt x="834572" y="406399"/>
                </a:lnTo>
                <a:lnTo>
                  <a:pt x="834452" y="400049"/>
                </a:lnTo>
                <a:lnTo>
                  <a:pt x="834356" y="394969"/>
                </a:lnTo>
                <a:lnTo>
                  <a:pt x="834260" y="389889"/>
                </a:lnTo>
                <a:lnTo>
                  <a:pt x="834164" y="384809"/>
                </a:lnTo>
                <a:lnTo>
                  <a:pt x="837939" y="340359"/>
                </a:lnTo>
                <a:lnTo>
                  <a:pt x="850460" y="285749"/>
                </a:lnTo>
                <a:lnTo>
                  <a:pt x="871144" y="238759"/>
                </a:lnTo>
                <a:lnTo>
                  <a:pt x="899442" y="200659"/>
                </a:lnTo>
                <a:lnTo>
                  <a:pt x="934803" y="173989"/>
                </a:lnTo>
                <a:lnTo>
                  <a:pt x="976676" y="160019"/>
                </a:lnTo>
                <a:lnTo>
                  <a:pt x="1013074" y="160019"/>
                </a:lnTo>
                <a:lnTo>
                  <a:pt x="1044850" y="171449"/>
                </a:lnTo>
                <a:lnTo>
                  <a:pt x="1071968" y="191769"/>
                </a:lnTo>
                <a:lnTo>
                  <a:pt x="1085049" y="209549"/>
                </a:lnTo>
                <a:lnTo>
                  <a:pt x="983556" y="209549"/>
                </a:lnTo>
                <a:lnTo>
                  <a:pt x="958749" y="217169"/>
                </a:lnTo>
                <a:lnTo>
                  <a:pt x="920027" y="252729"/>
                </a:lnTo>
                <a:lnTo>
                  <a:pt x="893859" y="311149"/>
                </a:lnTo>
                <a:lnTo>
                  <a:pt x="886191" y="349249"/>
                </a:lnTo>
                <a:lnTo>
                  <a:pt x="882966" y="389889"/>
                </a:lnTo>
                <a:lnTo>
                  <a:pt x="883742" y="416559"/>
                </a:lnTo>
                <a:lnTo>
                  <a:pt x="883852" y="420369"/>
                </a:lnTo>
                <a:lnTo>
                  <a:pt x="883963" y="424179"/>
                </a:lnTo>
                <a:lnTo>
                  <a:pt x="884037" y="426719"/>
                </a:lnTo>
                <a:lnTo>
                  <a:pt x="884148" y="430529"/>
                </a:lnTo>
                <a:lnTo>
                  <a:pt x="884185" y="431799"/>
                </a:lnTo>
                <a:lnTo>
                  <a:pt x="891413" y="483869"/>
                </a:lnTo>
                <a:lnTo>
                  <a:pt x="905191" y="534669"/>
                </a:lnTo>
                <a:lnTo>
                  <a:pt x="925701" y="584199"/>
                </a:lnTo>
                <a:lnTo>
                  <a:pt x="953122" y="628649"/>
                </a:lnTo>
                <a:lnTo>
                  <a:pt x="987634" y="668019"/>
                </a:lnTo>
                <a:lnTo>
                  <a:pt x="1029419" y="699769"/>
                </a:lnTo>
                <a:lnTo>
                  <a:pt x="1030948" y="701039"/>
                </a:lnTo>
                <a:lnTo>
                  <a:pt x="1032095" y="702309"/>
                </a:lnTo>
                <a:lnTo>
                  <a:pt x="1085156" y="702309"/>
                </a:lnTo>
                <a:lnTo>
                  <a:pt x="1078340" y="722629"/>
                </a:lnTo>
                <a:lnTo>
                  <a:pt x="1119701" y="731519"/>
                </a:lnTo>
                <a:lnTo>
                  <a:pt x="1165290" y="734059"/>
                </a:lnTo>
                <a:lnTo>
                  <a:pt x="1345155" y="734059"/>
                </a:lnTo>
                <a:lnTo>
                  <a:pt x="1325096" y="746759"/>
                </a:lnTo>
                <a:lnTo>
                  <a:pt x="1283198" y="764539"/>
                </a:lnTo>
                <a:lnTo>
                  <a:pt x="1267811" y="768349"/>
                </a:lnTo>
                <a:lnTo>
                  <a:pt x="1059231" y="768349"/>
                </a:lnTo>
                <a:lnTo>
                  <a:pt x="1038305" y="812799"/>
                </a:lnTo>
                <a:lnTo>
                  <a:pt x="1015087" y="853439"/>
                </a:lnTo>
                <a:lnTo>
                  <a:pt x="989575" y="890269"/>
                </a:lnTo>
                <a:lnTo>
                  <a:pt x="961771" y="923289"/>
                </a:lnTo>
                <a:lnTo>
                  <a:pt x="926242" y="957579"/>
                </a:lnTo>
                <a:lnTo>
                  <a:pt x="915245" y="965199"/>
                </a:lnTo>
                <a:close/>
              </a:path>
              <a:path w="1902460" h="1028700">
                <a:moveTo>
                  <a:pt x="1085156" y="702309"/>
                </a:moveTo>
                <a:lnTo>
                  <a:pt x="1033623" y="702309"/>
                </a:lnTo>
                <a:lnTo>
                  <a:pt x="1048104" y="659129"/>
                </a:lnTo>
                <a:lnTo>
                  <a:pt x="1060310" y="613409"/>
                </a:lnTo>
                <a:lnTo>
                  <a:pt x="1070168" y="568959"/>
                </a:lnTo>
                <a:lnTo>
                  <a:pt x="1077604" y="524509"/>
                </a:lnTo>
                <a:lnTo>
                  <a:pt x="1082545" y="480059"/>
                </a:lnTo>
                <a:lnTo>
                  <a:pt x="1085396" y="426719"/>
                </a:lnTo>
                <a:lnTo>
                  <a:pt x="1085343" y="416559"/>
                </a:lnTo>
                <a:lnTo>
                  <a:pt x="1084370" y="377189"/>
                </a:lnTo>
                <a:lnTo>
                  <a:pt x="1084245" y="372109"/>
                </a:lnTo>
                <a:lnTo>
                  <a:pt x="1078444" y="325119"/>
                </a:lnTo>
                <a:lnTo>
                  <a:pt x="1067893" y="283209"/>
                </a:lnTo>
                <a:lnTo>
                  <a:pt x="1052351" y="247649"/>
                </a:lnTo>
                <a:lnTo>
                  <a:pt x="1023543" y="217169"/>
                </a:lnTo>
                <a:lnTo>
                  <a:pt x="983556" y="209549"/>
                </a:lnTo>
                <a:lnTo>
                  <a:pt x="1085049" y="209549"/>
                </a:lnTo>
                <a:lnTo>
                  <a:pt x="1112191" y="261619"/>
                </a:lnTo>
                <a:lnTo>
                  <a:pt x="1124779" y="308609"/>
                </a:lnTo>
                <a:lnTo>
                  <a:pt x="1132175" y="361949"/>
                </a:lnTo>
                <a:lnTo>
                  <a:pt x="1134398" y="420369"/>
                </a:lnTo>
                <a:lnTo>
                  <a:pt x="1131466" y="483869"/>
                </a:lnTo>
                <a:lnTo>
                  <a:pt x="1126161" y="530859"/>
                </a:lnTo>
                <a:lnTo>
                  <a:pt x="1118104" y="579119"/>
                </a:lnTo>
                <a:lnTo>
                  <a:pt x="1107387" y="627379"/>
                </a:lnTo>
                <a:lnTo>
                  <a:pt x="1094102" y="675639"/>
                </a:lnTo>
                <a:lnTo>
                  <a:pt x="1085156" y="702309"/>
                </a:lnTo>
                <a:close/>
              </a:path>
              <a:path w="1902460" h="1028700">
                <a:moveTo>
                  <a:pt x="629247" y="1027429"/>
                </a:moveTo>
                <a:lnTo>
                  <a:pt x="573004" y="1027429"/>
                </a:lnTo>
                <a:lnTo>
                  <a:pt x="580386" y="1015999"/>
                </a:lnTo>
                <a:lnTo>
                  <a:pt x="594975" y="988059"/>
                </a:lnTo>
                <a:lnTo>
                  <a:pt x="608239" y="958849"/>
                </a:lnTo>
                <a:lnTo>
                  <a:pt x="566867" y="927099"/>
                </a:lnTo>
                <a:lnTo>
                  <a:pt x="531989" y="888999"/>
                </a:lnTo>
                <a:lnTo>
                  <a:pt x="503312" y="847089"/>
                </a:lnTo>
                <a:lnTo>
                  <a:pt x="480542" y="801369"/>
                </a:lnTo>
                <a:lnTo>
                  <a:pt x="463386" y="754379"/>
                </a:lnTo>
                <a:lnTo>
                  <a:pt x="450372" y="698499"/>
                </a:lnTo>
                <a:lnTo>
                  <a:pt x="443866" y="642619"/>
                </a:lnTo>
                <a:lnTo>
                  <a:pt x="443739" y="628649"/>
                </a:lnTo>
                <a:lnTo>
                  <a:pt x="443658" y="619759"/>
                </a:lnTo>
                <a:lnTo>
                  <a:pt x="443554" y="608329"/>
                </a:lnTo>
                <a:lnTo>
                  <a:pt x="443461" y="598169"/>
                </a:lnTo>
                <a:lnTo>
                  <a:pt x="443369" y="588009"/>
                </a:lnTo>
                <a:lnTo>
                  <a:pt x="448382" y="535939"/>
                </a:lnTo>
                <a:lnTo>
                  <a:pt x="458406" y="488949"/>
                </a:lnTo>
                <a:lnTo>
                  <a:pt x="472941" y="445769"/>
                </a:lnTo>
                <a:lnTo>
                  <a:pt x="502681" y="394969"/>
                </a:lnTo>
                <a:lnTo>
                  <a:pt x="539730" y="361949"/>
                </a:lnTo>
                <a:lnTo>
                  <a:pt x="582369" y="350519"/>
                </a:lnTo>
                <a:lnTo>
                  <a:pt x="628878" y="361949"/>
                </a:lnTo>
                <a:lnTo>
                  <a:pt x="649618" y="377189"/>
                </a:lnTo>
                <a:lnTo>
                  <a:pt x="668100" y="397509"/>
                </a:lnTo>
                <a:lnTo>
                  <a:pt x="669622" y="400049"/>
                </a:lnTo>
                <a:lnTo>
                  <a:pt x="579640" y="400049"/>
                </a:lnTo>
                <a:lnTo>
                  <a:pt x="555830" y="410209"/>
                </a:lnTo>
                <a:lnTo>
                  <a:pt x="518423" y="464819"/>
                </a:lnTo>
                <a:lnTo>
                  <a:pt x="505462" y="502919"/>
                </a:lnTo>
                <a:lnTo>
                  <a:pt x="496652" y="546099"/>
                </a:lnTo>
                <a:lnTo>
                  <a:pt x="492386" y="591819"/>
                </a:lnTo>
                <a:lnTo>
                  <a:pt x="492474" y="598169"/>
                </a:lnTo>
                <a:lnTo>
                  <a:pt x="492527" y="601979"/>
                </a:lnTo>
                <a:lnTo>
                  <a:pt x="492615" y="608329"/>
                </a:lnTo>
                <a:lnTo>
                  <a:pt x="492738" y="617219"/>
                </a:lnTo>
                <a:lnTo>
                  <a:pt x="492809" y="622299"/>
                </a:lnTo>
                <a:lnTo>
                  <a:pt x="492897" y="628649"/>
                </a:lnTo>
                <a:lnTo>
                  <a:pt x="493021" y="637539"/>
                </a:lnTo>
                <a:lnTo>
                  <a:pt x="493056" y="640079"/>
                </a:lnTo>
                <a:lnTo>
                  <a:pt x="499056" y="689609"/>
                </a:lnTo>
                <a:lnTo>
                  <a:pt x="510779" y="739139"/>
                </a:lnTo>
                <a:lnTo>
                  <a:pt x="528927" y="788669"/>
                </a:lnTo>
                <a:lnTo>
                  <a:pt x="553919" y="834389"/>
                </a:lnTo>
                <a:lnTo>
                  <a:pt x="586292" y="876299"/>
                </a:lnTo>
                <a:lnTo>
                  <a:pt x="626584" y="911859"/>
                </a:lnTo>
                <a:lnTo>
                  <a:pt x="677598" y="911859"/>
                </a:lnTo>
                <a:lnTo>
                  <a:pt x="669390" y="937259"/>
                </a:lnTo>
                <a:lnTo>
                  <a:pt x="681364" y="943609"/>
                </a:lnTo>
                <a:lnTo>
                  <a:pt x="693803" y="948689"/>
                </a:lnTo>
                <a:lnTo>
                  <a:pt x="706744" y="952499"/>
                </a:lnTo>
                <a:lnTo>
                  <a:pt x="720222" y="957579"/>
                </a:lnTo>
                <a:lnTo>
                  <a:pt x="767774" y="965199"/>
                </a:lnTo>
                <a:lnTo>
                  <a:pt x="915245" y="965199"/>
                </a:lnTo>
                <a:lnTo>
                  <a:pt x="887752" y="984249"/>
                </a:lnTo>
                <a:lnTo>
                  <a:pt x="650663" y="984249"/>
                </a:lnTo>
                <a:lnTo>
                  <a:pt x="636480" y="1014729"/>
                </a:lnTo>
                <a:lnTo>
                  <a:pt x="629247" y="1027429"/>
                </a:lnTo>
                <a:close/>
              </a:path>
              <a:path w="1902460" h="1028700">
                <a:moveTo>
                  <a:pt x="677598" y="911859"/>
                </a:moveTo>
                <a:lnTo>
                  <a:pt x="626584" y="911859"/>
                </a:lnTo>
                <a:lnTo>
                  <a:pt x="642356" y="859789"/>
                </a:lnTo>
                <a:lnTo>
                  <a:pt x="654723" y="806449"/>
                </a:lnTo>
                <a:lnTo>
                  <a:pt x="663723" y="751839"/>
                </a:lnTo>
                <a:lnTo>
                  <a:pt x="669390" y="698499"/>
                </a:lnTo>
                <a:lnTo>
                  <a:pt x="671153" y="652779"/>
                </a:lnTo>
                <a:lnTo>
                  <a:pt x="671251" y="650239"/>
                </a:lnTo>
                <a:lnTo>
                  <a:pt x="671349" y="647699"/>
                </a:lnTo>
                <a:lnTo>
                  <a:pt x="671447" y="645159"/>
                </a:lnTo>
                <a:lnTo>
                  <a:pt x="671545" y="642619"/>
                </a:lnTo>
                <a:lnTo>
                  <a:pt x="671643" y="640079"/>
                </a:lnTo>
                <a:lnTo>
                  <a:pt x="671741" y="637539"/>
                </a:lnTo>
                <a:lnTo>
                  <a:pt x="671839" y="634999"/>
                </a:lnTo>
                <a:lnTo>
                  <a:pt x="669486" y="575309"/>
                </a:lnTo>
                <a:lnTo>
                  <a:pt x="662403" y="520699"/>
                </a:lnTo>
                <a:lnTo>
                  <a:pt x="650663" y="473709"/>
                </a:lnTo>
                <a:lnTo>
                  <a:pt x="631983" y="431799"/>
                </a:lnTo>
                <a:lnTo>
                  <a:pt x="579640" y="400049"/>
                </a:lnTo>
                <a:lnTo>
                  <a:pt x="669622" y="400049"/>
                </a:lnTo>
                <a:lnTo>
                  <a:pt x="697291" y="457199"/>
                </a:lnTo>
                <a:lnTo>
                  <a:pt x="708099" y="497839"/>
                </a:lnTo>
                <a:lnTo>
                  <a:pt x="715697" y="543559"/>
                </a:lnTo>
                <a:lnTo>
                  <a:pt x="719883" y="591819"/>
                </a:lnTo>
                <a:lnTo>
                  <a:pt x="719993" y="593089"/>
                </a:lnTo>
                <a:lnTo>
                  <a:pt x="720079" y="598169"/>
                </a:lnTo>
                <a:lnTo>
                  <a:pt x="720143" y="601979"/>
                </a:lnTo>
                <a:lnTo>
                  <a:pt x="720251" y="608329"/>
                </a:lnTo>
                <a:lnTo>
                  <a:pt x="720337" y="613409"/>
                </a:lnTo>
                <a:lnTo>
                  <a:pt x="720444" y="619759"/>
                </a:lnTo>
                <a:lnTo>
                  <a:pt x="720487" y="622299"/>
                </a:lnTo>
                <a:lnTo>
                  <a:pt x="720602" y="652779"/>
                </a:lnTo>
                <a:lnTo>
                  <a:pt x="718605" y="695959"/>
                </a:lnTo>
                <a:lnTo>
                  <a:pt x="718488" y="698499"/>
                </a:lnTo>
                <a:lnTo>
                  <a:pt x="718370" y="701039"/>
                </a:lnTo>
                <a:lnTo>
                  <a:pt x="718311" y="702309"/>
                </a:lnTo>
                <a:lnTo>
                  <a:pt x="713444" y="749299"/>
                </a:lnTo>
                <a:lnTo>
                  <a:pt x="706155" y="797559"/>
                </a:lnTo>
                <a:lnTo>
                  <a:pt x="696407" y="844549"/>
                </a:lnTo>
                <a:lnTo>
                  <a:pt x="684164" y="891539"/>
                </a:lnTo>
                <a:lnTo>
                  <a:pt x="677598" y="911859"/>
                </a:lnTo>
                <a:close/>
              </a:path>
              <a:path w="1902460" h="1028700">
                <a:moveTo>
                  <a:pt x="1881111" y="650239"/>
                </a:moveTo>
                <a:lnTo>
                  <a:pt x="1723521" y="650239"/>
                </a:lnTo>
                <a:lnTo>
                  <a:pt x="1771185" y="645159"/>
                </a:lnTo>
                <a:lnTo>
                  <a:pt x="1818373" y="628649"/>
                </a:lnTo>
                <a:lnTo>
                  <a:pt x="1864518" y="601979"/>
                </a:lnTo>
                <a:lnTo>
                  <a:pt x="1873434" y="598169"/>
                </a:lnTo>
                <a:lnTo>
                  <a:pt x="1882816" y="598169"/>
                </a:lnTo>
                <a:lnTo>
                  <a:pt x="1891553" y="601979"/>
                </a:lnTo>
                <a:lnTo>
                  <a:pt x="1898534" y="608329"/>
                </a:lnTo>
                <a:lnTo>
                  <a:pt x="1902350" y="617219"/>
                </a:lnTo>
                <a:lnTo>
                  <a:pt x="1902404" y="627379"/>
                </a:lnTo>
                <a:lnTo>
                  <a:pt x="1898803" y="636269"/>
                </a:lnTo>
                <a:lnTo>
                  <a:pt x="1891654" y="643889"/>
                </a:lnTo>
                <a:lnTo>
                  <a:pt x="1881111" y="650239"/>
                </a:lnTo>
                <a:close/>
              </a:path>
              <a:path w="1902460" h="1028700">
                <a:moveTo>
                  <a:pt x="1719042" y="701039"/>
                </a:moveTo>
                <a:lnTo>
                  <a:pt x="1675379" y="698499"/>
                </a:lnTo>
                <a:lnTo>
                  <a:pt x="1632186" y="689609"/>
                </a:lnTo>
                <a:lnTo>
                  <a:pt x="1589800" y="676909"/>
                </a:lnTo>
                <a:lnTo>
                  <a:pt x="1548558" y="657859"/>
                </a:lnTo>
                <a:lnTo>
                  <a:pt x="1508798" y="634999"/>
                </a:lnTo>
                <a:lnTo>
                  <a:pt x="1470856" y="608329"/>
                </a:lnTo>
                <a:lnTo>
                  <a:pt x="1562589" y="608329"/>
                </a:lnTo>
                <a:lnTo>
                  <a:pt x="1583371" y="619759"/>
                </a:lnTo>
                <a:lnTo>
                  <a:pt x="1629046" y="637539"/>
                </a:lnTo>
                <a:lnTo>
                  <a:pt x="1675952" y="647699"/>
                </a:lnTo>
                <a:lnTo>
                  <a:pt x="1723521" y="650239"/>
                </a:lnTo>
                <a:lnTo>
                  <a:pt x="1881111" y="650239"/>
                </a:lnTo>
                <a:lnTo>
                  <a:pt x="1849482" y="669289"/>
                </a:lnTo>
                <a:lnTo>
                  <a:pt x="1806431" y="685799"/>
                </a:lnTo>
                <a:lnTo>
                  <a:pt x="1762839" y="697229"/>
                </a:lnTo>
                <a:lnTo>
                  <a:pt x="1719042" y="701039"/>
                </a:lnTo>
                <a:close/>
              </a:path>
              <a:path w="1902460" h="1028700">
                <a:moveTo>
                  <a:pt x="1183943" y="783589"/>
                </a:moveTo>
                <a:lnTo>
                  <a:pt x="1139223" y="783589"/>
                </a:lnTo>
                <a:lnTo>
                  <a:pt x="1097677" y="778509"/>
                </a:lnTo>
                <a:lnTo>
                  <a:pt x="1059231" y="768349"/>
                </a:lnTo>
                <a:lnTo>
                  <a:pt x="1267811" y="768349"/>
                </a:lnTo>
                <a:lnTo>
                  <a:pt x="1231910" y="777239"/>
                </a:lnTo>
                <a:lnTo>
                  <a:pt x="1183943" y="783589"/>
                </a:lnTo>
                <a:close/>
              </a:path>
              <a:path w="1902460" h="1028700">
                <a:moveTo>
                  <a:pt x="802267" y="1013459"/>
                </a:moveTo>
                <a:lnTo>
                  <a:pt x="755464" y="1013459"/>
                </a:lnTo>
                <a:lnTo>
                  <a:pt x="706081" y="1004569"/>
                </a:lnTo>
                <a:lnTo>
                  <a:pt x="691617" y="1000759"/>
                </a:lnTo>
                <a:lnTo>
                  <a:pt x="677512" y="995679"/>
                </a:lnTo>
                <a:lnTo>
                  <a:pt x="663837" y="989329"/>
                </a:lnTo>
                <a:lnTo>
                  <a:pt x="650663" y="984249"/>
                </a:lnTo>
                <a:lnTo>
                  <a:pt x="887752" y="984249"/>
                </a:lnTo>
                <a:lnTo>
                  <a:pt x="846395" y="1002029"/>
                </a:lnTo>
                <a:lnTo>
                  <a:pt x="802267" y="1013459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57568" y="2886247"/>
            <a:ext cx="3428999" cy="3933824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087263" y="2837493"/>
            <a:ext cx="3876674" cy="387667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158238" y="2764362"/>
            <a:ext cx="5610224" cy="4057649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55"/>
              <a:t>HARDWARE</a:t>
            </a:r>
            <a:r>
              <a:rPr dirty="0" spc="-775"/>
              <a:t> </a:t>
            </a:r>
            <a:r>
              <a:rPr dirty="0" spc="-940"/>
              <a:t>PART</a:t>
            </a:r>
          </a:p>
        </p:txBody>
      </p:sp>
      <p:sp>
        <p:nvSpPr>
          <p:cNvPr id="10" name="object 10" descr=""/>
          <p:cNvSpPr txBox="1"/>
          <p:nvPr/>
        </p:nvSpPr>
        <p:spPr>
          <a:xfrm>
            <a:off x="2114051" y="6675271"/>
            <a:ext cx="2956560" cy="2844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7100"/>
              </a:lnSpc>
              <a:spcBef>
                <a:spcPts val="95"/>
              </a:spcBef>
            </a:pPr>
            <a:r>
              <a:rPr dirty="0" u="heavy" sz="39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Water</a:t>
            </a:r>
            <a:r>
              <a:rPr dirty="0" u="heavy" sz="3950" spc="-1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5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Heater</a:t>
            </a:r>
            <a:r>
              <a:rPr dirty="0" sz="395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u="heavy" sz="39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220</a:t>
            </a:r>
            <a:r>
              <a:rPr dirty="0" u="heavy" sz="3950" spc="-27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V:</a:t>
            </a:r>
            <a:r>
              <a:rPr dirty="0" u="heavy" sz="3950" spc="-27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sz="3950" spc="120">
                <a:solidFill>
                  <a:srgbClr val="FFFFFF"/>
                </a:solidFill>
                <a:latin typeface="Microsoft Sans Serif"/>
                <a:cs typeface="Microsoft Sans Serif"/>
              </a:rPr>
              <a:t>for </a:t>
            </a:r>
            <a:r>
              <a:rPr dirty="0" sz="3950" spc="-55">
                <a:solidFill>
                  <a:srgbClr val="FFFFFF"/>
                </a:solidFill>
                <a:latin typeface="Microsoft Sans Serif"/>
                <a:cs typeface="Microsoft Sans Serif"/>
              </a:rPr>
              <a:t>heating</a:t>
            </a:r>
            <a:r>
              <a:rPr dirty="0" sz="3950" spc="-2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25">
                <a:solidFill>
                  <a:srgbClr val="FFFFFF"/>
                </a:solidFill>
                <a:latin typeface="Microsoft Sans Serif"/>
                <a:cs typeface="Microsoft Sans Serif"/>
              </a:rPr>
              <a:t>the </a:t>
            </a:r>
            <a:r>
              <a:rPr dirty="0" sz="3950" spc="40">
                <a:solidFill>
                  <a:srgbClr val="FFFFFF"/>
                </a:solidFill>
                <a:latin typeface="Microsoft Sans Serif"/>
                <a:cs typeface="Microsoft Sans Serif"/>
              </a:rPr>
              <a:t>water</a:t>
            </a:r>
            <a:endParaRPr sz="3950">
              <a:latin typeface="Microsoft Sans Serif"/>
              <a:cs typeface="Microsoft Sans Serif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986643" y="6827825"/>
            <a:ext cx="3857625" cy="21399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7100"/>
              </a:lnSpc>
              <a:spcBef>
                <a:spcPts val="95"/>
              </a:spcBef>
            </a:pPr>
            <a:r>
              <a:rPr dirty="0" sz="3950" spc="-130">
                <a:solidFill>
                  <a:srgbClr val="FFFFFF"/>
                </a:solidFill>
                <a:latin typeface="Microsoft Sans Serif"/>
                <a:cs typeface="Microsoft Sans Serif"/>
              </a:rPr>
              <a:t>channel</a:t>
            </a:r>
            <a:r>
              <a:rPr dirty="0" sz="3950" spc="-2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50">
                <a:solidFill>
                  <a:srgbClr val="FFFFFF"/>
                </a:solidFill>
                <a:latin typeface="Microsoft Sans Serif"/>
                <a:cs typeface="Microsoft Sans Serif"/>
              </a:rPr>
              <a:t>relay:for </a:t>
            </a:r>
            <a:r>
              <a:rPr dirty="0" sz="3950">
                <a:solidFill>
                  <a:srgbClr val="FFFFFF"/>
                </a:solidFill>
                <a:latin typeface="Microsoft Sans Serif"/>
                <a:cs typeface="Microsoft Sans Serif"/>
              </a:rPr>
              <a:t>controlling</a:t>
            </a:r>
            <a:r>
              <a:rPr dirty="0" sz="395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35">
                <a:solidFill>
                  <a:srgbClr val="FFFFFF"/>
                </a:solidFill>
                <a:latin typeface="Microsoft Sans Serif"/>
                <a:cs typeface="Microsoft Sans Serif"/>
              </a:rPr>
              <a:t>heater </a:t>
            </a:r>
            <a:r>
              <a:rPr dirty="0" sz="3950" spc="-55">
                <a:solidFill>
                  <a:srgbClr val="FFFFFF"/>
                </a:solidFill>
                <a:latin typeface="Microsoft Sans Serif"/>
                <a:cs typeface="Microsoft Sans Serif"/>
              </a:rPr>
              <a:t>and</a:t>
            </a:r>
            <a:r>
              <a:rPr dirty="0" sz="3950" spc="-29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50">
                <a:solidFill>
                  <a:srgbClr val="FFFFFF"/>
                </a:solidFill>
                <a:latin typeface="Microsoft Sans Serif"/>
                <a:cs typeface="Microsoft Sans Serif"/>
              </a:rPr>
              <a:t>water</a:t>
            </a:r>
            <a:r>
              <a:rPr dirty="0" sz="3950" spc="-28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pumps</a:t>
            </a:r>
            <a:endParaRPr sz="3950">
              <a:latin typeface="Microsoft Sans Serif"/>
              <a:cs typeface="Microsoft Sans Serif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0697558" y="7027696"/>
            <a:ext cx="4967605" cy="14351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7100"/>
              </a:lnSpc>
              <a:spcBef>
                <a:spcPts val="95"/>
              </a:spcBef>
            </a:pPr>
            <a:r>
              <a:rPr dirty="0" sz="3950" spc="-75">
                <a:solidFill>
                  <a:srgbClr val="FFFFFF"/>
                </a:solidFill>
                <a:latin typeface="Microsoft Sans Serif"/>
                <a:cs typeface="Microsoft Sans Serif"/>
              </a:rPr>
              <a:t>LN298N:for</a:t>
            </a:r>
            <a:r>
              <a:rPr dirty="0" sz="3950" spc="-2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controlling </a:t>
            </a:r>
            <a:r>
              <a:rPr dirty="0" sz="3950" spc="-35">
                <a:solidFill>
                  <a:srgbClr val="FFFFFF"/>
                </a:solidFill>
                <a:latin typeface="Microsoft Sans Serif"/>
                <a:cs typeface="Microsoft Sans Serif"/>
              </a:rPr>
              <a:t>stepper</a:t>
            </a:r>
            <a:r>
              <a:rPr dirty="0" sz="3950" spc="-2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motors</a:t>
            </a:r>
            <a:endParaRPr sz="39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904881"/>
            <a:ext cx="3599540" cy="338211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613" y="2854959"/>
            <a:ext cx="3445299" cy="3505199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0" y="5929478"/>
            <a:ext cx="434340" cy="826135"/>
          </a:xfrm>
          <a:custGeom>
            <a:avLst/>
            <a:gdLst/>
            <a:ahLst/>
            <a:cxnLst/>
            <a:rect l="l" t="t" r="r" b="b"/>
            <a:pathLst>
              <a:path w="434340" h="826134">
                <a:moveTo>
                  <a:pt x="104016" y="825908"/>
                </a:moveTo>
                <a:lnTo>
                  <a:pt x="69892" y="798690"/>
                </a:lnTo>
                <a:lnTo>
                  <a:pt x="49636" y="764585"/>
                </a:lnTo>
                <a:lnTo>
                  <a:pt x="43309" y="751877"/>
                </a:lnTo>
                <a:lnTo>
                  <a:pt x="36505" y="739441"/>
                </a:lnTo>
                <a:lnTo>
                  <a:pt x="18653" y="708135"/>
                </a:lnTo>
                <a:lnTo>
                  <a:pt x="1383" y="676490"/>
                </a:lnTo>
                <a:lnTo>
                  <a:pt x="0" y="673847"/>
                </a:lnTo>
                <a:lnTo>
                  <a:pt x="0" y="110916"/>
                </a:lnTo>
                <a:lnTo>
                  <a:pt x="29741" y="75138"/>
                </a:lnTo>
                <a:lnTo>
                  <a:pt x="69450" y="31024"/>
                </a:lnTo>
                <a:lnTo>
                  <a:pt x="106111" y="170"/>
                </a:lnTo>
                <a:lnTo>
                  <a:pt x="119321" y="0"/>
                </a:lnTo>
                <a:lnTo>
                  <a:pt x="130679" y="6565"/>
                </a:lnTo>
                <a:lnTo>
                  <a:pt x="147306" y="43869"/>
                </a:lnTo>
                <a:lnTo>
                  <a:pt x="150756" y="85362"/>
                </a:lnTo>
                <a:lnTo>
                  <a:pt x="153986" y="117604"/>
                </a:lnTo>
                <a:lnTo>
                  <a:pt x="160328" y="182010"/>
                </a:lnTo>
                <a:lnTo>
                  <a:pt x="163423" y="231414"/>
                </a:lnTo>
                <a:lnTo>
                  <a:pt x="165832" y="280917"/>
                </a:lnTo>
                <a:lnTo>
                  <a:pt x="165977" y="285102"/>
                </a:lnTo>
                <a:lnTo>
                  <a:pt x="167162" y="287451"/>
                </a:lnTo>
                <a:lnTo>
                  <a:pt x="183171" y="295189"/>
                </a:lnTo>
                <a:lnTo>
                  <a:pt x="194785" y="301071"/>
                </a:lnTo>
                <a:lnTo>
                  <a:pt x="206374" y="307026"/>
                </a:lnTo>
                <a:lnTo>
                  <a:pt x="217988" y="312908"/>
                </a:lnTo>
                <a:lnTo>
                  <a:pt x="256556" y="328818"/>
                </a:lnTo>
                <a:lnTo>
                  <a:pt x="280679" y="337862"/>
                </a:lnTo>
                <a:lnTo>
                  <a:pt x="292692" y="342532"/>
                </a:lnTo>
                <a:lnTo>
                  <a:pt x="305762" y="347958"/>
                </a:lnTo>
                <a:lnTo>
                  <a:pt x="331780" y="359178"/>
                </a:lnTo>
                <a:lnTo>
                  <a:pt x="344814" y="364715"/>
                </a:lnTo>
                <a:lnTo>
                  <a:pt x="350772" y="367113"/>
                </a:lnTo>
                <a:lnTo>
                  <a:pt x="356471" y="370298"/>
                </a:lnTo>
                <a:lnTo>
                  <a:pt x="371193" y="373189"/>
                </a:lnTo>
                <a:lnTo>
                  <a:pt x="377423" y="378726"/>
                </a:lnTo>
                <a:lnTo>
                  <a:pt x="384368" y="382756"/>
                </a:lnTo>
                <a:lnTo>
                  <a:pt x="393733" y="388121"/>
                </a:lnTo>
                <a:lnTo>
                  <a:pt x="403080" y="393603"/>
                </a:lnTo>
                <a:lnTo>
                  <a:pt x="433814" y="425609"/>
                </a:lnTo>
                <a:lnTo>
                  <a:pt x="434093" y="433154"/>
                </a:lnTo>
                <a:lnTo>
                  <a:pt x="432310" y="439835"/>
                </a:lnTo>
                <a:lnTo>
                  <a:pt x="395133" y="461919"/>
                </a:lnTo>
                <a:lnTo>
                  <a:pt x="350327" y="473639"/>
                </a:lnTo>
                <a:lnTo>
                  <a:pt x="278725" y="486644"/>
                </a:lnTo>
                <a:lnTo>
                  <a:pt x="242863" y="493086"/>
                </a:lnTo>
                <a:lnTo>
                  <a:pt x="230101" y="495643"/>
                </a:lnTo>
                <a:lnTo>
                  <a:pt x="204529" y="500904"/>
                </a:lnTo>
                <a:lnTo>
                  <a:pt x="188044" y="504193"/>
                </a:lnTo>
                <a:lnTo>
                  <a:pt x="186544" y="505440"/>
                </a:lnTo>
                <a:lnTo>
                  <a:pt x="186754" y="509428"/>
                </a:lnTo>
                <a:lnTo>
                  <a:pt x="186850" y="531144"/>
                </a:lnTo>
                <a:lnTo>
                  <a:pt x="181744" y="574056"/>
                </a:lnTo>
                <a:lnTo>
                  <a:pt x="172507" y="622327"/>
                </a:lnTo>
                <a:lnTo>
                  <a:pt x="161594" y="676441"/>
                </a:lnTo>
                <a:lnTo>
                  <a:pt x="152254" y="720876"/>
                </a:lnTo>
                <a:lnTo>
                  <a:pt x="137636" y="772113"/>
                </a:lnTo>
                <a:lnTo>
                  <a:pt x="135095" y="779565"/>
                </a:lnTo>
                <a:lnTo>
                  <a:pt x="133143" y="787150"/>
                </a:lnTo>
                <a:lnTo>
                  <a:pt x="131535" y="794808"/>
                </a:lnTo>
                <a:lnTo>
                  <a:pt x="130024" y="802477"/>
                </a:lnTo>
                <a:lnTo>
                  <a:pt x="127198" y="811560"/>
                </a:lnTo>
                <a:lnTo>
                  <a:pt x="122813" y="818496"/>
                </a:lnTo>
                <a:lnTo>
                  <a:pt x="116938" y="823146"/>
                </a:lnTo>
                <a:lnTo>
                  <a:pt x="109638" y="825366"/>
                </a:lnTo>
                <a:lnTo>
                  <a:pt x="104016" y="825908"/>
                </a:lnTo>
                <a:close/>
              </a:path>
            </a:pathLst>
          </a:custGeom>
          <a:solidFill>
            <a:srgbClr val="A337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250047" y="9258682"/>
            <a:ext cx="1902460" cy="1028700"/>
          </a:xfrm>
          <a:custGeom>
            <a:avLst/>
            <a:gdLst/>
            <a:ahLst/>
            <a:cxnLst/>
            <a:rect l="l" t="t" r="r" b="b"/>
            <a:pathLst>
              <a:path w="1902460" h="1028700">
                <a:moveTo>
                  <a:pt x="129140" y="1028317"/>
                </a:moveTo>
                <a:lnTo>
                  <a:pt x="71473" y="1028317"/>
                </a:lnTo>
                <a:lnTo>
                  <a:pt x="51395" y="989236"/>
                </a:lnTo>
                <a:lnTo>
                  <a:pt x="32746" y="942125"/>
                </a:lnTo>
                <a:lnTo>
                  <a:pt x="18322" y="893322"/>
                </a:lnTo>
                <a:lnTo>
                  <a:pt x="8082" y="843643"/>
                </a:lnTo>
                <a:lnTo>
                  <a:pt x="1988" y="793904"/>
                </a:lnTo>
                <a:lnTo>
                  <a:pt x="0" y="744920"/>
                </a:lnTo>
                <a:lnTo>
                  <a:pt x="2075" y="697508"/>
                </a:lnTo>
                <a:lnTo>
                  <a:pt x="10256" y="641248"/>
                </a:lnTo>
                <a:lnTo>
                  <a:pt x="24595" y="590260"/>
                </a:lnTo>
                <a:lnTo>
                  <a:pt x="44837" y="545802"/>
                </a:lnTo>
                <a:lnTo>
                  <a:pt x="70727" y="509133"/>
                </a:lnTo>
                <a:lnTo>
                  <a:pt x="102244" y="481400"/>
                </a:lnTo>
                <a:lnTo>
                  <a:pt x="138430" y="464195"/>
                </a:lnTo>
                <a:lnTo>
                  <a:pt x="179732" y="458443"/>
                </a:lnTo>
                <a:lnTo>
                  <a:pt x="225660" y="465515"/>
                </a:lnTo>
                <a:lnTo>
                  <a:pt x="257000" y="481400"/>
                </a:lnTo>
                <a:lnTo>
                  <a:pt x="281143" y="507915"/>
                </a:lnTo>
                <a:lnTo>
                  <a:pt x="173096" y="507915"/>
                </a:lnTo>
                <a:lnTo>
                  <a:pt x="139284" y="516920"/>
                </a:lnTo>
                <a:lnTo>
                  <a:pt x="88070" y="568326"/>
                </a:lnTo>
                <a:lnTo>
                  <a:pt x="63657" y="628808"/>
                </a:lnTo>
                <a:lnTo>
                  <a:pt x="50996" y="701330"/>
                </a:lnTo>
                <a:lnTo>
                  <a:pt x="49259" y="751159"/>
                </a:lnTo>
                <a:lnTo>
                  <a:pt x="49231" y="751960"/>
                </a:lnTo>
                <a:lnTo>
                  <a:pt x="52412" y="804438"/>
                </a:lnTo>
                <a:lnTo>
                  <a:pt x="60647" y="857553"/>
                </a:lnTo>
                <a:lnTo>
                  <a:pt x="74042" y="910094"/>
                </a:lnTo>
                <a:lnTo>
                  <a:pt x="92702" y="960852"/>
                </a:lnTo>
                <a:lnTo>
                  <a:pt x="116734" y="1008616"/>
                </a:lnTo>
                <a:lnTo>
                  <a:pt x="129140" y="1028317"/>
                </a:lnTo>
                <a:close/>
              </a:path>
              <a:path w="1902460" h="1028700">
                <a:moveTo>
                  <a:pt x="250752" y="1028317"/>
                </a:moveTo>
                <a:lnTo>
                  <a:pt x="198973" y="1028317"/>
                </a:lnTo>
                <a:lnTo>
                  <a:pt x="206216" y="1007708"/>
                </a:lnTo>
                <a:lnTo>
                  <a:pt x="219205" y="966616"/>
                </a:lnTo>
                <a:lnTo>
                  <a:pt x="231011" y="924915"/>
                </a:lnTo>
                <a:lnTo>
                  <a:pt x="244965" y="866119"/>
                </a:lnTo>
                <a:lnTo>
                  <a:pt x="256009" y="807821"/>
                </a:lnTo>
                <a:lnTo>
                  <a:pt x="263674" y="751960"/>
                </a:lnTo>
                <a:lnTo>
                  <a:pt x="267910" y="697508"/>
                </a:lnTo>
                <a:lnTo>
                  <a:pt x="268081" y="647283"/>
                </a:lnTo>
                <a:lnTo>
                  <a:pt x="263880" y="602341"/>
                </a:lnTo>
                <a:lnTo>
                  <a:pt x="250443" y="552196"/>
                </a:lnTo>
                <a:lnTo>
                  <a:pt x="221695" y="516431"/>
                </a:lnTo>
                <a:lnTo>
                  <a:pt x="173096" y="507915"/>
                </a:lnTo>
                <a:lnTo>
                  <a:pt x="281143" y="507915"/>
                </a:lnTo>
                <a:lnTo>
                  <a:pt x="300475" y="546994"/>
                </a:lnTo>
                <a:lnTo>
                  <a:pt x="312037" y="594697"/>
                </a:lnTo>
                <a:lnTo>
                  <a:pt x="316190" y="635168"/>
                </a:lnTo>
                <a:lnTo>
                  <a:pt x="316993" y="679736"/>
                </a:lnTo>
                <a:lnTo>
                  <a:pt x="314654" y="727635"/>
                </a:lnTo>
                <a:lnTo>
                  <a:pt x="309380" y="778093"/>
                </a:lnTo>
                <a:lnTo>
                  <a:pt x="301379" y="830344"/>
                </a:lnTo>
                <a:lnTo>
                  <a:pt x="290857" y="883618"/>
                </a:lnTo>
                <a:lnTo>
                  <a:pt x="278021" y="937145"/>
                </a:lnTo>
                <a:lnTo>
                  <a:pt x="264806" y="984424"/>
                </a:lnTo>
                <a:lnTo>
                  <a:pt x="250752" y="1028317"/>
                </a:lnTo>
                <a:close/>
              </a:path>
              <a:path w="1902460" h="1028700">
                <a:moveTo>
                  <a:pt x="1345155" y="734059"/>
                </a:moveTo>
                <a:lnTo>
                  <a:pt x="1165290" y="734059"/>
                </a:lnTo>
                <a:lnTo>
                  <a:pt x="1215179" y="728979"/>
                </a:lnTo>
                <a:lnTo>
                  <a:pt x="1269439" y="716279"/>
                </a:lnTo>
                <a:lnTo>
                  <a:pt x="1315493" y="695959"/>
                </a:lnTo>
                <a:lnTo>
                  <a:pt x="1358681" y="664209"/>
                </a:lnTo>
                <a:lnTo>
                  <a:pt x="1398430" y="622299"/>
                </a:lnTo>
                <a:lnTo>
                  <a:pt x="1434165" y="575309"/>
                </a:lnTo>
                <a:lnTo>
                  <a:pt x="1421983" y="562609"/>
                </a:lnTo>
                <a:lnTo>
                  <a:pt x="1410087" y="551179"/>
                </a:lnTo>
                <a:lnTo>
                  <a:pt x="1398478" y="538479"/>
                </a:lnTo>
                <a:lnTo>
                  <a:pt x="1357203" y="485139"/>
                </a:lnTo>
                <a:lnTo>
                  <a:pt x="1331027" y="443229"/>
                </a:lnTo>
                <a:lnTo>
                  <a:pt x="1308978" y="400049"/>
                </a:lnTo>
                <a:lnTo>
                  <a:pt x="1291408" y="355599"/>
                </a:lnTo>
                <a:lnTo>
                  <a:pt x="1278668" y="311149"/>
                </a:lnTo>
                <a:lnTo>
                  <a:pt x="1271111" y="266699"/>
                </a:lnTo>
                <a:lnTo>
                  <a:pt x="1269261" y="226059"/>
                </a:lnTo>
                <a:lnTo>
                  <a:pt x="1269145" y="223519"/>
                </a:lnTo>
                <a:lnTo>
                  <a:pt x="1269087" y="222249"/>
                </a:lnTo>
                <a:lnTo>
                  <a:pt x="1272836" y="180339"/>
                </a:lnTo>
                <a:lnTo>
                  <a:pt x="1272949" y="179069"/>
                </a:lnTo>
                <a:lnTo>
                  <a:pt x="1283048" y="135889"/>
                </a:lnTo>
                <a:lnTo>
                  <a:pt x="1299737" y="96519"/>
                </a:lnTo>
                <a:lnTo>
                  <a:pt x="1323365" y="59689"/>
                </a:lnTo>
                <a:lnTo>
                  <a:pt x="1354286" y="25399"/>
                </a:lnTo>
                <a:lnTo>
                  <a:pt x="1397767" y="1269"/>
                </a:lnTo>
                <a:lnTo>
                  <a:pt x="1411998" y="0"/>
                </a:lnTo>
                <a:lnTo>
                  <a:pt x="1431729" y="1269"/>
                </a:lnTo>
                <a:lnTo>
                  <a:pt x="1451173" y="8889"/>
                </a:lnTo>
                <a:lnTo>
                  <a:pt x="1470044" y="21589"/>
                </a:lnTo>
                <a:lnTo>
                  <a:pt x="1488055" y="38099"/>
                </a:lnTo>
                <a:lnTo>
                  <a:pt x="1495964" y="48259"/>
                </a:lnTo>
                <a:lnTo>
                  <a:pt x="1412380" y="48259"/>
                </a:lnTo>
                <a:lnTo>
                  <a:pt x="1400293" y="50799"/>
                </a:lnTo>
                <a:lnTo>
                  <a:pt x="1356730" y="96519"/>
                </a:lnTo>
                <a:lnTo>
                  <a:pt x="1334978" y="135889"/>
                </a:lnTo>
                <a:lnTo>
                  <a:pt x="1322031" y="179069"/>
                </a:lnTo>
                <a:lnTo>
                  <a:pt x="1317259" y="223519"/>
                </a:lnTo>
                <a:lnTo>
                  <a:pt x="1320032" y="269239"/>
                </a:lnTo>
                <a:lnTo>
                  <a:pt x="1329719" y="316229"/>
                </a:lnTo>
                <a:lnTo>
                  <a:pt x="1345689" y="363219"/>
                </a:lnTo>
                <a:lnTo>
                  <a:pt x="1367312" y="407669"/>
                </a:lnTo>
                <a:lnTo>
                  <a:pt x="1393956" y="452119"/>
                </a:lnTo>
                <a:lnTo>
                  <a:pt x="1424993" y="492759"/>
                </a:lnTo>
                <a:lnTo>
                  <a:pt x="1451221" y="521969"/>
                </a:lnTo>
                <a:lnTo>
                  <a:pt x="1460537" y="532129"/>
                </a:lnTo>
                <a:lnTo>
                  <a:pt x="1515238" y="532129"/>
                </a:lnTo>
                <a:lnTo>
                  <a:pt x="1497992" y="565149"/>
                </a:lnTo>
                <a:lnTo>
                  <a:pt x="1539497" y="595629"/>
                </a:lnTo>
                <a:lnTo>
                  <a:pt x="1562589" y="608329"/>
                </a:lnTo>
                <a:lnTo>
                  <a:pt x="1470856" y="608329"/>
                </a:lnTo>
                <a:lnTo>
                  <a:pt x="1438498" y="651509"/>
                </a:lnTo>
                <a:lnTo>
                  <a:pt x="1403149" y="689609"/>
                </a:lnTo>
                <a:lnTo>
                  <a:pt x="1365214" y="721359"/>
                </a:lnTo>
                <a:lnTo>
                  <a:pt x="1345155" y="734059"/>
                </a:lnTo>
                <a:close/>
              </a:path>
              <a:path w="1902460" h="1028700">
                <a:moveTo>
                  <a:pt x="1515238" y="532129"/>
                </a:moveTo>
                <a:lnTo>
                  <a:pt x="1460537" y="532129"/>
                </a:lnTo>
                <a:lnTo>
                  <a:pt x="1486183" y="480059"/>
                </a:lnTo>
                <a:lnTo>
                  <a:pt x="1506967" y="426719"/>
                </a:lnTo>
                <a:lnTo>
                  <a:pt x="1522357" y="373379"/>
                </a:lnTo>
                <a:lnTo>
                  <a:pt x="1531824" y="320039"/>
                </a:lnTo>
                <a:lnTo>
                  <a:pt x="1534835" y="270509"/>
                </a:lnTo>
                <a:lnTo>
                  <a:pt x="1530861" y="226059"/>
                </a:lnTo>
                <a:lnTo>
                  <a:pt x="1505015" y="153669"/>
                </a:lnTo>
                <a:lnTo>
                  <a:pt x="1481361" y="109219"/>
                </a:lnTo>
                <a:lnTo>
                  <a:pt x="1452511" y="71119"/>
                </a:lnTo>
                <a:lnTo>
                  <a:pt x="1412380" y="48259"/>
                </a:lnTo>
                <a:lnTo>
                  <a:pt x="1495964" y="48259"/>
                </a:lnTo>
                <a:lnTo>
                  <a:pt x="1521670" y="81279"/>
                </a:lnTo>
                <a:lnTo>
                  <a:pt x="1549159" y="132079"/>
                </a:lnTo>
                <a:lnTo>
                  <a:pt x="1568836" y="180339"/>
                </a:lnTo>
                <a:lnTo>
                  <a:pt x="1579018" y="217169"/>
                </a:lnTo>
                <a:lnTo>
                  <a:pt x="1583475" y="260349"/>
                </a:lnTo>
                <a:lnTo>
                  <a:pt x="1582008" y="308609"/>
                </a:lnTo>
                <a:lnTo>
                  <a:pt x="1574966" y="359409"/>
                </a:lnTo>
                <a:lnTo>
                  <a:pt x="1562696" y="411479"/>
                </a:lnTo>
                <a:lnTo>
                  <a:pt x="1545545" y="463549"/>
                </a:lnTo>
                <a:lnTo>
                  <a:pt x="1523861" y="515619"/>
                </a:lnTo>
                <a:lnTo>
                  <a:pt x="1515238" y="532129"/>
                </a:lnTo>
                <a:close/>
              </a:path>
              <a:path w="1902460" h="1028700">
                <a:moveTo>
                  <a:pt x="915245" y="965199"/>
                </a:moveTo>
                <a:lnTo>
                  <a:pt x="767774" y="965199"/>
                </a:lnTo>
                <a:lnTo>
                  <a:pt x="812243" y="960119"/>
                </a:lnTo>
                <a:lnTo>
                  <a:pt x="853575" y="946149"/>
                </a:lnTo>
                <a:lnTo>
                  <a:pt x="891715" y="922019"/>
                </a:lnTo>
                <a:lnTo>
                  <a:pt x="926609" y="888999"/>
                </a:lnTo>
                <a:lnTo>
                  <a:pt x="951965" y="858519"/>
                </a:lnTo>
                <a:lnTo>
                  <a:pt x="975243" y="825499"/>
                </a:lnTo>
                <a:lnTo>
                  <a:pt x="996371" y="788669"/>
                </a:lnTo>
                <a:lnTo>
                  <a:pt x="1015278" y="748029"/>
                </a:lnTo>
                <a:lnTo>
                  <a:pt x="975402" y="722629"/>
                </a:lnTo>
                <a:lnTo>
                  <a:pt x="940588" y="689609"/>
                </a:lnTo>
                <a:lnTo>
                  <a:pt x="910781" y="652779"/>
                </a:lnTo>
                <a:lnTo>
                  <a:pt x="885931" y="612139"/>
                </a:lnTo>
                <a:lnTo>
                  <a:pt x="865983" y="568959"/>
                </a:lnTo>
                <a:lnTo>
                  <a:pt x="850885" y="523239"/>
                </a:lnTo>
                <a:lnTo>
                  <a:pt x="840584" y="476249"/>
                </a:lnTo>
                <a:lnTo>
                  <a:pt x="835028" y="430529"/>
                </a:lnTo>
                <a:lnTo>
                  <a:pt x="834836" y="420369"/>
                </a:lnTo>
                <a:lnTo>
                  <a:pt x="834764" y="416559"/>
                </a:lnTo>
                <a:lnTo>
                  <a:pt x="834668" y="411479"/>
                </a:lnTo>
                <a:lnTo>
                  <a:pt x="834572" y="406399"/>
                </a:lnTo>
                <a:lnTo>
                  <a:pt x="834452" y="400049"/>
                </a:lnTo>
                <a:lnTo>
                  <a:pt x="834356" y="394969"/>
                </a:lnTo>
                <a:lnTo>
                  <a:pt x="834260" y="389889"/>
                </a:lnTo>
                <a:lnTo>
                  <a:pt x="834164" y="384809"/>
                </a:lnTo>
                <a:lnTo>
                  <a:pt x="837939" y="340359"/>
                </a:lnTo>
                <a:lnTo>
                  <a:pt x="850460" y="285749"/>
                </a:lnTo>
                <a:lnTo>
                  <a:pt x="871144" y="238759"/>
                </a:lnTo>
                <a:lnTo>
                  <a:pt x="899442" y="200659"/>
                </a:lnTo>
                <a:lnTo>
                  <a:pt x="934803" y="173989"/>
                </a:lnTo>
                <a:lnTo>
                  <a:pt x="976676" y="160019"/>
                </a:lnTo>
                <a:lnTo>
                  <a:pt x="1013074" y="160019"/>
                </a:lnTo>
                <a:lnTo>
                  <a:pt x="1044850" y="171449"/>
                </a:lnTo>
                <a:lnTo>
                  <a:pt x="1071968" y="191769"/>
                </a:lnTo>
                <a:lnTo>
                  <a:pt x="1085049" y="209549"/>
                </a:lnTo>
                <a:lnTo>
                  <a:pt x="983556" y="209549"/>
                </a:lnTo>
                <a:lnTo>
                  <a:pt x="958749" y="217169"/>
                </a:lnTo>
                <a:lnTo>
                  <a:pt x="920027" y="252729"/>
                </a:lnTo>
                <a:lnTo>
                  <a:pt x="893859" y="311149"/>
                </a:lnTo>
                <a:lnTo>
                  <a:pt x="886191" y="349249"/>
                </a:lnTo>
                <a:lnTo>
                  <a:pt x="882966" y="389889"/>
                </a:lnTo>
                <a:lnTo>
                  <a:pt x="883742" y="416559"/>
                </a:lnTo>
                <a:lnTo>
                  <a:pt x="883852" y="420369"/>
                </a:lnTo>
                <a:lnTo>
                  <a:pt x="883963" y="424179"/>
                </a:lnTo>
                <a:lnTo>
                  <a:pt x="884037" y="426719"/>
                </a:lnTo>
                <a:lnTo>
                  <a:pt x="884148" y="430529"/>
                </a:lnTo>
                <a:lnTo>
                  <a:pt x="884185" y="431799"/>
                </a:lnTo>
                <a:lnTo>
                  <a:pt x="891413" y="483869"/>
                </a:lnTo>
                <a:lnTo>
                  <a:pt x="905191" y="534669"/>
                </a:lnTo>
                <a:lnTo>
                  <a:pt x="925701" y="584199"/>
                </a:lnTo>
                <a:lnTo>
                  <a:pt x="953122" y="628649"/>
                </a:lnTo>
                <a:lnTo>
                  <a:pt x="987634" y="668019"/>
                </a:lnTo>
                <a:lnTo>
                  <a:pt x="1029419" y="699769"/>
                </a:lnTo>
                <a:lnTo>
                  <a:pt x="1030948" y="701039"/>
                </a:lnTo>
                <a:lnTo>
                  <a:pt x="1032095" y="702309"/>
                </a:lnTo>
                <a:lnTo>
                  <a:pt x="1085156" y="702309"/>
                </a:lnTo>
                <a:lnTo>
                  <a:pt x="1078340" y="722629"/>
                </a:lnTo>
                <a:lnTo>
                  <a:pt x="1119701" y="731519"/>
                </a:lnTo>
                <a:lnTo>
                  <a:pt x="1165290" y="734059"/>
                </a:lnTo>
                <a:lnTo>
                  <a:pt x="1345155" y="734059"/>
                </a:lnTo>
                <a:lnTo>
                  <a:pt x="1325096" y="746759"/>
                </a:lnTo>
                <a:lnTo>
                  <a:pt x="1283198" y="764539"/>
                </a:lnTo>
                <a:lnTo>
                  <a:pt x="1267811" y="768349"/>
                </a:lnTo>
                <a:lnTo>
                  <a:pt x="1059231" y="768349"/>
                </a:lnTo>
                <a:lnTo>
                  <a:pt x="1038305" y="812799"/>
                </a:lnTo>
                <a:lnTo>
                  <a:pt x="1015087" y="853439"/>
                </a:lnTo>
                <a:lnTo>
                  <a:pt x="989575" y="890269"/>
                </a:lnTo>
                <a:lnTo>
                  <a:pt x="961771" y="923289"/>
                </a:lnTo>
                <a:lnTo>
                  <a:pt x="926242" y="957579"/>
                </a:lnTo>
                <a:lnTo>
                  <a:pt x="915245" y="965199"/>
                </a:lnTo>
                <a:close/>
              </a:path>
              <a:path w="1902460" h="1028700">
                <a:moveTo>
                  <a:pt x="1085156" y="702309"/>
                </a:moveTo>
                <a:lnTo>
                  <a:pt x="1033623" y="702309"/>
                </a:lnTo>
                <a:lnTo>
                  <a:pt x="1048104" y="659129"/>
                </a:lnTo>
                <a:lnTo>
                  <a:pt x="1060310" y="613409"/>
                </a:lnTo>
                <a:lnTo>
                  <a:pt x="1070168" y="568959"/>
                </a:lnTo>
                <a:lnTo>
                  <a:pt x="1077604" y="524509"/>
                </a:lnTo>
                <a:lnTo>
                  <a:pt x="1082545" y="480059"/>
                </a:lnTo>
                <a:lnTo>
                  <a:pt x="1085396" y="426719"/>
                </a:lnTo>
                <a:lnTo>
                  <a:pt x="1085343" y="416559"/>
                </a:lnTo>
                <a:lnTo>
                  <a:pt x="1084370" y="377189"/>
                </a:lnTo>
                <a:lnTo>
                  <a:pt x="1084245" y="372109"/>
                </a:lnTo>
                <a:lnTo>
                  <a:pt x="1078444" y="325119"/>
                </a:lnTo>
                <a:lnTo>
                  <a:pt x="1067893" y="283209"/>
                </a:lnTo>
                <a:lnTo>
                  <a:pt x="1052351" y="247649"/>
                </a:lnTo>
                <a:lnTo>
                  <a:pt x="1023543" y="217169"/>
                </a:lnTo>
                <a:lnTo>
                  <a:pt x="983556" y="209549"/>
                </a:lnTo>
                <a:lnTo>
                  <a:pt x="1085049" y="209549"/>
                </a:lnTo>
                <a:lnTo>
                  <a:pt x="1112191" y="261619"/>
                </a:lnTo>
                <a:lnTo>
                  <a:pt x="1124779" y="308609"/>
                </a:lnTo>
                <a:lnTo>
                  <a:pt x="1132175" y="361949"/>
                </a:lnTo>
                <a:lnTo>
                  <a:pt x="1134398" y="420369"/>
                </a:lnTo>
                <a:lnTo>
                  <a:pt x="1131466" y="483869"/>
                </a:lnTo>
                <a:lnTo>
                  <a:pt x="1126161" y="530859"/>
                </a:lnTo>
                <a:lnTo>
                  <a:pt x="1118104" y="579119"/>
                </a:lnTo>
                <a:lnTo>
                  <a:pt x="1107387" y="627379"/>
                </a:lnTo>
                <a:lnTo>
                  <a:pt x="1094102" y="675639"/>
                </a:lnTo>
                <a:lnTo>
                  <a:pt x="1085156" y="702309"/>
                </a:lnTo>
                <a:close/>
              </a:path>
              <a:path w="1902460" h="1028700">
                <a:moveTo>
                  <a:pt x="629247" y="1027429"/>
                </a:moveTo>
                <a:lnTo>
                  <a:pt x="573004" y="1027429"/>
                </a:lnTo>
                <a:lnTo>
                  <a:pt x="580386" y="1015999"/>
                </a:lnTo>
                <a:lnTo>
                  <a:pt x="594975" y="988059"/>
                </a:lnTo>
                <a:lnTo>
                  <a:pt x="608239" y="958849"/>
                </a:lnTo>
                <a:lnTo>
                  <a:pt x="566867" y="927099"/>
                </a:lnTo>
                <a:lnTo>
                  <a:pt x="531989" y="888999"/>
                </a:lnTo>
                <a:lnTo>
                  <a:pt x="503312" y="847089"/>
                </a:lnTo>
                <a:lnTo>
                  <a:pt x="480542" y="801369"/>
                </a:lnTo>
                <a:lnTo>
                  <a:pt x="463386" y="754379"/>
                </a:lnTo>
                <a:lnTo>
                  <a:pt x="450372" y="698499"/>
                </a:lnTo>
                <a:lnTo>
                  <a:pt x="443866" y="642619"/>
                </a:lnTo>
                <a:lnTo>
                  <a:pt x="443739" y="628649"/>
                </a:lnTo>
                <a:lnTo>
                  <a:pt x="443658" y="619759"/>
                </a:lnTo>
                <a:lnTo>
                  <a:pt x="443554" y="608329"/>
                </a:lnTo>
                <a:lnTo>
                  <a:pt x="443461" y="598169"/>
                </a:lnTo>
                <a:lnTo>
                  <a:pt x="443369" y="588009"/>
                </a:lnTo>
                <a:lnTo>
                  <a:pt x="448382" y="535939"/>
                </a:lnTo>
                <a:lnTo>
                  <a:pt x="458406" y="488949"/>
                </a:lnTo>
                <a:lnTo>
                  <a:pt x="472941" y="445769"/>
                </a:lnTo>
                <a:lnTo>
                  <a:pt x="502681" y="394969"/>
                </a:lnTo>
                <a:lnTo>
                  <a:pt x="539730" y="361949"/>
                </a:lnTo>
                <a:lnTo>
                  <a:pt x="582369" y="350519"/>
                </a:lnTo>
                <a:lnTo>
                  <a:pt x="628878" y="361949"/>
                </a:lnTo>
                <a:lnTo>
                  <a:pt x="649618" y="377189"/>
                </a:lnTo>
                <a:lnTo>
                  <a:pt x="668100" y="397509"/>
                </a:lnTo>
                <a:lnTo>
                  <a:pt x="669622" y="400049"/>
                </a:lnTo>
                <a:lnTo>
                  <a:pt x="579640" y="400049"/>
                </a:lnTo>
                <a:lnTo>
                  <a:pt x="555830" y="410209"/>
                </a:lnTo>
                <a:lnTo>
                  <a:pt x="518423" y="464819"/>
                </a:lnTo>
                <a:lnTo>
                  <a:pt x="505462" y="502919"/>
                </a:lnTo>
                <a:lnTo>
                  <a:pt x="496652" y="546099"/>
                </a:lnTo>
                <a:lnTo>
                  <a:pt x="492386" y="591819"/>
                </a:lnTo>
                <a:lnTo>
                  <a:pt x="492474" y="598169"/>
                </a:lnTo>
                <a:lnTo>
                  <a:pt x="492527" y="601979"/>
                </a:lnTo>
                <a:lnTo>
                  <a:pt x="492615" y="608329"/>
                </a:lnTo>
                <a:lnTo>
                  <a:pt x="492738" y="617219"/>
                </a:lnTo>
                <a:lnTo>
                  <a:pt x="492809" y="622299"/>
                </a:lnTo>
                <a:lnTo>
                  <a:pt x="492897" y="628649"/>
                </a:lnTo>
                <a:lnTo>
                  <a:pt x="493021" y="637539"/>
                </a:lnTo>
                <a:lnTo>
                  <a:pt x="493056" y="640079"/>
                </a:lnTo>
                <a:lnTo>
                  <a:pt x="499056" y="689609"/>
                </a:lnTo>
                <a:lnTo>
                  <a:pt x="510779" y="739139"/>
                </a:lnTo>
                <a:lnTo>
                  <a:pt x="528927" y="788669"/>
                </a:lnTo>
                <a:lnTo>
                  <a:pt x="553919" y="834389"/>
                </a:lnTo>
                <a:lnTo>
                  <a:pt x="586292" y="876299"/>
                </a:lnTo>
                <a:lnTo>
                  <a:pt x="626584" y="911859"/>
                </a:lnTo>
                <a:lnTo>
                  <a:pt x="677598" y="911859"/>
                </a:lnTo>
                <a:lnTo>
                  <a:pt x="669390" y="937259"/>
                </a:lnTo>
                <a:lnTo>
                  <a:pt x="681364" y="943609"/>
                </a:lnTo>
                <a:lnTo>
                  <a:pt x="693803" y="948689"/>
                </a:lnTo>
                <a:lnTo>
                  <a:pt x="706744" y="952499"/>
                </a:lnTo>
                <a:lnTo>
                  <a:pt x="720222" y="957579"/>
                </a:lnTo>
                <a:lnTo>
                  <a:pt x="767774" y="965199"/>
                </a:lnTo>
                <a:lnTo>
                  <a:pt x="915245" y="965199"/>
                </a:lnTo>
                <a:lnTo>
                  <a:pt x="887752" y="984249"/>
                </a:lnTo>
                <a:lnTo>
                  <a:pt x="650663" y="984249"/>
                </a:lnTo>
                <a:lnTo>
                  <a:pt x="636480" y="1014729"/>
                </a:lnTo>
                <a:lnTo>
                  <a:pt x="629247" y="1027429"/>
                </a:lnTo>
                <a:close/>
              </a:path>
              <a:path w="1902460" h="1028700">
                <a:moveTo>
                  <a:pt x="677598" y="911859"/>
                </a:moveTo>
                <a:lnTo>
                  <a:pt x="626584" y="911859"/>
                </a:lnTo>
                <a:lnTo>
                  <a:pt x="642356" y="859789"/>
                </a:lnTo>
                <a:lnTo>
                  <a:pt x="654723" y="806449"/>
                </a:lnTo>
                <a:lnTo>
                  <a:pt x="663723" y="751839"/>
                </a:lnTo>
                <a:lnTo>
                  <a:pt x="669390" y="698499"/>
                </a:lnTo>
                <a:lnTo>
                  <a:pt x="671153" y="652779"/>
                </a:lnTo>
                <a:lnTo>
                  <a:pt x="671251" y="650239"/>
                </a:lnTo>
                <a:lnTo>
                  <a:pt x="671349" y="647699"/>
                </a:lnTo>
                <a:lnTo>
                  <a:pt x="671447" y="645159"/>
                </a:lnTo>
                <a:lnTo>
                  <a:pt x="671545" y="642619"/>
                </a:lnTo>
                <a:lnTo>
                  <a:pt x="671643" y="640079"/>
                </a:lnTo>
                <a:lnTo>
                  <a:pt x="671741" y="637539"/>
                </a:lnTo>
                <a:lnTo>
                  <a:pt x="671839" y="634999"/>
                </a:lnTo>
                <a:lnTo>
                  <a:pt x="669486" y="575309"/>
                </a:lnTo>
                <a:lnTo>
                  <a:pt x="662403" y="520699"/>
                </a:lnTo>
                <a:lnTo>
                  <a:pt x="650663" y="473709"/>
                </a:lnTo>
                <a:lnTo>
                  <a:pt x="631983" y="431799"/>
                </a:lnTo>
                <a:lnTo>
                  <a:pt x="579640" y="400049"/>
                </a:lnTo>
                <a:lnTo>
                  <a:pt x="669622" y="400049"/>
                </a:lnTo>
                <a:lnTo>
                  <a:pt x="697291" y="457199"/>
                </a:lnTo>
                <a:lnTo>
                  <a:pt x="708099" y="497839"/>
                </a:lnTo>
                <a:lnTo>
                  <a:pt x="715697" y="543559"/>
                </a:lnTo>
                <a:lnTo>
                  <a:pt x="719883" y="591819"/>
                </a:lnTo>
                <a:lnTo>
                  <a:pt x="719993" y="593089"/>
                </a:lnTo>
                <a:lnTo>
                  <a:pt x="720079" y="598169"/>
                </a:lnTo>
                <a:lnTo>
                  <a:pt x="720143" y="601979"/>
                </a:lnTo>
                <a:lnTo>
                  <a:pt x="720251" y="608329"/>
                </a:lnTo>
                <a:lnTo>
                  <a:pt x="720337" y="613409"/>
                </a:lnTo>
                <a:lnTo>
                  <a:pt x="720444" y="619759"/>
                </a:lnTo>
                <a:lnTo>
                  <a:pt x="720487" y="622299"/>
                </a:lnTo>
                <a:lnTo>
                  <a:pt x="720602" y="652779"/>
                </a:lnTo>
                <a:lnTo>
                  <a:pt x="718605" y="695959"/>
                </a:lnTo>
                <a:lnTo>
                  <a:pt x="718488" y="698499"/>
                </a:lnTo>
                <a:lnTo>
                  <a:pt x="718370" y="701039"/>
                </a:lnTo>
                <a:lnTo>
                  <a:pt x="718311" y="702309"/>
                </a:lnTo>
                <a:lnTo>
                  <a:pt x="713444" y="749299"/>
                </a:lnTo>
                <a:lnTo>
                  <a:pt x="706155" y="797559"/>
                </a:lnTo>
                <a:lnTo>
                  <a:pt x="696407" y="844549"/>
                </a:lnTo>
                <a:lnTo>
                  <a:pt x="684164" y="891539"/>
                </a:lnTo>
                <a:lnTo>
                  <a:pt x="677598" y="911859"/>
                </a:lnTo>
                <a:close/>
              </a:path>
              <a:path w="1902460" h="1028700">
                <a:moveTo>
                  <a:pt x="1881111" y="650239"/>
                </a:moveTo>
                <a:lnTo>
                  <a:pt x="1723521" y="650239"/>
                </a:lnTo>
                <a:lnTo>
                  <a:pt x="1771185" y="645159"/>
                </a:lnTo>
                <a:lnTo>
                  <a:pt x="1818373" y="628649"/>
                </a:lnTo>
                <a:lnTo>
                  <a:pt x="1864518" y="601979"/>
                </a:lnTo>
                <a:lnTo>
                  <a:pt x="1873434" y="598169"/>
                </a:lnTo>
                <a:lnTo>
                  <a:pt x="1882816" y="598169"/>
                </a:lnTo>
                <a:lnTo>
                  <a:pt x="1891553" y="601979"/>
                </a:lnTo>
                <a:lnTo>
                  <a:pt x="1898534" y="608329"/>
                </a:lnTo>
                <a:lnTo>
                  <a:pt x="1902350" y="617219"/>
                </a:lnTo>
                <a:lnTo>
                  <a:pt x="1902404" y="627379"/>
                </a:lnTo>
                <a:lnTo>
                  <a:pt x="1898803" y="636269"/>
                </a:lnTo>
                <a:lnTo>
                  <a:pt x="1891654" y="643889"/>
                </a:lnTo>
                <a:lnTo>
                  <a:pt x="1881111" y="650239"/>
                </a:lnTo>
                <a:close/>
              </a:path>
              <a:path w="1902460" h="1028700">
                <a:moveTo>
                  <a:pt x="1719042" y="701039"/>
                </a:moveTo>
                <a:lnTo>
                  <a:pt x="1675379" y="698499"/>
                </a:lnTo>
                <a:lnTo>
                  <a:pt x="1632186" y="689609"/>
                </a:lnTo>
                <a:lnTo>
                  <a:pt x="1589800" y="676909"/>
                </a:lnTo>
                <a:lnTo>
                  <a:pt x="1548558" y="657859"/>
                </a:lnTo>
                <a:lnTo>
                  <a:pt x="1508798" y="634999"/>
                </a:lnTo>
                <a:lnTo>
                  <a:pt x="1470856" y="608329"/>
                </a:lnTo>
                <a:lnTo>
                  <a:pt x="1562589" y="608329"/>
                </a:lnTo>
                <a:lnTo>
                  <a:pt x="1583371" y="619759"/>
                </a:lnTo>
                <a:lnTo>
                  <a:pt x="1629046" y="637539"/>
                </a:lnTo>
                <a:lnTo>
                  <a:pt x="1675952" y="647699"/>
                </a:lnTo>
                <a:lnTo>
                  <a:pt x="1723521" y="650239"/>
                </a:lnTo>
                <a:lnTo>
                  <a:pt x="1881111" y="650239"/>
                </a:lnTo>
                <a:lnTo>
                  <a:pt x="1849482" y="669289"/>
                </a:lnTo>
                <a:lnTo>
                  <a:pt x="1806431" y="685799"/>
                </a:lnTo>
                <a:lnTo>
                  <a:pt x="1762839" y="697229"/>
                </a:lnTo>
                <a:lnTo>
                  <a:pt x="1719042" y="701039"/>
                </a:lnTo>
                <a:close/>
              </a:path>
              <a:path w="1902460" h="1028700">
                <a:moveTo>
                  <a:pt x="1183943" y="783589"/>
                </a:moveTo>
                <a:lnTo>
                  <a:pt x="1139223" y="783589"/>
                </a:lnTo>
                <a:lnTo>
                  <a:pt x="1097677" y="778509"/>
                </a:lnTo>
                <a:lnTo>
                  <a:pt x="1059231" y="768349"/>
                </a:lnTo>
                <a:lnTo>
                  <a:pt x="1267811" y="768349"/>
                </a:lnTo>
                <a:lnTo>
                  <a:pt x="1231910" y="777239"/>
                </a:lnTo>
                <a:lnTo>
                  <a:pt x="1183943" y="783589"/>
                </a:lnTo>
                <a:close/>
              </a:path>
              <a:path w="1902460" h="1028700">
                <a:moveTo>
                  <a:pt x="802267" y="1013459"/>
                </a:moveTo>
                <a:lnTo>
                  <a:pt x="755464" y="1013459"/>
                </a:lnTo>
                <a:lnTo>
                  <a:pt x="706081" y="1004569"/>
                </a:lnTo>
                <a:lnTo>
                  <a:pt x="691617" y="1000759"/>
                </a:lnTo>
                <a:lnTo>
                  <a:pt x="677512" y="995679"/>
                </a:lnTo>
                <a:lnTo>
                  <a:pt x="663837" y="989329"/>
                </a:lnTo>
                <a:lnTo>
                  <a:pt x="650663" y="984249"/>
                </a:lnTo>
                <a:lnTo>
                  <a:pt x="887752" y="984249"/>
                </a:lnTo>
                <a:lnTo>
                  <a:pt x="846395" y="1002029"/>
                </a:lnTo>
                <a:lnTo>
                  <a:pt x="802267" y="1013459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83692" y="2813116"/>
            <a:ext cx="6200774" cy="348614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917413" y="679022"/>
            <a:ext cx="10001885" cy="1579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55"/>
              <a:t>HARDWARE</a:t>
            </a:r>
            <a:r>
              <a:rPr dirty="0" spc="-775"/>
              <a:t> </a:t>
            </a:r>
            <a:r>
              <a:rPr dirty="0" spc="-940"/>
              <a:t>PART</a:t>
            </a:r>
          </a:p>
        </p:txBody>
      </p:sp>
      <p:sp>
        <p:nvSpPr>
          <p:cNvPr id="8" name="object 8" descr=""/>
          <p:cNvSpPr txBox="1"/>
          <p:nvPr/>
        </p:nvSpPr>
        <p:spPr>
          <a:xfrm>
            <a:off x="3586913" y="6675271"/>
            <a:ext cx="2814955" cy="2139950"/>
          </a:xfrm>
          <a:prstGeom prst="rect">
            <a:avLst/>
          </a:prstGeom>
        </p:spPr>
        <p:txBody>
          <a:bodyPr wrap="square" lIns="0" tIns="1149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dirty="0" u="heavy" sz="3950" spc="-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HC-</a:t>
            </a:r>
            <a:endParaRPr sz="3950">
              <a:latin typeface="Microsoft Sans Serif"/>
              <a:cs typeface="Microsoft Sans Serif"/>
            </a:endParaRPr>
          </a:p>
          <a:p>
            <a:pPr marL="12700" marR="5080">
              <a:lnSpc>
                <a:spcPct val="117100"/>
              </a:lnSpc>
            </a:pP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05:bluetooth</a:t>
            </a:r>
            <a:r>
              <a:rPr dirty="0" sz="395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module</a:t>
            </a:r>
            <a:endParaRPr sz="3950">
              <a:latin typeface="Microsoft Sans Serif"/>
              <a:cs typeface="Microsoft Sans Serif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9295378" y="7177143"/>
            <a:ext cx="3869690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u="heavy" sz="3950" spc="-3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Ultrasonic</a:t>
            </a:r>
            <a:r>
              <a:rPr dirty="0" u="heavy" sz="3950" spc="-24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sensor </a:t>
            </a:r>
            <a:endParaRPr sz="39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904881"/>
            <a:ext cx="3599540" cy="338211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141152" cy="414887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0" y="5929478"/>
            <a:ext cx="434340" cy="826135"/>
          </a:xfrm>
          <a:custGeom>
            <a:avLst/>
            <a:gdLst/>
            <a:ahLst/>
            <a:cxnLst/>
            <a:rect l="l" t="t" r="r" b="b"/>
            <a:pathLst>
              <a:path w="434340" h="826134">
                <a:moveTo>
                  <a:pt x="104016" y="825908"/>
                </a:moveTo>
                <a:lnTo>
                  <a:pt x="69892" y="798690"/>
                </a:lnTo>
                <a:lnTo>
                  <a:pt x="49636" y="764585"/>
                </a:lnTo>
                <a:lnTo>
                  <a:pt x="43309" y="751877"/>
                </a:lnTo>
                <a:lnTo>
                  <a:pt x="36505" y="739441"/>
                </a:lnTo>
                <a:lnTo>
                  <a:pt x="18653" y="708135"/>
                </a:lnTo>
                <a:lnTo>
                  <a:pt x="1383" y="676490"/>
                </a:lnTo>
                <a:lnTo>
                  <a:pt x="0" y="673847"/>
                </a:lnTo>
                <a:lnTo>
                  <a:pt x="0" y="110916"/>
                </a:lnTo>
                <a:lnTo>
                  <a:pt x="29741" y="75138"/>
                </a:lnTo>
                <a:lnTo>
                  <a:pt x="69450" y="31024"/>
                </a:lnTo>
                <a:lnTo>
                  <a:pt x="106111" y="170"/>
                </a:lnTo>
                <a:lnTo>
                  <a:pt x="119321" y="0"/>
                </a:lnTo>
                <a:lnTo>
                  <a:pt x="130679" y="6565"/>
                </a:lnTo>
                <a:lnTo>
                  <a:pt x="147306" y="43869"/>
                </a:lnTo>
                <a:lnTo>
                  <a:pt x="150756" y="85362"/>
                </a:lnTo>
                <a:lnTo>
                  <a:pt x="153986" y="117604"/>
                </a:lnTo>
                <a:lnTo>
                  <a:pt x="160328" y="182010"/>
                </a:lnTo>
                <a:lnTo>
                  <a:pt x="163423" y="231414"/>
                </a:lnTo>
                <a:lnTo>
                  <a:pt x="165832" y="280917"/>
                </a:lnTo>
                <a:lnTo>
                  <a:pt x="165977" y="285102"/>
                </a:lnTo>
                <a:lnTo>
                  <a:pt x="167162" y="287451"/>
                </a:lnTo>
                <a:lnTo>
                  <a:pt x="183171" y="295189"/>
                </a:lnTo>
                <a:lnTo>
                  <a:pt x="194785" y="301071"/>
                </a:lnTo>
                <a:lnTo>
                  <a:pt x="206374" y="307026"/>
                </a:lnTo>
                <a:lnTo>
                  <a:pt x="217988" y="312908"/>
                </a:lnTo>
                <a:lnTo>
                  <a:pt x="256556" y="328818"/>
                </a:lnTo>
                <a:lnTo>
                  <a:pt x="280679" y="337862"/>
                </a:lnTo>
                <a:lnTo>
                  <a:pt x="292692" y="342532"/>
                </a:lnTo>
                <a:lnTo>
                  <a:pt x="305762" y="347958"/>
                </a:lnTo>
                <a:lnTo>
                  <a:pt x="331780" y="359178"/>
                </a:lnTo>
                <a:lnTo>
                  <a:pt x="344814" y="364715"/>
                </a:lnTo>
                <a:lnTo>
                  <a:pt x="350772" y="367113"/>
                </a:lnTo>
                <a:lnTo>
                  <a:pt x="356471" y="370298"/>
                </a:lnTo>
                <a:lnTo>
                  <a:pt x="371193" y="373189"/>
                </a:lnTo>
                <a:lnTo>
                  <a:pt x="377423" y="378726"/>
                </a:lnTo>
                <a:lnTo>
                  <a:pt x="384368" y="382756"/>
                </a:lnTo>
                <a:lnTo>
                  <a:pt x="393733" y="388121"/>
                </a:lnTo>
                <a:lnTo>
                  <a:pt x="403080" y="393603"/>
                </a:lnTo>
                <a:lnTo>
                  <a:pt x="433814" y="425609"/>
                </a:lnTo>
                <a:lnTo>
                  <a:pt x="434093" y="433154"/>
                </a:lnTo>
                <a:lnTo>
                  <a:pt x="432310" y="439835"/>
                </a:lnTo>
                <a:lnTo>
                  <a:pt x="395133" y="461919"/>
                </a:lnTo>
                <a:lnTo>
                  <a:pt x="350327" y="473639"/>
                </a:lnTo>
                <a:lnTo>
                  <a:pt x="278725" y="486644"/>
                </a:lnTo>
                <a:lnTo>
                  <a:pt x="242863" y="493086"/>
                </a:lnTo>
                <a:lnTo>
                  <a:pt x="230101" y="495643"/>
                </a:lnTo>
                <a:lnTo>
                  <a:pt x="204529" y="500904"/>
                </a:lnTo>
                <a:lnTo>
                  <a:pt x="188044" y="504193"/>
                </a:lnTo>
                <a:lnTo>
                  <a:pt x="186544" y="505440"/>
                </a:lnTo>
                <a:lnTo>
                  <a:pt x="186754" y="509428"/>
                </a:lnTo>
                <a:lnTo>
                  <a:pt x="186850" y="531144"/>
                </a:lnTo>
                <a:lnTo>
                  <a:pt x="181744" y="574056"/>
                </a:lnTo>
                <a:lnTo>
                  <a:pt x="172507" y="622327"/>
                </a:lnTo>
                <a:lnTo>
                  <a:pt x="161594" y="676441"/>
                </a:lnTo>
                <a:lnTo>
                  <a:pt x="152254" y="720876"/>
                </a:lnTo>
                <a:lnTo>
                  <a:pt x="137636" y="772113"/>
                </a:lnTo>
                <a:lnTo>
                  <a:pt x="135095" y="779565"/>
                </a:lnTo>
                <a:lnTo>
                  <a:pt x="133143" y="787150"/>
                </a:lnTo>
                <a:lnTo>
                  <a:pt x="131535" y="794808"/>
                </a:lnTo>
                <a:lnTo>
                  <a:pt x="130024" y="802477"/>
                </a:lnTo>
                <a:lnTo>
                  <a:pt x="127198" y="811560"/>
                </a:lnTo>
                <a:lnTo>
                  <a:pt x="122813" y="818496"/>
                </a:lnTo>
                <a:lnTo>
                  <a:pt x="116938" y="823146"/>
                </a:lnTo>
                <a:lnTo>
                  <a:pt x="109638" y="825366"/>
                </a:lnTo>
                <a:lnTo>
                  <a:pt x="104016" y="825908"/>
                </a:lnTo>
                <a:close/>
              </a:path>
            </a:pathLst>
          </a:custGeom>
          <a:solidFill>
            <a:srgbClr val="A337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250047" y="9258682"/>
            <a:ext cx="1902460" cy="1028700"/>
          </a:xfrm>
          <a:custGeom>
            <a:avLst/>
            <a:gdLst/>
            <a:ahLst/>
            <a:cxnLst/>
            <a:rect l="l" t="t" r="r" b="b"/>
            <a:pathLst>
              <a:path w="1902460" h="1028700">
                <a:moveTo>
                  <a:pt x="129140" y="1028317"/>
                </a:moveTo>
                <a:lnTo>
                  <a:pt x="71473" y="1028317"/>
                </a:lnTo>
                <a:lnTo>
                  <a:pt x="51395" y="989236"/>
                </a:lnTo>
                <a:lnTo>
                  <a:pt x="32746" y="942125"/>
                </a:lnTo>
                <a:lnTo>
                  <a:pt x="18322" y="893322"/>
                </a:lnTo>
                <a:lnTo>
                  <a:pt x="8082" y="843643"/>
                </a:lnTo>
                <a:lnTo>
                  <a:pt x="1988" y="793904"/>
                </a:lnTo>
                <a:lnTo>
                  <a:pt x="0" y="744920"/>
                </a:lnTo>
                <a:lnTo>
                  <a:pt x="2075" y="697508"/>
                </a:lnTo>
                <a:lnTo>
                  <a:pt x="10256" y="641248"/>
                </a:lnTo>
                <a:lnTo>
                  <a:pt x="24595" y="590260"/>
                </a:lnTo>
                <a:lnTo>
                  <a:pt x="44837" y="545802"/>
                </a:lnTo>
                <a:lnTo>
                  <a:pt x="70727" y="509133"/>
                </a:lnTo>
                <a:lnTo>
                  <a:pt x="102244" y="481400"/>
                </a:lnTo>
                <a:lnTo>
                  <a:pt x="138430" y="464195"/>
                </a:lnTo>
                <a:lnTo>
                  <a:pt x="179732" y="458443"/>
                </a:lnTo>
                <a:lnTo>
                  <a:pt x="225660" y="465515"/>
                </a:lnTo>
                <a:lnTo>
                  <a:pt x="257000" y="481400"/>
                </a:lnTo>
                <a:lnTo>
                  <a:pt x="281143" y="507915"/>
                </a:lnTo>
                <a:lnTo>
                  <a:pt x="173096" y="507915"/>
                </a:lnTo>
                <a:lnTo>
                  <a:pt x="139284" y="516920"/>
                </a:lnTo>
                <a:lnTo>
                  <a:pt x="88070" y="568326"/>
                </a:lnTo>
                <a:lnTo>
                  <a:pt x="63657" y="628808"/>
                </a:lnTo>
                <a:lnTo>
                  <a:pt x="50996" y="701330"/>
                </a:lnTo>
                <a:lnTo>
                  <a:pt x="49259" y="751159"/>
                </a:lnTo>
                <a:lnTo>
                  <a:pt x="49231" y="751960"/>
                </a:lnTo>
                <a:lnTo>
                  <a:pt x="52412" y="804438"/>
                </a:lnTo>
                <a:lnTo>
                  <a:pt x="60647" y="857553"/>
                </a:lnTo>
                <a:lnTo>
                  <a:pt x="74042" y="910094"/>
                </a:lnTo>
                <a:lnTo>
                  <a:pt x="92702" y="960852"/>
                </a:lnTo>
                <a:lnTo>
                  <a:pt x="116734" y="1008616"/>
                </a:lnTo>
                <a:lnTo>
                  <a:pt x="129140" y="1028317"/>
                </a:lnTo>
                <a:close/>
              </a:path>
              <a:path w="1902460" h="1028700">
                <a:moveTo>
                  <a:pt x="250752" y="1028317"/>
                </a:moveTo>
                <a:lnTo>
                  <a:pt x="198973" y="1028317"/>
                </a:lnTo>
                <a:lnTo>
                  <a:pt x="206216" y="1007708"/>
                </a:lnTo>
                <a:lnTo>
                  <a:pt x="219205" y="966616"/>
                </a:lnTo>
                <a:lnTo>
                  <a:pt x="231011" y="924915"/>
                </a:lnTo>
                <a:lnTo>
                  <a:pt x="244965" y="866119"/>
                </a:lnTo>
                <a:lnTo>
                  <a:pt x="256009" y="807821"/>
                </a:lnTo>
                <a:lnTo>
                  <a:pt x="263674" y="751960"/>
                </a:lnTo>
                <a:lnTo>
                  <a:pt x="267910" y="697508"/>
                </a:lnTo>
                <a:lnTo>
                  <a:pt x="268081" y="647283"/>
                </a:lnTo>
                <a:lnTo>
                  <a:pt x="263880" y="602341"/>
                </a:lnTo>
                <a:lnTo>
                  <a:pt x="250443" y="552196"/>
                </a:lnTo>
                <a:lnTo>
                  <a:pt x="221695" y="516431"/>
                </a:lnTo>
                <a:lnTo>
                  <a:pt x="173096" y="507915"/>
                </a:lnTo>
                <a:lnTo>
                  <a:pt x="281143" y="507915"/>
                </a:lnTo>
                <a:lnTo>
                  <a:pt x="300475" y="546994"/>
                </a:lnTo>
                <a:lnTo>
                  <a:pt x="312037" y="594697"/>
                </a:lnTo>
                <a:lnTo>
                  <a:pt x="316190" y="635168"/>
                </a:lnTo>
                <a:lnTo>
                  <a:pt x="316993" y="679736"/>
                </a:lnTo>
                <a:lnTo>
                  <a:pt x="314654" y="727635"/>
                </a:lnTo>
                <a:lnTo>
                  <a:pt x="309380" y="778093"/>
                </a:lnTo>
                <a:lnTo>
                  <a:pt x="301379" y="830344"/>
                </a:lnTo>
                <a:lnTo>
                  <a:pt x="290857" y="883618"/>
                </a:lnTo>
                <a:lnTo>
                  <a:pt x="278021" y="937145"/>
                </a:lnTo>
                <a:lnTo>
                  <a:pt x="264806" y="984424"/>
                </a:lnTo>
                <a:lnTo>
                  <a:pt x="250752" y="1028317"/>
                </a:lnTo>
                <a:close/>
              </a:path>
              <a:path w="1902460" h="1028700">
                <a:moveTo>
                  <a:pt x="1345155" y="734059"/>
                </a:moveTo>
                <a:lnTo>
                  <a:pt x="1165290" y="734059"/>
                </a:lnTo>
                <a:lnTo>
                  <a:pt x="1215179" y="728979"/>
                </a:lnTo>
                <a:lnTo>
                  <a:pt x="1269439" y="716279"/>
                </a:lnTo>
                <a:lnTo>
                  <a:pt x="1315493" y="695959"/>
                </a:lnTo>
                <a:lnTo>
                  <a:pt x="1358681" y="664209"/>
                </a:lnTo>
                <a:lnTo>
                  <a:pt x="1398430" y="622299"/>
                </a:lnTo>
                <a:lnTo>
                  <a:pt x="1434165" y="575309"/>
                </a:lnTo>
                <a:lnTo>
                  <a:pt x="1421983" y="562609"/>
                </a:lnTo>
                <a:lnTo>
                  <a:pt x="1410087" y="551179"/>
                </a:lnTo>
                <a:lnTo>
                  <a:pt x="1398478" y="538479"/>
                </a:lnTo>
                <a:lnTo>
                  <a:pt x="1357203" y="485139"/>
                </a:lnTo>
                <a:lnTo>
                  <a:pt x="1331027" y="443229"/>
                </a:lnTo>
                <a:lnTo>
                  <a:pt x="1308978" y="400049"/>
                </a:lnTo>
                <a:lnTo>
                  <a:pt x="1291408" y="355599"/>
                </a:lnTo>
                <a:lnTo>
                  <a:pt x="1278668" y="311149"/>
                </a:lnTo>
                <a:lnTo>
                  <a:pt x="1271111" y="266699"/>
                </a:lnTo>
                <a:lnTo>
                  <a:pt x="1269261" y="226059"/>
                </a:lnTo>
                <a:lnTo>
                  <a:pt x="1269145" y="223519"/>
                </a:lnTo>
                <a:lnTo>
                  <a:pt x="1269087" y="222249"/>
                </a:lnTo>
                <a:lnTo>
                  <a:pt x="1272836" y="180339"/>
                </a:lnTo>
                <a:lnTo>
                  <a:pt x="1272949" y="179069"/>
                </a:lnTo>
                <a:lnTo>
                  <a:pt x="1283048" y="135889"/>
                </a:lnTo>
                <a:lnTo>
                  <a:pt x="1299737" y="96519"/>
                </a:lnTo>
                <a:lnTo>
                  <a:pt x="1323365" y="59689"/>
                </a:lnTo>
                <a:lnTo>
                  <a:pt x="1354286" y="25399"/>
                </a:lnTo>
                <a:lnTo>
                  <a:pt x="1397767" y="1269"/>
                </a:lnTo>
                <a:lnTo>
                  <a:pt x="1411998" y="0"/>
                </a:lnTo>
                <a:lnTo>
                  <a:pt x="1431729" y="1269"/>
                </a:lnTo>
                <a:lnTo>
                  <a:pt x="1451173" y="8889"/>
                </a:lnTo>
                <a:lnTo>
                  <a:pt x="1470044" y="21589"/>
                </a:lnTo>
                <a:lnTo>
                  <a:pt x="1488055" y="38099"/>
                </a:lnTo>
                <a:lnTo>
                  <a:pt x="1495964" y="48259"/>
                </a:lnTo>
                <a:lnTo>
                  <a:pt x="1412380" y="48259"/>
                </a:lnTo>
                <a:lnTo>
                  <a:pt x="1400293" y="50799"/>
                </a:lnTo>
                <a:lnTo>
                  <a:pt x="1356730" y="96519"/>
                </a:lnTo>
                <a:lnTo>
                  <a:pt x="1334978" y="135889"/>
                </a:lnTo>
                <a:lnTo>
                  <a:pt x="1322031" y="179069"/>
                </a:lnTo>
                <a:lnTo>
                  <a:pt x="1317259" y="223519"/>
                </a:lnTo>
                <a:lnTo>
                  <a:pt x="1320032" y="269239"/>
                </a:lnTo>
                <a:lnTo>
                  <a:pt x="1329719" y="316229"/>
                </a:lnTo>
                <a:lnTo>
                  <a:pt x="1345689" y="363219"/>
                </a:lnTo>
                <a:lnTo>
                  <a:pt x="1367312" y="407669"/>
                </a:lnTo>
                <a:lnTo>
                  <a:pt x="1393956" y="452119"/>
                </a:lnTo>
                <a:lnTo>
                  <a:pt x="1424993" y="492759"/>
                </a:lnTo>
                <a:lnTo>
                  <a:pt x="1451221" y="521969"/>
                </a:lnTo>
                <a:lnTo>
                  <a:pt x="1460537" y="532129"/>
                </a:lnTo>
                <a:lnTo>
                  <a:pt x="1515238" y="532129"/>
                </a:lnTo>
                <a:lnTo>
                  <a:pt x="1497992" y="565149"/>
                </a:lnTo>
                <a:lnTo>
                  <a:pt x="1539497" y="595629"/>
                </a:lnTo>
                <a:lnTo>
                  <a:pt x="1562589" y="608329"/>
                </a:lnTo>
                <a:lnTo>
                  <a:pt x="1470856" y="608329"/>
                </a:lnTo>
                <a:lnTo>
                  <a:pt x="1438498" y="651509"/>
                </a:lnTo>
                <a:lnTo>
                  <a:pt x="1403149" y="689609"/>
                </a:lnTo>
                <a:lnTo>
                  <a:pt x="1365214" y="721359"/>
                </a:lnTo>
                <a:lnTo>
                  <a:pt x="1345155" y="734059"/>
                </a:lnTo>
                <a:close/>
              </a:path>
              <a:path w="1902460" h="1028700">
                <a:moveTo>
                  <a:pt x="1515238" y="532129"/>
                </a:moveTo>
                <a:lnTo>
                  <a:pt x="1460537" y="532129"/>
                </a:lnTo>
                <a:lnTo>
                  <a:pt x="1486183" y="480059"/>
                </a:lnTo>
                <a:lnTo>
                  <a:pt x="1506967" y="426719"/>
                </a:lnTo>
                <a:lnTo>
                  <a:pt x="1522357" y="373379"/>
                </a:lnTo>
                <a:lnTo>
                  <a:pt x="1531824" y="320039"/>
                </a:lnTo>
                <a:lnTo>
                  <a:pt x="1534835" y="270509"/>
                </a:lnTo>
                <a:lnTo>
                  <a:pt x="1530861" y="226059"/>
                </a:lnTo>
                <a:lnTo>
                  <a:pt x="1505015" y="153669"/>
                </a:lnTo>
                <a:lnTo>
                  <a:pt x="1481361" y="109219"/>
                </a:lnTo>
                <a:lnTo>
                  <a:pt x="1452511" y="71119"/>
                </a:lnTo>
                <a:lnTo>
                  <a:pt x="1412380" y="48259"/>
                </a:lnTo>
                <a:lnTo>
                  <a:pt x="1495964" y="48259"/>
                </a:lnTo>
                <a:lnTo>
                  <a:pt x="1521670" y="81279"/>
                </a:lnTo>
                <a:lnTo>
                  <a:pt x="1549159" y="132079"/>
                </a:lnTo>
                <a:lnTo>
                  <a:pt x="1568836" y="180339"/>
                </a:lnTo>
                <a:lnTo>
                  <a:pt x="1579018" y="217169"/>
                </a:lnTo>
                <a:lnTo>
                  <a:pt x="1583475" y="260349"/>
                </a:lnTo>
                <a:lnTo>
                  <a:pt x="1582008" y="308609"/>
                </a:lnTo>
                <a:lnTo>
                  <a:pt x="1574966" y="359409"/>
                </a:lnTo>
                <a:lnTo>
                  <a:pt x="1562696" y="411479"/>
                </a:lnTo>
                <a:lnTo>
                  <a:pt x="1545545" y="463549"/>
                </a:lnTo>
                <a:lnTo>
                  <a:pt x="1523861" y="515619"/>
                </a:lnTo>
                <a:lnTo>
                  <a:pt x="1515238" y="532129"/>
                </a:lnTo>
                <a:close/>
              </a:path>
              <a:path w="1902460" h="1028700">
                <a:moveTo>
                  <a:pt x="915245" y="965199"/>
                </a:moveTo>
                <a:lnTo>
                  <a:pt x="767774" y="965199"/>
                </a:lnTo>
                <a:lnTo>
                  <a:pt x="812243" y="960119"/>
                </a:lnTo>
                <a:lnTo>
                  <a:pt x="853575" y="946149"/>
                </a:lnTo>
                <a:lnTo>
                  <a:pt x="891715" y="922019"/>
                </a:lnTo>
                <a:lnTo>
                  <a:pt x="926609" y="888999"/>
                </a:lnTo>
                <a:lnTo>
                  <a:pt x="951965" y="858519"/>
                </a:lnTo>
                <a:lnTo>
                  <a:pt x="975243" y="825499"/>
                </a:lnTo>
                <a:lnTo>
                  <a:pt x="996371" y="788669"/>
                </a:lnTo>
                <a:lnTo>
                  <a:pt x="1015278" y="748029"/>
                </a:lnTo>
                <a:lnTo>
                  <a:pt x="975402" y="722629"/>
                </a:lnTo>
                <a:lnTo>
                  <a:pt x="940588" y="689609"/>
                </a:lnTo>
                <a:lnTo>
                  <a:pt x="910781" y="652779"/>
                </a:lnTo>
                <a:lnTo>
                  <a:pt x="885931" y="612139"/>
                </a:lnTo>
                <a:lnTo>
                  <a:pt x="865983" y="568959"/>
                </a:lnTo>
                <a:lnTo>
                  <a:pt x="850885" y="523239"/>
                </a:lnTo>
                <a:lnTo>
                  <a:pt x="840584" y="476249"/>
                </a:lnTo>
                <a:lnTo>
                  <a:pt x="835028" y="430529"/>
                </a:lnTo>
                <a:lnTo>
                  <a:pt x="834836" y="420369"/>
                </a:lnTo>
                <a:lnTo>
                  <a:pt x="834764" y="416559"/>
                </a:lnTo>
                <a:lnTo>
                  <a:pt x="834668" y="411479"/>
                </a:lnTo>
                <a:lnTo>
                  <a:pt x="834572" y="406399"/>
                </a:lnTo>
                <a:lnTo>
                  <a:pt x="834452" y="400049"/>
                </a:lnTo>
                <a:lnTo>
                  <a:pt x="834356" y="394969"/>
                </a:lnTo>
                <a:lnTo>
                  <a:pt x="834260" y="389889"/>
                </a:lnTo>
                <a:lnTo>
                  <a:pt x="834164" y="384809"/>
                </a:lnTo>
                <a:lnTo>
                  <a:pt x="837939" y="340359"/>
                </a:lnTo>
                <a:lnTo>
                  <a:pt x="850460" y="285749"/>
                </a:lnTo>
                <a:lnTo>
                  <a:pt x="871144" y="238759"/>
                </a:lnTo>
                <a:lnTo>
                  <a:pt x="899442" y="200659"/>
                </a:lnTo>
                <a:lnTo>
                  <a:pt x="934803" y="173989"/>
                </a:lnTo>
                <a:lnTo>
                  <a:pt x="976676" y="160019"/>
                </a:lnTo>
                <a:lnTo>
                  <a:pt x="1013074" y="160019"/>
                </a:lnTo>
                <a:lnTo>
                  <a:pt x="1044850" y="171449"/>
                </a:lnTo>
                <a:lnTo>
                  <a:pt x="1071968" y="191769"/>
                </a:lnTo>
                <a:lnTo>
                  <a:pt x="1085049" y="209549"/>
                </a:lnTo>
                <a:lnTo>
                  <a:pt x="983556" y="209549"/>
                </a:lnTo>
                <a:lnTo>
                  <a:pt x="958749" y="217169"/>
                </a:lnTo>
                <a:lnTo>
                  <a:pt x="920027" y="252729"/>
                </a:lnTo>
                <a:lnTo>
                  <a:pt x="893859" y="311149"/>
                </a:lnTo>
                <a:lnTo>
                  <a:pt x="886191" y="349249"/>
                </a:lnTo>
                <a:lnTo>
                  <a:pt x="882966" y="389889"/>
                </a:lnTo>
                <a:lnTo>
                  <a:pt x="883742" y="416559"/>
                </a:lnTo>
                <a:lnTo>
                  <a:pt x="883852" y="420369"/>
                </a:lnTo>
                <a:lnTo>
                  <a:pt x="883963" y="424179"/>
                </a:lnTo>
                <a:lnTo>
                  <a:pt x="884037" y="426719"/>
                </a:lnTo>
                <a:lnTo>
                  <a:pt x="884148" y="430529"/>
                </a:lnTo>
                <a:lnTo>
                  <a:pt x="884185" y="431799"/>
                </a:lnTo>
                <a:lnTo>
                  <a:pt x="891413" y="483869"/>
                </a:lnTo>
                <a:lnTo>
                  <a:pt x="905191" y="534669"/>
                </a:lnTo>
                <a:lnTo>
                  <a:pt x="925701" y="584199"/>
                </a:lnTo>
                <a:lnTo>
                  <a:pt x="953122" y="628649"/>
                </a:lnTo>
                <a:lnTo>
                  <a:pt x="987634" y="668019"/>
                </a:lnTo>
                <a:lnTo>
                  <a:pt x="1029419" y="699769"/>
                </a:lnTo>
                <a:lnTo>
                  <a:pt x="1030948" y="701039"/>
                </a:lnTo>
                <a:lnTo>
                  <a:pt x="1032095" y="702309"/>
                </a:lnTo>
                <a:lnTo>
                  <a:pt x="1085156" y="702309"/>
                </a:lnTo>
                <a:lnTo>
                  <a:pt x="1078340" y="722629"/>
                </a:lnTo>
                <a:lnTo>
                  <a:pt x="1119701" y="731519"/>
                </a:lnTo>
                <a:lnTo>
                  <a:pt x="1165290" y="734059"/>
                </a:lnTo>
                <a:lnTo>
                  <a:pt x="1345155" y="734059"/>
                </a:lnTo>
                <a:lnTo>
                  <a:pt x="1325096" y="746759"/>
                </a:lnTo>
                <a:lnTo>
                  <a:pt x="1283198" y="764539"/>
                </a:lnTo>
                <a:lnTo>
                  <a:pt x="1267811" y="768349"/>
                </a:lnTo>
                <a:lnTo>
                  <a:pt x="1059231" y="768349"/>
                </a:lnTo>
                <a:lnTo>
                  <a:pt x="1038305" y="812799"/>
                </a:lnTo>
                <a:lnTo>
                  <a:pt x="1015087" y="853439"/>
                </a:lnTo>
                <a:lnTo>
                  <a:pt x="989575" y="890269"/>
                </a:lnTo>
                <a:lnTo>
                  <a:pt x="961771" y="923289"/>
                </a:lnTo>
                <a:lnTo>
                  <a:pt x="926242" y="957579"/>
                </a:lnTo>
                <a:lnTo>
                  <a:pt x="915245" y="965199"/>
                </a:lnTo>
                <a:close/>
              </a:path>
              <a:path w="1902460" h="1028700">
                <a:moveTo>
                  <a:pt x="1085156" y="702309"/>
                </a:moveTo>
                <a:lnTo>
                  <a:pt x="1033623" y="702309"/>
                </a:lnTo>
                <a:lnTo>
                  <a:pt x="1048104" y="659129"/>
                </a:lnTo>
                <a:lnTo>
                  <a:pt x="1060310" y="613409"/>
                </a:lnTo>
                <a:lnTo>
                  <a:pt x="1070168" y="568959"/>
                </a:lnTo>
                <a:lnTo>
                  <a:pt x="1077604" y="524509"/>
                </a:lnTo>
                <a:lnTo>
                  <a:pt x="1082545" y="480059"/>
                </a:lnTo>
                <a:lnTo>
                  <a:pt x="1085396" y="426719"/>
                </a:lnTo>
                <a:lnTo>
                  <a:pt x="1085343" y="416559"/>
                </a:lnTo>
                <a:lnTo>
                  <a:pt x="1084370" y="377189"/>
                </a:lnTo>
                <a:lnTo>
                  <a:pt x="1084245" y="372109"/>
                </a:lnTo>
                <a:lnTo>
                  <a:pt x="1078444" y="325119"/>
                </a:lnTo>
                <a:lnTo>
                  <a:pt x="1067893" y="283209"/>
                </a:lnTo>
                <a:lnTo>
                  <a:pt x="1052351" y="247649"/>
                </a:lnTo>
                <a:lnTo>
                  <a:pt x="1023543" y="217169"/>
                </a:lnTo>
                <a:lnTo>
                  <a:pt x="983556" y="209549"/>
                </a:lnTo>
                <a:lnTo>
                  <a:pt x="1085049" y="209549"/>
                </a:lnTo>
                <a:lnTo>
                  <a:pt x="1112191" y="261619"/>
                </a:lnTo>
                <a:lnTo>
                  <a:pt x="1124779" y="308609"/>
                </a:lnTo>
                <a:lnTo>
                  <a:pt x="1132175" y="361949"/>
                </a:lnTo>
                <a:lnTo>
                  <a:pt x="1134398" y="420369"/>
                </a:lnTo>
                <a:lnTo>
                  <a:pt x="1131466" y="483869"/>
                </a:lnTo>
                <a:lnTo>
                  <a:pt x="1126161" y="530859"/>
                </a:lnTo>
                <a:lnTo>
                  <a:pt x="1118104" y="579119"/>
                </a:lnTo>
                <a:lnTo>
                  <a:pt x="1107387" y="627379"/>
                </a:lnTo>
                <a:lnTo>
                  <a:pt x="1094102" y="675639"/>
                </a:lnTo>
                <a:lnTo>
                  <a:pt x="1085156" y="702309"/>
                </a:lnTo>
                <a:close/>
              </a:path>
              <a:path w="1902460" h="1028700">
                <a:moveTo>
                  <a:pt x="629247" y="1027429"/>
                </a:moveTo>
                <a:lnTo>
                  <a:pt x="573004" y="1027429"/>
                </a:lnTo>
                <a:lnTo>
                  <a:pt x="580386" y="1015999"/>
                </a:lnTo>
                <a:lnTo>
                  <a:pt x="594975" y="988059"/>
                </a:lnTo>
                <a:lnTo>
                  <a:pt x="608239" y="958849"/>
                </a:lnTo>
                <a:lnTo>
                  <a:pt x="566867" y="927099"/>
                </a:lnTo>
                <a:lnTo>
                  <a:pt x="531989" y="888999"/>
                </a:lnTo>
                <a:lnTo>
                  <a:pt x="503312" y="847089"/>
                </a:lnTo>
                <a:lnTo>
                  <a:pt x="480542" y="801369"/>
                </a:lnTo>
                <a:lnTo>
                  <a:pt x="463386" y="754379"/>
                </a:lnTo>
                <a:lnTo>
                  <a:pt x="450372" y="698499"/>
                </a:lnTo>
                <a:lnTo>
                  <a:pt x="443866" y="642619"/>
                </a:lnTo>
                <a:lnTo>
                  <a:pt x="443739" y="628649"/>
                </a:lnTo>
                <a:lnTo>
                  <a:pt x="443658" y="619759"/>
                </a:lnTo>
                <a:lnTo>
                  <a:pt x="443554" y="608329"/>
                </a:lnTo>
                <a:lnTo>
                  <a:pt x="443461" y="598169"/>
                </a:lnTo>
                <a:lnTo>
                  <a:pt x="443369" y="588009"/>
                </a:lnTo>
                <a:lnTo>
                  <a:pt x="448382" y="535939"/>
                </a:lnTo>
                <a:lnTo>
                  <a:pt x="458406" y="488949"/>
                </a:lnTo>
                <a:lnTo>
                  <a:pt x="472941" y="445769"/>
                </a:lnTo>
                <a:lnTo>
                  <a:pt x="502681" y="394969"/>
                </a:lnTo>
                <a:lnTo>
                  <a:pt x="539730" y="361949"/>
                </a:lnTo>
                <a:lnTo>
                  <a:pt x="582369" y="350519"/>
                </a:lnTo>
                <a:lnTo>
                  <a:pt x="628878" y="361949"/>
                </a:lnTo>
                <a:lnTo>
                  <a:pt x="649618" y="377189"/>
                </a:lnTo>
                <a:lnTo>
                  <a:pt x="668100" y="397509"/>
                </a:lnTo>
                <a:lnTo>
                  <a:pt x="669622" y="400049"/>
                </a:lnTo>
                <a:lnTo>
                  <a:pt x="579640" y="400049"/>
                </a:lnTo>
                <a:lnTo>
                  <a:pt x="555830" y="410209"/>
                </a:lnTo>
                <a:lnTo>
                  <a:pt x="518423" y="464819"/>
                </a:lnTo>
                <a:lnTo>
                  <a:pt x="505462" y="502919"/>
                </a:lnTo>
                <a:lnTo>
                  <a:pt x="496652" y="546099"/>
                </a:lnTo>
                <a:lnTo>
                  <a:pt x="492386" y="591819"/>
                </a:lnTo>
                <a:lnTo>
                  <a:pt x="492474" y="598169"/>
                </a:lnTo>
                <a:lnTo>
                  <a:pt x="492527" y="601979"/>
                </a:lnTo>
                <a:lnTo>
                  <a:pt x="492615" y="608329"/>
                </a:lnTo>
                <a:lnTo>
                  <a:pt x="492738" y="617219"/>
                </a:lnTo>
                <a:lnTo>
                  <a:pt x="492809" y="622299"/>
                </a:lnTo>
                <a:lnTo>
                  <a:pt x="492897" y="628649"/>
                </a:lnTo>
                <a:lnTo>
                  <a:pt x="493021" y="637539"/>
                </a:lnTo>
                <a:lnTo>
                  <a:pt x="493056" y="640079"/>
                </a:lnTo>
                <a:lnTo>
                  <a:pt x="499056" y="689609"/>
                </a:lnTo>
                <a:lnTo>
                  <a:pt x="510779" y="739139"/>
                </a:lnTo>
                <a:lnTo>
                  <a:pt x="528927" y="788669"/>
                </a:lnTo>
                <a:lnTo>
                  <a:pt x="553919" y="834389"/>
                </a:lnTo>
                <a:lnTo>
                  <a:pt x="586292" y="876299"/>
                </a:lnTo>
                <a:lnTo>
                  <a:pt x="626584" y="911859"/>
                </a:lnTo>
                <a:lnTo>
                  <a:pt x="677598" y="911859"/>
                </a:lnTo>
                <a:lnTo>
                  <a:pt x="669390" y="937259"/>
                </a:lnTo>
                <a:lnTo>
                  <a:pt x="681364" y="943609"/>
                </a:lnTo>
                <a:lnTo>
                  <a:pt x="693803" y="948689"/>
                </a:lnTo>
                <a:lnTo>
                  <a:pt x="706744" y="952499"/>
                </a:lnTo>
                <a:lnTo>
                  <a:pt x="720222" y="957579"/>
                </a:lnTo>
                <a:lnTo>
                  <a:pt x="767774" y="965199"/>
                </a:lnTo>
                <a:lnTo>
                  <a:pt x="915245" y="965199"/>
                </a:lnTo>
                <a:lnTo>
                  <a:pt x="887752" y="984249"/>
                </a:lnTo>
                <a:lnTo>
                  <a:pt x="650663" y="984249"/>
                </a:lnTo>
                <a:lnTo>
                  <a:pt x="636480" y="1014729"/>
                </a:lnTo>
                <a:lnTo>
                  <a:pt x="629247" y="1027429"/>
                </a:lnTo>
                <a:close/>
              </a:path>
              <a:path w="1902460" h="1028700">
                <a:moveTo>
                  <a:pt x="677598" y="911859"/>
                </a:moveTo>
                <a:lnTo>
                  <a:pt x="626584" y="911859"/>
                </a:lnTo>
                <a:lnTo>
                  <a:pt x="642356" y="859789"/>
                </a:lnTo>
                <a:lnTo>
                  <a:pt x="654723" y="806449"/>
                </a:lnTo>
                <a:lnTo>
                  <a:pt x="663723" y="751839"/>
                </a:lnTo>
                <a:lnTo>
                  <a:pt x="669390" y="698499"/>
                </a:lnTo>
                <a:lnTo>
                  <a:pt x="671153" y="652779"/>
                </a:lnTo>
                <a:lnTo>
                  <a:pt x="671251" y="650239"/>
                </a:lnTo>
                <a:lnTo>
                  <a:pt x="671349" y="647699"/>
                </a:lnTo>
                <a:lnTo>
                  <a:pt x="671447" y="645159"/>
                </a:lnTo>
                <a:lnTo>
                  <a:pt x="671545" y="642619"/>
                </a:lnTo>
                <a:lnTo>
                  <a:pt x="671643" y="640079"/>
                </a:lnTo>
                <a:lnTo>
                  <a:pt x="671741" y="637539"/>
                </a:lnTo>
                <a:lnTo>
                  <a:pt x="671839" y="634999"/>
                </a:lnTo>
                <a:lnTo>
                  <a:pt x="669486" y="575309"/>
                </a:lnTo>
                <a:lnTo>
                  <a:pt x="662403" y="520699"/>
                </a:lnTo>
                <a:lnTo>
                  <a:pt x="650663" y="473709"/>
                </a:lnTo>
                <a:lnTo>
                  <a:pt x="631983" y="431799"/>
                </a:lnTo>
                <a:lnTo>
                  <a:pt x="579640" y="400049"/>
                </a:lnTo>
                <a:lnTo>
                  <a:pt x="669622" y="400049"/>
                </a:lnTo>
                <a:lnTo>
                  <a:pt x="697291" y="457199"/>
                </a:lnTo>
                <a:lnTo>
                  <a:pt x="708099" y="497839"/>
                </a:lnTo>
                <a:lnTo>
                  <a:pt x="715697" y="543559"/>
                </a:lnTo>
                <a:lnTo>
                  <a:pt x="719883" y="591819"/>
                </a:lnTo>
                <a:lnTo>
                  <a:pt x="719993" y="593089"/>
                </a:lnTo>
                <a:lnTo>
                  <a:pt x="720079" y="598169"/>
                </a:lnTo>
                <a:lnTo>
                  <a:pt x="720143" y="601979"/>
                </a:lnTo>
                <a:lnTo>
                  <a:pt x="720251" y="608329"/>
                </a:lnTo>
                <a:lnTo>
                  <a:pt x="720337" y="613409"/>
                </a:lnTo>
                <a:lnTo>
                  <a:pt x="720444" y="619759"/>
                </a:lnTo>
                <a:lnTo>
                  <a:pt x="720487" y="622299"/>
                </a:lnTo>
                <a:lnTo>
                  <a:pt x="720602" y="652779"/>
                </a:lnTo>
                <a:lnTo>
                  <a:pt x="718605" y="695959"/>
                </a:lnTo>
                <a:lnTo>
                  <a:pt x="718488" y="698499"/>
                </a:lnTo>
                <a:lnTo>
                  <a:pt x="718370" y="701039"/>
                </a:lnTo>
                <a:lnTo>
                  <a:pt x="718311" y="702309"/>
                </a:lnTo>
                <a:lnTo>
                  <a:pt x="713444" y="749299"/>
                </a:lnTo>
                <a:lnTo>
                  <a:pt x="706155" y="797559"/>
                </a:lnTo>
                <a:lnTo>
                  <a:pt x="696407" y="844549"/>
                </a:lnTo>
                <a:lnTo>
                  <a:pt x="684164" y="891539"/>
                </a:lnTo>
                <a:lnTo>
                  <a:pt x="677598" y="911859"/>
                </a:lnTo>
                <a:close/>
              </a:path>
              <a:path w="1902460" h="1028700">
                <a:moveTo>
                  <a:pt x="1881111" y="650239"/>
                </a:moveTo>
                <a:lnTo>
                  <a:pt x="1723521" y="650239"/>
                </a:lnTo>
                <a:lnTo>
                  <a:pt x="1771185" y="645159"/>
                </a:lnTo>
                <a:lnTo>
                  <a:pt x="1818373" y="628649"/>
                </a:lnTo>
                <a:lnTo>
                  <a:pt x="1864518" y="601979"/>
                </a:lnTo>
                <a:lnTo>
                  <a:pt x="1873434" y="598169"/>
                </a:lnTo>
                <a:lnTo>
                  <a:pt x="1882816" y="598169"/>
                </a:lnTo>
                <a:lnTo>
                  <a:pt x="1891553" y="601979"/>
                </a:lnTo>
                <a:lnTo>
                  <a:pt x="1898534" y="608329"/>
                </a:lnTo>
                <a:lnTo>
                  <a:pt x="1902350" y="617219"/>
                </a:lnTo>
                <a:lnTo>
                  <a:pt x="1902404" y="627379"/>
                </a:lnTo>
                <a:lnTo>
                  <a:pt x="1898803" y="636269"/>
                </a:lnTo>
                <a:lnTo>
                  <a:pt x="1891654" y="643889"/>
                </a:lnTo>
                <a:lnTo>
                  <a:pt x="1881111" y="650239"/>
                </a:lnTo>
                <a:close/>
              </a:path>
              <a:path w="1902460" h="1028700">
                <a:moveTo>
                  <a:pt x="1719042" y="701039"/>
                </a:moveTo>
                <a:lnTo>
                  <a:pt x="1675379" y="698499"/>
                </a:lnTo>
                <a:lnTo>
                  <a:pt x="1632186" y="689609"/>
                </a:lnTo>
                <a:lnTo>
                  <a:pt x="1589800" y="676909"/>
                </a:lnTo>
                <a:lnTo>
                  <a:pt x="1548558" y="657859"/>
                </a:lnTo>
                <a:lnTo>
                  <a:pt x="1508798" y="634999"/>
                </a:lnTo>
                <a:lnTo>
                  <a:pt x="1470856" y="608329"/>
                </a:lnTo>
                <a:lnTo>
                  <a:pt x="1562589" y="608329"/>
                </a:lnTo>
                <a:lnTo>
                  <a:pt x="1583371" y="619759"/>
                </a:lnTo>
                <a:lnTo>
                  <a:pt x="1629046" y="637539"/>
                </a:lnTo>
                <a:lnTo>
                  <a:pt x="1675952" y="647699"/>
                </a:lnTo>
                <a:lnTo>
                  <a:pt x="1723521" y="650239"/>
                </a:lnTo>
                <a:lnTo>
                  <a:pt x="1881111" y="650239"/>
                </a:lnTo>
                <a:lnTo>
                  <a:pt x="1849482" y="669289"/>
                </a:lnTo>
                <a:lnTo>
                  <a:pt x="1806431" y="685799"/>
                </a:lnTo>
                <a:lnTo>
                  <a:pt x="1762839" y="697229"/>
                </a:lnTo>
                <a:lnTo>
                  <a:pt x="1719042" y="701039"/>
                </a:lnTo>
                <a:close/>
              </a:path>
              <a:path w="1902460" h="1028700">
                <a:moveTo>
                  <a:pt x="1183943" y="783589"/>
                </a:moveTo>
                <a:lnTo>
                  <a:pt x="1139223" y="783589"/>
                </a:lnTo>
                <a:lnTo>
                  <a:pt x="1097677" y="778509"/>
                </a:lnTo>
                <a:lnTo>
                  <a:pt x="1059231" y="768349"/>
                </a:lnTo>
                <a:lnTo>
                  <a:pt x="1267811" y="768349"/>
                </a:lnTo>
                <a:lnTo>
                  <a:pt x="1231910" y="777239"/>
                </a:lnTo>
                <a:lnTo>
                  <a:pt x="1183943" y="783589"/>
                </a:lnTo>
                <a:close/>
              </a:path>
              <a:path w="1902460" h="1028700">
                <a:moveTo>
                  <a:pt x="802267" y="1013459"/>
                </a:moveTo>
                <a:lnTo>
                  <a:pt x="755464" y="1013459"/>
                </a:lnTo>
                <a:lnTo>
                  <a:pt x="706081" y="1004569"/>
                </a:lnTo>
                <a:lnTo>
                  <a:pt x="691617" y="1000759"/>
                </a:lnTo>
                <a:lnTo>
                  <a:pt x="677512" y="995679"/>
                </a:lnTo>
                <a:lnTo>
                  <a:pt x="663837" y="989329"/>
                </a:lnTo>
                <a:lnTo>
                  <a:pt x="650663" y="984249"/>
                </a:lnTo>
                <a:lnTo>
                  <a:pt x="887752" y="984249"/>
                </a:lnTo>
                <a:lnTo>
                  <a:pt x="846395" y="1002029"/>
                </a:lnTo>
                <a:lnTo>
                  <a:pt x="802267" y="1013459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369763" y="3685078"/>
            <a:ext cx="4295774" cy="3667124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5248571" y="3617560"/>
            <a:ext cx="7764145" cy="3895725"/>
            <a:chOff x="5248571" y="3617560"/>
            <a:chExt cx="7764145" cy="3895725"/>
          </a:xfrm>
        </p:grpSpPr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83154" y="3617560"/>
              <a:ext cx="3829049" cy="373379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48571" y="3617560"/>
              <a:ext cx="3895724" cy="3895724"/>
            </a:xfrm>
            <a:prstGeom prst="rect">
              <a:avLst/>
            </a:prstGeom>
          </p:spPr>
        </p:pic>
      </p:grpSp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49997" y="3495675"/>
            <a:ext cx="3971924" cy="3971924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55"/>
              <a:t>HARDWARE</a:t>
            </a:r>
            <a:r>
              <a:rPr dirty="0" spc="-775"/>
              <a:t> </a:t>
            </a:r>
            <a:r>
              <a:rPr dirty="0" spc="-940"/>
              <a:t>PART</a:t>
            </a:r>
          </a:p>
        </p:txBody>
      </p:sp>
      <p:sp>
        <p:nvSpPr>
          <p:cNvPr id="12" name="object 12" descr=""/>
          <p:cNvSpPr/>
          <p:nvPr/>
        </p:nvSpPr>
        <p:spPr>
          <a:xfrm>
            <a:off x="2557119" y="8225338"/>
            <a:ext cx="93345" cy="47625"/>
          </a:xfrm>
          <a:custGeom>
            <a:avLst/>
            <a:gdLst/>
            <a:ahLst/>
            <a:cxnLst/>
            <a:rect l="l" t="t" r="r" b="b"/>
            <a:pathLst>
              <a:path w="93344" h="47625">
                <a:moveTo>
                  <a:pt x="92886" y="47624"/>
                </a:moveTo>
                <a:lnTo>
                  <a:pt x="0" y="47624"/>
                </a:lnTo>
                <a:lnTo>
                  <a:pt x="0" y="0"/>
                </a:lnTo>
                <a:lnTo>
                  <a:pt x="92886" y="0"/>
                </a:lnTo>
                <a:lnTo>
                  <a:pt x="92886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1704343" y="7679142"/>
            <a:ext cx="3086100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u="heavy" sz="3950" spc="-4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s</a:t>
            </a:r>
            <a:r>
              <a:rPr dirty="0" u="heavy" sz="3950" spc="-3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t</a:t>
            </a:r>
            <a:r>
              <a:rPr dirty="0" u="heavy" sz="3950" spc="-4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e</a:t>
            </a:r>
            <a:r>
              <a:rPr dirty="0" sz="3950" spc="-35">
                <a:solidFill>
                  <a:srgbClr val="FFFFFF"/>
                </a:solidFill>
                <a:latin typeface="Microsoft Sans Serif"/>
                <a:cs typeface="Microsoft Sans Serif"/>
              </a:rPr>
              <a:t>p</a:t>
            </a:r>
            <a:r>
              <a:rPr dirty="0" sz="3950" spc="-810">
                <a:solidFill>
                  <a:srgbClr val="FFFFFF"/>
                </a:solidFill>
                <a:latin typeface="Microsoft Sans Serif"/>
                <a:cs typeface="Microsoft Sans Serif"/>
              </a:rPr>
              <a:t>p</a:t>
            </a:r>
            <a:r>
              <a:rPr dirty="0" u="heavy" sz="3950" spc="-33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3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er</a:t>
            </a:r>
            <a:r>
              <a:rPr dirty="0" u="heavy" sz="3950" spc="-27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motor</a:t>
            </a:r>
            <a:endParaRPr sz="3950">
              <a:latin typeface="Microsoft Sans Serif"/>
              <a:cs typeface="Microsoft Sans Serif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0510759" y="8225338"/>
            <a:ext cx="99060" cy="47625"/>
          </a:xfrm>
          <a:custGeom>
            <a:avLst/>
            <a:gdLst/>
            <a:ahLst/>
            <a:cxnLst/>
            <a:rect l="l" t="t" r="r" b="b"/>
            <a:pathLst>
              <a:path w="99059" h="47625">
                <a:moveTo>
                  <a:pt x="98530" y="47624"/>
                </a:moveTo>
                <a:lnTo>
                  <a:pt x="0" y="47624"/>
                </a:lnTo>
                <a:lnTo>
                  <a:pt x="0" y="0"/>
                </a:lnTo>
                <a:lnTo>
                  <a:pt x="98530" y="0"/>
                </a:lnTo>
                <a:lnTo>
                  <a:pt x="98530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7888067" y="7679142"/>
            <a:ext cx="2734310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u="heavy" sz="39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Water</a:t>
            </a:r>
            <a:r>
              <a:rPr dirty="0" u="heavy" sz="3950" spc="-12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Pump</a:t>
            </a:r>
            <a:endParaRPr sz="3950">
              <a:latin typeface="Microsoft Sans Serif"/>
              <a:cs typeface="Microsoft Sans Serif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4125071" y="7679142"/>
            <a:ext cx="2717165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u="heavy" sz="3950" spc="-14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Servo</a:t>
            </a:r>
            <a:r>
              <a:rPr dirty="0" u="heavy" sz="3950" spc="-26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9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Motor</a:t>
            </a:r>
            <a:endParaRPr sz="39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904881"/>
            <a:ext cx="3599540" cy="338211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141152" cy="414887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0" y="5929478"/>
            <a:ext cx="434340" cy="826135"/>
          </a:xfrm>
          <a:custGeom>
            <a:avLst/>
            <a:gdLst/>
            <a:ahLst/>
            <a:cxnLst/>
            <a:rect l="l" t="t" r="r" b="b"/>
            <a:pathLst>
              <a:path w="434340" h="826134">
                <a:moveTo>
                  <a:pt x="104016" y="825908"/>
                </a:moveTo>
                <a:lnTo>
                  <a:pt x="69892" y="798690"/>
                </a:lnTo>
                <a:lnTo>
                  <a:pt x="49636" y="764585"/>
                </a:lnTo>
                <a:lnTo>
                  <a:pt x="43309" y="751877"/>
                </a:lnTo>
                <a:lnTo>
                  <a:pt x="36505" y="739441"/>
                </a:lnTo>
                <a:lnTo>
                  <a:pt x="18653" y="708135"/>
                </a:lnTo>
                <a:lnTo>
                  <a:pt x="1383" y="676490"/>
                </a:lnTo>
                <a:lnTo>
                  <a:pt x="0" y="673847"/>
                </a:lnTo>
                <a:lnTo>
                  <a:pt x="0" y="110916"/>
                </a:lnTo>
                <a:lnTo>
                  <a:pt x="29741" y="75138"/>
                </a:lnTo>
                <a:lnTo>
                  <a:pt x="69450" y="31024"/>
                </a:lnTo>
                <a:lnTo>
                  <a:pt x="106111" y="170"/>
                </a:lnTo>
                <a:lnTo>
                  <a:pt x="119321" y="0"/>
                </a:lnTo>
                <a:lnTo>
                  <a:pt x="130679" y="6565"/>
                </a:lnTo>
                <a:lnTo>
                  <a:pt x="147306" y="43869"/>
                </a:lnTo>
                <a:lnTo>
                  <a:pt x="150756" y="85362"/>
                </a:lnTo>
                <a:lnTo>
                  <a:pt x="153986" y="117604"/>
                </a:lnTo>
                <a:lnTo>
                  <a:pt x="160328" y="182010"/>
                </a:lnTo>
                <a:lnTo>
                  <a:pt x="163423" y="231414"/>
                </a:lnTo>
                <a:lnTo>
                  <a:pt x="165832" y="280917"/>
                </a:lnTo>
                <a:lnTo>
                  <a:pt x="165977" y="285102"/>
                </a:lnTo>
                <a:lnTo>
                  <a:pt x="167162" y="287451"/>
                </a:lnTo>
                <a:lnTo>
                  <a:pt x="183171" y="295189"/>
                </a:lnTo>
                <a:lnTo>
                  <a:pt x="194785" y="301071"/>
                </a:lnTo>
                <a:lnTo>
                  <a:pt x="206374" y="307026"/>
                </a:lnTo>
                <a:lnTo>
                  <a:pt x="217988" y="312908"/>
                </a:lnTo>
                <a:lnTo>
                  <a:pt x="256556" y="328818"/>
                </a:lnTo>
                <a:lnTo>
                  <a:pt x="280679" y="337862"/>
                </a:lnTo>
                <a:lnTo>
                  <a:pt x="292692" y="342532"/>
                </a:lnTo>
                <a:lnTo>
                  <a:pt x="305762" y="347958"/>
                </a:lnTo>
                <a:lnTo>
                  <a:pt x="331780" y="359178"/>
                </a:lnTo>
                <a:lnTo>
                  <a:pt x="344814" y="364715"/>
                </a:lnTo>
                <a:lnTo>
                  <a:pt x="350772" y="367113"/>
                </a:lnTo>
                <a:lnTo>
                  <a:pt x="356471" y="370298"/>
                </a:lnTo>
                <a:lnTo>
                  <a:pt x="371193" y="373189"/>
                </a:lnTo>
                <a:lnTo>
                  <a:pt x="377423" y="378726"/>
                </a:lnTo>
                <a:lnTo>
                  <a:pt x="384368" y="382756"/>
                </a:lnTo>
                <a:lnTo>
                  <a:pt x="393733" y="388121"/>
                </a:lnTo>
                <a:lnTo>
                  <a:pt x="403080" y="393603"/>
                </a:lnTo>
                <a:lnTo>
                  <a:pt x="433814" y="425609"/>
                </a:lnTo>
                <a:lnTo>
                  <a:pt x="434093" y="433154"/>
                </a:lnTo>
                <a:lnTo>
                  <a:pt x="432310" y="439835"/>
                </a:lnTo>
                <a:lnTo>
                  <a:pt x="395133" y="461919"/>
                </a:lnTo>
                <a:lnTo>
                  <a:pt x="350327" y="473639"/>
                </a:lnTo>
                <a:lnTo>
                  <a:pt x="278725" y="486644"/>
                </a:lnTo>
                <a:lnTo>
                  <a:pt x="242863" y="493086"/>
                </a:lnTo>
                <a:lnTo>
                  <a:pt x="230101" y="495643"/>
                </a:lnTo>
                <a:lnTo>
                  <a:pt x="204529" y="500904"/>
                </a:lnTo>
                <a:lnTo>
                  <a:pt x="188044" y="504193"/>
                </a:lnTo>
                <a:lnTo>
                  <a:pt x="186544" y="505440"/>
                </a:lnTo>
                <a:lnTo>
                  <a:pt x="186754" y="509428"/>
                </a:lnTo>
                <a:lnTo>
                  <a:pt x="186850" y="531144"/>
                </a:lnTo>
                <a:lnTo>
                  <a:pt x="181744" y="574056"/>
                </a:lnTo>
                <a:lnTo>
                  <a:pt x="172507" y="622327"/>
                </a:lnTo>
                <a:lnTo>
                  <a:pt x="161594" y="676441"/>
                </a:lnTo>
                <a:lnTo>
                  <a:pt x="152254" y="720876"/>
                </a:lnTo>
                <a:lnTo>
                  <a:pt x="137636" y="772113"/>
                </a:lnTo>
                <a:lnTo>
                  <a:pt x="135095" y="779565"/>
                </a:lnTo>
                <a:lnTo>
                  <a:pt x="133143" y="787150"/>
                </a:lnTo>
                <a:lnTo>
                  <a:pt x="131535" y="794808"/>
                </a:lnTo>
                <a:lnTo>
                  <a:pt x="130024" y="802477"/>
                </a:lnTo>
                <a:lnTo>
                  <a:pt x="127198" y="811560"/>
                </a:lnTo>
                <a:lnTo>
                  <a:pt x="122813" y="818496"/>
                </a:lnTo>
                <a:lnTo>
                  <a:pt x="116938" y="823146"/>
                </a:lnTo>
                <a:lnTo>
                  <a:pt x="109638" y="825366"/>
                </a:lnTo>
                <a:lnTo>
                  <a:pt x="104016" y="825908"/>
                </a:lnTo>
                <a:close/>
              </a:path>
            </a:pathLst>
          </a:custGeom>
          <a:solidFill>
            <a:srgbClr val="A337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250047" y="9258682"/>
            <a:ext cx="1902460" cy="1028700"/>
          </a:xfrm>
          <a:custGeom>
            <a:avLst/>
            <a:gdLst/>
            <a:ahLst/>
            <a:cxnLst/>
            <a:rect l="l" t="t" r="r" b="b"/>
            <a:pathLst>
              <a:path w="1902460" h="1028700">
                <a:moveTo>
                  <a:pt x="129140" y="1028317"/>
                </a:moveTo>
                <a:lnTo>
                  <a:pt x="71473" y="1028317"/>
                </a:lnTo>
                <a:lnTo>
                  <a:pt x="51395" y="989236"/>
                </a:lnTo>
                <a:lnTo>
                  <a:pt x="32746" y="942125"/>
                </a:lnTo>
                <a:lnTo>
                  <a:pt x="18322" y="893322"/>
                </a:lnTo>
                <a:lnTo>
                  <a:pt x="8082" y="843643"/>
                </a:lnTo>
                <a:lnTo>
                  <a:pt x="1988" y="793904"/>
                </a:lnTo>
                <a:lnTo>
                  <a:pt x="0" y="744920"/>
                </a:lnTo>
                <a:lnTo>
                  <a:pt x="2075" y="697508"/>
                </a:lnTo>
                <a:lnTo>
                  <a:pt x="10256" y="641248"/>
                </a:lnTo>
                <a:lnTo>
                  <a:pt x="24595" y="590260"/>
                </a:lnTo>
                <a:lnTo>
                  <a:pt x="44837" y="545802"/>
                </a:lnTo>
                <a:lnTo>
                  <a:pt x="70727" y="509133"/>
                </a:lnTo>
                <a:lnTo>
                  <a:pt x="102244" y="481400"/>
                </a:lnTo>
                <a:lnTo>
                  <a:pt x="138430" y="464195"/>
                </a:lnTo>
                <a:lnTo>
                  <a:pt x="179732" y="458443"/>
                </a:lnTo>
                <a:lnTo>
                  <a:pt x="225660" y="465515"/>
                </a:lnTo>
                <a:lnTo>
                  <a:pt x="257000" y="481400"/>
                </a:lnTo>
                <a:lnTo>
                  <a:pt x="281143" y="507915"/>
                </a:lnTo>
                <a:lnTo>
                  <a:pt x="173096" y="507915"/>
                </a:lnTo>
                <a:lnTo>
                  <a:pt x="139284" y="516920"/>
                </a:lnTo>
                <a:lnTo>
                  <a:pt x="88070" y="568326"/>
                </a:lnTo>
                <a:lnTo>
                  <a:pt x="63657" y="628808"/>
                </a:lnTo>
                <a:lnTo>
                  <a:pt x="50996" y="701330"/>
                </a:lnTo>
                <a:lnTo>
                  <a:pt x="49259" y="751159"/>
                </a:lnTo>
                <a:lnTo>
                  <a:pt x="49231" y="751960"/>
                </a:lnTo>
                <a:lnTo>
                  <a:pt x="52412" y="804438"/>
                </a:lnTo>
                <a:lnTo>
                  <a:pt x="60647" y="857553"/>
                </a:lnTo>
                <a:lnTo>
                  <a:pt x="74042" y="910094"/>
                </a:lnTo>
                <a:lnTo>
                  <a:pt x="92702" y="960852"/>
                </a:lnTo>
                <a:lnTo>
                  <a:pt x="116734" y="1008616"/>
                </a:lnTo>
                <a:lnTo>
                  <a:pt x="129140" y="1028317"/>
                </a:lnTo>
                <a:close/>
              </a:path>
              <a:path w="1902460" h="1028700">
                <a:moveTo>
                  <a:pt x="250752" y="1028317"/>
                </a:moveTo>
                <a:lnTo>
                  <a:pt x="198973" y="1028317"/>
                </a:lnTo>
                <a:lnTo>
                  <a:pt x="206216" y="1007708"/>
                </a:lnTo>
                <a:lnTo>
                  <a:pt x="219205" y="966616"/>
                </a:lnTo>
                <a:lnTo>
                  <a:pt x="231011" y="924915"/>
                </a:lnTo>
                <a:lnTo>
                  <a:pt x="244965" y="866119"/>
                </a:lnTo>
                <a:lnTo>
                  <a:pt x="256009" y="807821"/>
                </a:lnTo>
                <a:lnTo>
                  <a:pt x="263674" y="751960"/>
                </a:lnTo>
                <a:lnTo>
                  <a:pt x="267910" y="697508"/>
                </a:lnTo>
                <a:lnTo>
                  <a:pt x="268081" y="647283"/>
                </a:lnTo>
                <a:lnTo>
                  <a:pt x="263880" y="602341"/>
                </a:lnTo>
                <a:lnTo>
                  <a:pt x="250443" y="552196"/>
                </a:lnTo>
                <a:lnTo>
                  <a:pt x="221695" y="516431"/>
                </a:lnTo>
                <a:lnTo>
                  <a:pt x="173096" y="507915"/>
                </a:lnTo>
                <a:lnTo>
                  <a:pt x="281143" y="507915"/>
                </a:lnTo>
                <a:lnTo>
                  <a:pt x="300475" y="546994"/>
                </a:lnTo>
                <a:lnTo>
                  <a:pt x="312037" y="594697"/>
                </a:lnTo>
                <a:lnTo>
                  <a:pt x="316190" y="635168"/>
                </a:lnTo>
                <a:lnTo>
                  <a:pt x="316993" y="679736"/>
                </a:lnTo>
                <a:lnTo>
                  <a:pt x="314654" y="727635"/>
                </a:lnTo>
                <a:lnTo>
                  <a:pt x="309380" y="778093"/>
                </a:lnTo>
                <a:lnTo>
                  <a:pt x="301379" y="830344"/>
                </a:lnTo>
                <a:lnTo>
                  <a:pt x="290857" y="883618"/>
                </a:lnTo>
                <a:lnTo>
                  <a:pt x="278021" y="937145"/>
                </a:lnTo>
                <a:lnTo>
                  <a:pt x="264806" y="984424"/>
                </a:lnTo>
                <a:lnTo>
                  <a:pt x="250752" y="1028317"/>
                </a:lnTo>
                <a:close/>
              </a:path>
              <a:path w="1902460" h="1028700">
                <a:moveTo>
                  <a:pt x="1345155" y="734059"/>
                </a:moveTo>
                <a:lnTo>
                  <a:pt x="1165290" y="734059"/>
                </a:lnTo>
                <a:lnTo>
                  <a:pt x="1215179" y="728979"/>
                </a:lnTo>
                <a:lnTo>
                  <a:pt x="1269439" y="716279"/>
                </a:lnTo>
                <a:lnTo>
                  <a:pt x="1315493" y="695959"/>
                </a:lnTo>
                <a:lnTo>
                  <a:pt x="1358681" y="664209"/>
                </a:lnTo>
                <a:lnTo>
                  <a:pt x="1398430" y="622299"/>
                </a:lnTo>
                <a:lnTo>
                  <a:pt x="1434165" y="575309"/>
                </a:lnTo>
                <a:lnTo>
                  <a:pt x="1421983" y="562609"/>
                </a:lnTo>
                <a:lnTo>
                  <a:pt x="1410087" y="551179"/>
                </a:lnTo>
                <a:lnTo>
                  <a:pt x="1398478" y="538479"/>
                </a:lnTo>
                <a:lnTo>
                  <a:pt x="1357203" y="485139"/>
                </a:lnTo>
                <a:lnTo>
                  <a:pt x="1331027" y="443229"/>
                </a:lnTo>
                <a:lnTo>
                  <a:pt x="1308978" y="400049"/>
                </a:lnTo>
                <a:lnTo>
                  <a:pt x="1291408" y="355599"/>
                </a:lnTo>
                <a:lnTo>
                  <a:pt x="1278668" y="311149"/>
                </a:lnTo>
                <a:lnTo>
                  <a:pt x="1271111" y="266699"/>
                </a:lnTo>
                <a:lnTo>
                  <a:pt x="1269261" y="226059"/>
                </a:lnTo>
                <a:lnTo>
                  <a:pt x="1269145" y="223519"/>
                </a:lnTo>
                <a:lnTo>
                  <a:pt x="1269087" y="222249"/>
                </a:lnTo>
                <a:lnTo>
                  <a:pt x="1272836" y="180339"/>
                </a:lnTo>
                <a:lnTo>
                  <a:pt x="1272949" y="179069"/>
                </a:lnTo>
                <a:lnTo>
                  <a:pt x="1283048" y="135889"/>
                </a:lnTo>
                <a:lnTo>
                  <a:pt x="1299737" y="96519"/>
                </a:lnTo>
                <a:lnTo>
                  <a:pt x="1323365" y="59689"/>
                </a:lnTo>
                <a:lnTo>
                  <a:pt x="1354286" y="25399"/>
                </a:lnTo>
                <a:lnTo>
                  <a:pt x="1397767" y="1269"/>
                </a:lnTo>
                <a:lnTo>
                  <a:pt x="1411998" y="0"/>
                </a:lnTo>
                <a:lnTo>
                  <a:pt x="1431729" y="1269"/>
                </a:lnTo>
                <a:lnTo>
                  <a:pt x="1451173" y="8889"/>
                </a:lnTo>
                <a:lnTo>
                  <a:pt x="1470044" y="21589"/>
                </a:lnTo>
                <a:lnTo>
                  <a:pt x="1488055" y="38099"/>
                </a:lnTo>
                <a:lnTo>
                  <a:pt x="1495964" y="48259"/>
                </a:lnTo>
                <a:lnTo>
                  <a:pt x="1412380" y="48259"/>
                </a:lnTo>
                <a:lnTo>
                  <a:pt x="1400293" y="50799"/>
                </a:lnTo>
                <a:lnTo>
                  <a:pt x="1356730" y="96519"/>
                </a:lnTo>
                <a:lnTo>
                  <a:pt x="1334978" y="135889"/>
                </a:lnTo>
                <a:lnTo>
                  <a:pt x="1322031" y="179069"/>
                </a:lnTo>
                <a:lnTo>
                  <a:pt x="1317259" y="223519"/>
                </a:lnTo>
                <a:lnTo>
                  <a:pt x="1320032" y="269239"/>
                </a:lnTo>
                <a:lnTo>
                  <a:pt x="1329719" y="316229"/>
                </a:lnTo>
                <a:lnTo>
                  <a:pt x="1345689" y="363219"/>
                </a:lnTo>
                <a:lnTo>
                  <a:pt x="1367312" y="407669"/>
                </a:lnTo>
                <a:lnTo>
                  <a:pt x="1393956" y="452119"/>
                </a:lnTo>
                <a:lnTo>
                  <a:pt x="1424993" y="492759"/>
                </a:lnTo>
                <a:lnTo>
                  <a:pt x="1451221" y="521969"/>
                </a:lnTo>
                <a:lnTo>
                  <a:pt x="1460537" y="532129"/>
                </a:lnTo>
                <a:lnTo>
                  <a:pt x="1515238" y="532129"/>
                </a:lnTo>
                <a:lnTo>
                  <a:pt x="1497992" y="565149"/>
                </a:lnTo>
                <a:lnTo>
                  <a:pt x="1539497" y="595629"/>
                </a:lnTo>
                <a:lnTo>
                  <a:pt x="1562589" y="608329"/>
                </a:lnTo>
                <a:lnTo>
                  <a:pt x="1470856" y="608329"/>
                </a:lnTo>
                <a:lnTo>
                  <a:pt x="1438498" y="651509"/>
                </a:lnTo>
                <a:lnTo>
                  <a:pt x="1403149" y="689609"/>
                </a:lnTo>
                <a:lnTo>
                  <a:pt x="1365214" y="721359"/>
                </a:lnTo>
                <a:lnTo>
                  <a:pt x="1345155" y="734059"/>
                </a:lnTo>
                <a:close/>
              </a:path>
              <a:path w="1902460" h="1028700">
                <a:moveTo>
                  <a:pt x="1515238" y="532129"/>
                </a:moveTo>
                <a:lnTo>
                  <a:pt x="1460537" y="532129"/>
                </a:lnTo>
                <a:lnTo>
                  <a:pt x="1486183" y="480059"/>
                </a:lnTo>
                <a:lnTo>
                  <a:pt x="1506967" y="426719"/>
                </a:lnTo>
                <a:lnTo>
                  <a:pt x="1522357" y="373379"/>
                </a:lnTo>
                <a:lnTo>
                  <a:pt x="1531824" y="320039"/>
                </a:lnTo>
                <a:lnTo>
                  <a:pt x="1534835" y="270509"/>
                </a:lnTo>
                <a:lnTo>
                  <a:pt x="1530861" y="226059"/>
                </a:lnTo>
                <a:lnTo>
                  <a:pt x="1505015" y="153669"/>
                </a:lnTo>
                <a:lnTo>
                  <a:pt x="1481361" y="109219"/>
                </a:lnTo>
                <a:lnTo>
                  <a:pt x="1452511" y="71119"/>
                </a:lnTo>
                <a:lnTo>
                  <a:pt x="1412380" y="48259"/>
                </a:lnTo>
                <a:lnTo>
                  <a:pt x="1495964" y="48259"/>
                </a:lnTo>
                <a:lnTo>
                  <a:pt x="1521670" y="81279"/>
                </a:lnTo>
                <a:lnTo>
                  <a:pt x="1549159" y="132079"/>
                </a:lnTo>
                <a:lnTo>
                  <a:pt x="1568836" y="180339"/>
                </a:lnTo>
                <a:lnTo>
                  <a:pt x="1579018" y="217169"/>
                </a:lnTo>
                <a:lnTo>
                  <a:pt x="1583475" y="260349"/>
                </a:lnTo>
                <a:lnTo>
                  <a:pt x="1582008" y="308609"/>
                </a:lnTo>
                <a:lnTo>
                  <a:pt x="1574966" y="359409"/>
                </a:lnTo>
                <a:lnTo>
                  <a:pt x="1562696" y="411479"/>
                </a:lnTo>
                <a:lnTo>
                  <a:pt x="1545545" y="463549"/>
                </a:lnTo>
                <a:lnTo>
                  <a:pt x="1523861" y="515619"/>
                </a:lnTo>
                <a:lnTo>
                  <a:pt x="1515238" y="532129"/>
                </a:lnTo>
                <a:close/>
              </a:path>
              <a:path w="1902460" h="1028700">
                <a:moveTo>
                  <a:pt x="915245" y="965199"/>
                </a:moveTo>
                <a:lnTo>
                  <a:pt x="767774" y="965199"/>
                </a:lnTo>
                <a:lnTo>
                  <a:pt x="812243" y="960119"/>
                </a:lnTo>
                <a:lnTo>
                  <a:pt x="853575" y="946149"/>
                </a:lnTo>
                <a:lnTo>
                  <a:pt x="891715" y="922019"/>
                </a:lnTo>
                <a:lnTo>
                  <a:pt x="926609" y="888999"/>
                </a:lnTo>
                <a:lnTo>
                  <a:pt x="951965" y="858519"/>
                </a:lnTo>
                <a:lnTo>
                  <a:pt x="975243" y="825499"/>
                </a:lnTo>
                <a:lnTo>
                  <a:pt x="996371" y="788669"/>
                </a:lnTo>
                <a:lnTo>
                  <a:pt x="1015278" y="748029"/>
                </a:lnTo>
                <a:lnTo>
                  <a:pt x="975402" y="722629"/>
                </a:lnTo>
                <a:lnTo>
                  <a:pt x="940588" y="689609"/>
                </a:lnTo>
                <a:lnTo>
                  <a:pt x="910781" y="652779"/>
                </a:lnTo>
                <a:lnTo>
                  <a:pt x="885931" y="612139"/>
                </a:lnTo>
                <a:lnTo>
                  <a:pt x="865983" y="568959"/>
                </a:lnTo>
                <a:lnTo>
                  <a:pt x="850885" y="523239"/>
                </a:lnTo>
                <a:lnTo>
                  <a:pt x="840584" y="476249"/>
                </a:lnTo>
                <a:lnTo>
                  <a:pt x="835028" y="430529"/>
                </a:lnTo>
                <a:lnTo>
                  <a:pt x="834836" y="420369"/>
                </a:lnTo>
                <a:lnTo>
                  <a:pt x="834764" y="416559"/>
                </a:lnTo>
                <a:lnTo>
                  <a:pt x="834668" y="411479"/>
                </a:lnTo>
                <a:lnTo>
                  <a:pt x="834572" y="406399"/>
                </a:lnTo>
                <a:lnTo>
                  <a:pt x="834452" y="400049"/>
                </a:lnTo>
                <a:lnTo>
                  <a:pt x="834356" y="394969"/>
                </a:lnTo>
                <a:lnTo>
                  <a:pt x="834260" y="389889"/>
                </a:lnTo>
                <a:lnTo>
                  <a:pt x="834164" y="384809"/>
                </a:lnTo>
                <a:lnTo>
                  <a:pt x="837939" y="340359"/>
                </a:lnTo>
                <a:lnTo>
                  <a:pt x="850460" y="285749"/>
                </a:lnTo>
                <a:lnTo>
                  <a:pt x="871144" y="238759"/>
                </a:lnTo>
                <a:lnTo>
                  <a:pt x="899442" y="200659"/>
                </a:lnTo>
                <a:lnTo>
                  <a:pt x="934803" y="173989"/>
                </a:lnTo>
                <a:lnTo>
                  <a:pt x="976676" y="160019"/>
                </a:lnTo>
                <a:lnTo>
                  <a:pt x="1013074" y="160019"/>
                </a:lnTo>
                <a:lnTo>
                  <a:pt x="1044850" y="171449"/>
                </a:lnTo>
                <a:lnTo>
                  <a:pt x="1071968" y="191769"/>
                </a:lnTo>
                <a:lnTo>
                  <a:pt x="1085049" y="209549"/>
                </a:lnTo>
                <a:lnTo>
                  <a:pt x="983556" y="209549"/>
                </a:lnTo>
                <a:lnTo>
                  <a:pt x="958749" y="217169"/>
                </a:lnTo>
                <a:lnTo>
                  <a:pt x="920027" y="252729"/>
                </a:lnTo>
                <a:lnTo>
                  <a:pt x="893859" y="311149"/>
                </a:lnTo>
                <a:lnTo>
                  <a:pt x="886191" y="349249"/>
                </a:lnTo>
                <a:lnTo>
                  <a:pt x="882966" y="389889"/>
                </a:lnTo>
                <a:lnTo>
                  <a:pt x="883742" y="416559"/>
                </a:lnTo>
                <a:lnTo>
                  <a:pt x="883852" y="420369"/>
                </a:lnTo>
                <a:lnTo>
                  <a:pt x="883963" y="424179"/>
                </a:lnTo>
                <a:lnTo>
                  <a:pt x="884037" y="426719"/>
                </a:lnTo>
                <a:lnTo>
                  <a:pt x="884148" y="430529"/>
                </a:lnTo>
                <a:lnTo>
                  <a:pt x="884185" y="431799"/>
                </a:lnTo>
                <a:lnTo>
                  <a:pt x="891413" y="483869"/>
                </a:lnTo>
                <a:lnTo>
                  <a:pt x="905191" y="534669"/>
                </a:lnTo>
                <a:lnTo>
                  <a:pt x="925701" y="584199"/>
                </a:lnTo>
                <a:lnTo>
                  <a:pt x="953122" y="628649"/>
                </a:lnTo>
                <a:lnTo>
                  <a:pt x="987634" y="668019"/>
                </a:lnTo>
                <a:lnTo>
                  <a:pt x="1029419" y="699769"/>
                </a:lnTo>
                <a:lnTo>
                  <a:pt x="1030948" y="701039"/>
                </a:lnTo>
                <a:lnTo>
                  <a:pt x="1032095" y="702309"/>
                </a:lnTo>
                <a:lnTo>
                  <a:pt x="1085156" y="702309"/>
                </a:lnTo>
                <a:lnTo>
                  <a:pt x="1078340" y="722629"/>
                </a:lnTo>
                <a:lnTo>
                  <a:pt x="1119701" y="731519"/>
                </a:lnTo>
                <a:lnTo>
                  <a:pt x="1165290" y="734059"/>
                </a:lnTo>
                <a:lnTo>
                  <a:pt x="1345155" y="734059"/>
                </a:lnTo>
                <a:lnTo>
                  <a:pt x="1325096" y="746759"/>
                </a:lnTo>
                <a:lnTo>
                  <a:pt x="1283198" y="764539"/>
                </a:lnTo>
                <a:lnTo>
                  <a:pt x="1267811" y="768349"/>
                </a:lnTo>
                <a:lnTo>
                  <a:pt x="1059231" y="768349"/>
                </a:lnTo>
                <a:lnTo>
                  <a:pt x="1038305" y="812799"/>
                </a:lnTo>
                <a:lnTo>
                  <a:pt x="1015087" y="853439"/>
                </a:lnTo>
                <a:lnTo>
                  <a:pt x="989575" y="890269"/>
                </a:lnTo>
                <a:lnTo>
                  <a:pt x="961771" y="923289"/>
                </a:lnTo>
                <a:lnTo>
                  <a:pt x="926242" y="957579"/>
                </a:lnTo>
                <a:lnTo>
                  <a:pt x="915245" y="965199"/>
                </a:lnTo>
                <a:close/>
              </a:path>
              <a:path w="1902460" h="1028700">
                <a:moveTo>
                  <a:pt x="1085156" y="702309"/>
                </a:moveTo>
                <a:lnTo>
                  <a:pt x="1033623" y="702309"/>
                </a:lnTo>
                <a:lnTo>
                  <a:pt x="1048104" y="659129"/>
                </a:lnTo>
                <a:lnTo>
                  <a:pt x="1060310" y="613409"/>
                </a:lnTo>
                <a:lnTo>
                  <a:pt x="1070168" y="568959"/>
                </a:lnTo>
                <a:lnTo>
                  <a:pt x="1077604" y="524509"/>
                </a:lnTo>
                <a:lnTo>
                  <a:pt x="1082545" y="480059"/>
                </a:lnTo>
                <a:lnTo>
                  <a:pt x="1085396" y="426719"/>
                </a:lnTo>
                <a:lnTo>
                  <a:pt x="1085343" y="416559"/>
                </a:lnTo>
                <a:lnTo>
                  <a:pt x="1084370" y="377189"/>
                </a:lnTo>
                <a:lnTo>
                  <a:pt x="1084245" y="372109"/>
                </a:lnTo>
                <a:lnTo>
                  <a:pt x="1078444" y="325119"/>
                </a:lnTo>
                <a:lnTo>
                  <a:pt x="1067893" y="283209"/>
                </a:lnTo>
                <a:lnTo>
                  <a:pt x="1052351" y="247649"/>
                </a:lnTo>
                <a:lnTo>
                  <a:pt x="1023543" y="217169"/>
                </a:lnTo>
                <a:lnTo>
                  <a:pt x="983556" y="209549"/>
                </a:lnTo>
                <a:lnTo>
                  <a:pt x="1085049" y="209549"/>
                </a:lnTo>
                <a:lnTo>
                  <a:pt x="1112191" y="261619"/>
                </a:lnTo>
                <a:lnTo>
                  <a:pt x="1124779" y="308609"/>
                </a:lnTo>
                <a:lnTo>
                  <a:pt x="1132175" y="361949"/>
                </a:lnTo>
                <a:lnTo>
                  <a:pt x="1134398" y="420369"/>
                </a:lnTo>
                <a:lnTo>
                  <a:pt x="1131466" y="483869"/>
                </a:lnTo>
                <a:lnTo>
                  <a:pt x="1126161" y="530859"/>
                </a:lnTo>
                <a:lnTo>
                  <a:pt x="1118104" y="579119"/>
                </a:lnTo>
                <a:lnTo>
                  <a:pt x="1107387" y="627379"/>
                </a:lnTo>
                <a:lnTo>
                  <a:pt x="1094102" y="675639"/>
                </a:lnTo>
                <a:lnTo>
                  <a:pt x="1085156" y="702309"/>
                </a:lnTo>
                <a:close/>
              </a:path>
              <a:path w="1902460" h="1028700">
                <a:moveTo>
                  <a:pt x="629247" y="1027429"/>
                </a:moveTo>
                <a:lnTo>
                  <a:pt x="573004" y="1027429"/>
                </a:lnTo>
                <a:lnTo>
                  <a:pt x="580386" y="1015999"/>
                </a:lnTo>
                <a:lnTo>
                  <a:pt x="594975" y="988059"/>
                </a:lnTo>
                <a:lnTo>
                  <a:pt x="608239" y="958849"/>
                </a:lnTo>
                <a:lnTo>
                  <a:pt x="566867" y="927099"/>
                </a:lnTo>
                <a:lnTo>
                  <a:pt x="531989" y="888999"/>
                </a:lnTo>
                <a:lnTo>
                  <a:pt x="503312" y="847089"/>
                </a:lnTo>
                <a:lnTo>
                  <a:pt x="480542" y="801369"/>
                </a:lnTo>
                <a:lnTo>
                  <a:pt x="463386" y="754379"/>
                </a:lnTo>
                <a:lnTo>
                  <a:pt x="450372" y="698499"/>
                </a:lnTo>
                <a:lnTo>
                  <a:pt x="443866" y="642619"/>
                </a:lnTo>
                <a:lnTo>
                  <a:pt x="443739" y="628649"/>
                </a:lnTo>
                <a:lnTo>
                  <a:pt x="443658" y="619759"/>
                </a:lnTo>
                <a:lnTo>
                  <a:pt x="443554" y="608329"/>
                </a:lnTo>
                <a:lnTo>
                  <a:pt x="443461" y="598169"/>
                </a:lnTo>
                <a:lnTo>
                  <a:pt x="443369" y="588009"/>
                </a:lnTo>
                <a:lnTo>
                  <a:pt x="448382" y="535939"/>
                </a:lnTo>
                <a:lnTo>
                  <a:pt x="458406" y="488949"/>
                </a:lnTo>
                <a:lnTo>
                  <a:pt x="472941" y="445769"/>
                </a:lnTo>
                <a:lnTo>
                  <a:pt x="502681" y="394969"/>
                </a:lnTo>
                <a:lnTo>
                  <a:pt x="539730" y="361949"/>
                </a:lnTo>
                <a:lnTo>
                  <a:pt x="582369" y="350519"/>
                </a:lnTo>
                <a:lnTo>
                  <a:pt x="628878" y="361949"/>
                </a:lnTo>
                <a:lnTo>
                  <a:pt x="649618" y="377189"/>
                </a:lnTo>
                <a:lnTo>
                  <a:pt x="668100" y="397509"/>
                </a:lnTo>
                <a:lnTo>
                  <a:pt x="669622" y="400049"/>
                </a:lnTo>
                <a:lnTo>
                  <a:pt x="579640" y="400049"/>
                </a:lnTo>
                <a:lnTo>
                  <a:pt x="555830" y="410209"/>
                </a:lnTo>
                <a:lnTo>
                  <a:pt x="518423" y="464819"/>
                </a:lnTo>
                <a:lnTo>
                  <a:pt x="505462" y="502919"/>
                </a:lnTo>
                <a:lnTo>
                  <a:pt x="496652" y="546099"/>
                </a:lnTo>
                <a:lnTo>
                  <a:pt x="492386" y="591819"/>
                </a:lnTo>
                <a:lnTo>
                  <a:pt x="492474" y="598169"/>
                </a:lnTo>
                <a:lnTo>
                  <a:pt x="492527" y="601979"/>
                </a:lnTo>
                <a:lnTo>
                  <a:pt x="492615" y="608329"/>
                </a:lnTo>
                <a:lnTo>
                  <a:pt x="492738" y="617219"/>
                </a:lnTo>
                <a:lnTo>
                  <a:pt x="492809" y="622299"/>
                </a:lnTo>
                <a:lnTo>
                  <a:pt x="492897" y="628649"/>
                </a:lnTo>
                <a:lnTo>
                  <a:pt x="493021" y="637539"/>
                </a:lnTo>
                <a:lnTo>
                  <a:pt x="493056" y="640079"/>
                </a:lnTo>
                <a:lnTo>
                  <a:pt x="499056" y="689609"/>
                </a:lnTo>
                <a:lnTo>
                  <a:pt x="510779" y="739139"/>
                </a:lnTo>
                <a:lnTo>
                  <a:pt x="528927" y="788669"/>
                </a:lnTo>
                <a:lnTo>
                  <a:pt x="553919" y="834389"/>
                </a:lnTo>
                <a:lnTo>
                  <a:pt x="586292" y="876299"/>
                </a:lnTo>
                <a:lnTo>
                  <a:pt x="626584" y="911859"/>
                </a:lnTo>
                <a:lnTo>
                  <a:pt x="677598" y="911859"/>
                </a:lnTo>
                <a:lnTo>
                  <a:pt x="669390" y="937259"/>
                </a:lnTo>
                <a:lnTo>
                  <a:pt x="681364" y="943609"/>
                </a:lnTo>
                <a:lnTo>
                  <a:pt x="693803" y="948689"/>
                </a:lnTo>
                <a:lnTo>
                  <a:pt x="706744" y="952499"/>
                </a:lnTo>
                <a:lnTo>
                  <a:pt x="720222" y="957579"/>
                </a:lnTo>
                <a:lnTo>
                  <a:pt x="767774" y="965199"/>
                </a:lnTo>
                <a:lnTo>
                  <a:pt x="915245" y="965199"/>
                </a:lnTo>
                <a:lnTo>
                  <a:pt x="887752" y="984249"/>
                </a:lnTo>
                <a:lnTo>
                  <a:pt x="650663" y="984249"/>
                </a:lnTo>
                <a:lnTo>
                  <a:pt x="636480" y="1014729"/>
                </a:lnTo>
                <a:lnTo>
                  <a:pt x="629247" y="1027429"/>
                </a:lnTo>
                <a:close/>
              </a:path>
              <a:path w="1902460" h="1028700">
                <a:moveTo>
                  <a:pt x="677598" y="911859"/>
                </a:moveTo>
                <a:lnTo>
                  <a:pt x="626584" y="911859"/>
                </a:lnTo>
                <a:lnTo>
                  <a:pt x="642356" y="859789"/>
                </a:lnTo>
                <a:lnTo>
                  <a:pt x="654723" y="806449"/>
                </a:lnTo>
                <a:lnTo>
                  <a:pt x="663723" y="751839"/>
                </a:lnTo>
                <a:lnTo>
                  <a:pt x="669390" y="698499"/>
                </a:lnTo>
                <a:lnTo>
                  <a:pt x="671153" y="652779"/>
                </a:lnTo>
                <a:lnTo>
                  <a:pt x="671251" y="650239"/>
                </a:lnTo>
                <a:lnTo>
                  <a:pt x="671349" y="647699"/>
                </a:lnTo>
                <a:lnTo>
                  <a:pt x="671447" y="645159"/>
                </a:lnTo>
                <a:lnTo>
                  <a:pt x="671545" y="642619"/>
                </a:lnTo>
                <a:lnTo>
                  <a:pt x="671643" y="640079"/>
                </a:lnTo>
                <a:lnTo>
                  <a:pt x="671741" y="637539"/>
                </a:lnTo>
                <a:lnTo>
                  <a:pt x="671839" y="634999"/>
                </a:lnTo>
                <a:lnTo>
                  <a:pt x="669486" y="575309"/>
                </a:lnTo>
                <a:lnTo>
                  <a:pt x="662403" y="520699"/>
                </a:lnTo>
                <a:lnTo>
                  <a:pt x="650663" y="473709"/>
                </a:lnTo>
                <a:lnTo>
                  <a:pt x="631983" y="431799"/>
                </a:lnTo>
                <a:lnTo>
                  <a:pt x="579640" y="400049"/>
                </a:lnTo>
                <a:lnTo>
                  <a:pt x="669622" y="400049"/>
                </a:lnTo>
                <a:lnTo>
                  <a:pt x="697291" y="457199"/>
                </a:lnTo>
                <a:lnTo>
                  <a:pt x="708099" y="497839"/>
                </a:lnTo>
                <a:lnTo>
                  <a:pt x="715697" y="543559"/>
                </a:lnTo>
                <a:lnTo>
                  <a:pt x="719883" y="591819"/>
                </a:lnTo>
                <a:lnTo>
                  <a:pt x="719993" y="593089"/>
                </a:lnTo>
                <a:lnTo>
                  <a:pt x="720079" y="598169"/>
                </a:lnTo>
                <a:lnTo>
                  <a:pt x="720143" y="601979"/>
                </a:lnTo>
                <a:lnTo>
                  <a:pt x="720251" y="608329"/>
                </a:lnTo>
                <a:lnTo>
                  <a:pt x="720337" y="613409"/>
                </a:lnTo>
                <a:lnTo>
                  <a:pt x="720444" y="619759"/>
                </a:lnTo>
                <a:lnTo>
                  <a:pt x="720487" y="622299"/>
                </a:lnTo>
                <a:lnTo>
                  <a:pt x="720602" y="652779"/>
                </a:lnTo>
                <a:lnTo>
                  <a:pt x="718605" y="695959"/>
                </a:lnTo>
                <a:lnTo>
                  <a:pt x="718488" y="698499"/>
                </a:lnTo>
                <a:lnTo>
                  <a:pt x="718370" y="701039"/>
                </a:lnTo>
                <a:lnTo>
                  <a:pt x="718311" y="702309"/>
                </a:lnTo>
                <a:lnTo>
                  <a:pt x="713444" y="749299"/>
                </a:lnTo>
                <a:lnTo>
                  <a:pt x="706155" y="797559"/>
                </a:lnTo>
                <a:lnTo>
                  <a:pt x="696407" y="844549"/>
                </a:lnTo>
                <a:lnTo>
                  <a:pt x="684164" y="891539"/>
                </a:lnTo>
                <a:lnTo>
                  <a:pt x="677598" y="911859"/>
                </a:lnTo>
                <a:close/>
              </a:path>
              <a:path w="1902460" h="1028700">
                <a:moveTo>
                  <a:pt x="1881111" y="650239"/>
                </a:moveTo>
                <a:lnTo>
                  <a:pt x="1723521" y="650239"/>
                </a:lnTo>
                <a:lnTo>
                  <a:pt x="1771185" y="645159"/>
                </a:lnTo>
                <a:lnTo>
                  <a:pt x="1818373" y="628649"/>
                </a:lnTo>
                <a:lnTo>
                  <a:pt x="1864518" y="601979"/>
                </a:lnTo>
                <a:lnTo>
                  <a:pt x="1873434" y="598169"/>
                </a:lnTo>
                <a:lnTo>
                  <a:pt x="1882816" y="598169"/>
                </a:lnTo>
                <a:lnTo>
                  <a:pt x="1891553" y="601979"/>
                </a:lnTo>
                <a:lnTo>
                  <a:pt x="1898534" y="608329"/>
                </a:lnTo>
                <a:lnTo>
                  <a:pt x="1902350" y="617219"/>
                </a:lnTo>
                <a:lnTo>
                  <a:pt x="1902404" y="627379"/>
                </a:lnTo>
                <a:lnTo>
                  <a:pt x="1898803" y="636269"/>
                </a:lnTo>
                <a:lnTo>
                  <a:pt x="1891654" y="643889"/>
                </a:lnTo>
                <a:lnTo>
                  <a:pt x="1881111" y="650239"/>
                </a:lnTo>
                <a:close/>
              </a:path>
              <a:path w="1902460" h="1028700">
                <a:moveTo>
                  <a:pt x="1719042" y="701039"/>
                </a:moveTo>
                <a:lnTo>
                  <a:pt x="1675379" y="698499"/>
                </a:lnTo>
                <a:lnTo>
                  <a:pt x="1632186" y="689609"/>
                </a:lnTo>
                <a:lnTo>
                  <a:pt x="1589800" y="676909"/>
                </a:lnTo>
                <a:lnTo>
                  <a:pt x="1548558" y="657859"/>
                </a:lnTo>
                <a:lnTo>
                  <a:pt x="1508798" y="634999"/>
                </a:lnTo>
                <a:lnTo>
                  <a:pt x="1470856" y="608329"/>
                </a:lnTo>
                <a:lnTo>
                  <a:pt x="1562589" y="608329"/>
                </a:lnTo>
                <a:lnTo>
                  <a:pt x="1583371" y="619759"/>
                </a:lnTo>
                <a:lnTo>
                  <a:pt x="1629046" y="637539"/>
                </a:lnTo>
                <a:lnTo>
                  <a:pt x="1675952" y="647699"/>
                </a:lnTo>
                <a:lnTo>
                  <a:pt x="1723521" y="650239"/>
                </a:lnTo>
                <a:lnTo>
                  <a:pt x="1881111" y="650239"/>
                </a:lnTo>
                <a:lnTo>
                  <a:pt x="1849482" y="669289"/>
                </a:lnTo>
                <a:lnTo>
                  <a:pt x="1806431" y="685799"/>
                </a:lnTo>
                <a:lnTo>
                  <a:pt x="1762839" y="697229"/>
                </a:lnTo>
                <a:lnTo>
                  <a:pt x="1719042" y="701039"/>
                </a:lnTo>
                <a:close/>
              </a:path>
              <a:path w="1902460" h="1028700">
                <a:moveTo>
                  <a:pt x="1183943" y="783589"/>
                </a:moveTo>
                <a:lnTo>
                  <a:pt x="1139223" y="783589"/>
                </a:lnTo>
                <a:lnTo>
                  <a:pt x="1097677" y="778509"/>
                </a:lnTo>
                <a:lnTo>
                  <a:pt x="1059231" y="768349"/>
                </a:lnTo>
                <a:lnTo>
                  <a:pt x="1267811" y="768349"/>
                </a:lnTo>
                <a:lnTo>
                  <a:pt x="1231910" y="777239"/>
                </a:lnTo>
                <a:lnTo>
                  <a:pt x="1183943" y="783589"/>
                </a:lnTo>
                <a:close/>
              </a:path>
              <a:path w="1902460" h="1028700">
                <a:moveTo>
                  <a:pt x="802267" y="1013459"/>
                </a:moveTo>
                <a:lnTo>
                  <a:pt x="755464" y="1013459"/>
                </a:lnTo>
                <a:lnTo>
                  <a:pt x="706081" y="1004569"/>
                </a:lnTo>
                <a:lnTo>
                  <a:pt x="691617" y="1000759"/>
                </a:lnTo>
                <a:lnTo>
                  <a:pt x="677512" y="995679"/>
                </a:lnTo>
                <a:lnTo>
                  <a:pt x="663837" y="989329"/>
                </a:lnTo>
                <a:lnTo>
                  <a:pt x="650663" y="984249"/>
                </a:lnTo>
                <a:lnTo>
                  <a:pt x="887752" y="984249"/>
                </a:lnTo>
                <a:lnTo>
                  <a:pt x="846395" y="1002029"/>
                </a:lnTo>
                <a:lnTo>
                  <a:pt x="802267" y="1013459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8700" y="2907816"/>
            <a:ext cx="7791449" cy="4486274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622168" y="2658604"/>
            <a:ext cx="4895849" cy="4743449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55"/>
              <a:t>HARDWARE</a:t>
            </a:r>
            <a:r>
              <a:rPr dirty="0" spc="-775"/>
              <a:t> </a:t>
            </a:r>
            <a:r>
              <a:rPr dirty="0" spc="-940"/>
              <a:t>PART</a:t>
            </a:r>
          </a:p>
        </p:txBody>
      </p:sp>
      <p:sp>
        <p:nvSpPr>
          <p:cNvPr id="9" name="object 9" descr=""/>
          <p:cNvSpPr txBox="1"/>
          <p:nvPr/>
        </p:nvSpPr>
        <p:spPr>
          <a:xfrm>
            <a:off x="3768130" y="7679142"/>
            <a:ext cx="2012950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u="heavy" sz="3950" spc="-4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16x4</a:t>
            </a:r>
            <a:r>
              <a:rPr dirty="0" u="heavy" sz="3950" spc="-27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54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LCD</a:t>
            </a:r>
            <a:endParaRPr sz="3950">
              <a:latin typeface="Microsoft Sans Serif"/>
              <a:cs typeface="Microsoft Sans Serif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1700744" y="7679142"/>
            <a:ext cx="2646045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u="heavy" sz="3950" spc="-2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Push</a:t>
            </a:r>
            <a:r>
              <a:rPr dirty="0" u="heavy" sz="3950" spc="-28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heavy" sz="395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icrosoft Sans Serif"/>
                <a:cs typeface="Microsoft Sans Serif"/>
              </a:rPr>
              <a:t>Button</a:t>
            </a:r>
            <a:endParaRPr sz="39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141152" cy="4148874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0" y="5929478"/>
            <a:ext cx="434340" cy="826135"/>
          </a:xfrm>
          <a:custGeom>
            <a:avLst/>
            <a:gdLst/>
            <a:ahLst/>
            <a:cxnLst/>
            <a:rect l="l" t="t" r="r" b="b"/>
            <a:pathLst>
              <a:path w="434340" h="826134">
                <a:moveTo>
                  <a:pt x="104016" y="825908"/>
                </a:moveTo>
                <a:lnTo>
                  <a:pt x="69892" y="798690"/>
                </a:lnTo>
                <a:lnTo>
                  <a:pt x="49636" y="764585"/>
                </a:lnTo>
                <a:lnTo>
                  <a:pt x="43309" y="751877"/>
                </a:lnTo>
                <a:lnTo>
                  <a:pt x="36505" y="739441"/>
                </a:lnTo>
                <a:lnTo>
                  <a:pt x="18653" y="708135"/>
                </a:lnTo>
                <a:lnTo>
                  <a:pt x="1383" y="676490"/>
                </a:lnTo>
                <a:lnTo>
                  <a:pt x="0" y="673847"/>
                </a:lnTo>
                <a:lnTo>
                  <a:pt x="0" y="110916"/>
                </a:lnTo>
                <a:lnTo>
                  <a:pt x="29741" y="75138"/>
                </a:lnTo>
                <a:lnTo>
                  <a:pt x="69450" y="31024"/>
                </a:lnTo>
                <a:lnTo>
                  <a:pt x="106111" y="170"/>
                </a:lnTo>
                <a:lnTo>
                  <a:pt x="119321" y="0"/>
                </a:lnTo>
                <a:lnTo>
                  <a:pt x="130679" y="6565"/>
                </a:lnTo>
                <a:lnTo>
                  <a:pt x="147306" y="43869"/>
                </a:lnTo>
                <a:lnTo>
                  <a:pt x="150756" y="85362"/>
                </a:lnTo>
                <a:lnTo>
                  <a:pt x="153986" y="117604"/>
                </a:lnTo>
                <a:lnTo>
                  <a:pt x="160328" y="182010"/>
                </a:lnTo>
                <a:lnTo>
                  <a:pt x="163423" y="231414"/>
                </a:lnTo>
                <a:lnTo>
                  <a:pt x="165832" y="280917"/>
                </a:lnTo>
                <a:lnTo>
                  <a:pt x="165977" y="285102"/>
                </a:lnTo>
                <a:lnTo>
                  <a:pt x="167162" y="287451"/>
                </a:lnTo>
                <a:lnTo>
                  <a:pt x="183171" y="295189"/>
                </a:lnTo>
                <a:lnTo>
                  <a:pt x="194785" y="301071"/>
                </a:lnTo>
                <a:lnTo>
                  <a:pt x="206374" y="307026"/>
                </a:lnTo>
                <a:lnTo>
                  <a:pt x="217988" y="312908"/>
                </a:lnTo>
                <a:lnTo>
                  <a:pt x="256556" y="328818"/>
                </a:lnTo>
                <a:lnTo>
                  <a:pt x="280679" y="337862"/>
                </a:lnTo>
                <a:lnTo>
                  <a:pt x="292692" y="342532"/>
                </a:lnTo>
                <a:lnTo>
                  <a:pt x="305762" y="347958"/>
                </a:lnTo>
                <a:lnTo>
                  <a:pt x="331780" y="359178"/>
                </a:lnTo>
                <a:lnTo>
                  <a:pt x="344814" y="364715"/>
                </a:lnTo>
                <a:lnTo>
                  <a:pt x="350772" y="367113"/>
                </a:lnTo>
                <a:lnTo>
                  <a:pt x="356471" y="370298"/>
                </a:lnTo>
                <a:lnTo>
                  <a:pt x="371193" y="373189"/>
                </a:lnTo>
                <a:lnTo>
                  <a:pt x="377423" y="378726"/>
                </a:lnTo>
                <a:lnTo>
                  <a:pt x="384368" y="382756"/>
                </a:lnTo>
                <a:lnTo>
                  <a:pt x="393733" y="388121"/>
                </a:lnTo>
                <a:lnTo>
                  <a:pt x="403080" y="393603"/>
                </a:lnTo>
                <a:lnTo>
                  <a:pt x="433814" y="425609"/>
                </a:lnTo>
                <a:lnTo>
                  <a:pt x="434093" y="433154"/>
                </a:lnTo>
                <a:lnTo>
                  <a:pt x="432310" y="439835"/>
                </a:lnTo>
                <a:lnTo>
                  <a:pt x="395133" y="461919"/>
                </a:lnTo>
                <a:lnTo>
                  <a:pt x="350327" y="473639"/>
                </a:lnTo>
                <a:lnTo>
                  <a:pt x="278725" y="486644"/>
                </a:lnTo>
                <a:lnTo>
                  <a:pt x="242863" y="493086"/>
                </a:lnTo>
                <a:lnTo>
                  <a:pt x="230101" y="495643"/>
                </a:lnTo>
                <a:lnTo>
                  <a:pt x="204529" y="500904"/>
                </a:lnTo>
                <a:lnTo>
                  <a:pt x="188044" y="504193"/>
                </a:lnTo>
                <a:lnTo>
                  <a:pt x="186544" y="505440"/>
                </a:lnTo>
                <a:lnTo>
                  <a:pt x="186754" y="509428"/>
                </a:lnTo>
                <a:lnTo>
                  <a:pt x="186850" y="531144"/>
                </a:lnTo>
                <a:lnTo>
                  <a:pt x="181744" y="574056"/>
                </a:lnTo>
                <a:lnTo>
                  <a:pt x="172507" y="622327"/>
                </a:lnTo>
                <a:lnTo>
                  <a:pt x="161594" y="676441"/>
                </a:lnTo>
                <a:lnTo>
                  <a:pt x="152254" y="720876"/>
                </a:lnTo>
                <a:lnTo>
                  <a:pt x="137636" y="772113"/>
                </a:lnTo>
                <a:lnTo>
                  <a:pt x="135095" y="779565"/>
                </a:lnTo>
                <a:lnTo>
                  <a:pt x="133143" y="787150"/>
                </a:lnTo>
                <a:lnTo>
                  <a:pt x="131535" y="794808"/>
                </a:lnTo>
                <a:lnTo>
                  <a:pt x="130024" y="802477"/>
                </a:lnTo>
                <a:lnTo>
                  <a:pt x="127198" y="811560"/>
                </a:lnTo>
                <a:lnTo>
                  <a:pt x="122813" y="818496"/>
                </a:lnTo>
                <a:lnTo>
                  <a:pt x="116938" y="823146"/>
                </a:lnTo>
                <a:lnTo>
                  <a:pt x="109638" y="825366"/>
                </a:lnTo>
                <a:lnTo>
                  <a:pt x="104016" y="825908"/>
                </a:lnTo>
                <a:close/>
              </a:path>
            </a:pathLst>
          </a:custGeom>
          <a:solidFill>
            <a:srgbClr val="A337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250047" y="9258682"/>
            <a:ext cx="1902460" cy="1028700"/>
          </a:xfrm>
          <a:custGeom>
            <a:avLst/>
            <a:gdLst/>
            <a:ahLst/>
            <a:cxnLst/>
            <a:rect l="l" t="t" r="r" b="b"/>
            <a:pathLst>
              <a:path w="1902460" h="1028700">
                <a:moveTo>
                  <a:pt x="129140" y="1028317"/>
                </a:moveTo>
                <a:lnTo>
                  <a:pt x="71473" y="1028317"/>
                </a:lnTo>
                <a:lnTo>
                  <a:pt x="51395" y="989236"/>
                </a:lnTo>
                <a:lnTo>
                  <a:pt x="32746" y="942125"/>
                </a:lnTo>
                <a:lnTo>
                  <a:pt x="18322" y="893322"/>
                </a:lnTo>
                <a:lnTo>
                  <a:pt x="8082" y="843643"/>
                </a:lnTo>
                <a:lnTo>
                  <a:pt x="1988" y="793904"/>
                </a:lnTo>
                <a:lnTo>
                  <a:pt x="0" y="744920"/>
                </a:lnTo>
                <a:lnTo>
                  <a:pt x="2075" y="697508"/>
                </a:lnTo>
                <a:lnTo>
                  <a:pt x="10256" y="641248"/>
                </a:lnTo>
                <a:lnTo>
                  <a:pt x="24595" y="590260"/>
                </a:lnTo>
                <a:lnTo>
                  <a:pt x="44837" y="545802"/>
                </a:lnTo>
                <a:lnTo>
                  <a:pt x="70727" y="509133"/>
                </a:lnTo>
                <a:lnTo>
                  <a:pt x="102244" y="481400"/>
                </a:lnTo>
                <a:lnTo>
                  <a:pt x="138430" y="464195"/>
                </a:lnTo>
                <a:lnTo>
                  <a:pt x="179732" y="458443"/>
                </a:lnTo>
                <a:lnTo>
                  <a:pt x="225660" y="465515"/>
                </a:lnTo>
                <a:lnTo>
                  <a:pt x="257000" y="481400"/>
                </a:lnTo>
                <a:lnTo>
                  <a:pt x="281143" y="507915"/>
                </a:lnTo>
                <a:lnTo>
                  <a:pt x="173096" y="507915"/>
                </a:lnTo>
                <a:lnTo>
                  <a:pt x="139284" y="516920"/>
                </a:lnTo>
                <a:lnTo>
                  <a:pt x="88070" y="568326"/>
                </a:lnTo>
                <a:lnTo>
                  <a:pt x="63657" y="628808"/>
                </a:lnTo>
                <a:lnTo>
                  <a:pt x="50996" y="701330"/>
                </a:lnTo>
                <a:lnTo>
                  <a:pt x="49259" y="751159"/>
                </a:lnTo>
                <a:lnTo>
                  <a:pt x="49231" y="751960"/>
                </a:lnTo>
                <a:lnTo>
                  <a:pt x="52412" y="804438"/>
                </a:lnTo>
                <a:lnTo>
                  <a:pt x="60647" y="857553"/>
                </a:lnTo>
                <a:lnTo>
                  <a:pt x="74042" y="910094"/>
                </a:lnTo>
                <a:lnTo>
                  <a:pt x="92702" y="960852"/>
                </a:lnTo>
                <a:lnTo>
                  <a:pt x="116734" y="1008616"/>
                </a:lnTo>
                <a:lnTo>
                  <a:pt x="129140" y="1028317"/>
                </a:lnTo>
                <a:close/>
              </a:path>
              <a:path w="1902460" h="1028700">
                <a:moveTo>
                  <a:pt x="250752" y="1028317"/>
                </a:moveTo>
                <a:lnTo>
                  <a:pt x="198973" y="1028317"/>
                </a:lnTo>
                <a:lnTo>
                  <a:pt x="206216" y="1007708"/>
                </a:lnTo>
                <a:lnTo>
                  <a:pt x="219205" y="966616"/>
                </a:lnTo>
                <a:lnTo>
                  <a:pt x="231011" y="924915"/>
                </a:lnTo>
                <a:lnTo>
                  <a:pt x="244965" y="866119"/>
                </a:lnTo>
                <a:lnTo>
                  <a:pt x="256009" y="807821"/>
                </a:lnTo>
                <a:lnTo>
                  <a:pt x="263674" y="751960"/>
                </a:lnTo>
                <a:lnTo>
                  <a:pt x="267910" y="697508"/>
                </a:lnTo>
                <a:lnTo>
                  <a:pt x="268081" y="647283"/>
                </a:lnTo>
                <a:lnTo>
                  <a:pt x="263880" y="602341"/>
                </a:lnTo>
                <a:lnTo>
                  <a:pt x="250443" y="552196"/>
                </a:lnTo>
                <a:lnTo>
                  <a:pt x="221695" y="516431"/>
                </a:lnTo>
                <a:lnTo>
                  <a:pt x="173096" y="507915"/>
                </a:lnTo>
                <a:lnTo>
                  <a:pt x="281143" y="507915"/>
                </a:lnTo>
                <a:lnTo>
                  <a:pt x="300475" y="546994"/>
                </a:lnTo>
                <a:lnTo>
                  <a:pt x="312037" y="594697"/>
                </a:lnTo>
                <a:lnTo>
                  <a:pt x="316190" y="635168"/>
                </a:lnTo>
                <a:lnTo>
                  <a:pt x="316993" y="679736"/>
                </a:lnTo>
                <a:lnTo>
                  <a:pt x="314654" y="727635"/>
                </a:lnTo>
                <a:lnTo>
                  <a:pt x="309380" y="778093"/>
                </a:lnTo>
                <a:lnTo>
                  <a:pt x="301379" y="830344"/>
                </a:lnTo>
                <a:lnTo>
                  <a:pt x="290857" y="883618"/>
                </a:lnTo>
                <a:lnTo>
                  <a:pt x="278021" y="937145"/>
                </a:lnTo>
                <a:lnTo>
                  <a:pt x="264806" y="984424"/>
                </a:lnTo>
                <a:lnTo>
                  <a:pt x="250752" y="1028317"/>
                </a:lnTo>
                <a:close/>
              </a:path>
              <a:path w="1902460" h="1028700">
                <a:moveTo>
                  <a:pt x="1345155" y="734059"/>
                </a:moveTo>
                <a:lnTo>
                  <a:pt x="1165290" y="734059"/>
                </a:lnTo>
                <a:lnTo>
                  <a:pt x="1215179" y="728979"/>
                </a:lnTo>
                <a:lnTo>
                  <a:pt x="1269439" y="716279"/>
                </a:lnTo>
                <a:lnTo>
                  <a:pt x="1315493" y="695959"/>
                </a:lnTo>
                <a:lnTo>
                  <a:pt x="1358681" y="664209"/>
                </a:lnTo>
                <a:lnTo>
                  <a:pt x="1398430" y="622299"/>
                </a:lnTo>
                <a:lnTo>
                  <a:pt x="1434165" y="575309"/>
                </a:lnTo>
                <a:lnTo>
                  <a:pt x="1421983" y="562609"/>
                </a:lnTo>
                <a:lnTo>
                  <a:pt x="1410087" y="551179"/>
                </a:lnTo>
                <a:lnTo>
                  <a:pt x="1398478" y="538479"/>
                </a:lnTo>
                <a:lnTo>
                  <a:pt x="1357203" y="485139"/>
                </a:lnTo>
                <a:lnTo>
                  <a:pt x="1331027" y="443229"/>
                </a:lnTo>
                <a:lnTo>
                  <a:pt x="1308978" y="400049"/>
                </a:lnTo>
                <a:lnTo>
                  <a:pt x="1291408" y="355599"/>
                </a:lnTo>
                <a:lnTo>
                  <a:pt x="1278668" y="311149"/>
                </a:lnTo>
                <a:lnTo>
                  <a:pt x="1271111" y="266699"/>
                </a:lnTo>
                <a:lnTo>
                  <a:pt x="1269261" y="226059"/>
                </a:lnTo>
                <a:lnTo>
                  <a:pt x="1269145" y="223519"/>
                </a:lnTo>
                <a:lnTo>
                  <a:pt x="1269087" y="222249"/>
                </a:lnTo>
                <a:lnTo>
                  <a:pt x="1272836" y="180339"/>
                </a:lnTo>
                <a:lnTo>
                  <a:pt x="1272949" y="179069"/>
                </a:lnTo>
                <a:lnTo>
                  <a:pt x="1283048" y="135889"/>
                </a:lnTo>
                <a:lnTo>
                  <a:pt x="1299737" y="96519"/>
                </a:lnTo>
                <a:lnTo>
                  <a:pt x="1323365" y="59689"/>
                </a:lnTo>
                <a:lnTo>
                  <a:pt x="1354286" y="25399"/>
                </a:lnTo>
                <a:lnTo>
                  <a:pt x="1397767" y="1269"/>
                </a:lnTo>
                <a:lnTo>
                  <a:pt x="1411998" y="0"/>
                </a:lnTo>
                <a:lnTo>
                  <a:pt x="1431729" y="1269"/>
                </a:lnTo>
                <a:lnTo>
                  <a:pt x="1451173" y="8889"/>
                </a:lnTo>
                <a:lnTo>
                  <a:pt x="1470044" y="21589"/>
                </a:lnTo>
                <a:lnTo>
                  <a:pt x="1488055" y="38099"/>
                </a:lnTo>
                <a:lnTo>
                  <a:pt x="1495964" y="48259"/>
                </a:lnTo>
                <a:lnTo>
                  <a:pt x="1412380" y="48259"/>
                </a:lnTo>
                <a:lnTo>
                  <a:pt x="1400293" y="50799"/>
                </a:lnTo>
                <a:lnTo>
                  <a:pt x="1356730" y="96519"/>
                </a:lnTo>
                <a:lnTo>
                  <a:pt x="1334978" y="135889"/>
                </a:lnTo>
                <a:lnTo>
                  <a:pt x="1322031" y="179069"/>
                </a:lnTo>
                <a:lnTo>
                  <a:pt x="1317259" y="223519"/>
                </a:lnTo>
                <a:lnTo>
                  <a:pt x="1320032" y="269239"/>
                </a:lnTo>
                <a:lnTo>
                  <a:pt x="1329719" y="316229"/>
                </a:lnTo>
                <a:lnTo>
                  <a:pt x="1345689" y="363219"/>
                </a:lnTo>
                <a:lnTo>
                  <a:pt x="1367312" y="407669"/>
                </a:lnTo>
                <a:lnTo>
                  <a:pt x="1393956" y="452119"/>
                </a:lnTo>
                <a:lnTo>
                  <a:pt x="1424993" y="492759"/>
                </a:lnTo>
                <a:lnTo>
                  <a:pt x="1451221" y="521969"/>
                </a:lnTo>
                <a:lnTo>
                  <a:pt x="1460537" y="532129"/>
                </a:lnTo>
                <a:lnTo>
                  <a:pt x="1515238" y="532129"/>
                </a:lnTo>
                <a:lnTo>
                  <a:pt x="1497992" y="565149"/>
                </a:lnTo>
                <a:lnTo>
                  <a:pt x="1539497" y="595629"/>
                </a:lnTo>
                <a:lnTo>
                  <a:pt x="1562589" y="608329"/>
                </a:lnTo>
                <a:lnTo>
                  <a:pt x="1470856" y="608329"/>
                </a:lnTo>
                <a:lnTo>
                  <a:pt x="1438498" y="651509"/>
                </a:lnTo>
                <a:lnTo>
                  <a:pt x="1403149" y="689609"/>
                </a:lnTo>
                <a:lnTo>
                  <a:pt x="1365214" y="721359"/>
                </a:lnTo>
                <a:lnTo>
                  <a:pt x="1345155" y="734059"/>
                </a:lnTo>
                <a:close/>
              </a:path>
              <a:path w="1902460" h="1028700">
                <a:moveTo>
                  <a:pt x="1515238" y="532129"/>
                </a:moveTo>
                <a:lnTo>
                  <a:pt x="1460537" y="532129"/>
                </a:lnTo>
                <a:lnTo>
                  <a:pt x="1486183" y="480059"/>
                </a:lnTo>
                <a:lnTo>
                  <a:pt x="1506967" y="426719"/>
                </a:lnTo>
                <a:lnTo>
                  <a:pt x="1522357" y="373379"/>
                </a:lnTo>
                <a:lnTo>
                  <a:pt x="1531824" y="320039"/>
                </a:lnTo>
                <a:lnTo>
                  <a:pt x="1534835" y="270509"/>
                </a:lnTo>
                <a:lnTo>
                  <a:pt x="1530861" y="226059"/>
                </a:lnTo>
                <a:lnTo>
                  <a:pt x="1505015" y="153669"/>
                </a:lnTo>
                <a:lnTo>
                  <a:pt x="1481361" y="109219"/>
                </a:lnTo>
                <a:lnTo>
                  <a:pt x="1452511" y="71119"/>
                </a:lnTo>
                <a:lnTo>
                  <a:pt x="1412380" y="48259"/>
                </a:lnTo>
                <a:lnTo>
                  <a:pt x="1495964" y="48259"/>
                </a:lnTo>
                <a:lnTo>
                  <a:pt x="1521670" y="81279"/>
                </a:lnTo>
                <a:lnTo>
                  <a:pt x="1549159" y="132079"/>
                </a:lnTo>
                <a:lnTo>
                  <a:pt x="1568836" y="180339"/>
                </a:lnTo>
                <a:lnTo>
                  <a:pt x="1579018" y="217169"/>
                </a:lnTo>
                <a:lnTo>
                  <a:pt x="1583475" y="260349"/>
                </a:lnTo>
                <a:lnTo>
                  <a:pt x="1582008" y="308609"/>
                </a:lnTo>
                <a:lnTo>
                  <a:pt x="1574966" y="359409"/>
                </a:lnTo>
                <a:lnTo>
                  <a:pt x="1562696" y="411479"/>
                </a:lnTo>
                <a:lnTo>
                  <a:pt x="1545545" y="463549"/>
                </a:lnTo>
                <a:lnTo>
                  <a:pt x="1523861" y="515619"/>
                </a:lnTo>
                <a:lnTo>
                  <a:pt x="1515238" y="532129"/>
                </a:lnTo>
                <a:close/>
              </a:path>
              <a:path w="1902460" h="1028700">
                <a:moveTo>
                  <a:pt x="915245" y="965199"/>
                </a:moveTo>
                <a:lnTo>
                  <a:pt x="767774" y="965199"/>
                </a:lnTo>
                <a:lnTo>
                  <a:pt x="812243" y="960119"/>
                </a:lnTo>
                <a:lnTo>
                  <a:pt x="853575" y="946149"/>
                </a:lnTo>
                <a:lnTo>
                  <a:pt x="891715" y="922019"/>
                </a:lnTo>
                <a:lnTo>
                  <a:pt x="926609" y="888999"/>
                </a:lnTo>
                <a:lnTo>
                  <a:pt x="951965" y="858519"/>
                </a:lnTo>
                <a:lnTo>
                  <a:pt x="975243" y="825499"/>
                </a:lnTo>
                <a:lnTo>
                  <a:pt x="996371" y="788669"/>
                </a:lnTo>
                <a:lnTo>
                  <a:pt x="1015278" y="748029"/>
                </a:lnTo>
                <a:lnTo>
                  <a:pt x="975402" y="722629"/>
                </a:lnTo>
                <a:lnTo>
                  <a:pt x="940588" y="689609"/>
                </a:lnTo>
                <a:lnTo>
                  <a:pt x="910781" y="652779"/>
                </a:lnTo>
                <a:lnTo>
                  <a:pt x="885931" y="612139"/>
                </a:lnTo>
                <a:lnTo>
                  <a:pt x="865983" y="568959"/>
                </a:lnTo>
                <a:lnTo>
                  <a:pt x="850885" y="523239"/>
                </a:lnTo>
                <a:lnTo>
                  <a:pt x="840584" y="476249"/>
                </a:lnTo>
                <a:lnTo>
                  <a:pt x="835028" y="430529"/>
                </a:lnTo>
                <a:lnTo>
                  <a:pt x="834836" y="420369"/>
                </a:lnTo>
                <a:lnTo>
                  <a:pt x="834764" y="416559"/>
                </a:lnTo>
                <a:lnTo>
                  <a:pt x="834668" y="411479"/>
                </a:lnTo>
                <a:lnTo>
                  <a:pt x="834572" y="406399"/>
                </a:lnTo>
                <a:lnTo>
                  <a:pt x="834452" y="400049"/>
                </a:lnTo>
                <a:lnTo>
                  <a:pt x="834356" y="394969"/>
                </a:lnTo>
                <a:lnTo>
                  <a:pt x="834260" y="389889"/>
                </a:lnTo>
                <a:lnTo>
                  <a:pt x="834164" y="384809"/>
                </a:lnTo>
                <a:lnTo>
                  <a:pt x="837939" y="340359"/>
                </a:lnTo>
                <a:lnTo>
                  <a:pt x="850460" y="285749"/>
                </a:lnTo>
                <a:lnTo>
                  <a:pt x="871144" y="238759"/>
                </a:lnTo>
                <a:lnTo>
                  <a:pt x="899442" y="200659"/>
                </a:lnTo>
                <a:lnTo>
                  <a:pt x="934803" y="173989"/>
                </a:lnTo>
                <a:lnTo>
                  <a:pt x="976676" y="160019"/>
                </a:lnTo>
                <a:lnTo>
                  <a:pt x="1013074" y="160019"/>
                </a:lnTo>
                <a:lnTo>
                  <a:pt x="1044850" y="171449"/>
                </a:lnTo>
                <a:lnTo>
                  <a:pt x="1071968" y="191769"/>
                </a:lnTo>
                <a:lnTo>
                  <a:pt x="1085049" y="209549"/>
                </a:lnTo>
                <a:lnTo>
                  <a:pt x="983556" y="209549"/>
                </a:lnTo>
                <a:lnTo>
                  <a:pt x="958749" y="217169"/>
                </a:lnTo>
                <a:lnTo>
                  <a:pt x="920027" y="252729"/>
                </a:lnTo>
                <a:lnTo>
                  <a:pt x="893859" y="311149"/>
                </a:lnTo>
                <a:lnTo>
                  <a:pt x="886191" y="349249"/>
                </a:lnTo>
                <a:lnTo>
                  <a:pt x="882966" y="389889"/>
                </a:lnTo>
                <a:lnTo>
                  <a:pt x="883742" y="416559"/>
                </a:lnTo>
                <a:lnTo>
                  <a:pt x="883852" y="420369"/>
                </a:lnTo>
                <a:lnTo>
                  <a:pt x="883963" y="424179"/>
                </a:lnTo>
                <a:lnTo>
                  <a:pt x="884037" y="426719"/>
                </a:lnTo>
                <a:lnTo>
                  <a:pt x="884148" y="430529"/>
                </a:lnTo>
                <a:lnTo>
                  <a:pt x="884185" y="431799"/>
                </a:lnTo>
                <a:lnTo>
                  <a:pt x="891413" y="483869"/>
                </a:lnTo>
                <a:lnTo>
                  <a:pt x="905191" y="534669"/>
                </a:lnTo>
                <a:lnTo>
                  <a:pt x="925701" y="584199"/>
                </a:lnTo>
                <a:lnTo>
                  <a:pt x="953122" y="628649"/>
                </a:lnTo>
                <a:lnTo>
                  <a:pt x="987634" y="668019"/>
                </a:lnTo>
                <a:lnTo>
                  <a:pt x="1029419" y="699769"/>
                </a:lnTo>
                <a:lnTo>
                  <a:pt x="1030948" y="701039"/>
                </a:lnTo>
                <a:lnTo>
                  <a:pt x="1032095" y="702309"/>
                </a:lnTo>
                <a:lnTo>
                  <a:pt x="1085156" y="702309"/>
                </a:lnTo>
                <a:lnTo>
                  <a:pt x="1078340" y="722629"/>
                </a:lnTo>
                <a:lnTo>
                  <a:pt x="1119701" y="731519"/>
                </a:lnTo>
                <a:lnTo>
                  <a:pt x="1165290" y="734059"/>
                </a:lnTo>
                <a:lnTo>
                  <a:pt x="1345155" y="734059"/>
                </a:lnTo>
                <a:lnTo>
                  <a:pt x="1325096" y="746759"/>
                </a:lnTo>
                <a:lnTo>
                  <a:pt x="1283198" y="764539"/>
                </a:lnTo>
                <a:lnTo>
                  <a:pt x="1267811" y="768349"/>
                </a:lnTo>
                <a:lnTo>
                  <a:pt x="1059231" y="768349"/>
                </a:lnTo>
                <a:lnTo>
                  <a:pt x="1038305" y="812799"/>
                </a:lnTo>
                <a:lnTo>
                  <a:pt x="1015087" y="853439"/>
                </a:lnTo>
                <a:lnTo>
                  <a:pt x="989575" y="890269"/>
                </a:lnTo>
                <a:lnTo>
                  <a:pt x="961771" y="923289"/>
                </a:lnTo>
                <a:lnTo>
                  <a:pt x="926242" y="957579"/>
                </a:lnTo>
                <a:lnTo>
                  <a:pt x="915245" y="965199"/>
                </a:lnTo>
                <a:close/>
              </a:path>
              <a:path w="1902460" h="1028700">
                <a:moveTo>
                  <a:pt x="1085156" y="702309"/>
                </a:moveTo>
                <a:lnTo>
                  <a:pt x="1033623" y="702309"/>
                </a:lnTo>
                <a:lnTo>
                  <a:pt x="1048104" y="659129"/>
                </a:lnTo>
                <a:lnTo>
                  <a:pt x="1060310" y="613409"/>
                </a:lnTo>
                <a:lnTo>
                  <a:pt x="1070168" y="568959"/>
                </a:lnTo>
                <a:lnTo>
                  <a:pt x="1077604" y="524509"/>
                </a:lnTo>
                <a:lnTo>
                  <a:pt x="1082545" y="480059"/>
                </a:lnTo>
                <a:lnTo>
                  <a:pt x="1085396" y="426719"/>
                </a:lnTo>
                <a:lnTo>
                  <a:pt x="1085343" y="416559"/>
                </a:lnTo>
                <a:lnTo>
                  <a:pt x="1084370" y="377189"/>
                </a:lnTo>
                <a:lnTo>
                  <a:pt x="1084245" y="372109"/>
                </a:lnTo>
                <a:lnTo>
                  <a:pt x="1078444" y="325119"/>
                </a:lnTo>
                <a:lnTo>
                  <a:pt x="1067893" y="283209"/>
                </a:lnTo>
                <a:lnTo>
                  <a:pt x="1052351" y="247649"/>
                </a:lnTo>
                <a:lnTo>
                  <a:pt x="1023543" y="217169"/>
                </a:lnTo>
                <a:lnTo>
                  <a:pt x="983556" y="209549"/>
                </a:lnTo>
                <a:lnTo>
                  <a:pt x="1085049" y="209549"/>
                </a:lnTo>
                <a:lnTo>
                  <a:pt x="1112191" y="261619"/>
                </a:lnTo>
                <a:lnTo>
                  <a:pt x="1124779" y="308609"/>
                </a:lnTo>
                <a:lnTo>
                  <a:pt x="1132175" y="361949"/>
                </a:lnTo>
                <a:lnTo>
                  <a:pt x="1134398" y="420369"/>
                </a:lnTo>
                <a:lnTo>
                  <a:pt x="1131466" y="483869"/>
                </a:lnTo>
                <a:lnTo>
                  <a:pt x="1126161" y="530859"/>
                </a:lnTo>
                <a:lnTo>
                  <a:pt x="1118104" y="579119"/>
                </a:lnTo>
                <a:lnTo>
                  <a:pt x="1107387" y="627379"/>
                </a:lnTo>
                <a:lnTo>
                  <a:pt x="1094102" y="675639"/>
                </a:lnTo>
                <a:lnTo>
                  <a:pt x="1085156" y="702309"/>
                </a:lnTo>
                <a:close/>
              </a:path>
              <a:path w="1902460" h="1028700">
                <a:moveTo>
                  <a:pt x="629247" y="1027429"/>
                </a:moveTo>
                <a:lnTo>
                  <a:pt x="573004" y="1027429"/>
                </a:lnTo>
                <a:lnTo>
                  <a:pt x="580386" y="1015999"/>
                </a:lnTo>
                <a:lnTo>
                  <a:pt x="594975" y="988059"/>
                </a:lnTo>
                <a:lnTo>
                  <a:pt x="608239" y="958849"/>
                </a:lnTo>
                <a:lnTo>
                  <a:pt x="566867" y="927099"/>
                </a:lnTo>
                <a:lnTo>
                  <a:pt x="531989" y="888999"/>
                </a:lnTo>
                <a:lnTo>
                  <a:pt x="503312" y="847089"/>
                </a:lnTo>
                <a:lnTo>
                  <a:pt x="480542" y="801369"/>
                </a:lnTo>
                <a:lnTo>
                  <a:pt x="463386" y="754379"/>
                </a:lnTo>
                <a:lnTo>
                  <a:pt x="450372" y="698499"/>
                </a:lnTo>
                <a:lnTo>
                  <a:pt x="443866" y="642619"/>
                </a:lnTo>
                <a:lnTo>
                  <a:pt x="443739" y="628649"/>
                </a:lnTo>
                <a:lnTo>
                  <a:pt x="443658" y="619759"/>
                </a:lnTo>
                <a:lnTo>
                  <a:pt x="443554" y="608329"/>
                </a:lnTo>
                <a:lnTo>
                  <a:pt x="443461" y="598169"/>
                </a:lnTo>
                <a:lnTo>
                  <a:pt x="443369" y="588009"/>
                </a:lnTo>
                <a:lnTo>
                  <a:pt x="448382" y="535939"/>
                </a:lnTo>
                <a:lnTo>
                  <a:pt x="458406" y="488949"/>
                </a:lnTo>
                <a:lnTo>
                  <a:pt x="472941" y="445769"/>
                </a:lnTo>
                <a:lnTo>
                  <a:pt x="502681" y="394969"/>
                </a:lnTo>
                <a:lnTo>
                  <a:pt x="539730" y="361949"/>
                </a:lnTo>
                <a:lnTo>
                  <a:pt x="582369" y="350519"/>
                </a:lnTo>
                <a:lnTo>
                  <a:pt x="628878" y="361949"/>
                </a:lnTo>
                <a:lnTo>
                  <a:pt x="649618" y="377189"/>
                </a:lnTo>
                <a:lnTo>
                  <a:pt x="668100" y="397509"/>
                </a:lnTo>
                <a:lnTo>
                  <a:pt x="669622" y="400049"/>
                </a:lnTo>
                <a:lnTo>
                  <a:pt x="579640" y="400049"/>
                </a:lnTo>
                <a:lnTo>
                  <a:pt x="555830" y="410209"/>
                </a:lnTo>
                <a:lnTo>
                  <a:pt x="518423" y="464819"/>
                </a:lnTo>
                <a:lnTo>
                  <a:pt x="505462" y="502919"/>
                </a:lnTo>
                <a:lnTo>
                  <a:pt x="496652" y="546099"/>
                </a:lnTo>
                <a:lnTo>
                  <a:pt x="492386" y="591819"/>
                </a:lnTo>
                <a:lnTo>
                  <a:pt x="492474" y="598169"/>
                </a:lnTo>
                <a:lnTo>
                  <a:pt x="492527" y="601979"/>
                </a:lnTo>
                <a:lnTo>
                  <a:pt x="492615" y="608329"/>
                </a:lnTo>
                <a:lnTo>
                  <a:pt x="492738" y="617219"/>
                </a:lnTo>
                <a:lnTo>
                  <a:pt x="492809" y="622299"/>
                </a:lnTo>
                <a:lnTo>
                  <a:pt x="492897" y="628649"/>
                </a:lnTo>
                <a:lnTo>
                  <a:pt x="493021" y="637539"/>
                </a:lnTo>
                <a:lnTo>
                  <a:pt x="493056" y="640079"/>
                </a:lnTo>
                <a:lnTo>
                  <a:pt x="499056" y="689609"/>
                </a:lnTo>
                <a:lnTo>
                  <a:pt x="510779" y="739139"/>
                </a:lnTo>
                <a:lnTo>
                  <a:pt x="528927" y="788669"/>
                </a:lnTo>
                <a:lnTo>
                  <a:pt x="553919" y="834389"/>
                </a:lnTo>
                <a:lnTo>
                  <a:pt x="586292" y="876299"/>
                </a:lnTo>
                <a:lnTo>
                  <a:pt x="626584" y="911859"/>
                </a:lnTo>
                <a:lnTo>
                  <a:pt x="677598" y="911859"/>
                </a:lnTo>
                <a:lnTo>
                  <a:pt x="669390" y="937259"/>
                </a:lnTo>
                <a:lnTo>
                  <a:pt x="681364" y="943609"/>
                </a:lnTo>
                <a:lnTo>
                  <a:pt x="693803" y="948689"/>
                </a:lnTo>
                <a:lnTo>
                  <a:pt x="706744" y="952499"/>
                </a:lnTo>
                <a:lnTo>
                  <a:pt x="720222" y="957579"/>
                </a:lnTo>
                <a:lnTo>
                  <a:pt x="767774" y="965199"/>
                </a:lnTo>
                <a:lnTo>
                  <a:pt x="915245" y="965199"/>
                </a:lnTo>
                <a:lnTo>
                  <a:pt x="887752" y="984249"/>
                </a:lnTo>
                <a:lnTo>
                  <a:pt x="650663" y="984249"/>
                </a:lnTo>
                <a:lnTo>
                  <a:pt x="636480" y="1014729"/>
                </a:lnTo>
                <a:lnTo>
                  <a:pt x="629247" y="1027429"/>
                </a:lnTo>
                <a:close/>
              </a:path>
              <a:path w="1902460" h="1028700">
                <a:moveTo>
                  <a:pt x="677598" y="911859"/>
                </a:moveTo>
                <a:lnTo>
                  <a:pt x="626584" y="911859"/>
                </a:lnTo>
                <a:lnTo>
                  <a:pt x="642356" y="859789"/>
                </a:lnTo>
                <a:lnTo>
                  <a:pt x="654723" y="806449"/>
                </a:lnTo>
                <a:lnTo>
                  <a:pt x="663723" y="751839"/>
                </a:lnTo>
                <a:lnTo>
                  <a:pt x="669390" y="698499"/>
                </a:lnTo>
                <a:lnTo>
                  <a:pt x="671153" y="652779"/>
                </a:lnTo>
                <a:lnTo>
                  <a:pt x="671251" y="650239"/>
                </a:lnTo>
                <a:lnTo>
                  <a:pt x="671349" y="647699"/>
                </a:lnTo>
                <a:lnTo>
                  <a:pt x="671447" y="645159"/>
                </a:lnTo>
                <a:lnTo>
                  <a:pt x="671545" y="642619"/>
                </a:lnTo>
                <a:lnTo>
                  <a:pt x="671643" y="640079"/>
                </a:lnTo>
                <a:lnTo>
                  <a:pt x="671741" y="637539"/>
                </a:lnTo>
                <a:lnTo>
                  <a:pt x="671839" y="634999"/>
                </a:lnTo>
                <a:lnTo>
                  <a:pt x="669486" y="575309"/>
                </a:lnTo>
                <a:lnTo>
                  <a:pt x="662403" y="520699"/>
                </a:lnTo>
                <a:lnTo>
                  <a:pt x="650663" y="473709"/>
                </a:lnTo>
                <a:lnTo>
                  <a:pt x="631983" y="431799"/>
                </a:lnTo>
                <a:lnTo>
                  <a:pt x="579640" y="400049"/>
                </a:lnTo>
                <a:lnTo>
                  <a:pt x="669622" y="400049"/>
                </a:lnTo>
                <a:lnTo>
                  <a:pt x="697291" y="457199"/>
                </a:lnTo>
                <a:lnTo>
                  <a:pt x="708099" y="497839"/>
                </a:lnTo>
                <a:lnTo>
                  <a:pt x="715697" y="543559"/>
                </a:lnTo>
                <a:lnTo>
                  <a:pt x="719883" y="591819"/>
                </a:lnTo>
                <a:lnTo>
                  <a:pt x="719993" y="593089"/>
                </a:lnTo>
                <a:lnTo>
                  <a:pt x="720079" y="598169"/>
                </a:lnTo>
                <a:lnTo>
                  <a:pt x="720143" y="601979"/>
                </a:lnTo>
                <a:lnTo>
                  <a:pt x="720251" y="608329"/>
                </a:lnTo>
                <a:lnTo>
                  <a:pt x="720337" y="613409"/>
                </a:lnTo>
                <a:lnTo>
                  <a:pt x="720444" y="619759"/>
                </a:lnTo>
                <a:lnTo>
                  <a:pt x="720487" y="622299"/>
                </a:lnTo>
                <a:lnTo>
                  <a:pt x="720602" y="652779"/>
                </a:lnTo>
                <a:lnTo>
                  <a:pt x="718605" y="695959"/>
                </a:lnTo>
                <a:lnTo>
                  <a:pt x="718488" y="698499"/>
                </a:lnTo>
                <a:lnTo>
                  <a:pt x="718370" y="701039"/>
                </a:lnTo>
                <a:lnTo>
                  <a:pt x="718311" y="702309"/>
                </a:lnTo>
                <a:lnTo>
                  <a:pt x="713444" y="749299"/>
                </a:lnTo>
                <a:lnTo>
                  <a:pt x="706155" y="797559"/>
                </a:lnTo>
                <a:lnTo>
                  <a:pt x="696407" y="844549"/>
                </a:lnTo>
                <a:lnTo>
                  <a:pt x="684164" y="891539"/>
                </a:lnTo>
                <a:lnTo>
                  <a:pt x="677598" y="911859"/>
                </a:lnTo>
                <a:close/>
              </a:path>
              <a:path w="1902460" h="1028700">
                <a:moveTo>
                  <a:pt x="1881111" y="650239"/>
                </a:moveTo>
                <a:lnTo>
                  <a:pt x="1723521" y="650239"/>
                </a:lnTo>
                <a:lnTo>
                  <a:pt x="1771185" y="645159"/>
                </a:lnTo>
                <a:lnTo>
                  <a:pt x="1818373" y="628649"/>
                </a:lnTo>
                <a:lnTo>
                  <a:pt x="1864518" y="601979"/>
                </a:lnTo>
                <a:lnTo>
                  <a:pt x="1873434" y="598169"/>
                </a:lnTo>
                <a:lnTo>
                  <a:pt x="1882816" y="598169"/>
                </a:lnTo>
                <a:lnTo>
                  <a:pt x="1891553" y="601979"/>
                </a:lnTo>
                <a:lnTo>
                  <a:pt x="1898534" y="608329"/>
                </a:lnTo>
                <a:lnTo>
                  <a:pt x="1902350" y="617219"/>
                </a:lnTo>
                <a:lnTo>
                  <a:pt x="1902404" y="627379"/>
                </a:lnTo>
                <a:lnTo>
                  <a:pt x="1898803" y="636269"/>
                </a:lnTo>
                <a:lnTo>
                  <a:pt x="1891654" y="643889"/>
                </a:lnTo>
                <a:lnTo>
                  <a:pt x="1881111" y="650239"/>
                </a:lnTo>
                <a:close/>
              </a:path>
              <a:path w="1902460" h="1028700">
                <a:moveTo>
                  <a:pt x="1719042" y="701039"/>
                </a:moveTo>
                <a:lnTo>
                  <a:pt x="1675379" y="698499"/>
                </a:lnTo>
                <a:lnTo>
                  <a:pt x="1632186" y="689609"/>
                </a:lnTo>
                <a:lnTo>
                  <a:pt x="1589800" y="676909"/>
                </a:lnTo>
                <a:lnTo>
                  <a:pt x="1548558" y="657859"/>
                </a:lnTo>
                <a:lnTo>
                  <a:pt x="1508798" y="634999"/>
                </a:lnTo>
                <a:lnTo>
                  <a:pt x="1470856" y="608329"/>
                </a:lnTo>
                <a:lnTo>
                  <a:pt x="1562589" y="608329"/>
                </a:lnTo>
                <a:lnTo>
                  <a:pt x="1583371" y="619759"/>
                </a:lnTo>
                <a:lnTo>
                  <a:pt x="1629046" y="637539"/>
                </a:lnTo>
                <a:lnTo>
                  <a:pt x="1675952" y="647699"/>
                </a:lnTo>
                <a:lnTo>
                  <a:pt x="1723521" y="650239"/>
                </a:lnTo>
                <a:lnTo>
                  <a:pt x="1881111" y="650239"/>
                </a:lnTo>
                <a:lnTo>
                  <a:pt x="1849482" y="669289"/>
                </a:lnTo>
                <a:lnTo>
                  <a:pt x="1806431" y="685799"/>
                </a:lnTo>
                <a:lnTo>
                  <a:pt x="1762839" y="697229"/>
                </a:lnTo>
                <a:lnTo>
                  <a:pt x="1719042" y="701039"/>
                </a:lnTo>
                <a:close/>
              </a:path>
              <a:path w="1902460" h="1028700">
                <a:moveTo>
                  <a:pt x="1183943" y="783589"/>
                </a:moveTo>
                <a:lnTo>
                  <a:pt x="1139223" y="783589"/>
                </a:lnTo>
                <a:lnTo>
                  <a:pt x="1097677" y="778509"/>
                </a:lnTo>
                <a:lnTo>
                  <a:pt x="1059231" y="768349"/>
                </a:lnTo>
                <a:lnTo>
                  <a:pt x="1267811" y="768349"/>
                </a:lnTo>
                <a:lnTo>
                  <a:pt x="1231910" y="777239"/>
                </a:lnTo>
                <a:lnTo>
                  <a:pt x="1183943" y="783589"/>
                </a:lnTo>
                <a:close/>
              </a:path>
              <a:path w="1902460" h="1028700">
                <a:moveTo>
                  <a:pt x="802267" y="1013459"/>
                </a:moveTo>
                <a:lnTo>
                  <a:pt x="755464" y="1013459"/>
                </a:lnTo>
                <a:lnTo>
                  <a:pt x="706081" y="1004569"/>
                </a:lnTo>
                <a:lnTo>
                  <a:pt x="691617" y="1000759"/>
                </a:lnTo>
                <a:lnTo>
                  <a:pt x="677512" y="995679"/>
                </a:lnTo>
                <a:lnTo>
                  <a:pt x="663837" y="989329"/>
                </a:lnTo>
                <a:lnTo>
                  <a:pt x="650663" y="984249"/>
                </a:lnTo>
                <a:lnTo>
                  <a:pt x="887752" y="984249"/>
                </a:lnTo>
                <a:lnTo>
                  <a:pt x="846395" y="1002029"/>
                </a:lnTo>
                <a:lnTo>
                  <a:pt x="802267" y="1013459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09446" y="3614180"/>
            <a:ext cx="10286999" cy="641032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5059" y="5147266"/>
            <a:ext cx="2945656" cy="2820948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016000" y="955040"/>
            <a:ext cx="15249525" cy="2875280"/>
          </a:xfrm>
          <a:prstGeom prst="rect"/>
        </p:spPr>
        <p:txBody>
          <a:bodyPr wrap="square" lIns="0" tIns="271780" rIns="0" bIns="0" rtlCol="0" vert="horz">
            <a:spAutoFit/>
          </a:bodyPr>
          <a:lstStyle/>
          <a:p>
            <a:pPr marL="12700" marR="5080">
              <a:lnSpc>
                <a:spcPts val="10200"/>
              </a:lnSpc>
              <a:spcBef>
                <a:spcPts val="2140"/>
              </a:spcBef>
              <a:tabLst>
                <a:tab pos="7398384" algn="l"/>
                <a:tab pos="10217785" algn="l"/>
              </a:tabLst>
            </a:pPr>
            <a:r>
              <a:rPr dirty="0" spc="-735"/>
              <a:t>SCHEMATIC</a:t>
            </a:r>
            <a:r>
              <a:rPr dirty="0"/>
              <a:t>	</a:t>
            </a:r>
            <a:r>
              <a:rPr dirty="0" spc="-1260"/>
              <a:t>FOR</a:t>
            </a:r>
            <a:r>
              <a:rPr dirty="0"/>
              <a:t>	</a:t>
            </a:r>
            <a:r>
              <a:rPr dirty="0" spc="-1205"/>
              <a:t>PROJECT </a:t>
            </a:r>
            <a:r>
              <a:rPr dirty="0" spc="-1140"/>
              <a:t>ELECTRONICS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904881"/>
            <a:ext cx="3599540" cy="338211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141152" cy="414887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0" y="5929478"/>
            <a:ext cx="434340" cy="826135"/>
          </a:xfrm>
          <a:custGeom>
            <a:avLst/>
            <a:gdLst/>
            <a:ahLst/>
            <a:cxnLst/>
            <a:rect l="l" t="t" r="r" b="b"/>
            <a:pathLst>
              <a:path w="434340" h="826134">
                <a:moveTo>
                  <a:pt x="104016" y="825908"/>
                </a:moveTo>
                <a:lnTo>
                  <a:pt x="69892" y="798690"/>
                </a:lnTo>
                <a:lnTo>
                  <a:pt x="49636" y="764585"/>
                </a:lnTo>
                <a:lnTo>
                  <a:pt x="43309" y="751877"/>
                </a:lnTo>
                <a:lnTo>
                  <a:pt x="36505" y="739441"/>
                </a:lnTo>
                <a:lnTo>
                  <a:pt x="18653" y="708135"/>
                </a:lnTo>
                <a:lnTo>
                  <a:pt x="1383" y="676490"/>
                </a:lnTo>
                <a:lnTo>
                  <a:pt x="0" y="673847"/>
                </a:lnTo>
                <a:lnTo>
                  <a:pt x="0" y="110916"/>
                </a:lnTo>
                <a:lnTo>
                  <a:pt x="29741" y="75138"/>
                </a:lnTo>
                <a:lnTo>
                  <a:pt x="69450" y="31024"/>
                </a:lnTo>
                <a:lnTo>
                  <a:pt x="106111" y="170"/>
                </a:lnTo>
                <a:lnTo>
                  <a:pt x="119321" y="0"/>
                </a:lnTo>
                <a:lnTo>
                  <a:pt x="130679" y="6565"/>
                </a:lnTo>
                <a:lnTo>
                  <a:pt x="147306" y="43869"/>
                </a:lnTo>
                <a:lnTo>
                  <a:pt x="150756" y="85362"/>
                </a:lnTo>
                <a:lnTo>
                  <a:pt x="153986" y="117604"/>
                </a:lnTo>
                <a:lnTo>
                  <a:pt x="160328" y="182010"/>
                </a:lnTo>
                <a:lnTo>
                  <a:pt x="163423" y="231414"/>
                </a:lnTo>
                <a:lnTo>
                  <a:pt x="165832" y="280917"/>
                </a:lnTo>
                <a:lnTo>
                  <a:pt x="165977" y="285102"/>
                </a:lnTo>
                <a:lnTo>
                  <a:pt x="167162" y="287451"/>
                </a:lnTo>
                <a:lnTo>
                  <a:pt x="183171" y="295189"/>
                </a:lnTo>
                <a:lnTo>
                  <a:pt x="194785" y="301071"/>
                </a:lnTo>
                <a:lnTo>
                  <a:pt x="206374" y="307026"/>
                </a:lnTo>
                <a:lnTo>
                  <a:pt x="217988" y="312908"/>
                </a:lnTo>
                <a:lnTo>
                  <a:pt x="256556" y="328818"/>
                </a:lnTo>
                <a:lnTo>
                  <a:pt x="280679" y="337862"/>
                </a:lnTo>
                <a:lnTo>
                  <a:pt x="292692" y="342532"/>
                </a:lnTo>
                <a:lnTo>
                  <a:pt x="305762" y="347958"/>
                </a:lnTo>
                <a:lnTo>
                  <a:pt x="331780" y="359178"/>
                </a:lnTo>
                <a:lnTo>
                  <a:pt x="344814" y="364715"/>
                </a:lnTo>
                <a:lnTo>
                  <a:pt x="350772" y="367113"/>
                </a:lnTo>
                <a:lnTo>
                  <a:pt x="356471" y="370298"/>
                </a:lnTo>
                <a:lnTo>
                  <a:pt x="371193" y="373189"/>
                </a:lnTo>
                <a:lnTo>
                  <a:pt x="377423" y="378726"/>
                </a:lnTo>
                <a:lnTo>
                  <a:pt x="384368" y="382756"/>
                </a:lnTo>
                <a:lnTo>
                  <a:pt x="393733" y="388121"/>
                </a:lnTo>
                <a:lnTo>
                  <a:pt x="403080" y="393603"/>
                </a:lnTo>
                <a:lnTo>
                  <a:pt x="433814" y="425609"/>
                </a:lnTo>
                <a:lnTo>
                  <a:pt x="434093" y="433154"/>
                </a:lnTo>
                <a:lnTo>
                  <a:pt x="432310" y="439835"/>
                </a:lnTo>
                <a:lnTo>
                  <a:pt x="395133" y="461919"/>
                </a:lnTo>
                <a:lnTo>
                  <a:pt x="350327" y="473639"/>
                </a:lnTo>
                <a:lnTo>
                  <a:pt x="278725" y="486644"/>
                </a:lnTo>
                <a:lnTo>
                  <a:pt x="242863" y="493086"/>
                </a:lnTo>
                <a:lnTo>
                  <a:pt x="230101" y="495643"/>
                </a:lnTo>
                <a:lnTo>
                  <a:pt x="204529" y="500904"/>
                </a:lnTo>
                <a:lnTo>
                  <a:pt x="188044" y="504193"/>
                </a:lnTo>
                <a:lnTo>
                  <a:pt x="186544" y="505440"/>
                </a:lnTo>
                <a:lnTo>
                  <a:pt x="186754" y="509428"/>
                </a:lnTo>
                <a:lnTo>
                  <a:pt x="186850" y="531144"/>
                </a:lnTo>
                <a:lnTo>
                  <a:pt x="181744" y="574056"/>
                </a:lnTo>
                <a:lnTo>
                  <a:pt x="172507" y="622327"/>
                </a:lnTo>
                <a:lnTo>
                  <a:pt x="161594" y="676441"/>
                </a:lnTo>
                <a:lnTo>
                  <a:pt x="152254" y="720876"/>
                </a:lnTo>
                <a:lnTo>
                  <a:pt x="137636" y="772113"/>
                </a:lnTo>
                <a:lnTo>
                  <a:pt x="135095" y="779565"/>
                </a:lnTo>
                <a:lnTo>
                  <a:pt x="133143" y="787150"/>
                </a:lnTo>
                <a:lnTo>
                  <a:pt x="131535" y="794808"/>
                </a:lnTo>
                <a:lnTo>
                  <a:pt x="130024" y="802477"/>
                </a:lnTo>
                <a:lnTo>
                  <a:pt x="127198" y="811560"/>
                </a:lnTo>
                <a:lnTo>
                  <a:pt x="122813" y="818496"/>
                </a:lnTo>
                <a:lnTo>
                  <a:pt x="116938" y="823146"/>
                </a:lnTo>
                <a:lnTo>
                  <a:pt x="109638" y="825366"/>
                </a:lnTo>
                <a:lnTo>
                  <a:pt x="104016" y="825908"/>
                </a:lnTo>
                <a:close/>
              </a:path>
            </a:pathLst>
          </a:custGeom>
          <a:solidFill>
            <a:srgbClr val="A337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250047" y="9258682"/>
            <a:ext cx="1902460" cy="1028700"/>
          </a:xfrm>
          <a:custGeom>
            <a:avLst/>
            <a:gdLst/>
            <a:ahLst/>
            <a:cxnLst/>
            <a:rect l="l" t="t" r="r" b="b"/>
            <a:pathLst>
              <a:path w="1902460" h="1028700">
                <a:moveTo>
                  <a:pt x="129140" y="1028317"/>
                </a:moveTo>
                <a:lnTo>
                  <a:pt x="71473" y="1028317"/>
                </a:lnTo>
                <a:lnTo>
                  <a:pt x="51395" y="989236"/>
                </a:lnTo>
                <a:lnTo>
                  <a:pt x="32746" y="942125"/>
                </a:lnTo>
                <a:lnTo>
                  <a:pt x="18322" y="893322"/>
                </a:lnTo>
                <a:lnTo>
                  <a:pt x="8082" y="843643"/>
                </a:lnTo>
                <a:lnTo>
                  <a:pt x="1988" y="793904"/>
                </a:lnTo>
                <a:lnTo>
                  <a:pt x="0" y="744920"/>
                </a:lnTo>
                <a:lnTo>
                  <a:pt x="2075" y="697508"/>
                </a:lnTo>
                <a:lnTo>
                  <a:pt x="10256" y="641248"/>
                </a:lnTo>
                <a:lnTo>
                  <a:pt x="24595" y="590260"/>
                </a:lnTo>
                <a:lnTo>
                  <a:pt x="44837" y="545802"/>
                </a:lnTo>
                <a:lnTo>
                  <a:pt x="70727" y="509133"/>
                </a:lnTo>
                <a:lnTo>
                  <a:pt x="102244" y="481400"/>
                </a:lnTo>
                <a:lnTo>
                  <a:pt x="138430" y="464195"/>
                </a:lnTo>
                <a:lnTo>
                  <a:pt x="179732" y="458443"/>
                </a:lnTo>
                <a:lnTo>
                  <a:pt x="225660" y="465515"/>
                </a:lnTo>
                <a:lnTo>
                  <a:pt x="257000" y="481400"/>
                </a:lnTo>
                <a:lnTo>
                  <a:pt x="281143" y="507915"/>
                </a:lnTo>
                <a:lnTo>
                  <a:pt x="173096" y="507915"/>
                </a:lnTo>
                <a:lnTo>
                  <a:pt x="139284" y="516920"/>
                </a:lnTo>
                <a:lnTo>
                  <a:pt x="88070" y="568326"/>
                </a:lnTo>
                <a:lnTo>
                  <a:pt x="63657" y="628808"/>
                </a:lnTo>
                <a:lnTo>
                  <a:pt x="50996" y="701330"/>
                </a:lnTo>
                <a:lnTo>
                  <a:pt x="49259" y="751159"/>
                </a:lnTo>
                <a:lnTo>
                  <a:pt x="49231" y="751960"/>
                </a:lnTo>
                <a:lnTo>
                  <a:pt x="52412" y="804438"/>
                </a:lnTo>
                <a:lnTo>
                  <a:pt x="60647" y="857553"/>
                </a:lnTo>
                <a:lnTo>
                  <a:pt x="74042" y="910094"/>
                </a:lnTo>
                <a:lnTo>
                  <a:pt x="92702" y="960852"/>
                </a:lnTo>
                <a:lnTo>
                  <a:pt x="116734" y="1008616"/>
                </a:lnTo>
                <a:lnTo>
                  <a:pt x="129140" y="1028317"/>
                </a:lnTo>
                <a:close/>
              </a:path>
              <a:path w="1902460" h="1028700">
                <a:moveTo>
                  <a:pt x="250752" y="1028317"/>
                </a:moveTo>
                <a:lnTo>
                  <a:pt x="198973" y="1028317"/>
                </a:lnTo>
                <a:lnTo>
                  <a:pt x="206216" y="1007708"/>
                </a:lnTo>
                <a:lnTo>
                  <a:pt x="219205" y="966616"/>
                </a:lnTo>
                <a:lnTo>
                  <a:pt x="231011" y="924915"/>
                </a:lnTo>
                <a:lnTo>
                  <a:pt x="244965" y="866119"/>
                </a:lnTo>
                <a:lnTo>
                  <a:pt x="256009" y="807821"/>
                </a:lnTo>
                <a:lnTo>
                  <a:pt x="263674" y="751960"/>
                </a:lnTo>
                <a:lnTo>
                  <a:pt x="267910" y="697508"/>
                </a:lnTo>
                <a:lnTo>
                  <a:pt x="268081" y="647283"/>
                </a:lnTo>
                <a:lnTo>
                  <a:pt x="263880" y="602341"/>
                </a:lnTo>
                <a:lnTo>
                  <a:pt x="250443" y="552196"/>
                </a:lnTo>
                <a:lnTo>
                  <a:pt x="221695" y="516431"/>
                </a:lnTo>
                <a:lnTo>
                  <a:pt x="173096" y="507915"/>
                </a:lnTo>
                <a:lnTo>
                  <a:pt x="281143" y="507915"/>
                </a:lnTo>
                <a:lnTo>
                  <a:pt x="300475" y="546994"/>
                </a:lnTo>
                <a:lnTo>
                  <a:pt x="312037" y="594697"/>
                </a:lnTo>
                <a:lnTo>
                  <a:pt x="316190" y="635168"/>
                </a:lnTo>
                <a:lnTo>
                  <a:pt x="316993" y="679736"/>
                </a:lnTo>
                <a:lnTo>
                  <a:pt x="314654" y="727635"/>
                </a:lnTo>
                <a:lnTo>
                  <a:pt x="309380" y="778093"/>
                </a:lnTo>
                <a:lnTo>
                  <a:pt x="301379" y="830344"/>
                </a:lnTo>
                <a:lnTo>
                  <a:pt x="290857" y="883618"/>
                </a:lnTo>
                <a:lnTo>
                  <a:pt x="278021" y="937145"/>
                </a:lnTo>
                <a:lnTo>
                  <a:pt x="264806" y="984424"/>
                </a:lnTo>
                <a:lnTo>
                  <a:pt x="250752" y="1028317"/>
                </a:lnTo>
                <a:close/>
              </a:path>
              <a:path w="1902460" h="1028700">
                <a:moveTo>
                  <a:pt x="1345155" y="734059"/>
                </a:moveTo>
                <a:lnTo>
                  <a:pt x="1165290" y="734059"/>
                </a:lnTo>
                <a:lnTo>
                  <a:pt x="1215179" y="728979"/>
                </a:lnTo>
                <a:lnTo>
                  <a:pt x="1269439" y="716279"/>
                </a:lnTo>
                <a:lnTo>
                  <a:pt x="1315493" y="695959"/>
                </a:lnTo>
                <a:lnTo>
                  <a:pt x="1358681" y="664209"/>
                </a:lnTo>
                <a:lnTo>
                  <a:pt x="1398430" y="622299"/>
                </a:lnTo>
                <a:lnTo>
                  <a:pt x="1434165" y="575309"/>
                </a:lnTo>
                <a:lnTo>
                  <a:pt x="1421983" y="562609"/>
                </a:lnTo>
                <a:lnTo>
                  <a:pt x="1410087" y="551179"/>
                </a:lnTo>
                <a:lnTo>
                  <a:pt x="1398478" y="538479"/>
                </a:lnTo>
                <a:lnTo>
                  <a:pt x="1357203" y="485139"/>
                </a:lnTo>
                <a:lnTo>
                  <a:pt x="1331027" y="443229"/>
                </a:lnTo>
                <a:lnTo>
                  <a:pt x="1308978" y="400049"/>
                </a:lnTo>
                <a:lnTo>
                  <a:pt x="1291408" y="355599"/>
                </a:lnTo>
                <a:lnTo>
                  <a:pt x="1278668" y="311149"/>
                </a:lnTo>
                <a:lnTo>
                  <a:pt x="1271111" y="266699"/>
                </a:lnTo>
                <a:lnTo>
                  <a:pt x="1269261" y="226059"/>
                </a:lnTo>
                <a:lnTo>
                  <a:pt x="1269145" y="223519"/>
                </a:lnTo>
                <a:lnTo>
                  <a:pt x="1269087" y="222249"/>
                </a:lnTo>
                <a:lnTo>
                  <a:pt x="1272836" y="180339"/>
                </a:lnTo>
                <a:lnTo>
                  <a:pt x="1272949" y="179069"/>
                </a:lnTo>
                <a:lnTo>
                  <a:pt x="1283048" y="135889"/>
                </a:lnTo>
                <a:lnTo>
                  <a:pt x="1299737" y="96519"/>
                </a:lnTo>
                <a:lnTo>
                  <a:pt x="1323365" y="59689"/>
                </a:lnTo>
                <a:lnTo>
                  <a:pt x="1354286" y="25399"/>
                </a:lnTo>
                <a:lnTo>
                  <a:pt x="1397767" y="1269"/>
                </a:lnTo>
                <a:lnTo>
                  <a:pt x="1411998" y="0"/>
                </a:lnTo>
                <a:lnTo>
                  <a:pt x="1431729" y="1269"/>
                </a:lnTo>
                <a:lnTo>
                  <a:pt x="1451173" y="8889"/>
                </a:lnTo>
                <a:lnTo>
                  <a:pt x="1470044" y="21589"/>
                </a:lnTo>
                <a:lnTo>
                  <a:pt x="1488055" y="38099"/>
                </a:lnTo>
                <a:lnTo>
                  <a:pt x="1495964" y="48259"/>
                </a:lnTo>
                <a:lnTo>
                  <a:pt x="1412380" y="48259"/>
                </a:lnTo>
                <a:lnTo>
                  <a:pt x="1400293" y="50799"/>
                </a:lnTo>
                <a:lnTo>
                  <a:pt x="1356730" y="96519"/>
                </a:lnTo>
                <a:lnTo>
                  <a:pt x="1334978" y="135889"/>
                </a:lnTo>
                <a:lnTo>
                  <a:pt x="1322031" y="179069"/>
                </a:lnTo>
                <a:lnTo>
                  <a:pt x="1317259" y="223519"/>
                </a:lnTo>
                <a:lnTo>
                  <a:pt x="1320032" y="269239"/>
                </a:lnTo>
                <a:lnTo>
                  <a:pt x="1329719" y="316229"/>
                </a:lnTo>
                <a:lnTo>
                  <a:pt x="1345689" y="363219"/>
                </a:lnTo>
                <a:lnTo>
                  <a:pt x="1367312" y="407669"/>
                </a:lnTo>
                <a:lnTo>
                  <a:pt x="1393956" y="452119"/>
                </a:lnTo>
                <a:lnTo>
                  <a:pt x="1424993" y="492759"/>
                </a:lnTo>
                <a:lnTo>
                  <a:pt x="1451221" y="521969"/>
                </a:lnTo>
                <a:lnTo>
                  <a:pt x="1460537" y="532129"/>
                </a:lnTo>
                <a:lnTo>
                  <a:pt x="1515238" y="532129"/>
                </a:lnTo>
                <a:lnTo>
                  <a:pt x="1497992" y="565149"/>
                </a:lnTo>
                <a:lnTo>
                  <a:pt x="1539497" y="595629"/>
                </a:lnTo>
                <a:lnTo>
                  <a:pt x="1562589" y="608329"/>
                </a:lnTo>
                <a:lnTo>
                  <a:pt x="1470856" y="608329"/>
                </a:lnTo>
                <a:lnTo>
                  <a:pt x="1438498" y="651509"/>
                </a:lnTo>
                <a:lnTo>
                  <a:pt x="1403149" y="689609"/>
                </a:lnTo>
                <a:lnTo>
                  <a:pt x="1365214" y="721359"/>
                </a:lnTo>
                <a:lnTo>
                  <a:pt x="1345155" y="734059"/>
                </a:lnTo>
                <a:close/>
              </a:path>
              <a:path w="1902460" h="1028700">
                <a:moveTo>
                  <a:pt x="1515238" y="532129"/>
                </a:moveTo>
                <a:lnTo>
                  <a:pt x="1460537" y="532129"/>
                </a:lnTo>
                <a:lnTo>
                  <a:pt x="1486183" y="480059"/>
                </a:lnTo>
                <a:lnTo>
                  <a:pt x="1506967" y="426719"/>
                </a:lnTo>
                <a:lnTo>
                  <a:pt x="1522357" y="373379"/>
                </a:lnTo>
                <a:lnTo>
                  <a:pt x="1531824" y="320039"/>
                </a:lnTo>
                <a:lnTo>
                  <a:pt x="1534835" y="270509"/>
                </a:lnTo>
                <a:lnTo>
                  <a:pt x="1530861" y="226059"/>
                </a:lnTo>
                <a:lnTo>
                  <a:pt x="1505015" y="153669"/>
                </a:lnTo>
                <a:lnTo>
                  <a:pt x="1481361" y="109219"/>
                </a:lnTo>
                <a:lnTo>
                  <a:pt x="1452511" y="71119"/>
                </a:lnTo>
                <a:lnTo>
                  <a:pt x="1412380" y="48259"/>
                </a:lnTo>
                <a:lnTo>
                  <a:pt x="1495964" y="48259"/>
                </a:lnTo>
                <a:lnTo>
                  <a:pt x="1521670" y="81279"/>
                </a:lnTo>
                <a:lnTo>
                  <a:pt x="1549159" y="132079"/>
                </a:lnTo>
                <a:lnTo>
                  <a:pt x="1568836" y="180339"/>
                </a:lnTo>
                <a:lnTo>
                  <a:pt x="1579018" y="217169"/>
                </a:lnTo>
                <a:lnTo>
                  <a:pt x="1583475" y="260349"/>
                </a:lnTo>
                <a:lnTo>
                  <a:pt x="1582008" y="308609"/>
                </a:lnTo>
                <a:lnTo>
                  <a:pt x="1574966" y="359409"/>
                </a:lnTo>
                <a:lnTo>
                  <a:pt x="1562696" y="411479"/>
                </a:lnTo>
                <a:lnTo>
                  <a:pt x="1545545" y="463549"/>
                </a:lnTo>
                <a:lnTo>
                  <a:pt x="1523861" y="515619"/>
                </a:lnTo>
                <a:lnTo>
                  <a:pt x="1515238" y="532129"/>
                </a:lnTo>
                <a:close/>
              </a:path>
              <a:path w="1902460" h="1028700">
                <a:moveTo>
                  <a:pt x="915245" y="965199"/>
                </a:moveTo>
                <a:lnTo>
                  <a:pt x="767774" y="965199"/>
                </a:lnTo>
                <a:lnTo>
                  <a:pt x="812243" y="960119"/>
                </a:lnTo>
                <a:lnTo>
                  <a:pt x="853575" y="946149"/>
                </a:lnTo>
                <a:lnTo>
                  <a:pt x="891715" y="922019"/>
                </a:lnTo>
                <a:lnTo>
                  <a:pt x="926609" y="888999"/>
                </a:lnTo>
                <a:lnTo>
                  <a:pt x="951965" y="858519"/>
                </a:lnTo>
                <a:lnTo>
                  <a:pt x="975243" y="825499"/>
                </a:lnTo>
                <a:lnTo>
                  <a:pt x="996371" y="788669"/>
                </a:lnTo>
                <a:lnTo>
                  <a:pt x="1015278" y="748029"/>
                </a:lnTo>
                <a:lnTo>
                  <a:pt x="975402" y="722629"/>
                </a:lnTo>
                <a:lnTo>
                  <a:pt x="940588" y="689609"/>
                </a:lnTo>
                <a:lnTo>
                  <a:pt x="910781" y="652779"/>
                </a:lnTo>
                <a:lnTo>
                  <a:pt x="885931" y="612139"/>
                </a:lnTo>
                <a:lnTo>
                  <a:pt x="865983" y="568959"/>
                </a:lnTo>
                <a:lnTo>
                  <a:pt x="850885" y="523239"/>
                </a:lnTo>
                <a:lnTo>
                  <a:pt x="840584" y="476249"/>
                </a:lnTo>
                <a:lnTo>
                  <a:pt x="835028" y="430529"/>
                </a:lnTo>
                <a:lnTo>
                  <a:pt x="834836" y="420369"/>
                </a:lnTo>
                <a:lnTo>
                  <a:pt x="834764" y="416559"/>
                </a:lnTo>
                <a:lnTo>
                  <a:pt x="834668" y="411479"/>
                </a:lnTo>
                <a:lnTo>
                  <a:pt x="834572" y="406399"/>
                </a:lnTo>
                <a:lnTo>
                  <a:pt x="834452" y="400049"/>
                </a:lnTo>
                <a:lnTo>
                  <a:pt x="834356" y="394969"/>
                </a:lnTo>
                <a:lnTo>
                  <a:pt x="834260" y="389889"/>
                </a:lnTo>
                <a:lnTo>
                  <a:pt x="834164" y="384809"/>
                </a:lnTo>
                <a:lnTo>
                  <a:pt x="837939" y="340359"/>
                </a:lnTo>
                <a:lnTo>
                  <a:pt x="850460" y="285749"/>
                </a:lnTo>
                <a:lnTo>
                  <a:pt x="871144" y="238759"/>
                </a:lnTo>
                <a:lnTo>
                  <a:pt x="899442" y="200659"/>
                </a:lnTo>
                <a:lnTo>
                  <a:pt x="934803" y="173989"/>
                </a:lnTo>
                <a:lnTo>
                  <a:pt x="976676" y="160019"/>
                </a:lnTo>
                <a:lnTo>
                  <a:pt x="1013074" y="160019"/>
                </a:lnTo>
                <a:lnTo>
                  <a:pt x="1044850" y="171449"/>
                </a:lnTo>
                <a:lnTo>
                  <a:pt x="1071968" y="191769"/>
                </a:lnTo>
                <a:lnTo>
                  <a:pt x="1085049" y="209549"/>
                </a:lnTo>
                <a:lnTo>
                  <a:pt x="983556" y="209549"/>
                </a:lnTo>
                <a:lnTo>
                  <a:pt x="958749" y="217169"/>
                </a:lnTo>
                <a:lnTo>
                  <a:pt x="920027" y="252729"/>
                </a:lnTo>
                <a:lnTo>
                  <a:pt x="893859" y="311149"/>
                </a:lnTo>
                <a:lnTo>
                  <a:pt x="886191" y="349249"/>
                </a:lnTo>
                <a:lnTo>
                  <a:pt x="882966" y="389889"/>
                </a:lnTo>
                <a:lnTo>
                  <a:pt x="883742" y="416559"/>
                </a:lnTo>
                <a:lnTo>
                  <a:pt x="883852" y="420369"/>
                </a:lnTo>
                <a:lnTo>
                  <a:pt x="883963" y="424179"/>
                </a:lnTo>
                <a:lnTo>
                  <a:pt x="884037" y="426719"/>
                </a:lnTo>
                <a:lnTo>
                  <a:pt x="884148" y="430529"/>
                </a:lnTo>
                <a:lnTo>
                  <a:pt x="884185" y="431799"/>
                </a:lnTo>
                <a:lnTo>
                  <a:pt x="891413" y="483869"/>
                </a:lnTo>
                <a:lnTo>
                  <a:pt x="905191" y="534669"/>
                </a:lnTo>
                <a:lnTo>
                  <a:pt x="925701" y="584199"/>
                </a:lnTo>
                <a:lnTo>
                  <a:pt x="953122" y="628649"/>
                </a:lnTo>
                <a:lnTo>
                  <a:pt x="987634" y="668019"/>
                </a:lnTo>
                <a:lnTo>
                  <a:pt x="1029419" y="699769"/>
                </a:lnTo>
                <a:lnTo>
                  <a:pt x="1030948" y="701039"/>
                </a:lnTo>
                <a:lnTo>
                  <a:pt x="1032095" y="702309"/>
                </a:lnTo>
                <a:lnTo>
                  <a:pt x="1085156" y="702309"/>
                </a:lnTo>
                <a:lnTo>
                  <a:pt x="1078340" y="722629"/>
                </a:lnTo>
                <a:lnTo>
                  <a:pt x="1119701" y="731519"/>
                </a:lnTo>
                <a:lnTo>
                  <a:pt x="1165290" y="734059"/>
                </a:lnTo>
                <a:lnTo>
                  <a:pt x="1345155" y="734059"/>
                </a:lnTo>
                <a:lnTo>
                  <a:pt x="1325096" y="746759"/>
                </a:lnTo>
                <a:lnTo>
                  <a:pt x="1283198" y="764539"/>
                </a:lnTo>
                <a:lnTo>
                  <a:pt x="1267811" y="768349"/>
                </a:lnTo>
                <a:lnTo>
                  <a:pt x="1059231" y="768349"/>
                </a:lnTo>
                <a:lnTo>
                  <a:pt x="1038305" y="812799"/>
                </a:lnTo>
                <a:lnTo>
                  <a:pt x="1015087" y="853439"/>
                </a:lnTo>
                <a:lnTo>
                  <a:pt x="989575" y="890269"/>
                </a:lnTo>
                <a:lnTo>
                  <a:pt x="961771" y="923289"/>
                </a:lnTo>
                <a:lnTo>
                  <a:pt x="926242" y="957579"/>
                </a:lnTo>
                <a:lnTo>
                  <a:pt x="915245" y="965199"/>
                </a:lnTo>
                <a:close/>
              </a:path>
              <a:path w="1902460" h="1028700">
                <a:moveTo>
                  <a:pt x="1085156" y="702309"/>
                </a:moveTo>
                <a:lnTo>
                  <a:pt x="1033623" y="702309"/>
                </a:lnTo>
                <a:lnTo>
                  <a:pt x="1048104" y="659129"/>
                </a:lnTo>
                <a:lnTo>
                  <a:pt x="1060310" y="613409"/>
                </a:lnTo>
                <a:lnTo>
                  <a:pt x="1070168" y="568959"/>
                </a:lnTo>
                <a:lnTo>
                  <a:pt x="1077604" y="524509"/>
                </a:lnTo>
                <a:lnTo>
                  <a:pt x="1082545" y="480059"/>
                </a:lnTo>
                <a:lnTo>
                  <a:pt x="1085396" y="426719"/>
                </a:lnTo>
                <a:lnTo>
                  <a:pt x="1085343" y="416559"/>
                </a:lnTo>
                <a:lnTo>
                  <a:pt x="1084370" y="377189"/>
                </a:lnTo>
                <a:lnTo>
                  <a:pt x="1084245" y="372109"/>
                </a:lnTo>
                <a:lnTo>
                  <a:pt x="1078444" y="325119"/>
                </a:lnTo>
                <a:lnTo>
                  <a:pt x="1067893" y="283209"/>
                </a:lnTo>
                <a:lnTo>
                  <a:pt x="1052351" y="247649"/>
                </a:lnTo>
                <a:lnTo>
                  <a:pt x="1023543" y="217169"/>
                </a:lnTo>
                <a:lnTo>
                  <a:pt x="983556" y="209549"/>
                </a:lnTo>
                <a:lnTo>
                  <a:pt x="1085049" y="209549"/>
                </a:lnTo>
                <a:lnTo>
                  <a:pt x="1112191" y="261619"/>
                </a:lnTo>
                <a:lnTo>
                  <a:pt x="1124779" y="308609"/>
                </a:lnTo>
                <a:lnTo>
                  <a:pt x="1132175" y="361949"/>
                </a:lnTo>
                <a:lnTo>
                  <a:pt x="1134398" y="420369"/>
                </a:lnTo>
                <a:lnTo>
                  <a:pt x="1131466" y="483869"/>
                </a:lnTo>
                <a:lnTo>
                  <a:pt x="1126161" y="530859"/>
                </a:lnTo>
                <a:lnTo>
                  <a:pt x="1118104" y="579119"/>
                </a:lnTo>
                <a:lnTo>
                  <a:pt x="1107387" y="627379"/>
                </a:lnTo>
                <a:lnTo>
                  <a:pt x="1094102" y="675639"/>
                </a:lnTo>
                <a:lnTo>
                  <a:pt x="1085156" y="702309"/>
                </a:lnTo>
                <a:close/>
              </a:path>
              <a:path w="1902460" h="1028700">
                <a:moveTo>
                  <a:pt x="629247" y="1027429"/>
                </a:moveTo>
                <a:lnTo>
                  <a:pt x="573004" y="1027429"/>
                </a:lnTo>
                <a:lnTo>
                  <a:pt x="580386" y="1015999"/>
                </a:lnTo>
                <a:lnTo>
                  <a:pt x="594975" y="988059"/>
                </a:lnTo>
                <a:lnTo>
                  <a:pt x="608239" y="958849"/>
                </a:lnTo>
                <a:lnTo>
                  <a:pt x="566867" y="927099"/>
                </a:lnTo>
                <a:lnTo>
                  <a:pt x="531989" y="888999"/>
                </a:lnTo>
                <a:lnTo>
                  <a:pt x="503312" y="847089"/>
                </a:lnTo>
                <a:lnTo>
                  <a:pt x="480542" y="801369"/>
                </a:lnTo>
                <a:lnTo>
                  <a:pt x="463386" y="754379"/>
                </a:lnTo>
                <a:lnTo>
                  <a:pt x="450372" y="698499"/>
                </a:lnTo>
                <a:lnTo>
                  <a:pt x="443866" y="642619"/>
                </a:lnTo>
                <a:lnTo>
                  <a:pt x="443739" y="628649"/>
                </a:lnTo>
                <a:lnTo>
                  <a:pt x="443658" y="619759"/>
                </a:lnTo>
                <a:lnTo>
                  <a:pt x="443554" y="608329"/>
                </a:lnTo>
                <a:lnTo>
                  <a:pt x="443461" y="598169"/>
                </a:lnTo>
                <a:lnTo>
                  <a:pt x="443369" y="588009"/>
                </a:lnTo>
                <a:lnTo>
                  <a:pt x="448382" y="535939"/>
                </a:lnTo>
                <a:lnTo>
                  <a:pt x="458406" y="488949"/>
                </a:lnTo>
                <a:lnTo>
                  <a:pt x="472941" y="445769"/>
                </a:lnTo>
                <a:lnTo>
                  <a:pt x="502681" y="394969"/>
                </a:lnTo>
                <a:lnTo>
                  <a:pt x="539730" y="361949"/>
                </a:lnTo>
                <a:lnTo>
                  <a:pt x="582369" y="350519"/>
                </a:lnTo>
                <a:lnTo>
                  <a:pt x="628878" y="361949"/>
                </a:lnTo>
                <a:lnTo>
                  <a:pt x="649618" y="377189"/>
                </a:lnTo>
                <a:lnTo>
                  <a:pt x="668100" y="397509"/>
                </a:lnTo>
                <a:lnTo>
                  <a:pt x="669622" y="400049"/>
                </a:lnTo>
                <a:lnTo>
                  <a:pt x="579640" y="400049"/>
                </a:lnTo>
                <a:lnTo>
                  <a:pt x="555830" y="410209"/>
                </a:lnTo>
                <a:lnTo>
                  <a:pt x="518423" y="464819"/>
                </a:lnTo>
                <a:lnTo>
                  <a:pt x="505462" y="502919"/>
                </a:lnTo>
                <a:lnTo>
                  <a:pt x="496652" y="546099"/>
                </a:lnTo>
                <a:lnTo>
                  <a:pt x="492386" y="591819"/>
                </a:lnTo>
                <a:lnTo>
                  <a:pt x="492474" y="598169"/>
                </a:lnTo>
                <a:lnTo>
                  <a:pt x="492527" y="601979"/>
                </a:lnTo>
                <a:lnTo>
                  <a:pt x="492615" y="608329"/>
                </a:lnTo>
                <a:lnTo>
                  <a:pt x="492738" y="617219"/>
                </a:lnTo>
                <a:lnTo>
                  <a:pt x="492809" y="622299"/>
                </a:lnTo>
                <a:lnTo>
                  <a:pt x="492897" y="628649"/>
                </a:lnTo>
                <a:lnTo>
                  <a:pt x="493021" y="637539"/>
                </a:lnTo>
                <a:lnTo>
                  <a:pt x="493056" y="640079"/>
                </a:lnTo>
                <a:lnTo>
                  <a:pt x="499056" y="689609"/>
                </a:lnTo>
                <a:lnTo>
                  <a:pt x="510779" y="739139"/>
                </a:lnTo>
                <a:lnTo>
                  <a:pt x="528927" y="788669"/>
                </a:lnTo>
                <a:lnTo>
                  <a:pt x="553919" y="834389"/>
                </a:lnTo>
                <a:lnTo>
                  <a:pt x="586292" y="876299"/>
                </a:lnTo>
                <a:lnTo>
                  <a:pt x="626584" y="911859"/>
                </a:lnTo>
                <a:lnTo>
                  <a:pt x="677598" y="911859"/>
                </a:lnTo>
                <a:lnTo>
                  <a:pt x="669390" y="937259"/>
                </a:lnTo>
                <a:lnTo>
                  <a:pt x="681364" y="943609"/>
                </a:lnTo>
                <a:lnTo>
                  <a:pt x="693803" y="948689"/>
                </a:lnTo>
                <a:lnTo>
                  <a:pt x="706744" y="952499"/>
                </a:lnTo>
                <a:lnTo>
                  <a:pt x="720222" y="957579"/>
                </a:lnTo>
                <a:lnTo>
                  <a:pt x="767774" y="965199"/>
                </a:lnTo>
                <a:lnTo>
                  <a:pt x="915245" y="965199"/>
                </a:lnTo>
                <a:lnTo>
                  <a:pt x="887752" y="984249"/>
                </a:lnTo>
                <a:lnTo>
                  <a:pt x="650663" y="984249"/>
                </a:lnTo>
                <a:lnTo>
                  <a:pt x="636480" y="1014729"/>
                </a:lnTo>
                <a:lnTo>
                  <a:pt x="629247" y="1027429"/>
                </a:lnTo>
                <a:close/>
              </a:path>
              <a:path w="1902460" h="1028700">
                <a:moveTo>
                  <a:pt x="677598" y="911859"/>
                </a:moveTo>
                <a:lnTo>
                  <a:pt x="626584" y="911859"/>
                </a:lnTo>
                <a:lnTo>
                  <a:pt x="642356" y="859789"/>
                </a:lnTo>
                <a:lnTo>
                  <a:pt x="654723" y="806449"/>
                </a:lnTo>
                <a:lnTo>
                  <a:pt x="663723" y="751839"/>
                </a:lnTo>
                <a:lnTo>
                  <a:pt x="669390" y="698499"/>
                </a:lnTo>
                <a:lnTo>
                  <a:pt x="671153" y="652779"/>
                </a:lnTo>
                <a:lnTo>
                  <a:pt x="671251" y="650239"/>
                </a:lnTo>
                <a:lnTo>
                  <a:pt x="671349" y="647699"/>
                </a:lnTo>
                <a:lnTo>
                  <a:pt x="671447" y="645159"/>
                </a:lnTo>
                <a:lnTo>
                  <a:pt x="671545" y="642619"/>
                </a:lnTo>
                <a:lnTo>
                  <a:pt x="671643" y="640079"/>
                </a:lnTo>
                <a:lnTo>
                  <a:pt x="671741" y="637539"/>
                </a:lnTo>
                <a:lnTo>
                  <a:pt x="671839" y="634999"/>
                </a:lnTo>
                <a:lnTo>
                  <a:pt x="669486" y="575309"/>
                </a:lnTo>
                <a:lnTo>
                  <a:pt x="662403" y="520699"/>
                </a:lnTo>
                <a:lnTo>
                  <a:pt x="650663" y="473709"/>
                </a:lnTo>
                <a:lnTo>
                  <a:pt x="631983" y="431799"/>
                </a:lnTo>
                <a:lnTo>
                  <a:pt x="579640" y="400049"/>
                </a:lnTo>
                <a:lnTo>
                  <a:pt x="669622" y="400049"/>
                </a:lnTo>
                <a:lnTo>
                  <a:pt x="697291" y="457199"/>
                </a:lnTo>
                <a:lnTo>
                  <a:pt x="708099" y="497839"/>
                </a:lnTo>
                <a:lnTo>
                  <a:pt x="715697" y="543559"/>
                </a:lnTo>
                <a:lnTo>
                  <a:pt x="719883" y="591819"/>
                </a:lnTo>
                <a:lnTo>
                  <a:pt x="719993" y="593089"/>
                </a:lnTo>
                <a:lnTo>
                  <a:pt x="720079" y="598169"/>
                </a:lnTo>
                <a:lnTo>
                  <a:pt x="720143" y="601979"/>
                </a:lnTo>
                <a:lnTo>
                  <a:pt x="720251" y="608329"/>
                </a:lnTo>
                <a:lnTo>
                  <a:pt x="720337" y="613409"/>
                </a:lnTo>
                <a:lnTo>
                  <a:pt x="720444" y="619759"/>
                </a:lnTo>
                <a:lnTo>
                  <a:pt x="720487" y="622299"/>
                </a:lnTo>
                <a:lnTo>
                  <a:pt x="720602" y="652779"/>
                </a:lnTo>
                <a:lnTo>
                  <a:pt x="718605" y="695959"/>
                </a:lnTo>
                <a:lnTo>
                  <a:pt x="718488" y="698499"/>
                </a:lnTo>
                <a:lnTo>
                  <a:pt x="718370" y="701039"/>
                </a:lnTo>
                <a:lnTo>
                  <a:pt x="718311" y="702309"/>
                </a:lnTo>
                <a:lnTo>
                  <a:pt x="713444" y="749299"/>
                </a:lnTo>
                <a:lnTo>
                  <a:pt x="706155" y="797559"/>
                </a:lnTo>
                <a:lnTo>
                  <a:pt x="696407" y="844549"/>
                </a:lnTo>
                <a:lnTo>
                  <a:pt x="684164" y="891539"/>
                </a:lnTo>
                <a:lnTo>
                  <a:pt x="677598" y="911859"/>
                </a:lnTo>
                <a:close/>
              </a:path>
              <a:path w="1902460" h="1028700">
                <a:moveTo>
                  <a:pt x="1881111" y="650239"/>
                </a:moveTo>
                <a:lnTo>
                  <a:pt x="1723521" y="650239"/>
                </a:lnTo>
                <a:lnTo>
                  <a:pt x="1771185" y="645159"/>
                </a:lnTo>
                <a:lnTo>
                  <a:pt x="1818373" y="628649"/>
                </a:lnTo>
                <a:lnTo>
                  <a:pt x="1864518" y="601979"/>
                </a:lnTo>
                <a:lnTo>
                  <a:pt x="1873434" y="598169"/>
                </a:lnTo>
                <a:lnTo>
                  <a:pt x="1882816" y="598169"/>
                </a:lnTo>
                <a:lnTo>
                  <a:pt x="1891553" y="601979"/>
                </a:lnTo>
                <a:lnTo>
                  <a:pt x="1898534" y="608329"/>
                </a:lnTo>
                <a:lnTo>
                  <a:pt x="1902350" y="617219"/>
                </a:lnTo>
                <a:lnTo>
                  <a:pt x="1902404" y="627379"/>
                </a:lnTo>
                <a:lnTo>
                  <a:pt x="1898803" y="636269"/>
                </a:lnTo>
                <a:lnTo>
                  <a:pt x="1891654" y="643889"/>
                </a:lnTo>
                <a:lnTo>
                  <a:pt x="1881111" y="650239"/>
                </a:lnTo>
                <a:close/>
              </a:path>
              <a:path w="1902460" h="1028700">
                <a:moveTo>
                  <a:pt x="1719042" y="701039"/>
                </a:moveTo>
                <a:lnTo>
                  <a:pt x="1675379" y="698499"/>
                </a:lnTo>
                <a:lnTo>
                  <a:pt x="1632186" y="689609"/>
                </a:lnTo>
                <a:lnTo>
                  <a:pt x="1589800" y="676909"/>
                </a:lnTo>
                <a:lnTo>
                  <a:pt x="1548558" y="657859"/>
                </a:lnTo>
                <a:lnTo>
                  <a:pt x="1508798" y="634999"/>
                </a:lnTo>
                <a:lnTo>
                  <a:pt x="1470856" y="608329"/>
                </a:lnTo>
                <a:lnTo>
                  <a:pt x="1562589" y="608329"/>
                </a:lnTo>
                <a:lnTo>
                  <a:pt x="1583371" y="619759"/>
                </a:lnTo>
                <a:lnTo>
                  <a:pt x="1629046" y="637539"/>
                </a:lnTo>
                <a:lnTo>
                  <a:pt x="1675952" y="647699"/>
                </a:lnTo>
                <a:lnTo>
                  <a:pt x="1723521" y="650239"/>
                </a:lnTo>
                <a:lnTo>
                  <a:pt x="1881111" y="650239"/>
                </a:lnTo>
                <a:lnTo>
                  <a:pt x="1849482" y="669289"/>
                </a:lnTo>
                <a:lnTo>
                  <a:pt x="1806431" y="685799"/>
                </a:lnTo>
                <a:lnTo>
                  <a:pt x="1762839" y="697229"/>
                </a:lnTo>
                <a:lnTo>
                  <a:pt x="1719042" y="701039"/>
                </a:lnTo>
                <a:close/>
              </a:path>
              <a:path w="1902460" h="1028700">
                <a:moveTo>
                  <a:pt x="1183943" y="783589"/>
                </a:moveTo>
                <a:lnTo>
                  <a:pt x="1139223" y="783589"/>
                </a:lnTo>
                <a:lnTo>
                  <a:pt x="1097677" y="778509"/>
                </a:lnTo>
                <a:lnTo>
                  <a:pt x="1059231" y="768349"/>
                </a:lnTo>
                <a:lnTo>
                  <a:pt x="1267811" y="768349"/>
                </a:lnTo>
                <a:lnTo>
                  <a:pt x="1231910" y="777239"/>
                </a:lnTo>
                <a:lnTo>
                  <a:pt x="1183943" y="783589"/>
                </a:lnTo>
                <a:close/>
              </a:path>
              <a:path w="1902460" h="1028700">
                <a:moveTo>
                  <a:pt x="802267" y="1013459"/>
                </a:moveTo>
                <a:lnTo>
                  <a:pt x="755464" y="1013459"/>
                </a:lnTo>
                <a:lnTo>
                  <a:pt x="706081" y="1004569"/>
                </a:lnTo>
                <a:lnTo>
                  <a:pt x="691617" y="1000759"/>
                </a:lnTo>
                <a:lnTo>
                  <a:pt x="677512" y="995679"/>
                </a:lnTo>
                <a:lnTo>
                  <a:pt x="663837" y="989329"/>
                </a:lnTo>
                <a:lnTo>
                  <a:pt x="650663" y="984249"/>
                </a:lnTo>
                <a:lnTo>
                  <a:pt x="887752" y="984249"/>
                </a:lnTo>
                <a:lnTo>
                  <a:pt x="846395" y="1002029"/>
                </a:lnTo>
                <a:lnTo>
                  <a:pt x="802267" y="1013459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285"/>
              <a:t>FUTURE</a:t>
            </a:r>
            <a:r>
              <a:rPr dirty="0" spc="-790"/>
              <a:t> </a:t>
            </a:r>
            <a:r>
              <a:rPr dirty="0" spc="-710"/>
              <a:t>WORK</a:t>
            </a:r>
          </a:p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19249" y="3340289"/>
            <a:ext cx="209550" cy="20954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19249" y="5111939"/>
            <a:ext cx="209550" cy="20954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19249" y="5997764"/>
            <a:ext cx="209550" cy="209549"/>
          </a:xfrm>
          <a:prstGeom prst="rect">
            <a:avLst/>
          </a:prstGeom>
        </p:spPr>
      </p:pic>
      <p:sp>
        <p:nvSpPr>
          <p:cNvPr id="10" name="object 10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100"/>
              </a:spcBef>
            </a:pPr>
            <a:r>
              <a:rPr dirty="0" spc="-40"/>
              <a:t>Add</a:t>
            </a:r>
            <a:r>
              <a:rPr dirty="0" spc="-254"/>
              <a:t> </a:t>
            </a:r>
            <a:r>
              <a:rPr dirty="0" spc="-180"/>
              <a:t>multiple</a:t>
            </a:r>
            <a:r>
              <a:rPr dirty="0" spc="-250"/>
              <a:t> </a:t>
            </a:r>
            <a:r>
              <a:rPr dirty="0"/>
              <a:t>cup</a:t>
            </a:r>
            <a:r>
              <a:rPr dirty="0" spc="-250"/>
              <a:t> </a:t>
            </a:r>
            <a:r>
              <a:rPr dirty="0" spc="-200"/>
              <a:t>sizes</a:t>
            </a:r>
            <a:r>
              <a:rPr dirty="0" spc="-254"/>
              <a:t> </a:t>
            </a:r>
            <a:r>
              <a:rPr dirty="0" spc="-120"/>
              <a:t>and</a:t>
            </a:r>
            <a:r>
              <a:rPr dirty="0" spc="-250"/>
              <a:t> </a:t>
            </a:r>
            <a:r>
              <a:rPr dirty="0" spc="-175"/>
              <a:t>an</a:t>
            </a:r>
            <a:r>
              <a:rPr dirty="0" spc="-250"/>
              <a:t> </a:t>
            </a:r>
            <a:r>
              <a:rPr dirty="0" spc="-180"/>
              <a:t>intelligent</a:t>
            </a:r>
            <a:r>
              <a:rPr dirty="0" spc="-250"/>
              <a:t> </a:t>
            </a:r>
            <a:r>
              <a:rPr dirty="0" spc="-20"/>
              <a:t>cup- </a:t>
            </a:r>
            <a:r>
              <a:rPr dirty="0" spc="-235"/>
              <a:t>size</a:t>
            </a:r>
            <a:r>
              <a:rPr dirty="0" spc="-260"/>
              <a:t> </a:t>
            </a:r>
            <a:r>
              <a:rPr dirty="0" spc="-10"/>
              <a:t>detection</a:t>
            </a:r>
            <a:r>
              <a:rPr dirty="0" spc="-330"/>
              <a:t> </a:t>
            </a:r>
            <a:r>
              <a:rPr dirty="0" spc="-10"/>
              <a:t>system.</a:t>
            </a:r>
          </a:p>
          <a:p>
            <a:pPr marL="180975">
              <a:lnSpc>
                <a:spcPct val="100000"/>
              </a:lnSpc>
              <a:spcBef>
                <a:spcPts val="975"/>
              </a:spcBef>
            </a:pPr>
            <a:r>
              <a:rPr dirty="0" spc="-120"/>
              <a:t>Integrate</a:t>
            </a:r>
            <a:r>
              <a:rPr dirty="0" spc="-260"/>
              <a:t> </a:t>
            </a:r>
            <a:r>
              <a:rPr dirty="0"/>
              <a:t>a</a:t>
            </a:r>
            <a:r>
              <a:rPr dirty="0" spc="-254"/>
              <a:t> </a:t>
            </a:r>
            <a:r>
              <a:rPr dirty="0" spc="-114"/>
              <a:t>smart</a:t>
            </a:r>
            <a:r>
              <a:rPr dirty="0" spc="-254"/>
              <a:t> </a:t>
            </a:r>
            <a:r>
              <a:rPr dirty="0" spc="-210"/>
              <a:t>sugar</a:t>
            </a:r>
            <a:r>
              <a:rPr dirty="0" spc="-254"/>
              <a:t> </a:t>
            </a:r>
            <a:r>
              <a:rPr dirty="0" spc="-160"/>
              <a:t>dispensing</a:t>
            </a:r>
            <a:r>
              <a:rPr dirty="0" spc="-254"/>
              <a:t> </a:t>
            </a:r>
            <a:r>
              <a:rPr dirty="0" spc="-30"/>
              <a:t>module.</a:t>
            </a:r>
          </a:p>
          <a:p>
            <a:pPr marL="12700" marR="1171575">
              <a:lnSpc>
                <a:spcPts val="6980"/>
              </a:lnSpc>
              <a:spcBef>
                <a:spcPts val="195"/>
              </a:spcBef>
            </a:pPr>
            <a:r>
              <a:rPr dirty="0" spc="-95"/>
              <a:t>Enable</a:t>
            </a:r>
            <a:r>
              <a:rPr dirty="0" spc="-270"/>
              <a:t> </a:t>
            </a:r>
            <a:r>
              <a:rPr dirty="0" spc="-170"/>
              <a:t>mobile</a:t>
            </a:r>
            <a:r>
              <a:rPr dirty="0" spc="-260"/>
              <a:t> </a:t>
            </a:r>
            <a:r>
              <a:rPr dirty="0" spc="-105"/>
              <a:t>application</a:t>
            </a:r>
            <a:r>
              <a:rPr dirty="0" spc="-260"/>
              <a:t> </a:t>
            </a:r>
            <a:r>
              <a:rPr dirty="0" spc="-110"/>
              <a:t>control</a:t>
            </a:r>
            <a:r>
              <a:rPr dirty="0" spc="-265"/>
              <a:t> </a:t>
            </a:r>
            <a:r>
              <a:rPr dirty="0" spc="-140"/>
              <a:t>through </a:t>
            </a:r>
            <a:r>
              <a:rPr dirty="0" spc="-130"/>
              <a:t>wireless</a:t>
            </a:r>
            <a:r>
              <a:rPr dirty="0" spc="-220"/>
              <a:t> </a:t>
            </a:r>
            <a:r>
              <a:rPr dirty="0" spc="-10"/>
              <a:t>connectivity.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904881"/>
            <a:ext cx="3599540" cy="338211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141152" cy="414887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0" y="5929478"/>
            <a:ext cx="434340" cy="826135"/>
          </a:xfrm>
          <a:custGeom>
            <a:avLst/>
            <a:gdLst/>
            <a:ahLst/>
            <a:cxnLst/>
            <a:rect l="l" t="t" r="r" b="b"/>
            <a:pathLst>
              <a:path w="434340" h="826134">
                <a:moveTo>
                  <a:pt x="104016" y="825908"/>
                </a:moveTo>
                <a:lnTo>
                  <a:pt x="69892" y="798690"/>
                </a:lnTo>
                <a:lnTo>
                  <a:pt x="49636" y="764585"/>
                </a:lnTo>
                <a:lnTo>
                  <a:pt x="43309" y="751877"/>
                </a:lnTo>
                <a:lnTo>
                  <a:pt x="36505" y="739441"/>
                </a:lnTo>
                <a:lnTo>
                  <a:pt x="18653" y="708135"/>
                </a:lnTo>
                <a:lnTo>
                  <a:pt x="1383" y="676490"/>
                </a:lnTo>
                <a:lnTo>
                  <a:pt x="0" y="673847"/>
                </a:lnTo>
                <a:lnTo>
                  <a:pt x="0" y="110916"/>
                </a:lnTo>
                <a:lnTo>
                  <a:pt x="29741" y="75138"/>
                </a:lnTo>
                <a:lnTo>
                  <a:pt x="69450" y="31024"/>
                </a:lnTo>
                <a:lnTo>
                  <a:pt x="106111" y="170"/>
                </a:lnTo>
                <a:lnTo>
                  <a:pt x="119321" y="0"/>
                </a:lnTo>
                <a:lnTo>
                  <a:pt x="130679" y="6565"/>
                </a:lnTo>
                <a:lnTo>
                  <a:pt x="147306" y="43869"/>
                </a:lnTo>
                <a:lnTo>
                  <a:pt x="150756" y="85362"/>
                </a:lnTo>
                <a:lnTo>
                  <a:pt x="153986" y="117604"/>
                </a:lnTo>
                <a:lnTo>
                  <a:pt x="160328" y="182010"/>
                </a:lnTo>
                <a:lnTo>
                  <a:pt x="163423" y="231414"/>
                </a:lnTo>
                <a:lnTo>
                  <a:pt x="165832" y="280917"/>
                </a:lnTo>
                <a:lnTo>
                  <a:pt x="165977" y="285102"/>
                </a:lnTo>
                <a:lnTo>
                  <a:pt x="167162" y="287451"/>
                </a:lnTo>
                <a:lnTo>
                  <a:pt x="183171" y="295189"/>
                </a:lnTo>
                <a:lnTo>
                  <a:pt x="194785" y="301071"/>
                </a:lnTo>
                <a:lnTo>
                  <a:pt x="206374" y="307026"/>
                </a:lnTo>
                <a:lnTo>
                  <a:pt x="217988" y="312908"/>
                </a:lnTo>
                <a:lnTo>
                  <a:pt x="256556" y="328818"/>
                </a:lnTo>
                <a:lnTo>
                  <a:pt x="280679" y="337862"/>
                </a:lnTo>
                <a:lnTo>
                  <a:pt x="292692" y="342532"/>
                </a:lnTo>
                <a:lnTo>
                  <a:pt x="305762" y="347958"/>
                </a:lnTo>
                <a:lnTo>
                  <a:pt x="331780" y="359178"/>
                </a:lnTo>
                <a:lnTo>
                  <a:pt x="344814" y="364715"/>
                </a:lnTo>
                <a:lnTo>
                  <a:pt x="350772" y="367113"/>
                </a:lnTo>
                <a:lnTo>
                  <a:pt x="356471" y="370298"/>
                </a:lnTo>
                <a:lnTo>
                  <a:pt x="371193" y="373189"/>
                </a:lnTo>
                <a:lnTo>
                  <a:pt x="377423" y="378726"/>
                </a:lnTo>
                <a:lnTo>
                  <a:pt x="384368" y="382756"/>
                </a:lnTo>
                <a:lnTo>
                  <a:pt x="393733" y="388121"/>
                </a:lnTo>
                <a:lnTo>
                  <a:pt x="403080" y="393603"/>
                </a:lnTo>
                <a:lnTo>
                  <a:pt x="433814" y="425609"/>
                </a:lnTo>
                <a:lnTo>
                  <a:pt x="434093" y="433154"/>
                </a:lnTo>
                <a:lnTo>
                  <a:pt x="432310" y="439835"/>
                </a:lnTo>
                <a:lnTo>
                  <a:pt x="395133" y="461919"/>
                </a:lnTo>
                <a:lnTo>
                  <a:pt x="350327" y="473639"/>
                </a:lnTo>
                <a:lnTo>
                  <a:pt x="278725" y="486644"/>
                </a:lnTo>
                <a:lnTo>
                  <a:pt x="242863" y="493086"/>
                </a:lnTo>
                <a:lnTo>
                  <a:pt x="230101" y="495643"/>
                </a:lnTo>
                <a:lnTo>
                  <a:pt x="204529" y="500904"/>
                </a:lnTo>
                <a:lnTo>
                  <a:pt x="188044" y="504193"/>
                </a:lnTo>
                <a:lnTo>
                  <a:pt x="186544" y="505440"/>
                </a:lnTo>
                <a:lnTo>
                  <a:pt x="186754" y="509428"/>
                </a:lnTo>
                <a:lnTo>
                  <a:pt x="186850" y="531144"/>
                </a:lnTo>
                <a:lnTo>
                  <a:pt x="181744" y="574056"/>
                </a:lnTo>
                <a:lnTo>
                  <a:pt x="172507" y="622327"/>
                </a:lnTo>
                <a:lnTo>
                  <a:pt x="161594" y="676441"/>
                </a:lnTo>
                <a:lnTo>
                  <a:pt x="152254" y="720876"/>
                </a:lnTo>
                <a:lnTo>
                  <a:pt x="137636" y="772113"/>
                </a:lnTo>
                <a:lnTo>
                  <a:pt x="135095" y="779565"/>
                </a:lnTo>
                <a:lnTo>
                  <a:pt x="133143" y="787150"/>
                </a:lnTo>
                <a:lnTo>
                  <a:pt x="131535" y="794808"/>
                </a:lnTo>
                <a:lnTo>
                  <a:pt x="130024" y="802477"/>
                </a:lnTo>
                <a:lnTo>
                  <a:pt x="127198" y="811560"/>
                </a:lnTo>
                <a:lnTo>
                  <a:pt x="122813" y="818496"/>
                </a:lnTo>
                <a:lnTo>
                  <a:pt x="116938" y="823146"/>
                </a:lnTo>
                <a:lnTo>
                  <a:pt x="109638" y="825366"/>
                </a:lnTo>
                <a:lnTo>
                  <a:pt x="104016" y="825908"/>
                </a:lnTo>
                <a:close/>
              </a:path>
            </a:pathLst>
          </a:custGeom>
          <a:solidFill>
            <a:srgbClr val="A337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250047" y="9258682"/>
            <a:ext cx="1902460" cy="1028700"/>
          </a:xfrm>
          <a:custGeom>
            <a:avLst/>
            <a:gdLst/>
            <a:ahLst/>
            <a:cxnLst/>
            <a:rect l="l" t="t" r="r" b="b"/>
            <a:pathLst>
              <a:path w="1902460" h="1028700">
                <a:moveTo>
                  <a:pt x="129140" y="1028317"/>
                </a:moveTo>
                <a:lnTo>
                  <a:pt x="71473" y="1028317"/>
                </a:lnTo>
                <a:lnTo>
                  <a:pt x="51395" y="989236"/>
                </a:lnTo>
                <a:lnTo>
                  <a:pt x="32746" y="942125"/>
                </a:lnTo>
                <a:lnTo>
                  <a:pt x="18322" y="893322"/>
                </a:lnTo>
                <a:lnTo>
                  <a:pt x="8082" y="843643"/>
                </a:lnTo>
                <a:lnTo>
                  <a:pt x="1988" y="793904"/>
                </a:lnTo>
                <a:lnTo>
                  <a:pt x="0" y="744920"/>
                </a:lnTo>
                <a:lnTo>
                  <a:pt x="2075" y="697508"/>
                </a:lnTo>
                <a:lnTo>
                  <a:pt x="10256" y="641248"/>
                </a:lnTo>
                <a:lnTo>
                  <a:pt x="24595" y="590260"/>
                </a:lnTo>
                <a:lnTo>
                  <a:pt x="44837" y="545802"/>
                </a:lnTo>
                <a:lnTo>
                  <a:pt x="70727" y="509133"/>
                </a:lnTo>
                <a:lnTo>
                  <a:pt x="102244" y="481400"/>
                </a:lnTo>
                <a:lnTo>
                  <a:pt x="138430" y="464195"/>
                </a:lnTo>
                <a:lnTo>
                  <a:pt x="179732" y="458443"/>
                </a:lnTo>
                <a:lnTo>
                  <a:pt x="225660" y="465515"/>
                </a:lnTo>
                <a:lnTo>
                  <a:pt x="257000" y="481400"/>
                </a:lnTo>
                <a:lnTo>
                  <a:pt x="281143" y="507915"/>
                </a:lnTo>
                <a:lnTo>
                  <a:pt x="173096" y="507915"/>
                </a:lnTo>
                <a:lnTo>
                  <a:pt x="139284" y="516920"/>
                </a:lnTo>
                <a:lnTo>
                  <a:pt x="88070" y="568326"/>
                </a:lnTo>
                <a:lnTo>
                  <a:pt x="63657" y="628808"/>
                </a:lnTo>
                <a:lnTo>
                  <a:pt x="50996" y="701330"/>
                </a:lnTo>
                <a:lnTo>
                  <a:pt x="49259" y="751159"/>
                </a:lnTo>
                <a:lnTo>
                  <a:pt x="49231" y="751960"/>
                </a:lnTo>
                <a:lnTo>
                  <a:pt x="52412" y="804438"/>
                </a:lnTo>
                <a:lnTo>
                  <a:pt x="60647" y="857553"/>
                </a:lnTo>
                <a:lnTo>
                  <a:pt x="74042" y="910094"/>
                </a:lnTo>
                <a:lnTo>
                  <a:pt x="92702" y="960852"/>
                </a:lnTo>
                <a:lnTo>
                  <a:pt x="116734" y="1008616"/>
                </a:lnTo>
                <a:lnTo>
                  <a:pt x="129140" y="1028317"/>
                </a:lnTo>
                <a:close/>
              </a:path>
              <a:path w="1902460" h="1028700">
                <a:moveTo>
                  <a:pt x="250752" y="1028317"/>
                </a:moveTo>
                <a:lnTo>
                  <a:pt x="198973" y="1028317"/>
                </a:lnTo>
                <a:lnTo>
                  <a:pt x="206216" y="1007708"/>
                </a:lnTo>
                <a:lnTo>
                  <a:pt x="219205" y="966616"/>
                </a:lnTo>
                <a:lnTo>
                  <a:pt x="231011" y="924915"/>
                </a:lnTo>
                <a:lnTo>
                  <a:pt x="244965" y="866119"/>
                </a:lnTo>
                <a:lnTo>
                  <a:pt x="256009" y="807821"/>
                </a:lnTo>
                <a:lnTo>
                  <a:pt x="263674" y="751960"/>
                </a:lnTo>
                <a:lnTo>
                  <a:pt x="267910" y="697508"/>
                </a:lnTo>
                <a:lnTo>
                  <a:pt x="268081" y="647283"/>
                </a:lnTo>
                <a:lnTo>
                  <a:pt x="263880" y="602341"/>
                </a:lnTo>
                <a:lnTo>
                  <a:pt x="250443" y="552196"/>
                </a:lnTo>
                <a:lnTo>
                  <a:pt x="221695" y="516431"/>
                </a:lnTo>
                <a:lnTo>
                  <a:pt x="173096" y="507915"/>
                </a:lnTo>
                <a:lnTo>
                  <a:pt x="281143" y="507915"/>
                </a:lnTo>
                <a:lnTo>
                  <a:pt x="300475" y="546994"/>
                </a:lnTo>
                <a:lnTo>
                  <a:pt x="312037" y="594697"/>
                </a:lnTo>
                <a:lnTo>
                  <a:pt x="316190" y="635168"/>
                </a:lnTo>
                <a:lnTo>
                  <a:pt x="316993" y="679736"/>
                </a:lnTo>
                <a:lnTo>
                  <a:pt x="314654" y="727635"/>
                </a:lnTo>
                <a:lnTo>
                  <a:pt x="309380" y="778093"/>
                </a:lnTo>
                <a:lnTo>
                  <a:pt x="301379" y="830344"/>
                </a:lnTo>
                <a:lnTo>
                  <a:pt x="290857" y="883618"/>
                </a:lnTo>
                <a:lnTo>
                  <a:pt x="278021" y="937145"/>
                </a:lnTo>
                <a:lnTo>
                  <a:pt x="264806" y="984424"/>
                </a:lnTo>
                <a:lnTo>
                  <a:pt x="250752" y="1028317"/>
                </a:lnTo>
                <a:close/>
              </a:path>
              <a:path w="1902460" h="1028700">
                <a:moveTo>
                  <a:pt x="1345155" y="734059"/>
                </a:moveTo>
                <a:lnTo>
                  <a:pt x="1165290" y="734059"/>
                </a:lnTo>
                <a:lnTo>
                  <a:pt x="1215179" y="728979"/>
                </a:lnTo>
                <a:lnTo>
                  <a:pt x="1269439" y="716279"/>
                </a:lnTo>
                <a:lnTo>
                  <a:pt x="1315493" y="695959"/>
                </a:lnTo>
                <a:lnTo>
                  <a:pt x="1358681" y="664209"/>
                </a:lnTo>
                <a:lnTo>
                  <a:pt x="1398430" y="622299"/>
                </a:lnTo>
                <a:lnTo>
                  <a:pt x="1434165" y="575309"/>
                </a:lnTo>
                <a:lnTo>
                  <a:pt x="1421983" y="562609"/>
                </a:lnTo>
                <a:lnTo>
                  <a:pt x="1410087" y="551179"/>
                </a:lnTo>
                <a:lnTo>
                  <a:pt x="1398478" y="538479"/>
                </a:lnTo>
                <a:lnTo>
                  <a:pt x="1357203" y="485139"/>
                </a:lnTo>
                <a:lnTo>
                  <a:pt x="1331027" y="443229"/>
                </a:lnTo>
                <a:lnTo>
                  <a:pt x="1308978" y="400049"/>
                </a:lnTo>
                <a:lnTo>
                  <a:pt x="1291408" y="355599"/>
                </a:lnTo>
                <a:lnTo>
                  <a:pt x="1278668" y="311149"/>
                </a:lnTo>
                <a:lnTo>
                  <a:pt x="1271111" y="266699"/>
                </a:lnTo>
                <a:lnTo>
                  <a:pt x="1269261" y="226059"/>
                </a:lnTo>
                <a:lnTo>
                  <a:pt x="1269145" y="223519"/>
                </a:lnTo>
                <a:lnTo>
                  <a:pt x="1269087" y="222249"/>
                </a:lnTo>
                <a:lnTo>
                  <a:pt x="1272836" y="180339"/>
                </a:lnTo>
                <a:lnTo>
                  <a:pt x="1272949" y="179069"/>
                </a:lnTo>
                <a:lnTo>
                  <a:pt x="1283048" y="135889"/>
                </a:lnTo>
                <a:lnTo>
                  <a:pt x="1299737" y="96519"/>
                </a:lnTo>
                <a:lnTo>
                  <a:pt x="1323365" y="59689"/>
                </a:lnTo>
                <a:lnTo>
                  <a:pt x="1354286" y="25399"/>
                </a:lnTo>
                <a:lnTo>
                  <a:pt x="1397767" y="1269"/>
                </a:lnTo>
                <a:lnTo>
                  <a:pt x="1411998" y="0"/>
                </a:lnTo>
                <a:lnTo>
                  <a:pt x="1431729" y="1269"/>
                </a:lnTo>
                <a:lnTo>
                  <a:pt x="1451173" y="8889"/>
                </a:lnTo>
                <a:lnTo>
                  <a:pt x="1470044" y="21589"/>
                </a:lnTo>
                <a:lnTo>
                  <a:pt x="1488055" y="38099"/>
                </a:lnTo>
                <a:lnTo>
                  <a:pt x="1495964" y="48259"/>
                </a:lnTo>
                <a:lnTo>
                  <a:pt x="1412380" y="48259"/>
                </a:lnTo>
                <a:lnTo>
                  <a:pt x="1400293" y="50799"/>
                </a:lnTo>
                <a:lnTo>
                  <a:pt x="1356730" y="96519"/>
                </a:lnTo>
                <a:lnTo>
                  <a:pt x="1334978" y="135889"/>
                </a:lnTo>
                <a:lnTo>
                  <a:pt x="1322031" y="179069"/>
                </a:lnTo>
                <a:lnTo>
                  <a:pt x="1317259" y="223519"/>
                </a:lnTo>
                <a:lnTo>
                  <a:pt x="1320032" y="269239"/>
                </a:lnTo>
                <a:lnTo>
                  <a:pt x="1329719" y="316229"/>
                </a:lnTo>
                <a:lnTo>
                  <a:pt x="1345689" y="363219"/>
                </a:lnTo>
                <a:lnTo>
                  <a:pt x="1367312" y="407669"/>
                </a:lnTo>
                <a:lnTo>
                  <a:pt x="1393956" y="452119"/>
                </a:lnTo>
                <a:lnTo>
                  <a:pt x="1424993" y="492759"/>
                </a:lnTo>
                <a:lnTo>
                  <a:pt x="1451221" y="521969"/>
                </a:lnTo>
                <a:lnTo>
                  <a:pt x="1460537" y="532129"/>
                </a:lnTo>
                <a:lnTo>
                  <a:pt x="1515238" y="532129"/>
                </a:lnTo>
                <a:lnTo>
                  <a:pt x="1497992" y="565149"/>
                </a:lnTo>
                <a:lnTo>
                  <a:pt x="1539497" y="595629"/>
                </a:lnTo>
                <a:lnTo>
                  <a:pt x="1562589" y="608329"/>
                </a:lnTo>
                <a:lnTo>
                  <a:pt x="1470856" y="608329"/>
                </a:lnTo>
                <a:lnTo>
                  <a:pt x="1438498" y="651509"/>
                </a:lnTo>
                <a:lnTo>
                  <a:pt x="1403149" y="689609"/>
                </a:lnTo>
                <a:lnTo>
                  <a:pt x="1365214" y="721359"/>
                </a:lnTo>
                <a:lnTo>
                  <a:pt x="1345155" y="734059"/>
                </a:lnTo>
                <a:close/>
              </a:path>
              <a:path w="1902460" h="1028700">
                <a:moveTo>
                  <a:pt x="1515238" y="532129"/>
                </a:moveTo>
                <a:lnTo>
                  <a:pt x="1460537" y="532129"/>
                </a:lnTo>
                <a:lnTo>
                  <a:pt x="1486183" y="480059"/>
                </a:lnTo>
                <a:lnTo>
                  <a:pt x="1506967" y="426719"/>
                </a:lnTo>
                <a:lnTo>
                  <a:pt x="1522357" y="373379"/>
                </a:lnTo>
                <a:lnTo>
                  <a:pt x="1531824" y="320039"/>
                </a:lnTo>
                <a:lnTo>
                  <a:pt x="1534835" y="270509"/>
                </a:lnTo>
                <a:lnTo>
                  <a:pt x="1530861" y="226059"/>
                </a:lnTo>
                <a:lnTo>
                  <a:pt x="1505015" y="153669"/>
                </a:lnTo>
                <a:lnTo>
                  <a:pt x="1481361" y="109219"/>
                </a:lnTo>
                <a:lnTo>
                  <a:pt x="1452511" y="71119"/>
                </a:lnTo>
                <a:lnTo>
                  <a:pt x="1412380" y="48259"/>
                </a:lnTo>
                <a:lnTo>
                  <a:pt x="1495964" y="48259"/>
                </a:lnTo>
                <a:lnTo>
                  <a:pt x="1521670" y="81279"/>
                </a:lnTo>
                <a:lnTo>
                  <a:pt x="1549159" y="132079"/>
                </a:lnTo>
                <a:lnTo>
                  <a:pt x="1568836" y="180339"/>
                </a:lnTo>
                <a:lnTo>
                  <a:pt x="1579018" y="217169"/>
                </a:lnTo>
                <a:lnTo>
                  <a:pt x="1583475" y="260349"/>
                </a:lnTo>
                <a:lnTo>
                  <a:pt x="1582008" y="308609"/>
                </a:lnTo>
                <a:lnTo>
                  <a:pt x="1574966" y="359409"/>
                </a:lnTo>
                <a:lnTo>
                  <a:pt x="1562696" y="411479"/>
                </a:lnTo>
                <a:lnTo>
                  <a:pt x="1545545" y="463549"/>
                </a:lnTo>
                <a:lnTo>
                  <a:pt x="1523861" y="515619"/>
                </a:lnTo>
                <a:lnTo>
                  <a:pt x="1515238" y="532129"/>
                </a:lnTo>
                <a:close/>
              </a:path>
              <a:path w="1902460" h="1028700">
                <a:moveTo>
                  <a:pt x="915245" y="965199"/>
                </a:moveTo>
                <a:lnTo>
                  <a:pt x="767774" y="965199"/>
                </a:lnTo>
                <a:lnTo>
                  <a:pt x="812243" y="960119"/>
                </a:lnTo>
                <a:lnTo>
                  <a:pt x="853575" y="946149"/>
                </a:lnTo>
                <a:lnTo>
                  <a:pt x="891715" y="922019"/>
                </a:lnTo>
                <a:lnTo>
                  <a:pt x="926609" y="888999"/>
                </a:lnTo>
                <a:lnTo>
                  <a:pt x="951965" y="858519"/>
                </a:lnTo>
                <a:lnTo>
                  <a:pt x="975243" y="825499"/>
                </a:lnTo>
                <a:lnTo>
                  <a:pt x="996371" y="788669"/>
                </a:lnTo>
                <a:lnTo>
                  <a:pt x="1015278" y="748029"/>
                </a:lnTo>
                <a:lnTo>
                  <a:pt x="975402" y="722629"/>
                </a:lnTo>
                <a:lnTo>
                  <a:pt x="940588" y="689609"/>
                </a:lnTo>
                <a:lnTo>
                  <a:pt x="910781" y="652779"/>
                </a:lnTo>
                <a:lnTo>
                  <a:pt x="885931" y="612139"/>
                </a:lnTo>
                <a:lnTo>
                  <a:pt x="865983" y="568959"/>
                </a:lnTo>
                <a:lnTo>
                  <a:pt x="850885" y="523239"/>
                </a:lnTo>
                <a:lnTo>
                  <a:pt x="840584" y="476249"/>
                </a:lnTo>
                <a:lnTo>
                  <a:pt x="835028" y="430529"/>
                </a:lnTo>
                <a:lnTo>
                  <a:pt x="834836" y="420369"/>
                </a:lnTo>
                <a:lnTo>
                  <a:pt x="834764" y="416559"/>
                </a:lnTo>
                <a:lnTo>
                  <a:pt x="834668" y="411479"/>
                </a:lnTo>
                <a:lnTo>
                  <a:pt x="834572" y="406399"/>
                </a:lnTo>
                <a:lnTo>
                  <a:pt x="834452" y="400049"/>
                </a:lnTo>
                <a:lnTo>
                  <a:pt x="834356" y="394969"/>
                </a:lnTo>
                <a:lnTo>
                  <a:pt x="834260" y="389889"/>
                </a:lnTo>
                <a:lnTo>
                  <a:pt x="834164" y="384809"/>
                </a:lnTo>
                <a:lnTo>
                  <a:pt x="837939" y="340359"/>
                </a:lnTo>
                <a:lnTo>
                  <a:pt x="850460" y="285749"/>
                </a:lnTo>
                <a:lnTo>
                  <a:pt x="871144" y="238759"/>
                </a:lnTo>
                <a:lnTo>
                  <a:pt x="899442" y="200659"/>
                </a:lnTo>
                <a:lnTo>
                  <a:pt x="934803" y="173989"/>
                </a:lnTo>
                <a:lnTo>
                  <a:pt x="976676" y="160019"/>
                </a:lnTo>
                <a:lnTo>
                  <a:pt x="1013074" y="160019"/>
                </a:lnTo>
                <a:lnTo>
                  <a:pt x="1044850" y="171449"/>
                </a:lnTo>
                <a:lnTo>
                  <a:pt x="1071968" y="191769"/>
                </a:lnTo>
                <a:lnTo>
                  <a:pt x="1085049" y="209549"/>
                </a:lnTo>
                <a:lnTo>
                  <a:pt x="983556" y="209549"/>
                </a:lnTo>
                <a:lnTo>
                  <a:pt x="958749" y="217169"/>
                </a:lnTo>
                <a:lnTo>
                  <a:pt x="920027" y="252729"/>
                </a:lnTo>
                <a:lnTo>
                  <a:pt x="893859" y="311149"/>
                </a:lnTo>
                <a:lnTo>
                  <a:pt x="886191" y="349249"/>
                </a:lnTo>
                <a:lnTo>
                  <a:pt x="882966" y="389889"/>
                </a:lnTo>
                <a:lnTo>
                  <a:pt x="883742" y="416559"/>
                </a:lnTo>
                <a:lnTo>
                  <a:pt x="883852" y="420369"/>
                </a:lnTo>
                <a:lnTo>
                  <a:pt x="883963" y="424179"/>
                </a:lnTo>
                <a:lnTo>
                  <a:pt x="884037" y="426719"/>
                </a:lnTo>
                <a:lnTo>
                  <a:pt x="884148" y="430529"/>
                </a:lnTo>
                <a:lnTo>
                  <a:pt x="884185" y="431799"/>
                </a:lnTo>
                <a:lnTo>
                  <a:pt x="891413" y="483869"/>
                </a:lnTo>
                <a:lnTo>
                  <a:pt x="905191" y="534669"/>
                </a:lnTo>
                <a:lnTo>
                  <a:pt x="925701" y="584199"/>
                </a:lnTo>
                <a:lnTo>
                  <a:pt x="953122" y="628649"/>
                </a:lnTo>
                <a:lnTo>
                  <a:pt x="987634" y="668019"/>
                </a:lnTo>
                <a:lnTo>
                  <a:pt x="1029419" y="699769"/>
                </a:lnTo>
                <a:lnTo>
                  <a:pt x="1030948" y="701039"/>
                </a:lnTo>
                <a:lnTo>
                  <a:pt x="1032095" y="702309"/>
                </a:lnTo>
                <a:lnTo>
                  <a:pt x="1085156" y="702309"/>
                </a:lnTo>
                <a:lnTo>
                  <a:pt x="1078340" y="722629"/>
                </a:lnTo>
                <a:lnTo>
                  <a:pt x="1119701" y="731519"/>
                </a:lnTo>
                <a:lnTo>
                  <a:pt x="1165290" y="734059"/>
                </a:lnTo>
                <a:lnTo>
                  <a:pt x="1345155" y="734059"/>
                </a:lnTo>
                <a:lnTo>
                  <a:pt x="1325096" y="746759"/>
                </a:lnTo>
                <a:lnTo>
                  <a:pt x="1283198" y="764539"/>
                </a:lnTo>
                <a:lnTo>
                  <a:pt x="1267811" y="768349"/>
                </a:lnTo>
                <a:lnTo>
                  <a:pt x="1059231" y="768349"/>
                </a:lnTo>
                <a:lnTo>
                  <a:pt x="1038305" y="812799"/>
                </a:lnTo>
                <a:lnTo>
                  <a:pt x="1015087" y="853439"/>
                </a:lnTo>
                <a:lnTo>
                  <a:pt x="989575" y="890269"/>
                </a:lnTo>
                <a:lnTo>
                  <a:pt x="961771" y="923289"/>
                </a:lnTo>
                <a:lnTo>
                  <a:pt x="926242" y="957579"/>
                </a:lnTo>
                <a:lnTo>
                  <a:pt x="915245" y="965199"/>
                </a:lnTo>
                <a:close/>
              </a:path>
              <a:path w="1902460" h="1028700">
                <a:moveTo>
                  <a:pt x="1085156" y="702309"/>
                </a:moveTo>
                <a:lnTo>
                  <a:pt x="1033623" y="702309"/>
                </a:lnTo>
                <a:lnTo>
                  <a:pt x="1048104" y="659129"/>
                </a:lnTo>
                <a:lnTo>
                  <a:pt x="1060310" y="613409"/>
                </a:lnTo>
                <a:lnTo>
                  <a:pt x="1070168" y="568959"/>
                </a:lnTo>
                <a:lnTo>
                  <a:pt x="1077604" y="524509"/>
                </a:lnTo>
                <a:lnTo>
                  <a:pt x="1082545" y="480059"/>
                </a:lnTo>
                <a:lnTo>
                  <a:pt x="1085396" y="426719"/>
                </a:lnTo>
                <a:lnTo>
                  <a:pt x="1085343" y="416559"/>
                </a:lnTo>
                <a:lnTo>
                  <a:pt x="1084370" y="377189"/>
                </a:lnTo>
                <a:lnTo>
                  <a:pt x="1084245" y="372109"/>
                </a:lnTo>
                <a:lnTo>
                  <a:pt x="1078444" y="325119"/>
                </a:lnTo>
                <a:lnTo>
                  <a:pt x="1067893" y="283209"/>
                </a:lnTo>
                <a:lnTo>
                  <a:pt x="1052351" y="247649"/>
                </a:lnTo>
                <a:lnTo>
                  <a:pt x="1023543" y="217169"/>
                </a:lnTo>
                <a:lnTo>
                  <a:pt x="983556" y="209549"/>
                </a:lnTo>
                <a:lnTo>
                  <a:pt x="1085049" y="209549"/>
                </a:lnTo>
                <a:lnTo>
                  <a:pt x="1112191" y="261619"/>
                </a:lnTo>
                <a:lnTo>
                  <a:pt x="1124779" y="308609"/>
                </a:lnTo>
                <a:lnTo>
                  <a:pt x="1132175" y="361949"/>
                </a:lnTo>
                <a:lnTo>
                  <a:pt x="1134398" y="420369"/>
                </a:lnTo>
                <a:lnTo>
                  <a:pt x="1131466" y="483869"/>
                </a:lnTo>
                <a:lnTo>
                  <a:pt x="1126161" y="530859"/>
                </a:lnTo>
                <a:lnTo>
                  <a:pt x="1118104" y="579119"/>
                </a:lnTo>
                <a:lnTo>
                  <a:pt x="1107387" y="627379"/>
                </a:lnTo>
                <a:lnTo>
                  <a:pt x="1094102" y="675639"/>
                </a:lnTo>
                <a:lnTo>
                  <a:pt x="1085156" y="702309"/>
                </a:lnTo>
                <a:close/>
              </a:path>
              <a:path w="1902460" h="1028700">
                <a:moveTo>
                  <a:pt x="629247" y="1027429"/>
                </a:moveTo>
                <a:lnTo>
                  <a:pt x="573004" y="1027429"/>
                </a:lnTo>
                <a:lnTo>
                  <a:pt x="580386" y="1015999"/>
                </a:lnTo>
                <a:lnTo>
                  <a:pt x="594975" y="988059"/>
                </a:lnTo>
                <a:lnTo>
                  <a:pt x="608239" y="958849"/>
                </a:lnTo>
                <a:lnTo>
                  <a:pt x="566867" y="927099"/>
                </a:lnTo>
                <a:lnTo>
                  <a:pt x="531989" y="888999"/>
                </a:lnTo>
                <a:lnTo>
                  <a:pt x="503312" y="847089"/>
                </a:lnTo>
                <a:lnTo>
                  <a:pt x="480542" y="801369"/>
                </a:lnTo>
                <a:lnTo>
                  <a:pt x="463386" y="754379"/>
                </a:lnTo>
                <a:lnTo>
                  <a:pt x="450372" y="698499"/>
                </a:lnTo>
                <a:lnTo>
                  <a:pt x="443866" y="642619"/>
                </a:lnTo>
                <a:lnTo>
                  <a:pt x="443739" y="628649"/>
                </a:lnTo>
                <a:lnTo>
                  <a:pt x="443658" y="619759"/>
                </a:lnTo>
                <a:lnTo>
                  <a:pt x="443554" y="608329"/>
                </a:lnTo>
                <a:lnTo>
                  <a:pt x="443461" y="598169"/>
                </a:lnTo>
                <a:lnTo>
                  <a:pt x="443369" y="588009"/>
                </a:lnTo>
                <a:lnTo>
                  <a:pt x="448382" y="535939"/>
                </a:lnTo>
                <a:lnTo>
                  <a:pt x="458406" y="488949"/>
                </a:lnTo>
                <a:lnTo>
                  <a:pt x="472941" y="445769"/>
                </a:lnTo>
                <a:lnTo>
                  <a:pt x="502681" y="394969"/>
                </a:lnTo>
                <a:lnTo>
                  <a:pt x="539730" y="361949"/>
                </a:lnTo>
                <a:lnTo>
                  <a:pt x="582369" y="350519"/>
                </a:lnTo>
                <a:lnTo>
                  <a:pt x="628878" y="361949"/>
                </a:lnTo>
                <a:lnTo>
                  <a:pt x="649618" y="377189"/>
                </a:lnTo>
                <a:lnTo>
                  <a:pt x="668100" y="397509"/>
                </a:lnTo>
                <a:lnTo>
                  <a:pt x="669622" y="400049"/>
                </a:lnTo>
                <a:lnTo>
                  <a:pt x="579640" y="400049"/>
                </a:lnTo>
                <a:lnTo>
                  <a:pt x="555830" y="410209"/>
                </a:lnTo>
                <a:lnTo>
                  <a:pt x="518423" y="464819"/>
                </a:lnTo>
                <a:lnTo>
                  <a:pt x="505462" y="502919"/>
                </a:lnTo>
                <a:lnTo>
                  <a:pt x="496652" y="546099"/>
                </a:lnTo>
                <a:lnTo>
                  <a:pt x="492386" y="591819"/>
                </a:lnTo>
                <a:lnTo>
                  <a:pt x="492474" y="598169"/>
                </a:lnTo>
                <a:lnTo>
                  <a:pt x="492527" y="601979"/>
                </a:lnTo>
                <a:lnTo>
                  <a:pt x="492615" y="608329"/>
                </a:lnTo>
                <a:lnTo>
                  <a:pt x="492738" y="617219"/>
                </a:lnTo>
                <a:lnTo>
                  <a:pt x="492809" y="622299"/>
                </a:lnTo>
                <a:lnTo>
                  <a:pt x="492897" y="628649"/>
                </a:lnTo>
                <a:lnTo>
                  <a:pt x="493021" y="637539"/>
                </a:lnTo>
                <a:lnTo>
                  <a:pt x="493056" y="640079"/>
                </a:lnTo>
                <a:lnTo>
                  <a:pt x="499056" y="689609"/>
                </a:lnTo>
                <a:lnTo>
                  <a:pt x="510779" y="739139"/>
                </a:lnTo>
                <a:lnTo>
                  <a:pt x="528927" y="788669"/>
                </a:lnTo>
                <a:lnTo>
                  <a:pt x="553919" y="834389"/>
                </a:lnTo>
                <a:lnTo>
                  <a:pt x="586292" y="876299"/>
                </a:lnTo>
                <a:lnTo>
                  <a:pt x="626584" y="911859"/>
                </a:lnTo>
                <a:lnTo>
                  <a:pt x="677598" y="911859"/>
                </a:lnTo>
                <a:lnTo>
                  <a:pt x="669390" y="937259"/>
                </a:lnTo>
                <a:lnTo>
                  <a:pt x="681364" y="943609"/>
                </a:lnTo>
                <a:lnTo>
                  <a:pt x="693803" y="948689"/>
                </a:lnTo>
                <a:lnTo>
                  <a:pt x="706744" y="952499"/>
                </a:lnTo>
                <a:lnTo>
                  <a:pt x="720222" y="957579"/>
                </a:lnTo>
                <a:lnTo>
                  <a:pt x="767774" y="965199"/>
                </a:lnTo>
                <a:lnTo>
                  <a:pt x="915245" y="965199"/>
                </a:lnTo>
                <a:lnTo>
                  <a:pt x="887752" y="984249"/>
                </a:lnTo>
                <a:lnTo>
                  <a:pt x="650663" y="984249"/>
                </a:lnTo>
                <a:lnTo>
                  <a:pt x="636480" y="1014729"/>
                </a:lnTo>
                <a:lnTo>
                  <a:pt x="629247" y="1027429"/>
                </a:lnTo>
                <a:close/>
              </a:path>
              <a:path w="1902460" h="1028700">
                <a:moveTo>
                  <a:pt x="677598" y="911859"/>
                </a:moveTo>
                <a:lnTo>
                  <a:pt x="626584" y="911859"/>
                </a:lnTo>
                <a:lnTo>
                  <a:pt x="642356" y="859789"/>
                </a:lnTo>
                <a:lnTo>
                  <a:pt x="654723" y="806449"/>
                </a:lnTo>
                <a:lnTo>
                  <a:pt x="663723" y="751839"/>
                </a:lnTo>
                <a:lnTo>
                  <a:pt x="669390" y="698499"/>
                </a:lnTo>
                <a:lnTo>
                  <a:pt x="671153" y="652779"/>
                </a:lnTo>
                <a:lnTo>
                  <a:pt x="671251" y="650239"/>
                </a:lnTo>
                <a:lnTo>
                  <a:pt x="671349" y="647699"/>
                </a:lnTo>
                <a:lnTo>
                  <a:pt x="671447" y="645159"/>
                </a:lnTo>
                <a:lnTo>
                  <a:pt x="671545" y="642619"/>
                </a:lnTo>
                <a:lnTo>
                  <a:pt x="671643" y="640079"/>
                </a:lnTo>
                <a:lnTo>
                  <a:pt x="671741" y="637539"/>
                </a:lnTo>
                <a:lnTo>
                  <a:pt x="671839" y="634999"/>
                </a:lnTo>
                <a:lnTo>
                  <a:pt x="669486" y="575309"/>
                </a:lnTo>
                <a:lnTo>
                  <a:pt x="662403" y="520699"/>
                </a:lnTo>
                <a:lnTo>
                  <a:pt x="650663" y="473709"/>
                </a:lnTo>
                <a:lnTo>
                  <a:pt x="631983" y="431799"/>
                </a:lnTo>
                <a:lnTo>
                  <a:pt x="579640" y="400049"/>
                </a:lnTo>
                <a:lnTo>
                  <a:pt x="669622" y="400049"/>
                </a:lnTo>
                <a:lnTo>
                  <a:pt x="697291" y="457199"/>
                </a:lnTo>
                <a:lnTo>
                  <a:pt x="708099" y="497839"/>
                </a:lnTo>
                <a:lnTo>
                  <a:pt x="715697" y="543559"/>
                </a:lnTo>
                <a:lnTo>
                  <a:pt x="719883" y="591819"/>
                </a:lnTo>
                <a:lnTo>
                  <a:pt x="719993" y="593089"/>
                </a:lnTo>
                <a:lnTo>
                  <a:pt x="720079" y="598169"/>
                </a:lnTo>
                <a:lnTo>
                  <a:pt x="720143" y="601979"/>
                </a:lnTo>
                <a:lnTo>
                  <a:pt x="720251" y="608329"/>
                </a:lnTo>
                <a:lnTo>
                  <a:pt x="720337" y="613409"/>
                </a:lnTo>
                <a:lnTo>
                  <a:pt x="720444" y="619759"/>
                </a:lnTo>
                <a:lnTo>
                  <a:pt x="720487" y="622299"/>
                </a:lnTo>
                <a:lnTo>
                  <a:pt x="720602" y="652779"/>
                </a:lnTo>
                <a:lnTo>
                  <a:pt x="718605" y="695959"/>
                </a:lnTo>
                <a:lnTo>
                  <a:pt x="718488" y="698499"/>
                </a:lnTo>
                <a:lnTo>
                  <a:pt x="718370" y="701039"/>
                </a:lnTo>
                <a:lnTo>
                  <a:pt x="718311" y="702309"/>
                </a:lnTo>
                <a:lnTo>
                  <a:pt x="713444" y="749299"/>
                </a:lnTo>
                <a:lnTo>
                  <a:pt x="706155" y="797559"/>
                </a:lnTo>
                <a:lnTo>
                  <a:pt x="696407" y="844549"/>
                </a:lnTo>
                <a:lnTo>
                  <a:pt x="684164" y="891539"/>
                </a:lnTo>
                <a:lnTo>
                  <a:pt x="677598" y="911859"/>
                </a:lnTo>
                <a:close/>
              </a:path>
              <a:path w="1902460" h="1028700">
                <a:moveTo>
                  <a:pt x="1881111" y="650239"/>
                </a:moveTo>
                <a:lnTo>
                  <a:pt x="1723521" y="650239"/>
                </a:lnTo>
                <a:lnTo>
                  <a:pt x="1771185" y="645159"/>
                </a:lnTo>
                <a:lnTo>
                  <a:pt x="1818373" y="628649"/>
                </a:lnTo>
                <a:lnTo>
                  <a:pt x="1864518" y="601979"/>
                </a:lnTo>
                <a:lnTo>
                  <a:pt x="1873434" y="598169"/>
                </a:lnTo>
                <a:lnTo>
                  <a:pt x="1882816" y="598169"/>
                </a:lnTo>
                <a:lnTo>
                  <a:pt x="1891553" y="601979"/>
                </a:lnTo>
                <a:lnTo>
                  <a:pt x="1898534" y="608329"/>
                </a:lnTo>
                <a:lnTo>
                  <a:pt x="1902350" y="617219"/>
                </a:lnTo>
                <a:lnTo>
                  <a:pt x="1902404" y="627379"/>
                </a:lnTo>
                <a:lnTo>
                  <a:pt x="1898803" y="636269"/>
                </a:lnTo>
                <a:lnTo>
                  <a:pt x="1891654" y="643889"/>
                </a:lnTo>
                <a:lnTo>
                  <a:pt x="1881111" y="650239"/>
                </a:lnTo>
                <a:close/>
              </a:path>
              <a:path w="1902460" h="1028700">
                <a:moveTo>
                  <a:pt x="1719042" y="701039"/>
                </a:moveTo>
                <a:lnTo>
                  <a:pt x="1675379" y="698499"/>
                </a:lnTo>
                <a:lnTo>
                  <a:pt x="1632186" y="689609"/>
                </a:lnTo>
                <a:lnTo>
                  <a:pt x="1589800" y="676909"/>
                </a:lnTo>
                <a:lnTo>
                  <a:pt x="1548558" y="657859"/>
                </a:lnTo>
                <a:lnTo>
                  <a:pt x="1508798" y="634999"/>
                </a:lnTo>
                <a:lnTo>
                  <a:pt x="1470856" y="608329"/>
                </a:lnTo>
                <a:lnTo>
                  <a:pt x="1562589" y="608329"/>
                </a:lnTo>
                <a:lnTo>
                  <a:pt x="1583371" y="619759"/>
                </a:lnTo>
                <a:lnTo>
                  <a:pt x="1629046" y="637539"/>
                </a:lnTo>
                <a:lnTo>
                  <a:pt x="1675952" y="647699"/>
                </a:lnTo>
                <a:lnTo>
                  <a:pt x="1723521" y="650239"/>
                </a:lnTo>
                <a:lnTo>
                  <a:pt x="1881111" y="650239"/>
                </a:lnTo>
                <a:lnTo>
                  <a:pt x="1849482" y="669289"/>
                </a:lnTo>
                <a:lnTo>
                  <a:pt x="1806431" y="685799"/>
                </a:lnTo>
                <a:lnTo>
                  <a:pt x="1762839" y="697229"/>
                </a:lnTo>
                <a:lnTo>
                  <a:pt x="1719042" y="701039"/>
                </a:lnTo>
                <a:close/>
              </a:path>
              <a:path w="1902460" h="1028700">
                <a:moveTo>
                  <a:pt x="1183943" y="783589"/>
                </a:moveTo>
                <a:lnTo>
                  <a:pt x="1139223" y="783589"/>
                </a:lnTo>
                <a:lnTo>
                  <a:pt x="1097677" y="778509"/>
                </a:lnTo>
                <a:lnTo>
                  <a:pt x="1059231" y="768349"/>
                </a:lnTo>
                <a:lnTo>
                  <a:pt x="1267811" y="768349"/>
                </a:lnTo>
                <a:lnTo>
                  <a:pt x="1231910" y="777239"/>
                </a:lnTo>
                <a:lnTo>
                  <a:pt x="1183943" y="783589"/>
                </a:lnTo>
                <a:close/>
              </a:path>
              <a:path w="1902460" h="1028700">
                <a:moveTo>
                  <a:pt x="802267" y="1013459"/>
                </a:moveTo>
                <a:lnTo>
                  <a:pt x="755464" y="1013459"/>
                </a:lnTo>
                <a:lnTo>
                  <a:pt x="706081" y="1004569"/>
                </a:lnTo>
                <a:lnTo>
                  <a:pt x="691617" y="1000759"/>
                </a:lnTo>
                <a:lnTo>
                  <a:pt x="677512" y="995679"/>
                </a:lnTo>
                <a:lnTo>
                  <a:pt x="663837" y="989329"/>
                </a:lnTo>
                <a:lnTo>
                  <a:pt x="650663" y="984249"/>
                </a:lnTo>
                <a:lnTo>
                  <a:pt x="887752" y="984249"/>
                </a:lnTo>
                <a:lnTo>
                  <a:pt x="846395" y="1002029"/>
                </a:lnTo>
                <a:lnTo>
                  <a:pt x="802267" y="1013459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810392" y="3942817"/>
            <a:ext cx="14369415" cy="2177415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100" spc="-114">
                <a:latin typeface="Arial Black"/>
                <a:cs typeface="Arial Black"/>
              </a:rPr>
              <a:t>Any</a:t>
            </a:r>
            <a:r>
              <a:rPr dirty="0" sz="14100" spc="-1685">
                <a:latin typeface="Arial Black"/>
                <a:cs typeface="Arial Black"/>
              </a:rPr>
              <a:t> </a:t>
            </a:r>
            <a:r>
              <a:rPr dirty="0" sz="14100" spc="-560">
                <a:latin typeface="Arial Black"/>
                <a:cs typeface="Arial Black"/>
              </a:rPr>
              <a:t>Questions?</a:t>
            </a:r>
            <a:endParaRPr sz="141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-5824" y="1143"/>
            <a:ext cx="4448810" cy="4711700"/>
          </a:xfrm>
          <a:custGeom>
            <a:avLst/>
            <a:gdLst/>
            <a:ahLst/>
            <a:cxnLst/>
            <a:rect l="l" t="t" r="r" b="b"/>
            <a:pathLst>
              <a:path w="4448810" h="4711700">
                <a:moveTo>
                  <a:pt x="456729" y="2072642"/>
                </a:moveTo>
                <a:lnTo>
                  <a:pt x="1749465" y="2754302"/>
                </a:lnTo>
                <a:lnTo>
                  <a:pt x="1729070" y="2800978"/>
                </a:lnTo>
                <a:lnTo>
                  <a:pt x="1687780" y="2894065"/>
                </a:lnTo>
                <a:lnTo>
                  <a:pt x="1646539" y="2987178"/>
                </a:lnTo>
                <a:lnTo>
                  <a:pt x="1625951" y="3033752"/>
                </a:lnTo>
                <a:lnTo>
                  <a:pt x="1605394" y="3080342"/>
                </a:lnTo>
                <a:lnTo>
                  <a:pt x="1584872" y="3126950"/>
                </a:lnTo>
                <a:lnTo>
                  <a:pt x="1564392" y="3173581"/>
                </a:lnTo>
                <a:lnTo>
                  <a:pt x="1543961" y="3220237"/>
                </a:lnTo>
                <a:lnTo>
                  <a:pt x="1523584" y="3266922"/>
                </a:lnTo>
                <a:lnTo>
                  <a:pt x="1503266" y="3313639"/>
                </a:lnTo>
                <a:lnTo>
                  <a:pt x="1483015" y="3360390"/>
                </a:lnTo>
                <a:lnTo>
                  <a:pt x="1462836" y="3407179"/>
                </a:lnTo>
                <a:lnTo>
                  <a:pt x="1443043" y="3454172"/>
                </a:lnTo>
                <a:lnTo>
                  <a:pt x="1423558" y="3501328"/>
                </a:lnTo>
                <a:lnTo>
                  <a:pt x="1404281" y="3548592"/>
                </a:lnTo>
                <a:lnTo>
                  <a:pt x="1365931" y="3643230"/>
                </a:lnTo>
                <a:lnTo>
                  <a:pt x="1346653" y="3690495"/>
                </a:lnTo>
                <a:lnTo>
                  <a:pt x="1327169" y="3737650"/>
                </a:lnTo>
                <a:lnTo>
                  <a:pt x="1307376" y="3784643"/>
                </a:lnTo>
                <a:lnTo>
                  <a:pt x="1287446" y="3831564"/>
                </a:lnTo>
                <a:lnTo>
                  <a:pt x="1267478" y="3878464"/>
                </a:lnTo>
                <a:lnTo>
                  <a:pt x="1247432" y="3925324"/>
                </a:lnTo>
                <a:lnTo>
                  <a:pt x="1227271" y="3972123"/>
                </a:lnTo>
                <a:lnTo>
                  <a:pt x="1206957" y="4018841"/>
                </a:lnTo>
                <a:lnTo>
                  <a:pt x="1186449" y="4065457"/>
                </a:lnTo>
                <a:lnTo>
                  <a:pt x="1165711" y="4111951"/>
                </a:lnTo>
                <a:lnTo>
                  <a:pt x="1144835" y="4158373"/>
                </a:lnTo>
                <a:lnTo>
                  <a:pt x="1123760" y="4204690"/>
                </a:lnTo>
                <a:lnTo>
                  <a:pt x="1102531" y="4250925"/>
                </a:lnTo>
                <a:lnTo>
                  <a:pt x="1081193" y="4297104"/>
                </a:lnTo>
                <a:lnTo>
                  <a:pt x="1038372" y="4389384"/>
                </a:lnTo>
                <a:lnTo>
                  <a:pt x="1016980" y="4435534"/>
                </a:lnTo>
                <a:lnTo>
                  <a:pt x="995660" y="4481721"/>
                </a:lnTo>
                <a:lnTo>
                  <a:pt x="974458" y="4527971"/>
                </a:lnTo>
                <a:lnTo>
                  <a:pt x="953135" y="4574157"/>
                </a:lnTo>
                <a:lnTo>
                  <a:pt x="938767" y="4609653"/>
                </a:lnTo>
                <a:lnTo>
                  <a:pt x="924811" y="4645367"/>
                </a:lnTo>
                <a:lnTo>
                  <a:pt x="910649" y="4680972"/>
                </a:lnTo>
                <a:lnTo>
                  <a:pt x="905121" y="4692414"/>
                </a:lnTo>
                <a:lnTo>
                  <a:pt x="897015" y="4702497"/>
                </a:lnTo>
                <a:lnTo>
                  <a:pt x="886227" y="4711166"/>
                </a:lnTo>
                <a:lnTo>
                  <a:pt x="865381" y="4700174"/>
                </a:lnTo>
                <a:lnTo>
                  <a:pt x="856525" y="4681147"/>
                </a:lnTo>
                <a:lnTo>
                  <a:pt x="849731" y="4663207"/>
                </a:lnTo>
                <a:lnTo>
                  <a:pt x="851336" y="4635338"/>
                </a:lnTo>
                <a:lnTo>
                  <a:pt x="855828" y="4608992"/>
                </a:lnTo>
                <a:lnTo>
                  <a:pt x="858836" y="4567506"/>
                </a:lnTo>
                <a:lnTo>
                  <a:pt x="868283" y="4515058"/>
                </a:lnTo>
                <a:lnTo>
                  <a:pt x="878762" y="4463153"/>
                </a:lnTo>
                <a:lnTo>
                  <a:pt x="890788" y="4412065"/>
                </a:lnTo>
                <a:lnTo>
                  <a:pt x="903395" y="4361283"/>
                </a:lnTo>
                <a:lnTo>
                  <a:pt x="916091" y="4310548"/>
                </a:lnTo>
                <a:lnTo>
                  <a:pt x="928861" y="4259852"/>
                </a:lnTo>
                <a:lnTo>
                  <a:pt x="935767" y="4220421"/>
                </a:lnTo>
                <a:lnTo>
                  <a:pt x="948642" y="4169780"/>
                </a:lnTo>
                <a:lnTo>
                  <a:pt x="1000303" y="3967302"/>
                </a:lnTo>
                <a:lnTo>
                  <a:pt x="1013185" y="3916665"/>
                </a:lnTo>
                <a:lnTo>
                  <a:pt x="1026026" y="3866006"/>
                </a:lnTo>
                <a:lnTo>
                  <a:pt x="1038811" y="3815318"/>
                </a:lnTo>
                <a:lnTo>
                  <a:pt x="1051525" y="3764592"/>
                </a:lnTo>
                <a:lnTo>
                  <a:pt x="1064153" y="3713821"/>
                </a:lnTo>
                <a:lnTo>
                  <a:pt x="1076681" y="3662998"/>
                </a:lnTo>
                <a:lnTo>
                  <a:pt x="1089095" y="3612114"/>
                </a:lnTo>
                <a:lnTo>
                  <a:pt x="1101562" y="3561258"/>
                </a:lnTo>
                <a:lnTo>
                  <a:pt x="1113801" y="3510282"/>
                </a:lnTo>
                <a:lnTo>
                  <a:pt x="1125856" y="3459209"/>
                </a:lnTo>
                <a:lnTo>
                  <a:pt x="1137773" y="3408062"/>
                </a:lnTo>
                <a:lnTo>
                  <a:pt x="1149595" y="3356866"/>
                </a:lnTo>
                <a:lnTo>
                  <a:pt x="1167212" y="3265654"/>
                </a:lnTo>
                <a:lnTo>
                  <a:pt x="1179019" y="3214450"/>
                </a:lnTo>
                <a:lnTo>
                  <a:pt x="1190911" y="3163291"/>
                </a:lnTo>
                <a:lnTo>
                  <a:pt x="1202931" y="3112199"/>
                </a:lnTo>
                <a:lnTo>
                  <a:pt x="1215125" y="3061200"/>
                </a:lnTo>
                <a:lnTo>
                  <a:pt x="1221979" y="3021741"/>
                </a:lnTo>
                <a:lnTo>
                  <a:pt x="1234878" y="2971113"/>
                </a:lnTo>
                <a:lnTo>
                  <a:pt x="1254876" y="2881156"/>
                </a:lnTo>
                <a:lnTo>
                  <a:pt x="1267775" y="2830528"/>
                </a:lnTo>
                <a:lnTo>
                  <a:pt x="1280552" y="2779836"/>
                </a:lnTo>
                <a:lnTo>
                  <a:pt x="1278679" y="2778848"/>
                </a:lnTo>
                <a:lnTo>
                  <a:pt x="1282214" y="2766354"/>
                </a:lnTo>
                <a:lnTo>
                  <a:pt x="1279206" y="2764768"/>
                </a:lnTo>
                <a:lnTo>
                  <a:pt x="1281401" y="2751568"/>
                </a:lnTo>
                <a:lnTo>
                  <a:pt x="977987" y="2591578"/>
                </a:lnTo>
                <a:lnTo>
                  <a:pt x="983756" y="2580262"/>
                </a:lnTo>
                <a:lnTo>
                  <a:pt x="93176" y="2110659"/>
                </a:lnTo>
                <a:lnTo>
                  <a:pt x="118247" y="2109521"/>
                </a:lnTo>
                <a:lnTo>
                  <a:pt x="174360" y="2096037"/>
                </a:lnTo>
                <a:lnTo>
                  <a:pt x="375359" y="2087165"/>
                </a:lnTo>
                <a:lnTo>
                  <a:pt x="431576" y="2073736"/>
                </a:lnTo>
                <a:lnTo>
                  <a:pt x="456729" y="2072642"/>
                </a:lnTo>
                <a:close/>
              </a:path>
              <a:path w="4448810" h="4711700">
                <a:moveTo>
                  <a:pt x="977987" y="2591578"/>
                </a:moveTo>
                <a:lnTo>
                  <a:pt x="1281401" y="2751568"/>
                </a:lnTo>
                <a:lnTo>
                  <a:pt x="1253937" y="2780159"/>
                </a:lnTo>
                <a:lnTo>
                  <a:pt x="1220962" y="2820201"/>
                </a:lnTo>
                <a:lnTo>
                  <a:pt x="1194323" y="2849226"/>
                </a:lnTo>
                <a:lnTo>
                  <a:pt x="1162173" y="2889704"/>
                </a:lnTo>
                <a:lnTo>
                  <a:pt x="1134971" y="2918432"/>
                </a:lnTo>
                <a:lnTo>
                  <a:pt x="1101894" y="2958420"/>
                </a:lnTo>
                <a:lnTo>
                  <a:pt x="1068856" y="2998429"/>
                </a:lnTo>
                <a:lnTo>
                  <a:pt x="909835" y="3187368"/>
                </a:lnTo>
                <a:lnTo>
                  <a:pt x="876826" y="3227393"/>
                </a:lnTo>
                <a:lnTo>
                  <a:pt x="843788" y="3267401"/>
                </a:lnTo>
                <a:lnTo>
                  <a:pt x="810711" y="3307390"/>
                </a:lnTo>
                <a:lnTo>
                  <a:pt x="777585" y="3347352"/>
                </a:lnTo>
                <a:lnTo>
                  <a:pt x="744401" y="3387284"/>
                </a:lnTo>
                <a:lnTo>
                  <a:pt x="717071" y="3415945"/>
                </a:lnTo>
                <a:lnTo>
                  <a:pt x="683740" y="3455799"/>
                </a:lnTo>
                <a:lnTo>
                  <a:pt x="649910" y="3495391"/>
                </a:lnTo>
                <a:lnTo>
                  <a:pt x="616135" y="3535011"/>
                </a:lnTo>
                <a:lnTo>
                  <a:pt x="582305" y="3574602"/>
                </a:lnTo>
                <a:lnTo>
                  <a:pt x="548312" y="3614107"/>
                </a:lnTo>
                <a:lnTo>
                  <a:pt x="514045" y="3653468"/>
                </a:lnTo>
                <a:lnTo>
                  <a:pt x="479397" y="3692628"/>
                </a:lnTo>
                <a:lnTo>
                  <a:pt x="444259" y="3731529"/>
                </a:lnTo>
                <a:lnTo>
                  <a:pt x="408520" y="3770113"/>
                </a:lnTo>
                <a:lnTo>
                  <a:pt x="372072" y="3808324"/>
                </a:lnTo>
                <a:lnTo>
                  <a:pt x="334806" y="3846104"/>
                </a:lnTo>
                <a:lnTo>
                  <a:pt x="296613" y="3883394"/>
                </a:lnTo>
                <a:lnTo>
                  <a:pt x="257932" y="3920428"/>
                </a:lnTo>
                <a:lnTo>
                  <a:pt x="218427" y="3957026"/>
                </a:lnTo>
                <a:lnTo>
                  <a:pt x="216571" y="3956047"/>
                </a:lnTo>
                <a:lnTo>
                  <a:pt x="208379" y="3966085"/>
                </a:lnTo>
                <a:lnTo>
                  <a:pt x="205698" y="3964671"/>
                </a:lnTo>
                <a:lnTo>
                  <a:pt x="196681" y="3974274"/>
                </a:lnTo>
                <a:lnTo>
                  <a:pt x="160384" y="3955135"/>
                </a:lnTo>
                <a:lnTo>
                  <a:pt x="172656" y="3918534"/>
                </a:lnTo>
                <a:lnTo>
                  <a:pt x="210312" y="3852245"/>
                </a:lnTo>
                <a:lnTo>
                  <a:pt x="230300" y="3819712"/>
                </a:lnTo>
                <a:lnTo>
                  <a:pt x="256314" y="3776000"/>
                </a:lnTo>
                <a:lnTo>
                  <a:pt x="282432" y="3732342"/>
                </a:lnTo>
                <a:lnTo>
                  <a:pt x="308653" y="3688739"/>
                </a:lnTo>
                <a:lnTo>
                  <a:pt x="334977" y="3645190"/>
                </a:lnTo>
                <a:lnTo>
                  <a:pt x="361404" y="3601695"/>
                </a:lnTo>
                <a:lnTo>
                  <a:pt x="387934" y="3558254"/>
                </a:lnTo>
                <a:lnTo>
                  <a:pt x="414629" y="3514901"/>
                </a:lnTo>
                <a:lnTo>
                  <a:pt x="441377" y="3471575"/>
                </a:lnTo>
                <a:lnTo>
                  <a:pt x="468165" y="3428271"/>
                </a:lnTo>
                <a:lnTo>
                  <a:pt x="575446" y="3255122"/>
                </a:lnTo>
                <a:lnTo>
                  <a:pt x="602234" y="3211817"/>
                </a:lnTo>
                <a:lnTo>
                  <a:pt x="628982" y="3168491"/>
                </a:lnTo>
                <a:lnTo>
                  <a:pt x="655677" y="3125138"/>
                </a:lnTo>
                <a:lnTo>
                  <a:pt x="676176" y="3092875"/>
                </a:lnTo>
                <a:lnTo>
                  <a:pt x="702560" y="3049357"/>
                </a:lnTo>
                <a:lnTo>
                  <a:pt x="755245" y="2962279"/>
                </a:lnTo>
                <a:lnTo>
                  <a:pt x="854569" y="2799291"/>
                </a:lnTo>
                <a:lnTo>
                  <a:pt x="907254" y="2712212"/>
                </a:lnTo>
                <a:lnTo>
                  <a:pt x="933638" y="2668695"/>
                </a:lnTo>
                <a:lnTo>
                  <a:pt x="960061" y="2625198"/>
                </a:lnTo>
                <a:lnTo>
                  <a:pt x="966449" y="2614208"/>
                </a:lnTo>
                <a:lnTo>
                  <a:pt x="972321" y="2602947"/>
                </a:lnTo>
                <a:lnTo>
                  <a:pt x="977987" y="2591578"/>
                </a:lnTo>
                <a:close/>
              </a:path>
              <a:path w="4448810" h="4711700">
                <a:moveTo>
                  <a:pt x="93176" y="2110659"/>
                </a:moveTo>
                <a:lnTo>
                  <a:pt x="983756" y="2580262"/>
                </a:lnTo>
                <a:lnTo>
                  <a:pt x="973433" y="2589176"/>
                </a:lnTo>
                <a:lnTo>
                  <a:pt x="963533" y="2583956"/>
                </a:lnTo>
                <a:lnTo>
                  <a:pt x="868799" y="2562718"/>
                </a:lnTo>
                <a:lnTo>
                  <a:pt x="768002" y="2552639"/>
                </a:lnTo>
                <a:lnTo>
                  <a:pt x="673069" y="2531296"/>
                </a:lnTo>
                <a:lnTo>
                  <a:pt x="619681" y="2531860"/>
                </a:lnTo>
                <a:lnTo>
                  <a:pt x="524808" y="2510548"/>
                </a:lnTo>
                <a:lnTo>
                  <a:pt x="471494" y="2511150"/>
                </a:lnTo>
                <a:lnTo>
                  <a:pt x="376634" y="2489845"/>
                </a:lnTo>
                <a:lnTo>
                  <a:pt x="323217" y="2490394"/>
                </a:lnTo>
                <a:lnTo>
                  <a:pt x="228296" y="2469056"/>
                </a:lnTo>
                <a:lnTo>
                  <a:pt x="127524" y="2458992"/>
                </a:lnTo>
                <a:lnTo>
                  <a:pt x="0" y="2449177"/>
                </a:lnTo>
                <a:lnTo>
                  <a:pt x="1092" y="2119532"/>
                </a:lnTo>
                <a:lnTo>
                  <a:pt x="17963" y="2114071"/>
                </a:lnTo>
                <a:lnTo>
                  <a:pt x="93176" y="2110659"/>
                </a:lnTo>
                <a:close/>
              </a:path>
              <a:path w="4448810" h="4711700">
                <a:moveTo>
                  <a:pt x="460543" y="1672644"/>
                </a:moveTo>
                <a:lnTo>
                  <a:pt x="2155102" y="2566187"/>
                </a:lnTo>
                <a:lnTo>
                  <a:pt x="2150278" y="2578000"/>
                </a:lnTo>
                <a:lnTo>
                  <a:pt x="2169744" y="2616979"/>
                </a:lnTo>
                <a:lnTo>
                  <a:pt x="2182226" y="2666634"/>
                </a:lnTo>
                <a:lnTo>
                  <a:pt x="2193813" y="2715816"/>
                </a:lnTo>
                <a:lnTo>
                  <a:pt x="2204666" y="2764611"/>
                </a:lnTo>
                <a:lnTo>
                  <a:pt x="2214949" y="2813106"/>
                </a:lnTo>
                <a:lnTo>
                  <a:pt x="2218901" y="2872619"/>
                </a:lnTo>
                <a:lnTo>
                  <a:pt x="2247713" y="3017029"/>
                </a:lnTo>
                <a:lnTo>
                  <a:pt x="2260343" y="3066761"/>
                </a:lnTo>
                <a:lnTo>
                  <a:pt x="2268105" y="3128284"/>
                </a:lnTo>
                <a:lnTo>
                  <a:pt x="2296533" y="3229418"/>
                </a:lnTo>
                <a:lnTo>
                  <a:pt x="2304295" y="3290941"/>
                </a:lnTo>
                <a:lnTo>
                  <a:pt x="2317303" y="3340873"/>
                </a:lnTo>
                <a:lnTo>
                  <a:pt x="2329942" y="3390609"/>
                </a:lnTo>
                <a:lnTo>
                  <a:pt x="2336446" y="3451469"/>
                </a:lnTo>
                <a:lnTo>
                  <a:pt x="2361301" y="3550719"/>
                </a:lnTo>
                <a:lnTo>
                  <a:pt x="2359261" y="3564001"/>
                </a:lnTo>
                <a:lnTo>
                  <a:pt x="2362527" y="3565723"/>
                </a:lnTo>
                <a:lnTo>
                  <a:pt x="2359043" y="3578244"/>
                </a:lnTo>
                <a:lnTo>
                  <a:pt x="2354529" y="3590221"/>
                </a:lnTo>
                <a:lnTo>
                  <a:pt x="2352776" y="3589297"/>
                </a:lnTo>
                <a:lnTo>
                  <a:pt x="2339531" y="3596670"/>
                </a:lnTo>
                <a:lnTo>
                  <a:pt x="2322574" y="3602086"/>
                </a:lnTo>
                <a:lnTo>
                  <a:pt x="2315609" y="3584056"/>
                </a:lnTo>
                <a:lnTo>
                  <a:pt x="2292700" y="3571976"/>
                </a:lnTo>
                <a:lnTo>
                  <a:pt x="2243189" y="3502796"/>
                </a:lnTo>
                <a:lnTo>
                  <a:pt x="2212288" y="3472145"/>
                </a:lnTo>
                <a:lnTo>
                  <a:pt x="2187576" y="3430399"/>
                </a:lnTo>
                <a:lnTo>
                  <a:pt x="2157203" y="3400026"/>
                </a:lnTo>
                <a:lnTo>
                  <a:pt x="2109097" y="3317230"/>
                </a:lnTo>
                <a:lnTo>
                  <a:pt x="2083234" y="3274877"/>
                </a:lnTo>
                <a:lnTo>
                  <a:pt x="2051447" y="3243759"/>
                </a:lnTo>
                <a:lnTo>
                  <a:pt x="1922131" y="3031996"/>
                </a:lnTo>
                <a:lnTo>
                  <a:pt x="1892927" y="3002239"/>
                </a:lnTo>
                <a:lnTo>
                  <a:pt x="1823911" y="2879703"/>
                </a:lnTo>
                <a:lnTo>
                  <a:pt x="1809293" y="2843279"/>
                </a:lnTo>
                <a:lnTo>
                  <a:pt x="1788338" y="2817872"/>
                </a:lnTo>
                <a:lnTo>
                  <a:pt x="1766558" y="2792030"/>
                </a:lnTo>
                <a:lnTo>
                  <a:pt x="1749465" y="2754302"/>
                </a:lnTo>
                <a:lnTo>
                  <a:pt x="456729" y="2072642"/>
                </a:lnTo>
                <a:lnTo>
                  <a:pt x="532190" y="2069360"/>
                </a:lnTo>
                <a:lnTo>
                  <a:pt x="739360" y="2049384"/>
                </a:lnTo>
                <a:lnTo>
                  <a:pt x="860865" y="1984237"/>
                </a:lnTo>
                <a:lnTo>
                  <a:pt x="823119" y="1949976"/>
                </a:lnTo>
                <a:lnTo>
                  <a:pt x="779368" y="1926906"/>
                </a:lnTo>
                <a:lnTo>
                  <a:pt x="627244" y="1789261"/>
                </a:lnTo>
                <a:lnTo>
                  <a:pt x="583086" y="1765976"/>
                </a:lnTo>
                <a:lnTo>
                  <a:pt x="544769" y="1731414"/>
                </a:lnTo>
                <a:lnTo>
                  <a:pt x="500448" y="1708043"/>
                </a:lnTo>
                <a:lnTo>
                  <a:pt x="460543" y="1672644"/>
                </a:lnTo>
                <a:close/>
              </a:path>
              <a:path w="4448810" h="4711700">
                <a:moveTo>
                  <a:pt x="3014453" y="3234685"/>
                </a:moveTo>
                <a:lnTo>
                  <a:pt x="3090104" y="3274576"/>
                </a:lnTo>
                <a:lnTo>
                  <a:pt x="3069899" y="3278279"/>
                </a:lnTo>
                <a:lnTo>
                  <a:pt x="3055721" y="3270803"/>
                </a:lnTo>
                <a:lnTo>
                  <a:pt x="3014453" y="3234685"/>
                </a:lnTo>
                <a:close/>
              </a:path>
              <a:path w="4448810" h="4711700">
                <a:moveTo>
                  <a:pt x="2682935" y="2988088"/>
                </a:moveTo>
                <a:lnTo>
                  <a:pt x="3155056" y="3237038"/>
                </a:lnTo>
                <a:lnTo>
                  <a:pt x="3152432" y="3250012"/>
                </a:lnTo>
                <a:lnTo>
                  <a:pt x="3156854" y="3266701"/>
                </a:lnTo>
                <a:lnTo>
                  <a:pt x="3152409" y="3278714"/>
                </a:lnTo>
                <a:lnTo>
                  <a:pt x="3139302" y="3286160"/>
                </a:lnTo>
                <a:lnTo>
                  <a:pt x="3117739" y="3289148"/>
                </a:lnTo>
                <a:lnTo>
                  <a:pt x="2967054" y="3209691"/>
                </a:lnTo>
                <a:lnTo>
                  <a:pt x="2925580" y="3173464"/>
                </a:lnTo>
                <a:lnTo>
                  <a:pt x="2878388" y="3148580"/>
                </a:lnTo>
                <a:lnTo>
                  <a:pt x="2802395" y="3079794"/>
                </a:lnTo>
                <a:lnTo>
                  <a:pt x="2758575" y="3056688"/>
                </a:lnTo>
                <a:lnTo>
                  <a:pt x="2682935" y="2988088"/>
                </a:lnTo>
                <a:close/>
              </a:path>
              <a:path w="4448810" h="4711700">
                <a:moveTo>
                  <a:pt x="3619937" y="1787992"/>
                </a:moveTo>
                <a:lnTo>
                  <a:pt x="3766347" y="1865194"/>
                </a:lnTo>
                <a:lnTo>
                  <a:pt x="3772368" y="1882726"/>
                </a:lnTo>
                <a:lnTo>
                  <a:pt x="3782043" y="1887828"/>
                </a:lnTo>
                <a:lnTo>
                  <a:pt x="3772298" y="1925762"/>
                </a:lnTo>
                <a:lnTo>
                  <a:pt x="3730089" y="1946577"/>
                </a:lnTo>
                <a:lnTo>
                  <a:pt x="3703697" y="1947018"/>
                </a:lnTo>
                <a:lnTo>
                  <a:pt x="3671485" y="1958748"/>
                </a:lnTo>
                <a:lnTo>
                  <a:pt x="3644990" y="1959134"/>
                </a:lnTo>
                <a:lnTo>
                  <a:pt x="3617979" y="1959249"/>
                </a:lnTo>
                <a:lnTo>
                  <a:pt x="3563399" y="1973541"/>
                </a:lnTo>
                <a:lnTo>
                  <a:pt x="3268266" y="1990207"/>
                </a:lnTo>
                <a:lnTo>
                  <a:pt x="3212604" y="2003928"/>
                </a:lnTo>
                <a:lnTo>
                  <a:pt x="2961439" y="2015063"/>
                </a:lnTo>
                <a:lnTo>
                  <a:pt x="2916621" y="2005788"/>
                </a:lnTo>
                <a:lnTo>
                  <a:pt x="2865705" y="2007655"/>
                </a:lnTo>
                <a:lnTo>
                  <a:pt x="2616326" y="2019731"/>
                </a:lnTo>
                <a:lnTo>
                  <a:pt x="2473176" y="2016035"/>
                </a:lnTo>
                <a:lnTo>
                  <a:pt x="2373695" y="2021009"/>
                </a:lnTo>
                <a:lnTo>
                  <a:pt x="2361172" y="2028763"/>
                </a:lnTo>
                <a:lnTo>
                  <a:pt x="2372583" y="2034780"/>
                </a:lnTo>
                <a:lnTo>
                  <a:pt x="2372108" y="2048886"/>
                </a:lnTo>
                <a:lnTo>
                  <a:pt x="2377246" y="2051596"/>
                </a:lnTo>
                <a:lnTo>
                  <a:pt x="2455841" y="2150469"/>
                </a:lnTo>
                <a:lnTo>
                  <a:pt x="2509622" y="2236258"/>
                </a:lnTo>
                <a:lnTo>
                  <a:pt x="2542635" y="2268023"/>
                </a:lnTo>
                <a:lnTo>
                  <a:pt x="2597208" y="2354229"/>
                </a:lnTo>
                <a:lnTo>
                  <a:pt x="2630616" y="2386203"/>
                </a:lnTo>
                <a:lnTo>
                  <a:pt x="2658233" y="2429480"/>
                </a:lnTo>
                <a:lnTo>
                  <a:pt x="2691905" y="2461593"/>
                </a:lnTo>
                <a:lnTo>
                  <a:pt x="2747799" y="2548495"/>
                </a:lnTo>
                <a:lnTo>
                  <a:pt x="2783587" y="2581724"/>
                </a:lnTo>
                <a:lnTo>
                  <a:pt x="2812769" y="2625826"/>
                </a:lnTo>
                <a:lnTo>
                  <a:pt x="2869279" y="2713054"/>
                </a:lnTo>
                <a:lnTo>
                  <a:pt x="2923651" y="2799154"/>
                </a:lnTo>
                <a:lnTo>
                  <a:pt x="3002068" y="2926648"/>
                </a:lnTo>
                <a:lnTo>
                  <a:pt x="3021644" y="2980043"/>
                </a:lnTo>
                <a:lnTo>
                  <a:pt x="3071983" y="3064016"/>
                </a:lnTo>
                <a:lnTo>
                  <a:pt x="3092308" y="3103448"/>
                </a:lnTo>
                <a:lnTo>
                  <a:pt x="3106708" y="3154114"/>
                </a:lnTo>
                <a:lnTo>
                  <a:pt x="3147357" y="3232978"/>
                </a:lnTo>
                <a:lnTo>
                  <a:pt x="2639250" y="2965053"/>
                </a:lnTo>
                <a:lnTo>
                  <a:pt x="2526094" y="2862313"/>
                </a:lnTo>
                <a:lnTo>
                  <a:pt x="2481403" y="2838747"/>
                </a:lnTo>
                <a:lnTo>
                  <a:pt x="2326786" y="2699788"/>
                </a:lnTo>
                <a:lnTo>
                  <a:pt x="2204868" y="2606786"/>
                </a:lnTo>
                <a:lnTo>
                  <a:pt x="2166101" y="2571986"/>
                </a:lnTo>
                <a:lnTo>
                  <a:pt x="460543" y="1672644"/>
                </a:lnTo>
                <a:lnTo>
                  <a:pt x="420638" y="1637245"/>
                </a:lnTo>
                <a:lnTo>
                  <a:pt x="374809" y="1613079"/>
                </a:lnTo>
                <a:lnTo>
                  <a:pt x="334904" y="1577680"/>
                </a:lnTo>
                <a:lnTo>
                  <a:pt x="289076" y="1553514"/>
                </a:lnTo>
                <a:lnTo>
                  <a:pt x="209266" y="1482716"/>
                </a:lnTo>
                <a:lnTo>
                  <a:pt x="163437" y="1458550"/>
                </a:lnTo>
                <a:lnTo>
                  <a:pt x="86560" y="1389298"/>
                </a:lnTo>
                <a:lnTo>
                  <a:pt x="43665" y="1366679"/>
                </a:lnTo>
                <a:lnTo>
                  <a:pt x="4205" y="1331515"/>
                </a:lnTo>
                <a:lnTo>
                  <a:pt x="4146" y="958190"/>
                </a:lnTo>
                <a:lnTo>
                  <a:pt x="32992" y="973400"/>
                </a:lnTo>
                <a:lnTo>
                  <a:pt x="635792" y="1118968"/>
                </a:lnTo>
                <a:lnTo>
                  <a:pt x="740161" y="1130930"/>
                </a:lnTo>
                <a:lnTo>
                  <a:pt x="985600" y="1188563"/>
                </a:lnTo>
                <a:lnTo>
                  <a:pt x="1040740" y="1188923"/>
                </a:lnTo>
                <a:lnTo>
                  <a:pt x="1089969" y="1200525"/>
                </a:lnTo>
                <a:lnTo>
                  <a:pt x="1112380" y="1212342"/>
                </a:lnTo>
                <a:lnTo>
                  <a:pt x="1129147" y="1206826"/>
                </a:lnTo>
                <a:lnTo>
                  <a:pt x="1139889" y="1212490"/>
                </a:lnTo>
                <a:lnTo>
                  <a:pt x="1162310" y="1209955"/>
                </a:lnTo>
                <a:lnTo>
                  <a:pt x="1177308" y="1203506"/>
                </a:lnTo>
                <a:lnTo>
                  <a:pt x="1186119" y="1193795"/>
                </a:lnTo>
                <a:lnTo>
                  <a:pt x="1189980" y="1181473"/>
                </a:lnTo>
                <a:lnTo>
                  <a:pt x="1201788" y="1144627"/>
                </a:lnTo>
                <a:lnTo>
                  <a:pt x="1213286" y="1107618"/>
                </a:lnTo>
                <a:lnTo>
                  <a:pt x="1224578" y="1070500"/>
                </a:lnTo>
                <a:lnTo>
                  <a:pt x="1229843" y="1044561"/>
                </a:lnTo>
                <a:lnTo>
                  <a:pt x="1243943" y="994566"/>
                </a:lnTo>
                <a:lnTo>
                  <a:pt x="1251012" y="969579"/>
                </a:lnTo>
                <a:lnTo>
                  <a:pt x="1730636" y="1222485"/>
                </a:lnTo>
                <a:lnTo>
                  <a:pt x="1750446" y="1218574"/>
                </a:lnTo>
                <a:lnTo>
                  <a:pt x="1772055" y="1201253"/>
                </a:lnTo>
                <a:lnTo>
                  <a:pt x="1785265" y="1193861"/>
                </a:lnTo>
                <a:lnTo>
                  <a:pt x="2099695" y="1359661"/>
                </a:lnTo>
                <a:lnTo>
                  <a:pt x="2113301" y="1352477"/>
                </a:lnTo>
                <a:lnTo>
                  <a:pt x="2132114" y="1348040"/>
                </a:lnTo>
                <a:lnTo>
                  <a:pt x="2736657" y="1666816"/>
                </a:lnTo>
                <a:lnTo>
                  <a:pt x="2757051" y="1663213"/>
                </a:lnTo>
                <a:lnTo>
                  <a:pt x="2771522" y="1670843"/>
                </a:lnTo>
                <a:lnTo>
                  <a:pt x="2792122" y="1667348"/>
                </a:lnTo>
                <a:lnTo>
                  <a:pt x="2944520" y="1690278"/>
                </a:lnTo>
                <a:lnTo>
                  <a:pt x="3048145" y="1701847"/>
                </a:lnTo>
                <a:lnTo>
                  <a:pt x="3097022" y="1713263"/>
                </a:lnTo>
                <a:lnTo>
                  <a:pt x="3151846" y="1713456"/>
                </a:lnTo>
                <a:lnTo>
                  <a:pt x="3200773" y="1724898"/>
                </a:lnTo>
                <a:lnTo>
                  <a:pt x="3255654" y="1725122"/>
                </a:lnTo>
                <a:lnTo>
                  <a:pt x="3304645" y="1736598"/>
                </a:lnTo>
                <a:lnTo>
                  <a:pt x="3359599" y="1736860"/>
                </a:lnTo>
                <a:lnTo>
                  <a:pt x="3459083" y="1760603"/>
                </a:lnTo>
                <a:lnTo>
                  <a:pt x="3515999" y="1761900"/>
                </a:lnTo>
                <a:lnTo>
                  <a:pt x="3619937" y="1787992"/>
                </a:lnTo>
                <a:close/>
              </a:path>
              <a:path w="4448810" h="4711700">
                <a:moveTo>
                  <a:pt x="1763776" y="5220"/>
                </a:moveTo>
                <a:lnTo>
                  <a:pt x="1763051" y="19195"/>
                </a:lnTo>
                <a:lnTo>
                  <a:pt x="1753724" y="71707"/>
                </a:lnTo>
                <a:lnTo>
                  <a:pt x="1744809" y="124436"/>
                </a:lnTo>
                <a:lnTo>
                  <a:pt x="1736307" y="177382"/>
                </a:lnTo>
                <a:lnTo>
                  <a:pt x="1734140" y="219312"/>
                </a:lnTo>
                <a:lnTo>
                  <a:pt x="1726463" y="272693"/>
                </a:lnTo>
                <a:lnTo>
                  <a:pt x="1719198" y="326292"/>
                </a:lnTo>
                <a:lnTo>
                  <a:pt x="1712345" y="380109"/>
                </a:lnTo>
                <a:lnTo>
                  <a:pt x="1711829" y="422909"/>
                </a:lnTo>
                <a:lnTo>
                  <a:pt x="1705801" y="477160"/>
                </a:lnTo>
                <a:lnTo>
                  <a:pt x="1700186" y="531629"/>
                </a:lnTo>
                <a:lnTo>
                  <a:pt x="1700907" y="575081"/>
                </a:lnTo>
                <a:lnTo>
                  <a:pt x="1697066" y="630486"/>
                </a:lnTo>
                <a:lnTo>
                  <a:pt x="1694295" y="686454"/>
                </a:lnTo>
                <a:lnTo>
                  <a:pt x="1698303" y="731640"/>
                </a:lnTo>
                <a:lnTo>
                  <a:pt x="1697029" y="788398"/>
                </a:lnTo>
                <a:lnTo>
                  <a:pt x="1696182" y="845381"/>
                </a:lnTo>
                <a:lnTo>
                  <a:pt x="1701473" y="891244"/>
                </a:lnTo>
                <a:lnTo>
                  <a:pt x="1700814" y="948326"/>
                </a:lnTo>
                <a:lnTo>
                  <a:pt x="1707030" y="994676"/>
                </a:lnTo>
                <a:lnTo>
                  <a:pt x="1707902" y="1052566"/>
                </a:lnTo>
                <a:lnTo>
                  <a:pt x="1721759" y="1146017"/>
                </a:lnTo>
                <a:lnTo>
                  <a:pt x="1718710" y="1173124"/>
                </a:lnTo>
                <a:lnTo>
                  <a:pt x="1722411" y="1189433"/>
                </a:lnTo>
                <a:lnTo>
                  <a:pt x="1730636" y="1222485"/>
                </a:lnTo>
                <a:lnTo>
                  <a:pt x="1251012" y="969579"/>
                </a:lnTo>
                <a:lnTo>
                  <a:pt x="1314641" y="744696"/>
                </a:lnTo>
                <a:lnTo>
                  <a:pt x="1328748" y="694706"/>
                </a:lnTo>
                <a:lnTo>
                  <a:pt x="1342821" y="644697"/>
                </a:lnTo>
                <a:lnTo>
                  <a:pt x="1356849" y="594664"/>
                </a:lnTo>
                <a:lnTo>
                  <a:pt x="1364898" y="555836"/>
                </a:lnTo>
                <a:lnTo>
                  <a:pt x="1378805" y="505739"/>
                </a:lnTo>
                <a:lnTo>
                  <a:pt x="1392636" y="455602"/>
                </a:lnTo>
                <a:lnTo>
                  <a:pt x="1406381" y="405420"/>
                </a:lnTo>
                <a:lnTo>
                  <a:pt x="1420029" y="355187"/>
                </a:lnTo>
                <a:lnTo>
                  <a:pt x="1433571" y="304898"/>
                </a:lnTo>
                <a:lnTo>
                  <a:pt x="1446995" y="254547"/>
                </a:lnTo>
                <a:lnTo>
                  <a:pt x="1460292" y="204128"/>
                </a:lnTo>
                <a:lnTo>
                  <a:pt x="1473451" y="153637"/>
                </a:lnTo>
                <a:lnTo>
                  <a:pt x="1480538" y="114302"/>
                </a:lnTo>
                <a:lnTo>
                  <a:pt x="1493391" y="63650"/>
                </a:lnTo>
                <a:lnTo>
                  <a:pt x="1506074" y="12908"/>
                </a:lnTo>
                <a:lnTo>
                  <a:pt x="1510391" y="827"/>
                </a:lnTo>
                <a:lnTo>
                  <a:pt x="1763776" y="5220"/>
                </a:lnTo>
                <a:close/>
              </a:path>
              <a:path w="4448810" h="4711700">
                <a:moveTo>
                  <a:pt x="3344244" y="5871"/>
                </a:moveTo>
                <a:lnTo>
                  <a:pt x="3274294" y="83845"/>
                </a:lnTo>
                <a:lnTo>
                  <a:pt x="3204572" y="161940"/>
                </a:lnTo>
                <a:lnTo>
                  <a:pt x="3169682" y="200973"/>
                </a:lnTo>
                <a:lnTo>
                  <a:pt x="3140692" y="228758"/>
                </a:lnTo>
                <a:lnTo>
                  <a:pt x="3105749" y="267763"/>
                </a:lnTo>
                <a:lnTo>
                  <a:pt x="3070776" y="306751"/>
                </a:lnTo>
                <a:lnTo>
                  <a:pt x="3035768" y="345721"/>
                </a:lnTo>
                <a:lnTo>
                  <a:pt x="3000721" y="384671"/>
                </a:lnTo>
                <a:lnTo>
                  <a:pt x="2965632" y="423598"/>
                </a:lnTo>
                <a:lnTo>
                  <a:pt x="2930498" y="462502"/>
                </a:lnTo>
                <a:lnTo>
                  <a:pt x="2895314" y="501379"/>
                </a:lnTo>
                <a:lnTo>
                  <a:pt x="2860078" y="540229"/>
                </a:lnTo>
                <a:lnTo>
                  <a:pt x="2830709" y="567815"/>
                </a:lnTo>
                <a:lnTo>
                  <a:pt x="2795058" y="606445"/>
                </a:lnTo>
                <a:lnTo>
                  <a:pt x="2758950" y="644836"/>
                </a:lnTo>
                <a:lnTo>
                  <a:pt x="2722476" y="683033"/>
                </a:lnTo>
                <a:lnTo>
                  <a:pt x="2685724" y="721083"/>
                </a:lnTo>
                <a:lnTo>
                  <a:pt x="2648784" y="759034"/>
                </a:lnTo>
                <a:lnTo>
                  <a:pt x="2574695" y="834827"/>
                </a:lnTo>
                <a:lnTo>
                  <a:pt x="2537725" y="872762"/>
                </a:lnTo>
                <a:lnTo>
                  <a:pt x="2500924" y="910786"/>
                </a:lnTo>
                <a:lnTo>
                  <a:pt x="2464380" y="948947"/>
                </a:lnTo>
                <a:lnTo>
                  <a:pt x="2428183" y="987290"/>
                </a:lnTo>
                <a:lnTo>
                  <a:pt x="2392254" y="1025774"/>
                </a:lnTo>
                <a:lnTo>
                  <a:pt x="2356732" y="1064473"/>
                </a:lnTo>
                <a:lnTo>
                  <a:pt x="2321537" y="1103344"/>
                </a:lnTo>
                <a:lnTo>
                  <a:pt x="2286585" y="1142344"/>
                </a:lnTo>
                <a:lnTo>
                  <a:pt x="2251797" y="1181430"/>
                </a:lnTo>
                <a:lnTo>
                  <a:pt x="2182383" y="1259687"/>
                </a:lnTo>
                <a:lnTo>
                  <a:pt x="2147594" y="1298773"/>
                </a:lnTo>
                <a:lnTo>
                  <a:pt x="2112643" y="1337773"/>
                </a:lnTo>
                <a:lnTo>
                  <a:pt x="2105619" y="1348427"/>
                </a:lnTo>
                <a:lnTo>
                  <a:pt x="2099695" y="1359661"/>
                </a:lnTo>
                <a:lnTo>
                  <a:pt x="1785265" y="1193861"/>
                </a:lnTo>
                <a:lnTo>
                  <a:pt x="1803574" y="1174801"/>
                </a:lnTo>
                <a:lnTo>
                  <a:pt x="1840149" y="1151014"/>
                </a:lnTo>
                <a:lnTo>
                  <a:pt x="1924248" y="1080500"/>
                </a:lnTo>
                <a:lnTo>
                  <a:pt x="1966588" y="1045396"/>
                </a:lnTo>
                <a:lnTo>
                  <a:pt x="2009614" y="1010654"/>
                </a:lnTo>
                <a:lnTo>
                  <a:pt x="2046689" y="987132"/>
                </a:lnTo>
                <a:lnTo>
                  <a:pt x="2089150" y="952092"/>
                </a:lnTo>
                <a:lnTo>
                  <a:pt x="2131128" y="916797"/>
                </a:lnTo>
                <a:lnTo>
                  <a:pt x="2166753" y="892510"/>
                </a:lnTo>
                <a:lnTo>
                  <a:pt x="2207928" y="856792"/>
                </a:lnTo>
                <a:lnTo>
                  <a:pt x="2248784" y="820905"/>
                </a:lnTo>
                <a:lnTo>
                  <a:pt x="2289376" y="784880"/>
                </a:lnTo>
                <a:lnTo>
                  <a:pt x="2323835" y="759978"/>
                </a:lnTo>
                <a:lnTo>
                  <a:pt x="2364063" y="723760"/>
                </a:lnTo>
                <a:lnTo>
                  <a:pt x="2404191" y="687490"/>
                </a:lnTo>
                <a:lnTo>
                  <a:pt x="2478442" y="626141"/>
                </a:lnTo>
                <a:lnTo>
                  <a:pt x="2518599" y="589886"/>
                </a:lnTo>
                <a:lnTo>
                  <a:pt x="2558875" y="553693"/>
                </a:lnTo>
                <a:lnTo>
                  <a:pt x="2599325" y="517593"/>
                </a:lnTo>
                <a:lnTo>
                  <a:pt x="2640004" y="481613"/>
                </a:lnTo>
                <a:lnTo>
                  <a:pt x="2674512" y="456737"/>
                </a:lnTo>
                <a:lnTo>
                  <a:pt x="2715025" y="420670"/>
                </a:lnTo>
                <a:lnTo>
                  <a:pt x="2749687" y="395875"/>
                </a:lnTo>
                <a:lnTo>
                  <a:pt x="2831038" y="323912"/>
                </a:lnTo>
                <a:lnTo>
                  <a:pt x="2865861" y="299201"/>
                </a:lnTo>
                <a:lnTo>
                  <a:pt x="2906643" y="263276"/>
                </a:lnTo>
                <a:lnTo>
                  <a:pt x="2982349" y="202694"/>
                </a:lnTo>
                <a:lnTo>
                  <a:pt x="3098898" y="106219"/>
                </a:lnTo>
                <a:lnTo>
                  <a:pt x="3139692" y="70299"/>
                </a:lnTo>
                <a:lnTo>
                  <a:pt x="3174531" y="45598"/>
                </a:lnTo>
                <a:lnTo>
                  <a:pt x="3224197" y="0"/>
                </a:lnTo>
                <a:lnTo>
                  <a:pt x="3344244" y="5871"/>
                </a:lnTo>
                <a:close/>
              </a:path>
              <a:path w="4448810" h="4711700">
                <a:moveTo>
                  <a:pt x="4397572" y="1178661"/>
                </a:moveTo>
                <a:lnTo>
                  <a:pt x="4448424" y="1205476"/>
                </a:lnTo>
                <a:lnTo>
                  <a:pt x="4444271" y="1217643"/>
                </a:lnTo>
                <a:lnTo>
                  <a:pt x="4444597" y="1217815"/>
                </a:lnTo>
                <a:lnTo>
                  <a:pt x="4437660" y="1228514"/>
                </a:lnTo>
                <a:lnTo>
                  <a:pt x="4434961" y="1227092"/>
                </a:lnTo>
                <a:lnTo>
                  <a:pt x="4425824" y="1236631"/>
                </a:lnTo>
                <a:lnTo>
                  <a:pt x="4421992" y="1234610"/>
                </a:lnTo>
                <a:lnTo>
                  <a:pt x="4411514" y="1243442"/>
                </a:lnTo>
                <a:lnTo>
                  <a:pt x="4341761" y="1264092"/>
                </a:lnTo>
                <a:lnTo>
                  <a:pt x="4306215" y="1274063"/>
                </a:lnTo>
                <a:lnTo>
                  <a:pt x="4263611" y="1294670"/>
                </a:lnTo>
                <a:lnTo>
                  <a:pt x="4219157" y="1299944"/>
                </a:lnTo>
                <a:lnTo>
                  <a:pt x="4117934" y="1332714"/>
                </a:lnTo>
                <a:lnTo>
                  <a:pt x="4073025" y="1337748"/>
                </a:lnTo>
                <a:lnTo>
                  <a:pt x="3970949" y="1370068"/>
                </a:lnTo>
                <a:lnTo>
                  <a:pt x="3925642" y="1374893"/>
                </a:lnTo>
                <a:lnTo>
                  <a:pt x="3822829" y="1406824"/>
                </a:lnTo>
                <a:lnTo>
                  <a:pt x="3777182" y="1411469"/>
                </a:lnTo>
                <a:lnTo>
                  <a:pt x="3673747" y="1443072"/>
                </a:lnTo>
                <a:lnTo>
                  <a:pt x="3627818" y="1447569"/>
                </a:lnTo>
                <a:lnTo>
                  <a:pt x="3575884" y="1463257"/>
                </a:lnTo>
                <a:lnTo>
                  <a:pt x="3529799" y="1467671"/>
                </a:lnTo>
                <a:lnTo>
                  <a:pt x="3425583" y="1498862"/>
                </a:lnTo>
                <a:lnTo>
                  <a:pt x="3379313" y="1503179"/>
                </a:lnTo>
                <a:lnTo>
                  <a:pt x="3327069" y="1518703"/>
                </a:lnTo>
                <a:lnTo>
                  <a:pt x="3280706" y="1522970"/>
                </a:lnTo>
                <a:lnTo>
                  <a:pt x="3228383" y="1538453"/>
                </a:lnTo>
                <a:lnTo>
                  <a:pt x="3181292" y="1542337"/>
                </a:lnTo>
                <a:lnTo>
                  <a:pt x="3075580" y="1572739"/>
                </a:lnTo>
                <a:lnTo>
                  <a:pt x="3028766" y="1576769"/>
                </a:lnTo>
                <a:lnTo>
                  <a:pt x="2923430" y="1607370"/>
                </a:lnTo>
                <a:lnTo>
                  <a:pt x="2824070" y="1626764"/>
                </a:lnTo>
                <a:lnTo>
                  <a:pt x="2771399" y="1642063"/>
                </a:lnTo>
                <a:lnTo>
                  <a:pt x="2724605" y="1646103"/>
                </a:lnTo>
                <a:lnTo>
                  <a:pt x="2721981" y="1659077"/>
                </a:lnTo>
                <a:lnTo>
                  <a:pt x="2137940" y="1351112"/>
                </a:lnTo>
                <a:lnTo>
                  <a:pt x="2183575" y="1346460"/>
                </a:lnTo>
                <a:lnTo>
                  <a:pt x="2235515" y="1330776"/>
                </a:lnTo>
                <a:lnTo>
                  <a:pt x="2328693" y="1322479"/>
                </a:lnTo>
                <a:lnTo>
                  <a:pt x="2375855" y="1318633"/>
                </a:lnTo>
                <a:lnTo>
                  <a:pt x="2429322" y="1303754"/>
                </a:lnTo>
                <a:lnTo>
                  <a:pt x="2574244" y="1294027"/>
                </a:lnTo>
                <a:lnTo>
                  <a:pt x="2672767" y="1288548"/>
                </a:lnTo>
                <a:lnTo>
                  <a:pt x="2981426" y="1279015"/>
                </a:lnTo>
                <a:lnTo>
                  <a:pt x="3180265" y="1269004"/>
                </a:lnTo>
                <a:lnTo>
                  <a:pt x="3281560" y="1264987"/>
                </a:lnTo>
                <a:lnTo>
                  <a:pt x="3596917" y="1244628"/>
                </a:lnTo>
                <a:lnTo>
                  <a:pt x="3654315" y="1231822"/>
                </a:lnTo>
                <a:lnTo>
                  <a:pt x="3808666" y="1227067"/>
                </a:lnTo>
                <a:lnTo>
                  <a:pt x="3954489" y="1217815"/>
                </a:lnTo>
                <a:lnTo>
                  <a:pt x="4384189" y="1185962"/>
                </a:lnTo>
                <a:lnTo>
                  <a:pt x="4397572" y="1178661"/>
                </a:lnTo>
                <a:close/>
              </a:path>
              <a:path w="4448810" h="4711700">
                <a:moveTo>
                  <a:pt x="4427933" y="1180313"/>
                </a:moveTo>
                <a:lnTo>
                  <a:pt x="4445721" y="1189693"/>
                </a:lnTo>
                <a:lnTo>
                  <a:pt x="4445107" y="1203727"/>
                </a:lnTo>
                <a:lnTo>
                  <a:pt x="4413314" y="1186962"/>
                </a:lnTo>
                <a:lnTo>
                  <a:pt x="4427933" y="1180313"/>
                </a:lnTo>
                <a:close/>
              </a:path>
            </a:pathLst>
          </a:custGeom>
          <a:solidFill>
            <a:srgbClr val="739A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2080036" y="4962260"/>
            <a:ext cx="6820534" cy="1014730"/>
          </a:xfrm>
          <a:custGeom>
            <a:avLst/>
            <a:gdLst/>
            <a:ahLst/>
            <a:cxnLst/>
            <a:rect l="l" t="t" r="r" b="b"/>
            <a:pathLst>
              <a:path w="6820534" h="1014729">
                <a:moveTo>
                  <a:pt x="6620471" y="1014188"/>
                </a:moveTo>
                <a:lnTo>
                  <a:pt x="200024" y="1014188"/>
                </a:lnTo>
                <a:lnTo>
                  <a:pt x="154161" y="1008905"/>
                </a:lnTo>
                <a:lnTo>
                  <a:pt x="112059" y="993857"/>
                </a:lnTo>
                <a:lnTo>
                  <a:pt x="74919" y="970245"/>
                </a:lnTo>
                <a:lnTo>
                  <a:pt x="43943" y="939268"/>
                </a:lnTo>
                <a:lnTo>
                  <a:pt x="20330" y="902129"/>
                </a:lnTo>
                <a:lnTo>
                  <a:pt x="5282" y="860027"/>
                </a:lnTo>
                <a:lnTo>
                  <a:pt x="0" y="814163"/>
                </a:lnTo>
                <a:lnTo>
                  <a:pt x="0" y="200025"/>
                </a:lnTo>
                <a:lnTo>
                  <a:pt x="5282" y="154161"/>
                </a:lnTo>
                <a:lnTo>
                  <a:pt x="20330" y="112059"/>
                </a:lnTo>
                <a:lnTo>
                  <a:pt x="43943" y="74919"/>
                </a:lnTo>
                <a:lnTo>
                  <a:pt x="74919" y="43943"/>
                </a:lnTo>
                <a:lnTo>
                  <a:pt x="112059" y="20330"/>
                </a:lnTo>
                <a:lnTo>
                  <a:pt x="154161" y="5282"/>
                </a:lnTo>
                <a:lnTo>
                  <a:pt x="200024" y="0"/>
                </a:lnTo>
                <a:lnTo>
                  <a:pt x="6620471" y="0"/>
                </a:lnTo>
                <a:lnTo>
                  <a:pt x="6666335" y="5282"/>
                </a:lnTo>
                <a:lnTo>
                  <a:pt x="6708437" y="20330"/>
                </a:lnTo>
                <a:lnTo>
                  <a:pt x="6745577" y="43943"/>
                </a:lnTo>
                <a:lnTo>
                  <a:pt x="6776553" y="74919"/>
                </a:lnTo>
                <a:lnTo>
                  <a:pt x="6800165" y="112059"/>
                </a:lnTo>
                <a:lnTo>
                  <a:pt x="6815213" y="154161"/>
                </a:lnTo>
                <a:lnTo>
                  <a:pt x="6820496" y="200025"/>
                </a:lnTo>
                <a:lnTo>
                  <a:pt x="6820496" y="814163"/>
                </a:lnTo>
                <a:lnTo>
                  <a:pt x="6815213" y="860027"/>
                </a:lnTo>
                <a:lnTo>
                  <a:pt x="6800165" y="902129"/>
                </a:lnTo>
                <a:lnTo>
                  <a:pt x="6776553" y="939268"/>
                </a:lnTo>
                <a:lnTo>
                  <a:pt x="6745577" y="970245"/>
                </a:lnTo>
                <a:lnTo>
                  <a:pt x="6708437" y="993857"/>
                </a:lnTo>
                <a:lnTo>
                  <a:pt x="6666335" y="1008905"/>
                </a:lnTo>
                <a:lnTo>
                  <a:pt x="6620471" y="10141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9689078" y="2395313"/>
            <a:ext cx="6820534" cy="1014730"/>
          </a:xfrm>
          <a:custGeom>
            <a:avLst/>
            <a:gdLst/>
            <a:ahLst/>
            <a:cxnLst/>
            <a:rect l="l" t="t" r="r" b="b"/>
            <a:pathLst>
              <a:path w="6820534" h="1014729">
                <a:moveTo>
                  <a:pt x="6620470" y="1014188"/>
                </a:moveTo>
                <a:lnTo>
                  <a:pt x="200024" y="1014188"/>
                </a:lnTo>
                <a:lnTo>
                  <a:pt x="154161" y="1008905"/>
                </a:lnTo>
                <a:lnTo>
                  <a:pt x="112059" y="993857"/>
                </a:lnTo>
                <a:lnTo>
                  <a:pt x="74919" y="970245"/>
                </a:lnTo>
                <a:lnTo>
                  <a:pt x="43943" y="939268"/>
                </a:lnTo>
                <a:lnTo>
                  <a:pt x="20330" y="902129"/>
                </a:lnTo>
                <a:lnTo>
                  <a:pt x="5282" y="860027"/>
                </a:lnTo>
                <a:lnTo>
                  <a:pt x="0" y="814163"/>
                </a:lnTo>
                <a:lnTo>
                  <a:pt x="0" y="200024"/>
                </a:lnTo>
                <a:lnTo>
                  <a:pt x="5282" y="154161"/>
                </a:lnTo>
                <a:lnTo>
                  <a:pt x="20330" y="112059"/>
                </a:lnTo>
                <a:lnTo>
                  <a:pt x="43943" y="74919"/>
                </a:lnTo>
                <a:lnTo>
                  <a:pt x="74919" y="43943"/>
                </a:lnTo>
                <a:lnTo>
                  <a:pt x="112059" y="20330"/>
                </a:lnTo>
                <a:lnTo>
                  <a:pt x="154161" y="5282"/>
                </a:lnTo>
                <a:lnTo>
                  <a:pt x="200024" y="0"/>
                </a:lnTo>
                <a:lnTo>
                  <a:pt x="6620470" y="0"/>
                </a:lnTo>
                <a:lnTo>
                  <a:pt x="6666334" y="5282"/>
                </a:lnTo>
                <a:lnTo>
                  <a:pt x="6708437" y="20330"/>
                </a:lnTo>
                <a:lnTo>
                  <a:pt x="6745576" y="43943"/>
                </a:lnTo>
                <a:lnTo>
                  <a:pt x="6776552" y="74919"/>
                </a:lnTo>
                <a:lnTo>
                  <a:pt x="6800165" y="112059"/>
                </a:lnTo>
                <a:lnTo>
                  <a:pt x="6815212" y="154161"/>
                </a:lnTo>
                <a:lnTo>
                  <a:pt x="6820495" y="200024"/>
                </a:lnTo>
                <a:lnTo>
                  <a:pt x="6820495" y="814163"/>
                </a:lnTo>
                <a:lnTo>
                  <a:pt x="6815212" y="860027"/>
                </a:lnTo>
                <a:lnTo>
                  <a:pt x="6800165" y="902129"/>
                </a:lnTo>
                <a:lnTo>
                  <a:pt x="6776552" y="939268"/>
                </a:lnTo>
                <a:lnTo>
                  <a:pt x="6745576" y="970245"/>
                </a:lnTo>
                <a:lnTo>
                  <a:pt x="6708437" y="993857"/>
                </a:lnTo>
                <a:lnTo>
                  <a:pt x="6666334" y="1008905"/>
                </a:lnTo>
                <a:lnTo>
                  <a:pt x="6620470" y="10141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9689173" y="3764236"/>
            <a:ext cx="6820534" cy="1014730"/>
          </a:xfrm>
          <a:custGeom>
            <a:avLst/>
            <a:gdLst/>
            <a:ahLst/>
            <a:cxnLst/>
            <a:rect l="l" t="t" r="r" b="b"/>
            <a:pathLst>
              <a:path w="6820534" h="1014729">
                <a:moveTo>
                  <a:pt x="6620470" y="1014188"/>
                </a:moveTo>
                <a:lnTo>
                  <a:pt x="200024" y="1014188"/>
                </a:lnTo>
                <a:lnTo>
                  <a:pt x="154161" y="1008905"/>
                </a:lnTo>
                <a:lnTo>
                  <a:pt x="112059" y="993857"/>
                </a:lnTo>
                <a:lnTo>
                  <a:pt x="74919" y="970244"/>
                </a:lnTo>
                <a:lnTo>
                  <a:pt x="43943" y="939268"/>
                </a:lnTo>
                <a:lnTo>
                  <a:pt x="20330" y="902128"/>
                </a:lnTo>
                <a:lnTo>
                  <a:pt x="5282" y="860026"/>
                </a:lnTo>
                <a:lnTo>
                  <a:pt x="0" y="814163"/>
                </a:lnTo>
                <a:lnTo>
                  <a:pt x="0" y="200024"/>
                </a:lnTo>
                <a:lnTo>
                  <a:pt x="5282" y="154161"/>
                </a:lnTo>
                <a:lnTo>
                  <a:pt x="20330" y="112059"/>
                </a:lnTo>
                <a:lnTo>
                  <a:pt x="43943" y="74919"/>
                </a:lnTo>
                <a:lnTo>
                  <a:pt x="74919" y="43943"/>
                </a:lnTo>
                <a:lnTo>
                  <a:pt x="112059" y="20330"/>
                </a:lnTo>
                <a:lnTo>
                  <a:pt x="154161" y="5282"/>
                </a:lnTo>
                <a:lnTo>
                  <a:pt x="200024" y="0"/>
                </a:lnTo>
                <a:lnTo>
                  <a:pt x="6620470" y="0"/>
                </a:lnTo>
                <a:lnTo>
                  <a:pt x="6666335" y="5282"/>
                </a:lnTo>
                <a:lnTo>
                  <a:pt x="6708437" y="20330"/>
                </a:lnTo>
                <a:lnTo>
                  <a:pt x="6745576" y="43943"/>
                </a:lnTo>
                <a:lnTo>
                  <a:pt x="6776553" y="74919"/>
                </a:lnTo>
                <a:lnTo>
                  <a:pt x="6800165" y="112059"/>
                </a:lnTo>
                <a:lnTo>
                  <a:pt x="6815213" y="154161"/>
                </a:lnTo>
                <a:lnTo>
                  <a:pt x="6820495" y="200024"/>
                </a:lnTo>
                <a:lnTo>
                  <a:pt x="6820495" y="814163"/>
                </a:lnTo>
                <a:lnTo>
                  <a:pt x="6815213" y="860026"/>
                </a:lnTo>
                <a:lnTo>
                  <a:pt x="6800165" y="902128"/>
                </a:lnTo>
                <a:lnTo>
                  <a:pt x="6776553" y="939268"/>
                </a:lnTo>
                <a:lnTo>
                  <a:pt x="6745576" y="970244"/>
                </a:lnTo>
                <a:lnTo>
                  <a:pt x="6708437" y="993857"/>
                </a:lnTo>
                <a:lnTo>
                  <a:pt x="6666335" y="1008905"/>
                </a:lnTo>
                <a:lnTo>
                  <a:pt x="6620470" y="10141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2080036" y="6300480"/>
            <a:ext cx="6820534" cy="1014730"/>
          </a:xfrm>
          <a:custGeom>
            <a:avLst/>
            <a:gdLst/>
            <a:ahLst/>
            <a:cxnLst/>
            <a:rect l="l" t="t" r="r" b="b"/>
            <a:pathLst>
              <a:path w="6820534" h="1014729">
                <a:moveTo>
                  <a:pt x="6620471" y="1014188"/>
                </a:moveTo>
                <a:lnTo>
                  <a:pt x="200024" y="1014188"/>
                </a:lnTo>
                <a:lnTo>
                  <a:pt x="154161" y="1008905"/>
                </a:lnTo>
                <a:lnTo>
                  <a:pt x="112059" y="993857"/>
                </a:lnTo>
                <a:lnTo>
                  <a:pt x="74919" y="970245"/>
                </a:lnTo>
                <a:lnTo>
                  <a:pt x="43943" y="939268"/>
                </a:lnTo>
                <a:lnTo>
                  <a:pt x="20330" y="902129"/>
                </a:lnTo>
                <a:lnTo>
                  <a:pt x="5282" y="860027"/>
                </a:lnTo>
                <a:lnTo>
                  <a:pt x="0" y="814163"/>
                </a:lnTo>
                <a:lnTo>
                  <a:pt x="0" y="200024"/>
                </a:lnTo>
                <a:lnTo>
                  <a:pt x="5282" y="154161"/>
                </a:lnTo>
                <a:lnTo>
                  <a:pt x="20330" y="112059"/>
                </a:lnTo>
                <a:lnTo>
                  <a:pt x="43943" y="74919"/>
                </a:lnTo>
                <a:lnTo>
                  <a:pt x="74919" y="43943"/>
                </a:lnTo>
                <a:lnTo>
                  <a:pt x="112059" y="20330"/>
                </a:lnTo>
                <a:lnTo>
                  <a:pt x="154161" y="5282"/>
                </a:lnTo>
                <a:lnTo>
                  <a:pt x="200024" y="0"/>
                </a:lnTo>
                <a:lnTo>
                  <a:pt x="6620471" y="0"/>
                </a:lnTo>
                <a:lnTo>
                  <a:pt x="6666335" y="5282"/>
                </a:lnTo>
                <a:lnTo>
                  <a:pt x="6708437" y="20330"/>
                </a:lnTo>
                <a:lnTo>
                  <a:pt x="6745577" y="43943"/>
                </a:lnTo>
                <a:lnTo>
                  <a:pt x="6776553" y="74919"/>
                </a:lnTo>
                <a:lnTo>
                  <a:pt x="6800165" y="112059"/>
                </a:lnTo>
                <a:lnTo>
                  <a:pt x="6815213" y="154161"/>
                </a:lnTo>
                <a:lnTo>
                  <a:pt x="6820496" y="200024"/>
                </a:lnTo>
                <a:lnTo>
                  <a:pt x="6820496" y="814163"/>
                </a:lnTo>
                <a:lnTo>
                  <a:pt x="6815213" y="860027"/>
                </a:lnTo>
                <a:lnTo>
                  <a:pt x="6800165" y="902129"/>
                </a:lnTo>
                <a:lnTo>
                  <a:pt x="6776553" y="939268"/>
                </a:lnTo>
                <a:lnTo>
                  <a:pt x="6745577" y="970245"/>
                </a:lnTo>
                <a:lnTo>
                  <a:pt x="6708437" y="993857"/>
                </a:lnTo>
                <a:lnTo>
                  <a:pt x="6666335" y="1008905"/>
                </a:lnTo>
                <a:lnTo>
                  <a:pt x="6620471" y="10141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9672091" y="1028700"/>
            <a:ext cx="6820534" cy="1014730"/>
          </a:xfrm>
          <a:custGeom>
            <a:avLst/>
            <a:gdLst/>
            <a:ahLst/>
            <a:cxnLst/>
            <a:rect l="l" t="t" r="r" b="b"/>
            <a:pathLst>
              <a:path w="6820534" h="1014730">
                <a:moveTo>
                  <a:pt x="6620471" y="1014188"/>
                </a:moveTo>
                <a:lnTo>
                  <a:pt x="200024" y="1014188"/>
                </a:lnTo>
                <a:lnTo>
                  <a:pt x="154161" y="1008905"/>
                </a:lnTo>
                <a:lnTo>
                  <a:pt x="112059" y="993857"/>
                </a:lnTo>
                <a:lnTo>
                  <a:pt x="74919" y="970244"/>
                </a:lnTo>
                <a:lnTo>
                  <a:pt x="43943" y="939268"/>
                </a:lnTo>
                <a:lnTo>
                  <a:pt x="20330" y="902129"/>
                </a:lnTo>
                <a:lnTo>
                  <a:pt x="5282" y="860027"/>
                </a:lnTo>
                <a:lnTo>
                  <a:pt x="0" y="814163"/>
                </a:lnTo>
                <a:lnTo>
                  <a:pt x="0" y="200024"/>
                </a:lnTo>
                <a:lnTo>
                  <a:pt x="5282" y="154161"/>
                </a:lnTo>
                <a:lnTo>
                  <a:pt x="20330" y="112059"/>
                </a:lnTo>
                <a:lnTo>
                  <a:pt x="43943" y="74919"/>
                </a:lnTo>
                <a:lnTo>
                  <a:pt x="74919" y="43943"/>
                </a:lnTo>
                <a:lnTo>
                  <a:pt x="112059" y="20330"/>
                </a:lnTo>
                <a:lnTo>
                  <a:pt x="154161" y="5282"/>
                </a:lnTo>
                <a:lnTo>
                  <a:pt x="200024" y="0"/>
                </a:lnTo>
                <a:lnTo>
                  <a:pt x="6620471" y="0"/>
                </a:lnTo>
                <a:lnTo>
                  <a:pt x="6666335" y="5282"/>
                </a:lnTo>
                <a:lnTo>
                  <a:pt x="6708437" y="20330"/>
                </a:lnTo>
                <a:lnTo>
                  <a:pt x="6745576" y="43943"/>
                </a:lnTo>
                <a:lnTo>
                  <a:pt x="6776553" y="74919"/>
                </a:lnTo>
                <a:lnTo>
                  <a:pt x="6800165" y="112059"/>
                </a:lnTo>
                <a:lnTo>
                  <a:pt x="6815213" y="154161"/>
                </a:lnTo>
                <a:lnTo>
                  <a:pt x="6820496" y="200024"/>
                </a:lnTo>
                <a:lnTo>
                  <a:pt x="6820496" y="814163"/>
                </a:lnTo>
                <a:lnTo>
                  <a:pt x="6815213" y="860027"/>
                </a:lnTo>
                <a:lnTo>
                  <a:pt x="6800165" y="902129"/>
                </a:lnTo>
                <a:lnTo>
                  <a:pt x="6776553" y="939268"/>
                </a:lnTo>
                <a:lnTo>
                  <a:pt x="6745576" y="970244"/>
                </a:lnTo>
                <a:lnTo>
                  <a:pt x="6708437" y="993857"/>
                </a:lnTo>
                <a:lnTo>
                  <a:pt x="6666335" y="1008905"/>
                </a:lnTo>
                <a:lnTo>
                  <a:pt x="6620471" y="10141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063899" y="5069607"/>
            <a:ext cx="762000" cy="697865"/>
          </a:xfrm>
          <a:custGeom>
            <a:avLst/>
            <a:gdLst/>
            <a:ahLst/>
            <a:cxnLst/>
            <a:rect l="l" t="t" r="r" b="b"/>
            <a:pathLst>
              <a:path w="762000" h="697864">
                <a:moveTo>
                  <a:pt x="593023" y="697690"/>
                </a:moveTo>
                <a:lnTo>
                  <a:pt x="556840" y="684278"/>
                </a:lnTo>
                <a:lnTo>
                  <a:pt x="521568" y="652328"/>
                </a:lnTo>
                <a:lnTo>
                  <a:pt x="512415" y="643768"/>
                </a:lnTo>
                <a:lnTo>
                  <a:pt x="488764" y="622423"/>
                </a:lnTo>
                <a:lnTo>
                  <a:pt x="465507" y="600631"/>
                </a:lnTo>
                <a:lnTo>
                  <a:pt x="442628" y="578429"/>
                </a:lnTo>
                <a:lnTo>
                  <a:pt x="418097" y="553838"/>
                </a:lnTo>
                <a:lnTo>
                  <a:pt x="416270" y="553290"/>
                </a:lnTo>
                <a:lnTo>
                  <a:pt x="413711" y="554387"/>
                </a:lnTo>
                <a:lnTo>
                  <a:pt x="408044" y="556946"/>
                </a:lnTo>
                <a:lnTo>
                  <a:pt x="402378" y="559322"/>
                </a:lnTo>
                <a:lnTo>
                  <a:pt x="396894" y="562612"/>
                </a:lnTo>
                <a:lnTo>
                  <a:pt x="372401" y="577600"/>
                </a:lnTo>
                <a:lnTo>
                  <a:pt x="360035" y="584820"/>
                </a:lnTo>
                <a:lnTo>
                  <a:pt x="311374" y="611690"/>
                </a:lnTo>
                <a:lnTo>
                  <a:pt x="276622" y="634081"/>
                </a:lnTo>
                <a:lnTo>
                  <a:pt x="255950" y="647333"/>
                </a:lnTo>
                <a:lnTo>
                  <a:pt x="213852" y="672534"/>
                </a:lnTo>
                <a:lnTo>
                  <a:pt x="178283" y="691475"/>
                </a:lnTo>
                <a:lnTo>
                  <a:pt x="160245" y="696131"/>
                </a:lnTo>
                <a:lnTo>
                  <a:pt x="151551" y="693623"/>
                </a:lnTo>
                <a:lnTo>
                  <a:pt x="145394" y="687071"/>
                </a:lnTo>
                <a:lnTo>
                  <a:pt x="142458" y="676853"/>
                </a:lnTo>
                <a:lnTo>
                  <a:pt x="142275" y="668993"/>
                </a:lnTo>
                <a:lnTo>
                  <a:pt x="142823" y="661316"/>
                </a:lnTo>
                <a:lnTo>
                  <a:pt x="141544" y="654736"/>
                </a:lnTo>
                <a:lnTo>
                  <a:pt x="152979" y="607471"/>
                </a:lnTo>
                <a:lnTo>
                  <a:pt x="158863" y="588910"/>
                </a:lnTo>
                <a:lnTo>
                  <a:pt x="164540" y="570315"/>
                </a:lnTo>
                <a:lnTo>
                  <a:pt x="173323" y="535605"/>
                </a:lnTo>
                <a:lnTo>
                  <a:pt x="177986" y="520023"/>
                </a:lnTo>
                <a:lnTo>
                  <a:pt x="183027" y="504578"/>
                </a:lnTo>
                <a:lnTo>
                  <a:pt x="188154" y="489132"/>
                </a:lnTo>
                <a:lnTo>
                  <a:pt x="191067" y="479582"/>
                </a:lnTo>
                <a:lnTo>
                  <a:pt x="193637" y="469894"/>
                </a:lnTo>
                <a:lnTo>
                  <a:pt x="196071" y="460138"/>
                </a:lnTo>
                <a:lnTo>
                  <a:pt x="198573" y="450382"/>
                </a:lnTo>
                <a:lnTo>
                  <a:pt x="199487" y="447457"/>
                </a:lnTo>
                <a:lnTo>
                  <a:pt x="198938" y="445264"/>
                </a:lnTo>
                <a:lnTo>
                  <a:pt x="196379" y="443802"/>
                </a:lnTo>
                <a:lnTo>
                  <a:pt x="186732" y="436802"/>
                </a:lnTo>
                <a:lnTo>
                  <a:pt x="178009" y="428790"/>
                </a:lnTo>
                <a:lnTo>
                  <a:pt x="169698" y="420334"/>
                </a:lnTo>
                <a:lnTo>
                  <a:pt x="161284" y="411997"/>
                </a:lnTo>
                <a:lnTo>
                  <a:pt x="148921" y="400679"/>
                </a:lnTo>
                <a:lnTo>
                  <a:pt x="136266" y="389720"/>
                </a:lnTo>
                <a:lnTo>
                  <a:pt x="123371" y="379070"/>
                </a:lnTo>
                <a:lnTo>
                  <a:pt x="110287" y="368677"/>
                </a:lnTo>
                <a:lnTo>
                  <a:pt x="97855" y="358624"/>
                </a:lnTo>
                <a:lnTo>
                  <a:pt x="61484" y="327368"/>
                </a:lnTo>
                <a:lnTo>
                  <a:pt x="32567" y="300687"/>
                </a:lnTo>
                <a:lnTo>
                  <a:pt x="11766" y="274908"/>
                </a:lnTo>
                <a:lnTo>
                  <a:pt x="10670" y="272349"/>
                </a:lnTo>
                <a:lnTo>
                  <a:pt x="8476" y="270521"/>
                </a:lnTo>
                <a:lnTo>
                  <a:pt x="6648" y="268511"/>
                </a:lnTo>
                <a:lnTo>
                  <a:pt x="2099" y="261716"/>
                </a:lnTo>
                <a:lnTo>
                  <a:pt x="0" y="254185"/>
                </a:lnTo>
                <a:lnTo>
                  <a:pt x="402" y="246688"/>
                </a:lnTo>
                <a:lnTo>
                  <a:pt x="24744" y="228481"/>
                </a:lnTo>
                <a:lnTo>
                  <a:pt x="34980" y="228481"/>
                </a:lnTo>
                <a:lnTo>
                  <a:pt x="37173" y="228298"/>
                </a:lnTo>
                <a:lnTo>
                  <a:pt x="79762" y="221901"/>
                </a:lnTo>
                <a:lnTo>
                  <a:pt x="122534" y="221387"/>
                </a:lnTo>
                <a:lnTo>
                  <a:pt x="145702" y="221304"/>
                </a:lnTo>
                <a:lnTo>
                  <a:pt x="154613" y="221238"/>
                </a:lnTo>
                <a:lnTo>
                  <a:pt x="205244" y="222769"/>
                </a:lnTo>
                <a:lnTo>
                  <a:pt x="245731" y="224642"/>
                </a:lnTo>
                <a:lnTo>
                  <a:pt x="253408" y="226105"/>
                </a:lnTo>
                <a:lnTo>
                  <a:pt x="261085" y="227384"/>
                </a:lnTo>
                <a:lnTo>
                  <a:pt x="262913" y="227567"/>
                </a:lnTo>
                <a:lnTo>
                  <a:pt x="264010" y="227384"/>
                </a:lnTo>
                <a:lnTo>
                  <a:pt x="264558" y="225556"/>
                </a:lnTo>
                <a:lnTo>
                  <a:pt x="268631" y="215240"/>
                </a:lnTo>
                <a:lnTo>
                  <a:pt x="273423" y="205267"/>
                </a:lnTo>
                <a:lnTo>
                  <a:pt x="278490" y="195431"/>
                </a:lnTo>
                <a:lnTo>
                  <a:pt x="283385" y="185526"/>
                </a:lnTo>
                <a:lnTo>
                  <a:pt x="288897" y="173531"/>
                </a:lnTo>
                <a:lnTo>
                  <a:pt x="294169" y="161399"/>
                </a:lnTo>
                <a:lnTo>
                  <a:pt x="299167" y="149129"/>
                </a:lnTo>
                <a:lnTo>
                  <a:pt x="313147" y="112178"/>
                </a:lnTo>
                <a:lnTo>
                  <a:pt x="322935" y="87873"/>
                </a:lnTo>
                <a:lnTo>
                  <a:pt x="344070" y="39847"/>
                </a:lnTo>
                <a:lnTo>
                  <a:pt x="366315" y="3798"/>
                </a:lnTo>
                <a:lnTo>
                  <a:pt x="377359" y="0"/>
                </a:lnTo>
                <a:lnTo>
                  <a:pt x="388712" y="2370"/>
                </a:lnTo>
                <a:lnTo>
                  <a:pt x="416270" y="36557"/>
                </a:lnTo>
                <a:lnTo>
                  <a:pt x="427371" y="62975"/>
                </a:lnTo>
                <a:lnTo>
                  <a:pt x="439004" y="89153"/>
                </a:lnTo>
                <a:lnTo>
                  <a:pt x="462149" y="141475"/>
                </a:lnTo>
                <a:lnTo>
                  <a:pt x="478417" y="182099"/>
                </a:lnTo>
                <a:lnTo>
                  <a:pt x="494136" y="222997"/>
                </a:lnTo>
                <a:lnTo>
                  <a:pt x="495416" y="226470"/>
                </a:lnTo>
                <a:lnTo>
                  <a:pt x="497061" y="228115"/>
                </a:lnTo>
                <a:lnTo>
                  <a:pt x="512643" y="230183"/>
                </a:lnTo>
                <a:lnTo>
                  <a:pt x="524021" y="231908"/>
                </a:lnTo>
                <a:lnTo>
                  <a:pt x="535400" y="233702"/>
                </a:lnTo>
                <a:lnTo>
                  <a:pt x="546778" y="235427"/>
                </a:lnTo>
                <a:lnTo>
                  <a:pt x="606320" y="239034"/>
                </a:lnTo>
                <a:lnTo>
                  <a:pt x="617699" y="239631"/>
                </a:lnTo>
                <a:lnTo>
                  <a:pt x="630174" y="240570"/>
                </a:lnTo>
                <a:lnTo>
                  <a:pt x="655124" y="242792"/>
                </a:lnTo>
                <a:lnTo>
                  <a:pt x="667599" y="243835"/>
                </a:lnTo>
                <a:lnTo>
                  <a:pt x="673265" y="244200"/>
                </a:lnTo>
                <a:lnTo>
                  <a:pt x="678932" y="245297"/>
                </a:lnTo>
                <a:lnTo>
                  <a:pt x="692092" y="243652"/>
                </a:lnTo>
                <a:lnTo>
                  <a:pt x="698855" y="246577"/>
                </a:lnTo>
                <a:lnTo>
                  <a:pt x="705801" y="248039"/>
                </a:lnTo>
                <a:lnTo>
                  <a:pt x="715149" y="249952"/>
                </a:lnTo>
                <a:lnTo>
                  <a:pt x="724514" y="251969"/>
                </a:lnTo>
                <a:lnTo>
                  <a:pt x="759174" y="270339"/>
                </a:lnTo>
                <a:lnTo>
                  <a:pt x="761848" y="282699"/>
                </a:lnTo>
                <a:lnTo>
                  <a:pt x="760177" y="288563"/>
                </a:lnTo>
                <a:lnTo>
                  <a:pt x="729563" y="316583"/>
                </a:lnTo>
                <a:lnTo>
                  <a:pt x="674294" y="349439"/>
                </a:lnTo>
                <a:lnTo>
                  <a:pt x="645845" y="364496"/>
                </a:lnTo>
                <a:lnTo>
                  <a:pt x="617516" y="379827"/>
                </a:lnTo>
                <a:lnTo>
                  <a:pt x="607508" y="385505"/>
                </a:lnTo>
                <a:lnTo>
                  <a:pt x="587493" y="396997"/>
                </a:lnTo>
                <a:lnTo>
                  <a:pt x="574561" y="404320"/>
                </a:lnTo>
                <a:lnTo>
                  <a:pt x="573648" y="405782"/>
                </a:lnTo>
                <a:lnTo>
                  <a:pt x="574927" y="409072"/>
                </a:lnTo>
                <a:lnTo>
                  <a:pt x="581016" y="427280"/>
                </a:lnTo>
                <a:lnTo>
                  <a:pt x="588602" y="464722"/>
                </a:lnTo>
                <a:lnTo>
                  <a:pt x="594202" y="507808"/>
                </a:lnTo>
                <a:lnTo>
                  <a:pt x="600011" y="556263"/>
                </a:lnTo>
                <a:lnTo>
                  <a:pt x="604464" y="596156"/>
                </a:lnTo>
                <a:lnTo>
                  <a:pt x="606669" y="627486"/>
                </a:lnTo>
                <a:lnTo>
                  <a:pt x="606366" y="643220"/>
                </a:lnTo>
                <a:lnTo>
                  <a:pt x="606295" y="650180"/>
                </a:lnTo>
                <a:lnTo>
                  <a:pt x="606754" y="657089"/>
                </a:lnTo>
                <a:lnTo>
                  <a:pt x="607523" y="663963"/>
                </a:lnTo>
                <a:lnTo>
                  <a:pt x="608377" y="670821"/>
                </a:lnTo>
                <a:lnTo>
                  <a:pt x="608517" y="679229"/>
                </a:lnTo>
                <a:lnTo>
                  <a:pt x="606754" y="686266"/>
                </a:lnTo>
                <a:lnTo>
                  <a:pt x="603107" y="691795"/>
                </a:lnTo>
                <a:lnTo>
                  <a:pt x="597592" y="695679"/>
                </a:lnTo>
                <a:lnTo>
                  <a:pt x="593023" y="697690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8623063" y="2583862"/>
            <a:ext cx="762000" cy="697865"/>
          </a:xfrm>
          <a:custGeom>
            <a:avLst/>
            <a:gdLst/>
            <a:ahLst/>
            <a:cxnLst/>
            <a:rect l="l" t="t" r="r" b="b"/>
            <a:pathLst>
              <a:path w="762000" h="697864">
                <a:moveTo>
                  <a:pt x="593023" y="697690"/>
                </a:moveTo>
                <a:lnTo>
                  <a:pt x="556840" y="684278"/>
                </a:lnTo>
                <a:lnTo>
                  <a:pt x="521568" y="652328"/>
                </a:lnTo>
                <a:lnTo>
                  <a:pt x="512415" y="643768"/>
                </a:lnTo>
                <a:lnTo>
                  <a:pt x="488764" y="622423"/>
                </a:lnTo>
                <a:lnTo>
                  <a:pt x="465507" y="600631"/>
                </a:lnTo>
                <a:lnTo>
                  <a:pt x="442628" y="578429"/>
                </a:lnTo>
                <a:lnTo>
                  <a:pt x="418097" y="553838"/>
                </a:lnTo>
                <a:lnTo>
                  <a:pt x="416270" y="553290"/>
                </a:lnTo>
                <a:lnTo>
                  <a:pt x="413711" y="554387"/>
                </a:lnTo>
                <a:lnTo>
                  <a:pt x="408044" y="556946"/>
                </a:lnTo>
                <a:lnTo>
                  <a:pt x="402378" y="559322"/>
                </a:lnTo>
                <a:lnTo>
                  <a:pt x="396894" y="562612"/>
                </a:lnTo>
                <a:lnTo>
                  <a:pt x="372401" y="577600"/>
                </a:lnTo>
                <a:lnTo>
                  <a:pt x="360035" y="584820"/>
                </a:lnTo>
                <a:lnTo>
                  <a:pt x="311374" y="611690"/>
                </a:lnTo>
                <a:lnTo>
                  <a:pt x="276622" y="634081"/>
                </a:lnTo>
                <a:lnTo>
                  <a:pt x="255950" y="647333"/>
                </a:lnTo>
                <a:lnTo>
                  <a:pt x="213852" y="672534"/>
                </a:lnTo>
                <a:lnTo>
                  <a:pt x="178283" y="691475"/>
                </a:lnTo>
                <a:lnTo>
                  <a:pt x="160245" y="696131"/>
                </a:lnTo>
                <a:lnTo>
                  <a:pt x="151551" y="693623"/>
                </a:lnTo>
                <a:lnTo>
                  <a:pt x="145394" y="687071"/>
                </a:lnTo>
                <a:lnTo>
                  <a:pt x="142458" y="676853"/>
                </a:lnTo>
                <a:lnTo>
                  <a:pt x="142275" y="668993"/>
                </a:lnTo>
                <a:lnTo>
                  <a:pt x="142823" y="661316"/>
                </a:lnTo>
                <a:lnTo>
                  <a:pt x="141544" y="654736"/>
                </a:lnTo>
                <a:lnTo>
                  <a:pt x="152979" y="607471"/>
                </a:lnTo>
                <a:lnTo>
                  <a:pt x="158863" y="588910"/>
                </a:lnTo>
                <a:lnTo>
                  <a:pt x="164540" y="570315"/>
                </a:lnTo>
                <a:lnTo>
                  <a:pt x="173323" y="535605"/>
                </a:lnTo>
                <a:lnTo>
                  <a:pt x="177986" y="520023"/>
                </a:lnTo>
                <a:lnTo>
                  <a:pt x="183027" y="504578"/>
                </a:lnTo>
                <a:lnTo>
                  <a:pt x="188154" y="489132"/>
                </a:lnTo>
                <a:lnTo>
                  <a:pt x="191067" y="479582"/>
                </a:lnTo>
                <a:lnTo>
                  <a:pt x="193637" y="469894"/>
                </a:lnTo>
                <a:lnTo>
                  <a:pt x="196071" y="460138"/>
                </a:lnTo>
                <a:lnTo>
                  <a:pt x="198573" y="450382"/>
                </a:lnTo>
                <a:lnTo>
                  <a:pt x="199487" y="447457"/>
                </a:lnTo>
                <a:lnTo>
                  <a:pt x="198938" y="445264"/>
                </a:lnTo>
                <a:lnTo>
                  <a:pt x="196379" y="443802"/>
                </a:lnTo>
                <a:lnTo>
                  <a:pt x="186732" y="436802"/>
                </a:lnTo>
                <a:lnTo>
                  <a:pt x="178009" y="428790"/>
                </a:lnTo>
                <a:lnTo>
                  <a:pt x="169698" y="420334"/>
                </a:lnTo>
                <a:lnTo>
                  <a:pt x="161284" y="411997"/>
                </a:lnTo>
                <a:lnTo>
                  <a:pt x="148921" y="400679"/>
                </a:lnTo>
                <a:lnTo>
                  <a:pt x="136266" y="389720"/>
                </a:lnTo>
                <a:lnTo>
                  <a:pt x="123371" y="379070"/>
                </a:lnTo>
                <a:lnTo>
                  <a:pt x="110287" y="368677"/>
                </a:lnTo>
                <a:lnTo>
                  <a:pt x="97855" y="358624"/>
                </a:lnTo>
                <a:lnTo>
                  <a:pt x="61484" y="327368"/>
                </a:lnTo>
                <a:lnTo>
                  <a:pt x="32567" y="300687"/>
                </a:lnTo>
                <a:lnTo>
                  <a:pt x="11766" y="274908"/>
                </a:lnTo>
                <a:lnTo>
                  <a:pt x="10670" y="272349"/>
                </a:lnTo>
                <a:lnTo>
                  <a:pt x="8476" y="270521"/>
                </a:lnTo>
                <a:lnTo>
                  <a:pt x="6648" y="268511"/>
                </a:lnTo>
                <a:lnTo>
                  <a:pt x="2099" y="261716"/>
                </a:lnTo>
                <a:lnTo>
                  <a:pt x="0" y="254185"/>
                </a:lnTo>
                <a:lnTo>
                  <a:pt x="402" y="246688"/>
                </a:lnTo>
                <a:lnTo>
                  <a:pt x="24744" y="228481"/>
                </a:lnTo>
                <a:lnTo>
                  <a:pt x="34980" y="228481"/>
                </a:lnTo>
                <a:lnTo>
                  <a:pt x="37173" y="228298"/>
                </a:lnTo>
                <a:lnTo>
                  <a:pt x="79762" y="221901"/>
                </a:lnTo>
                <a:lnTo>
                  <a:pt x="122534" y="221387"/>
                </a:lnTo>
                <a:lnTo>
                  <a:pt x="145702" y="221304"/>
                </a:lnTo>
                <a:lnTo>
                  <a:pt x="154613" y="221238"/>
                </a:lnTo>
                <a:lnTo>
                  <a:pt x="205244" y="222769"/>
                </a:lnTo>
                <a:lnTo>
                  <a:pt x="245731" y="224642"/>
                </a:lnTo>
                <a:lnTo>
                  <a:pt x="253408" y="226105"/>
                </a:lnTo>
                <a:lnTo>
                  <a:pt x="261085" y="227384"/>
                </a:lnTo>
                <a:lnTo>
                  <a:pt x="262913" y="227567"/>
                </a:lnTo>
                <a:lnTo>
                  <a:pt x="264010" y="227384"/>
                </a:lnTo>
                <a:lnTo>
                  <a:pt x="264558" y="225556"/>
                </a:lnTo>
                <a:lnTo>
                  <a:pt x="268631" y="215240"/>
                </a:lnTo>
                <a:lnTo>
                  <a:pt x="273423" y="205267"/>
                </a:lnTo>
                <a:lnTo>
                  <a:pt x="278490" y="195431"/>
                </a:lnTo>
                <a:lnTo>
                  <a:pt x="283385" y="185526"/>
                </a:lnTo>
                <a:lnTo>
                  <a:pt x="288897" y="173531"/>
                </a:lnTo>
                <a:lnTo>
                  <a:pt x="294169" y="161399"/>
                </a:lnTo>
                <a:lnTo>
                  <a:pt x="299167" y="149129"/>
                </a:lnTo>
                <a:lnTo>
                  <a:pt x="313147" y="112178"/>
                </a:lnTo>
                <a:lnTo>
                  <a:pt x="322935" y="87873"/>
                </a:lnTo>
                <a:lnTo>
                  <a:pt x="344070" y="39847"/>
                </a:lnTo>
                <a:lnTo>
                  <a:pt x="366315" y="3798"/>
                </a:lnTo>
                <a:lnTo>
                  <a:pt x="377359" y="0"/>
                </a:lnTo>
                <a:lnTo>
                  <a:pt x="388712" y="2370"/>
                </a:lnTo>
                <a:lnTo>
                  <a:pt x="416270" y="36557"/>
                </a:lnTo>
                <a:lnTo>
                  <a:pt x="427371" y="62975"/>
                </a:lnTo>
                <a:lnTo>
                  <a:pt x="439004" y="89153"/>
                </a:lnTo>
                <a:lnTo>
                  <a:pt x="462149" y="141475"/>
                </a:lnTo>
                <a:lnTo>
                  <a:pt x="478417" y="182099"/>
                </a:lnTo>
                <a:lnTo>
                  <a:pt x="494136" y="222997"/>
                </a:lnTo>
                <a:lnTo>
                  <a:pt x="495416" y="226470"/>
                </a:lnTo>
                <a:lnTo>
                  <a:pt x="497061" y="228115"/>
                </a:lnTo>
                <a:lnTo>
                  <a:pt x="512643" y="230183"/>
                </a:lnTo>
                <a:lnTo>
                  <a:pt x="524021" y="231908"/>
                </a:lnTo>
                <a:lnTo>
                  <a:pt x="535400" y="233702"/>
                </a:lnTo>
                <a:lnTo>
                  <a:pt x="546778" y="235427"/>
                </a:lnTo>
                <a:lnTo>
                  <a:pt x="606320" y="239034"/>
                </a:lnTo>
                <a:lnTo>
                  <a:pt x="617699" y="239631"/>
                </a:lnTo>
                <a:lnTo>
                  <a:pt x="630174" y="240570"/>
                </a:lnTo>
                <a:lnTo>
                  <a:pt x="655124" y="242792"/>
                </a:lnTo>
                <a:lnTo>
                  <a:pt x="667599" y="243835"/>
                </a:lnTo>
                <a:lnTo>
                  <a:pt x="673265" y="244200"/>
                </a:lnTo>
                <a:lnTo>
                  <a:pt x="678932" y="245297"/>
                </a:lnTo>
                <a:lnTo>
                  <a:pt x="692092" y="243652"/>
                </a:lnTo>
                <a:lnTo>
                  <a:pt x="698855" y="246577"/>
                </a:lnTo>
                <a:lnTo>
                  <a:pt x="705801" y="248039"/>
                </a:lnTo>
                <a:lnTo>
                  <a:pt x="715149" y="249952"/>
                </a:lnTo>
                <a:lnTo>
                  <a:pt x="724514" y="251969"/>
                </a:lnTo>
                <a:lnTo>
                  <a:pt x="759174" y="270339"/>
                </a:lnTo>
                <a:lnTo>
                  <a:pt x="761848" y="282699"/>
                </a:lnTo>
                <a:lnTo>
                  <a:pt x="760177" y="288563"/>
                </a:lnTo>
                <a:lnTo>
                  <a:pt x="729563" y="316583"/>
                </a:lnTo>
                <a:lnTo>
                  <a:pt x="674294" y="349439"/>
                </a:lnTo>
                <a:lnTo>
                  <a:pt x="645845" y="364496"/>
                </a:lnTo>
                <a:lnTo>
                  <a:pt x="617516" y="379827"/>
                </a:lnTo>
                <a:lnTo>
                  <a:pt x="607508" y="385505"/>
                </a:lnTo>
                <a:lnTo>
                  <a:pt x="587493" y="396997"/>
                </a:lnTo>
                <a:lnTo>
                  <a:pt x="574561" y="404320"/>
                </a:lnTo>
                <a:lnTo>
                  <a:pt x="573648" y="405782"/>
                </a:lnTo>
                <a:lnTo>
                  <a:pt x="574927" y="409072"/>
                </a:lnTo>
                <a:lnTo>
                  <a:pt x="581016" y="427280"/>
                </a:lnTo>
                <a:lnTo>
                  <a:pt x="588602" y="464722"/>
                </a:lnTo>
                <a:lnTo>
                  <a:pt x="594202" y="507808"/>
                </a:lnTo>
                <a:lnTo>
                  <a:pt x="600011" y="556263"/>
                </a:lnTo>
                <a:lnTo>
                  <a:pt x="604464" y="596156"/>
                </a:lnTo>
                <a:lnTo>
                  <a:pt x="606669" y="627486"/>
                </a:lnTo>
                <a:lnTo>
                  <a:pt x="606366" y="643220"/>
                </a:lnTo>
                <a:lnTo>
                  <a:pt x="606295" y="650180"/>
                </a:lnTo>
                <a:lnTo>
                  <a:pt x="606754" y="657089"/>
                </a:lnTo>
                <a:lnTo>
                  <a:pt x="607523" y="663963"/>
                </a:lnTo>
                <a:lnTo>
                  <a:pt x="608377" y="670821"/>
                </a:lnTo>
                <a:lnTo>
                  <a:pt x="608517" y="679229"/>
                </a:lnTo>
                <a:lnTo>
                  <a:pt x="606754" y="686266"/>
                </a:lnTo>
                <a:lnTo>
                  <a:pt x="603107" y="691795"/>
                </a:lnTo>
                <a:lnTo>
                  <a:pt x="597592" y="695679"/>
                </a:lnTo>
                <a:lnTo>
                  <a:pt x="593023" y="697690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1063899" y="6407828"/>
            <a:ext cx="762000" cy="697865"/>
          </a:xfrm>
          <a:custGeom>
            <a:avLst/>
            <a:gdLst/>
            <a:ahLst/>
            <a:cxnLst/>
            <a:rect l="l" t="t" r="r" b="b"/>
            <a:pathLst>
              <a:path w="762000" h="697865">
                <a:moveTo>
                  <a:pt x="593023" y="697690"/>
                </a:moveTo>
                <a:lnTo>
                  <a:pt x="556840" y="684278"/>
                </a:lnTo>
                <a:lnTo>
                  <a:pt x="521568" y="652328"/>
                </a:lnTo>
                <a:lnTo>
                  <a:pt x="512415" y="643768"/>
                </a:lnTo>
                <a:lnTo>
                  <a:pt x="488764" y="622423"/>
                </a:lnTo>
                <a:lnTo>
                  <a:pt x="465507" y="600631"/>
                </a:lnTo>
                <a:lnTo>
                  <a:pt x="442628" y="578429"/>
                </a:lnTo>
                <a:lnTo>
                  <a:pt x="418097" y="553838"/>
                </a:lnTo>
                <a:lnTo>
                  <a:pt x="416270" y="553290"/>
                </a:lnTo>
                <a:lnTo>
                  <a:pt x="413711" y="554387"/>
                </a:lnTo>
                <a:lnTo>
                  <a:pt x="408044" y="556946"/>
                </a:lnTo>
                <a:lnTo>
                  <a:pt x="402378" y="559322"/>
                </a:lnTo>
                <a:lnTo>
                  <a:pt x="396894" y="562612"/>
                </a:lnTo>
                <a:lnTo>
                  <a:pt x="372401" y="577600"/>
                </a:lnTo>
                <a:lnTo>
                  <a:pt x="360035" y="584820"/>
                </a:lnTo>
                <a:lnTo>
                  <a:pt x="311374" y="611690"/>
                </a:lnTo>
                <a:lnTo>
                  <a:pt x="276622" y="634081"/>
                </a:lnTo>
                <a:lnTo>
                  <a:pt x="255950" y="647333"/>
                </a:lnTo>
                <a:lnTo>
                  <a:pt x="213852" y="672534"/>
                </a:lnTo>
                <a:lnTo>
                  <a:pt x="178283" y="691475"/>
                </a:lnTo>
                <a:lnTo>
                  <a:pt x="160245" y="696131"/>
                </a:lnTo>
                <a:lnTo>
                  <a:pt x="151551" y="693623"/>
                </a:lnTo>
                <a:lnTo>
                  <a:pt x="145394" y="687071"/>
                </a:lnTo>
                <a:lnTo>
                  <a:pt x="142458" y="676853"/>
                </a:lnTo>
                <a:lnTo>
                  <a:pt x="142275" y="668993"/>
                </a:lnTo>
                <a:lnTo>
                  <a:pt x="142823" y="661316"/>
                </a:lnTo>
                <a:lnTo>
                  <a:pt x="141544" y="654736"/>
                </a:lnTo>
                <a:lnTo>
                  <a:pt x="152979" y="607471"/>
                </a:lnTo>
                <a:lnTo>
                  <a:pt x="158863" y="588910"/>
                </a:lnTo>
                <a:lnTo>
                  <a:pt x="164540" y="570315"/>
                </a:lnTo>
                <a:lnTo>
                  <a:pt x="173323" y="535605"/>
                </a:lnTo>
                <a:lnTo>
                  <a:pt x="177986" y="520023"/>
                </a:lnTo>
                <a:lnTo>
                  <a:pt x="183027" y="504578"/>
                </a:lnTo>
                <a:lnTo>
                  <a:pt x="188154" y="489132"/>
                </a:lnTo>
                <a:lnTo>
                  <a:pt x="191067" y="479582"/>
                </a:lnTo>
                <a:lnTo>
                  <a:pt x="193637" y="469894"/>
                </a:lnTo>
                <a:lnTo>
                  <a:pt x="196071" y="460138"/>
                </a:lnTo>
                <a:lnTo>
                  <a:pt x="198573" y="450382"/>
                </a:lnTo>
                <a:lnTo>
                  <a:pt x="199487" y="447457"/>
                </a:lnTo>
                <a:lnTo>
                  <a:pt x="198938" y="445264"/>
                </a:lnTo>
                <a:lnTo>
                  <a:pt x="196379" y="443802"/>
                </a:lnTo>
                <a:lnTo>
                  <a:pt x="186732" y="436802"/>
                </a:lnTo>
                <a:lnTo>
                  <a:pt x="178009" y="428790"/>
                </a:lnTo>
                <a:lnTo>
                  <a:pt x="169698" y="420334"/>
                </a:lnTo>
                <a:lnTo>
                  <a:pt x="161284" y="411997"/>
                </a:lnTo>
                <a:lnTo>
                  <a:pt x="148921" y="400679"/>
                </a:lnTo>
                <a:lnTo>
                  <a:pt x="136266" y="389720"/>
                </a:lnTo>
                <a:lnTo>
                  <a:pt x="123371" y="379070"/>
                </a:lnTo>
                <a:lnTo>
                  <a:pt x="110287" y="368677"/>
                </a:lnTo>
                <a:lnTo>
                  <a:pt x="97855" y="358624"/>
                </a:lnTo>
                <a:lnTo>
                  <a:pt x="61484" y="327368"/>
                </a:lnTo>
                <a:lnTo>
                  <a:pt x="32567" y="300687"/>
                </a:lnTo>
                <a:lnTo>
                  <a:pt x="11766" y="274908"/>
                </a:lnTo>
                <a:lnTo>
                  <a:pt x="10670" y="272349"/>
                </a:lnTo>
                <a:lnTo>
                  <a:pt x="8476" y="270521"/>
                </a:lnTo>
                <a:lnTo>
                  <a:pt x="6648" y="268511"/>
                </a:lnTo>
                <a:lnTo>
                  <a:pt x="2099" y="261716"/>
                </a:lnTo>
                <a:lnTo>
                  <a:pt x="0" y="254185"/>
                </a:lnTo>
                <a:lnTo>
                  <a:pt x="402" y="246688"/>
                </a:lnTo>
                <a:lnTo>
                  <a:pt x="24744" y="228481"/>
                </a:lnTo>
                <a:lnTo>
                  <a:pt x="34980" y="228481"/>
                </a:lnTo>
                <a:lnTo>
                  <a:pt x="37173" y="228298"/>
                </a:lnTo>
                <a:lnTo>
                  <a:pt x="79762" y="221901"/>
                </a:lnTo>
                <a:lnTo>
                  <a:pt x="122534" y="221387"/>
                </a:lnTo>
                <a:lnTo>
                  <a:pt x="145702" y="221304"/>
                </a:lnTo>
                <a:lnTo>
                  <a:pt x="154613" y="221238"/>
                </a:lnTo>
                <a:lnTo>
                  <a:pt x="205244" y="222769"/>
                </a:lnTo>
                <a:lnTo>
                  <a:pt x="245731" y="224642"/>
                </a:lnTo>
                <a:lnTo>
                  <a:pt x="253408" y="226105"/>
                </a:lnTo>
                <a:lnTo>
                  <a:pt x="261085" y="227384"/>
                </a:lnTo>
                <a:lnTo>
                  <a:pt x="262913" y="227567"/>
                </a:lnTo>
                <a:lnTo>
                  <a:pt x="264010" y="227384"/>
                </a:lnTo>
                <a:lnTo>
                  <a:pt x="264558" y="225556"/>
                </a:lnTo>
                <a:lnTo>
                  <a:pt x="268631" y="215240"/>
                </a:lnTo>
                <a:lnTo>
                  <a:pt x="273423" y="205267"/>
                </a:lnTo>
                <a:lnTo>
                  <a:pt x="278490" y="195431"/>
                </a:lnTo>
                <a:lnTo>
                  <a:pt x="283385" y="185526"/>
                </a:lnTo>
                <a:lnTo>
                  <a:pt x="288897" y="173531"/>
                </a:lnTo>
                <a:lnTo>
                  <a:pt x="294169" y="161399"/>
                </a:lnTo>
                <a:lnTo>
                  <a:pt x="299167" y="149129"/>
                </a:lnTo>
                <a:lnTo>
                  <a:pt x="313147" y="112178"/>
                </a:lnTo>
                <a:lnTo>
                  <a:pt x="322935" y="87873"/>
                </a:lnTo>
                <a:lnTo>
                  <a:pt x="344070" y="39847"/>
                </a:lnTo>
                <a:lnTo>
                  <a:pt x="366315" y="3798"/>
                </a:lnTo>
                <a:lnTo>
                  <a:pt x="377359" y="0"/>
                </a:lnTo>
                <a:lnTo>
                  <a:pt x="388712" y="2370"/>
                </a:lnTo>
                <a:lnTo>
                  <a:pt x="416270" y="36557"/>
                </a:lnTo>
                <a:lnTo>
                  <a:pt x="427371" y="62975"/>
                </a:lnTo>
                <a:lnTo>
                  <a:pt x="439004" y="89153"/>
                </a:lnTo>
                <a:lnTo>
                  <a:pt x="462149" y="141475"/>
                </a:lnTo>
                <a:lnTo>
                  <a:pt x="478417" y="182099"/>
                </a:lnTo>
                <a:lnTo>
                  <a:pt x="494136" y="222997"/>
                </a:lnTo>
                <a:lnTo>
                  <a:pt x="495416" y="226470"/>
                </a:lnTo>
                <a:lnTo>
                  <a:pt x="497061" y="228115"/>
                </a:lnTo>
                <a:lnTo>
                  <a:pt x="512643" y="230183"/>
                </a:lnTo>
                <a:lnTo>
                  <a:pt x="524021" y="231908"/>
                </a:lnTo>
                <a:lnTo>
                  <a:pt x="535400" y="233702"/>
                </a:lnTo>
                <a:lnTo>
                  <a:pt x="546778" y="235427"/>
                </a:lnTo>
                <a:lnTo>
                  <a:pt x="606320" y="239034"/>
                </a:lnTo>
                <a:lnTo>
                  <a:pt x="617699" y="239631"/>
                </a:lnTo>
                <a:lnTo>
                  <a:pt x="630174" y="240570"/>
                </a:lnTo>
                <a:lnTo>
                  <a:pt x="655124" y="242792"/>
                </a:lnTo>
                <a:lnTo>
                  <a:pt x="667599" y="243835"/>
                </a:lnTo>
                <a:lnTo>
                  <a:pt x="673265" y="244200"/>
                </a:lnTo>
                <a:lnTo>
                  <a:pt x="678932" y="245297"/>
                </a:lnTo>
                <a:lnTo>
                  <a:pt x="692092" y="243652"/>
                </a:lnTo>
                <a:lnTo>
                  <a:pt x="698855" y="246577"/>
                </a:lnTo>
                <a:lnTo>
                  <a:pt x="705801" y="248039"/>
                </a:lnTo>
                <a:lnTo>
                  <a:pt x="715149" y="249952"/>
                </a:lnTo>
                <a:lnTo>
                  <a:pt x="724514" y="251969"/>
                </a:lnTo>
                <a:lnTo>
                  <a:pt x="759174" y="270339"/>
                </a:lnTo>
                <a:lnTo>
                  <a:pt x="761848" y="282699"/>
                </a:lnTo>
                <a:lnTo>
                  <a:pt x="760177" y="288563"/>
                </a:lnTo>
                <a:lnTo>
                  <a:pt x="729563" y="316583"/>
                </a:lnTo>
                <a:lnTo>
                  <a:pt x="674294" y="349439"/>
                </a:lnTo>
                <a:lnTo>
                  <a:pt x="645845" y="364496"/>
                </a:lnTo>
                <a:lnTo>
                  <a:pt x="617516" y="379827"/>
                </a:lnTo>
                <a:lnTo>
                  <a:pt x="607508" y="385505"/>
                </a:lnTo>
                <a:lnTo>
                  <a:pt x="587493" y="396997"/>
                </a:lnTo>
                <a:lnTo>
                  <a:pt x="574561" y="404320"/>
                </a:lnTo>
                <a:lnTo>
                  <a:pt x="573648" y="405782"/>
                </a:lnTo>
                <a:lnTo>
                  <a:pt x="574927" y="409072"/>
                </a:lnTo>
                <a:lnTo>
                  <a:pt x="581016" y="427280"/>
                </a:lnTo>
                <a:lnTo>
                  <a:pt x="588602" y="464722"/>
                </a:lnTo>
                <a:lnTo>
                  <a:pt x="594202" y="507808"/>
                </a:lnTo>
                <a:lnTo>
                  <a:pt x="600011" y="556263"/>
                </a:lnTo>
                <a:lnTo>
                  <a:pt x="604464" y="596156"/>
                </a:lnTo>
                <a:lnTo>
                  <a:pt x="606669" y="627486"/>
                </a:lnTo>
                <a:lnTo>
                  <a:pt x="606366" y="643220"/>
                </a:lnTo>
                <a:lnTo>
                  <a:pt x="606295" y="650180"/>
                </a:lnTo>
                <a:lnTo>
                  <a:pt x="606754" y="657089"/>
                </a:lnTo>
                <a:lnTo>
                  <a:pt x="607523" y="663963"/>
                </a:lnTo>
                <a:lnTo>
                  <a:pt x="608377" y="670821"/>
                </a:lnTo>
                <a:lnTo>
                  <a:pt x="608517" y="679229"/>
                </a:lnTo>
                <a:lnTo>
                  <a:pt x="606754" y="686266"/>
                </a:lnTo>
                <a:lnTo>
                  <a:pt x="603107" y="691795"/>
                </a:lnTo>
                <a:lnTo>
                  <a:pt x="597592" y="695679"/>
                </a:lnTo>
                <a:lnTo>
                  <a:pt x="593023" y="697690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8655955" y="3907936"/>
            <a:ext cx="762000" cy="697865"/>
          </a:xfrm>
          <a:custGeom>
            <a:avLst/>
            <a:gdLst/>
            <a:ahLst/>
            <a:cxnLst/>
            <a:rect l="l" t="t" r="r" b="b"/>
            <a:pathLst>
              <a:path w="762000" h="697864">
                <a:moveTo>
                  <a:pt x="593023" y="697690"/>
                </a:moveTo>
                <a:lnTo>
                  <a:pt x="556840" y="684278"/>
                </a:lnTo>
                <a:lnTo>
                  <a:pt x="521568" y="652328"/>
                </a:lnTo>
                <a:lnTo>
                  <a:pt x="512415" y="643768"/>
                </a:lnTo>
                <a:lnTo>
                  <a:pt x="488764" y="622423"/>
                </a:lnTo>
                <a:lnTo>
                  <a:pt x="465507" y="600631"/>
                </a:lnTo>
                <a:lnTo>
                  <a:pt x="442628" y="578429"/>
                </a:lnTo>
                <a:lnTo>
                  <a:pt x="418097" y="553838"/>
                </a:lnTo>
                <a:lnTo>
                  <a:pt x="416270" y="553290"/>
                </a:lnTo>
                <a:lnTo>
                  <a:pt x="413711" y="554387"/>
                </a:lnTo>
                <a:lnTo>
                  <a:pt x="408044" y="556946"/>
                </a:lnTo>
                <a:lnTo>
                  <a:pt x="402378" y="559322"/>
                </a:lnTo>
                <a:lnTo>
                  <a:pt x="396894" y="562612"/>
                </a:lnTo>
                <a:lnTo>
                  <a:pt x="372401" y="577600"/>
                </a:lnTo>
                <a:lnTo>
                  <a:pt x="360035" y="584820"/>
                </a:lnTo>
                <a:lnTo>
                  <a:pt x="311374" y="611690"/>
                </a:lnTo>
                <a:lnTo>
                  <a:pt x="276622" y="634081"/>
                </a:lnTo>
                <a:lnTo>
                  <a:pt x="255950" y="647333"/>
                </a:lnTo>
                <a:lnTo>
                  <a:pt x="213852" y="672534"/>
                </a:lnTo>
                <a:lnTo>
                  <a:pt x="178283" y="691475"/>
                </a:lnTo>
                <a:lnTo>
                  <a:pt x="160245" y="696131"/>
                </a:lnTo>
                <a:lnTo>
                  <a:pt x="151551" y="693623"/>
                </a:lnTo>
                <a:lnTo>
                  <a:pt x="145394" y="687071"/>
                </a:lnTo>
                <a:lnTo>
                  <a:pt x="142458" y="676853"/>
                </a:lnTo>
                <a:lnTo>
                  <a:pt x="142275" y="668993"/>
                </a:lnTo>
                <a:lnTo>
                  <a:pt x="142823" y="661316"/>
                </a:lnTo>
                <a:lnTo>
                  <a:pt x="141544" y="654736"/>
                </a:lnTo>
                <a:lnTo>
                  <a:pt x="152979" y="607471"/>
                </a:lnTo>
                <a:lnTo>
                  <a:pt x="158863" y="588910"/>
                </a:lnTo>
                <a:lnTo>
                  <a:pt x="164540" y="570315"/>
                </a:lnTo>
                <a:lnTo>
                  <a:pt x="173323" y="535605"/>
                </a:lnTo>
                <a:lnTo>
                  <a:pt x="177986" y="520023"/>
                </a:lnTo>
                <a:lnTo>
                  <a:pt x="183027" y="504578"/>
                </a:lnTo>
                <a:lnTo>
                  <a:pt x="188154" y="489132"/>
                </a:lnTo>
                <a:lnTo>
                  <a:pt x="191067" y="479582"/>
                </a:lnTo>
                <a:lnTo>
                  <a:pt x="193637" y="469894"/>
                </a:lnTo>
                <a:lnTo>
                  <a:pt x="196071" y="460138"/>
                </a:lnTo>
                <a:lnTo>
                  <a:pt x="198573" y="450382"/>
                </a:lnTo>
                <a:lnTo>
                  <a:pt x="199487" y="447457"/>
                </a:lnTo>
                <a:lnTo>
                  <a:pt x="198938" y="445264"/>
                </a:lnTo>
                <a:lnTo>
                  <a:pt x="196379" y="443802"/>
                </a:lnTo>
                <a:lnTo>
                  <a:pt x="186732" y="436802"/>
                </a:lnTo>
                <a:lnTo>
                  <a:pt x="178009" y="428790"/>
                </a:lnTo>
                <a:lnTo>
                  <a:pt x="169698" y="420334"/>
                </a:lnTo>
                <a:lnTo>
                  <a:pt x="161284" y="411997"/>
                </a:lnTo>
                <a:lnTo>
                  <a:pt x="148921" y="400679"/>
                </a:lnTo>
                <a:lnTo>
                  <a:pt x="136266" y="389720"/>
                </a:lnTo>
                <a:lnTo>
                  <a:pt x="123371" y="379070"/>
                </a:lnTo>
                <a:lnTo>
                  <a:pt x="110287" y="368677"/>
                </a:lnTo>
                <a:lnTo>
                  <a:pt x="97855" y="358624"/>
                </a:lnTo>
                <a:lnTo>
                  <a:pt x="61484" y="327368"/>
                </a:lnTo>
                <a:lnTo>
                  <a:pt x="32567" y="300687"/>
                </a:lnTo>
                <a:lnTo>
                  <a:pt x="11766" y="274908"/>
                </a:lnTo>
                <a:lnTo>
                  <a:pt x="10670" y="272349"/>
                </a:lnTo>
                <a:lnTo>
                  <a:pt x="8476" y="270521"/>
                </a:lnTo>
                <a:lnTo>
                  <a:pt x="6648" y="268511"/>
                </a:lnTo>
                <a:lnTo>
                  <a:pt x="2099" y="261716"/>
                </a:lnTo>
                <a:lnTo>
                  <a:pt x="0" y="254185"/>
                </a:lnTo>
                <a:lnTo>
                  <a:pt x="402" y="246688"/>
                </a:lnTo>
                <a:lnTo>
                  <a:pt x="24744" y="228481"/>
                </a:lnTo>
                <a:lnTo>
                  <a:pt x="34980" y="228481"/>
                </a:lnTo>
                <a:lnTo>
                  <a:pt x="37173" y="228298"/>
                </a:lnTo>
                <a:lnTo>
                  <a:pt x="79762" y="221901"/>
                </a:lnTo>
                <a:lnTo>
                  <a:pt x="122534" y="221387"/>
                </a:lnTo>
                <a:lnTo>
                  <a:pt x="145702" y="221304"/>
                </a:lnTo>
                <a:lnTo>
                  <a:pt x="154613" y="221238"/>
                </a:lnTo>
                <a:lnTo>
                  <a:pt x="205244" y="222769"/>
                </a:lnTo>
                <a:lnTo>
                  <a:pt x="245731" y="224642"/>
                </a:lnTo>
                <a:lnTo>
                  <a:pt x="253408" y="226105"/>
                </a:lnTo>
                <a:lnTo>
                  <a:pt x="261085" y="227384"/>
                </a:lnTo>
                <a:lnTo>
                  <a:pt x="262913" y="227567"/>
                </a:lnTo>
                <a:lnTo>
                  <a:pt x="264010" y="227384"/>
                </a:lnTo>
                <a:lnTo>
                  <a:pt x="264558" y="225556"/>
                </a:lnTo>
                <a:lnTo>
                  <a:pt x="268631" y="215240"/>
                </a:lnTo>
                <a:lnTo>
                  <a:pt x="273423" y="205267"/>
                </a:lnTo>
                <a:lnTo>
                  <a:pt x="278490" y="195431"/>
                </a:lnTo>
                <a:lnTo>
                  <a:pt x="283385" y="185526"/>
                </a:lnTo>
                <a:lnTo>
                  <a:pt x="288897" y="173531"/>
                </a:lnTo>
                <a:lnTo>
                  <a:pt x="294169" y="161399"/>
                </a:lnTo>
                <a:lnTo>
                  <a:pt x="299167" y="149129"/>
                </a:lnTo>
                <a:lnTo>
                  <a:pt x="313147" y="112178"/>
                </a:lnTo>
                <a:lnTo>
                  <a:pt x="322935" y="87873"/>
                </a:lnTo>
                <a:lnTo>
                  <a:pt x="344070" y="39847"/>
                </a:lnTo>
                <a:lnTo>
                  <a:pt x="366315" y="3798"/>
                </a:lnTo>
                <a:lnTo>
                  <a:pt x="377359" y="0"/>
                </a:lnTo>
                <a:lnTo>
                  <a:pt x="388712" y="2370"/>
                </a:lnTo>
                <a:lnTo>
                  <a:pt x="416270" y="36557"/>
                </a:lnTo>
                <a:lnTo>
                  <a:pt x="427371" y="62975"/>
                </a:lnTo>
                <a:lnTo>
                  <a:pt x="439004" y="89153"/>
                </a:lnTo>
                <a:lnTo>
                  <a:pt x="462149" y="141475"/>
                </a:lnTo>
                <a:lnTo>
                  <a:pt x="478417" y="182099"/>
                </a:lnTo>
                <a:lnTo>
                  <a:pt x="494136" y="222997"/>
                </a:lnTo>
                <a:lnTo>
                  <a:pt x="495416" y="226470"/>
                </a:lnTo>
                <a:lnTo>
                  <a:pt x="497061" y="228115"/>
                </a:lnTo>
                <a:lnTo>
                  <a:pt x="512643" y="230183"/>
                </a:lnTo>
                <a:lnTo>
                  <a:pt x="524021" y="231908"/>
                </a:lnTo>
                <a:lnTo>
                  <a:pt x="535400" y="233702"/>
                </a:lnTo>
                <a:lnTo>
                  <a:pt x="546778" y="235427"/>
                </a:lnTo>
                <a:lnTo>
                  <a:pt x="606320" y="239034"/>
                </a:lnTo>
                <a:lnTo>
                  <a:pt x="617699" y="239631"/>
                </a:lnTo>
                <a:lnTo>
                  <a:pt x="630174" y="240570"/>
                </a:lnTo>
                <a:lnTo>
                  <a:pt x="655124" y="242792"/>
                </a:lnTo>
                <a:lnTo>
                  <a:pt x="667599" y="243835"/>
                </a:lnTo>
                <a:lnTo>
                  <a:pt x="673265" y="244200"/>
                </a:lnTo>
                <a:lnTo>
                  <a:pt x="678932" y="245297"/>
                </a:lnTo>
                <a:lnTo>
                  <a:pt x="692092" y="243652"/>
                </a:lnTo>
                <a:lnTo>
                  <a:pt x="698855" y="246577"/>
                </a:lnTo>
                <a:lnTo>
                  <a:pt x="705801" y="248039"/>
                </a:lnTo>
                <a:lnTo>
                  <a:pt x="715149" y="249952"/>
                </a:lnTo>
                <a:lnTo>
                  <a:pt x="724514" y="251969"/>
                </a:lnTo>
                <a:lnTo>
                  <a:pt x="759174" y="270339"/>
                </a:lnTo>
                <a:lnTo>
                  <a:pt x="761848" y="282699"/>
                </a:lnTo>
                <a:lnTo>
                  <a:pt x="760177" y="288563"/>
                </a:lnTo>
                <a:lnTo>
                  <a:pt x="729563" y="316583"/>
                </a:lnTo>
                <a:lnTo>
                  <a:pt x="674294" y="349439"/>
                </a:lnTo>
                <a:lnTo>
                  <a:pt x="645845" y="364496"/>
                </a:lnTo>
                <a:lnTo>
                  <a:pt x="617516" y="379827"/>
                </a:lnTo>
                <a:lnTo>
                  <a:pt x="607508" y="385505"/>
                </a:lnTo>
                <a:lnTo>
                  <a:pt x="587493" y="396997"/>
                </a:lnTo>
                <a:lnTo>
                  <a:pt x="574561" y="404320"/>
                </a:lnTo>
                <a:lnTo>
                  <a:pt x="573648" y="405782"/>
                </a:lnTo>
                <a:lnTo>
                  <a:pt x="574927" y="409072"/>
                </a:lnTo>
                <a:lnTo>
                  <a:pt x="581016" y="427280"/>
                </a:lnTo>
                <a:lnTo>
                  <a:pt x="588602" y="464722"/>
                </a:lnTo>
                <a:lnTo>
                  <a:pt x="594202" y="507808"/>
                </a:lnTo>
                <a:lnTo>
                  <a:pt x="600011" y="556263"/>
                </a:lnTo>
                <a:lnTo>
                  <a:pt x="604464" y="596156"/>
                </a:lnTo>
                <a:lnTo>
                  <a:pt x="606669" y="627486"/>
                </a:lnTo>
                <a:lnTo>
                  <a:pt x="606366" y="643220"/>
                </a:lnTo>
                <a:lnTo>
                  <a:pt x="606295" y="650180"/>
                </a:lnTo>
                <a:lnTo>
                  <a:pt x="606754" y="657089"/>
                </a:lnTo>
                <a:lnTo>
                  <a:pt x="607523" y="663963"/>
                </a:lnTo>
                <a:lnTo>
                  <a:pt x="608377" y="670821"/>
                </a:lnTo>
                <a:lnTo>
                  <a:pt x="608517" y="679229"/>
                </a:lnTo>
                <a:lnTo>
                  <a:pt x="606754" y="686266"/>
                </a:lnTo>
                <a:lnTo>
                  <a:pt x="603107" y="691795"/>
                </a:lnTo>
                <a:lnTo>
                  <a:pt x="597592" y="695679"/>
                </a:lnTo>
                <a:lnTo>
                  <a:pt x="593023" y="697690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8623063" y="1188673"/>
            <a:ext cx="762000" cy="697865"/>
          </a:xfrm>
          <a:custGeom>
            <a:avLst/>
            <a:gdLst/>
            <a:ahLst/>
            <a:cxnLst/>
            <a:rect l="l" t="t" r="r" b="b"/>
            <a:pathLst>
              <a:path w="762000" h="697864">
                <a:moveTo>
                  <a:pt x="593023" y="697690"/>
                </a:moveTo>
                <a:lnTo>
                  <a:pt x="556840" y="684278"/>
                </a:lnTo>
                <a:lnTo>
                  <a:pt x="521568" y="652328"/>
                </a:lnTo>
                <a:lnTo>
                  <a:pt x="512415" y="643768"/>
                </a:lnTo>
                <a:lnTo>
                  <a:pt x="488764" y="622423"/>
                </a:lnTo>
                <a:lnTo>
                  <a:pt x="465507" y="600631"/>
                </a:lnTo>
                <a:lnTo>
                  <a:pt x="442628" y="578429"/>
                </a:lnTo>
                <a:lnTo>
                  <a:pt x="418097" y="553838"/>
                </a:lnTo>
                <a:lnTo>
                  <a:pt x="416270" y="553290"/>
                </a:lnTo>
                <a:lnTo>
                  <a:pt x="413711" y="554387"/>
                </a:lnTo>
                <a:lnTo>
                  <a:pt x="408044" y="556946"/>
                </a:lnTo>
                <a:lnTo>
                  <a:pt x="402378" y="559322"/>
                </a:lnTo>
                <a:lnTo>
                  <a:pt x="396894" y="562612"/>
                </a:lnTo>
                <a:lnTo>
                  <a:pt x="372401" y="577600"/>
                </a:lnTo>
                <a:lnTo>
                  <a:pt x="360035" y="584820"/>
                </a:lnTo>
                <a:lnTo>
                  <a:pt x="311374" y="611690"/>
                </a:lnTo>
                <a:lnTo>
                  <a:pt x="276622" y="634081"/>
                </a:lnTo>
                <a:lnTo>
                  <a:pt x="255950" y="647333"/>
                </a:lnTo>
                <a:lnTo>
                  <a:pt x="213852" y="672534"/>
                </a:lnTo>
                <a:lnTo>
                  <a:pt x="178283" y="691475"/>
                </a:lnTo>
                <a:lnTo>
                  <a:pt x="160245" y="696131"/>
                </a:lnTo>
                <a:lnTo>
                  <a:pt x="151551" y="693623"/>
                </a:lnTo>
                <a:lnTo>
                  <a:pt x="145394" y="687071"/>
                </a:lnTo>
                <a:lnTo>
                  <a:pt x="142458" y="676853"/>
                </a:lnTo>
                <a:lnTo>
                  <a:pt x="142275" y="668993"/>
                </a:lnTo>
                <a:lnTo>
                  <a:pt x="142823" y="661316"/>
                </a:lnTo>
                <a:lnTo>
                  <a:pt x="141544" y="654736"/>
                </a:lnTo>
                <a:lnTo>
                  <a:pt x="152979" y="607471"/>
                </a:lnTo>
                <a:lnTo>
                  <a:pt x="158863" y="588910"/>
                </a:lnTo>
                <a:lnTo>
                  <a:pt x="164540" y="570315"/>
                </a:lnTo>
                <a:lnTo>
                  <a:pt x="173323" y="535605"/>
                </a:lnTo>
                <a:lnTo>
                  <a:pt x="177986" y="520023"/>
                </a:lnTo>
                <a:lnTo>
                  <a:pt x="183027" y="504578"/>
                </a:lnTo>
                <a:lnTo>
                  <a:pt x="188154" y="489132"/>
                </a:lnTo>
                <a:lnTo>
                  <a:pt x="191067" y="479582"/>
                </a:lnTo>
                <a:lnTo>
                  <a:pt x="193637" y="469894"/>
                </a:lnTo>
                <a:lnTo>
                  <a:pt x="196071" y="460138"/>
                </a:lnTo>
                <a:lnTo>
                  <a:pt x="198573" y="450382"/>
                </a:lnTo>
                <a:lnTo>
                  <a:pt x="199487" y="447457"/>
                </a:lnTo>
                <a:lnTo>
                  <a:pt x="198938" y="445264"/>
                </a:lnTo>
                <a:lnTo>
                  <a:pt x="196379" y="443802"/>
                </a:lnTo>
                <a:lnTo>
                  <a:pt x="186732" y="436802"/>
                </a:lnTo>
                <a:lnTo>
                  <a:pt x="178009" y="428790"/>
                </a:lnTo>
                <a:lnTo>
                  <a:pt x="169698" y="420334"/>
                </a:lnTo>
                <a:lnTo>
                  <a:pt x="161284" y="411997"/>
                </a:lnTo>
                <a:lnTo>
                  <a:pt x="148921" y="400679"/>
                </a:lnTo>
                <a:lnTo>
                  <a:pt x="136266" y="389720"/>
                </a:lnTo>
                <a:lnTo>
                  <a:pt x="123371" y="379070"/>
                </a:lnTo>
                <a:lnTo>
                  <a:pt x="110287" y="368677"/>
                </a:lnTo>
                <a:lnTo>
                  <a:pt x="97855" y="358624"/>
                </a:lnTo>
                <a:lnTo>
                  <a:pt x="61484" y="327368"/>
                </a:lnTo>
                <a:lnTo>
                  <a:pt x="32567" y="300687"/>
                </a:lnTo>
                <a:lnTo>
                  <a:pt x="11766" y="274908"/>
                </a:lnTo>
                <a:lnTo>
                  <a:pt x="10670" y="272349"/>
                </a:lnTo>
                <a:lnTo>
                  <a:pt x="8476" y="270521"/>
                </a:lnTo>
                <a:lnTo>
                  <a:pt x="6648" y="268511"/>
                </a:lnTo>
                <a:lnTo>
                  <a:pt x="2099" y="261716"/>
                </a:lnTo>
                <a:lnTo>
                  <a:pt x="0" y="254185"/>
                </a:lnTo>
                <a:lnTo>
                  <a:pt x="402" y="246688"/>
                </a:lnTo>
                <a:lnTo>
                  <a:pt x="24744" y="228481"/>
                </a:lnTo>
                <a:lnTo>
                  <a:pt x="34980" y="228481"/>
                </a:lnTo>
                <a:lnTo>
                  <a:pt x="37173" y="228298"/>
                </a:lnTo>
                <a:lnTo>
                  <a:pt x="79762" y="221901"/>
                </a:lnTo>
                <a:lnTo>
                  <a:pt x="122534" y="221387"/>
                </a:lnTo>
                <a:lnTo>
                  <a:pt x="145702" y="221304"/>
                </a:lnTo>
                <a:lnTo>
                  <a:pt x="154613" y="221238"/>
                </a:lnTo>
                <a:lnTo>
                  <a:pt x="205244" y="222769"/>
                </a:lnTo>
                <a:lnTo>
                  <a:pt x="245731" y="224642"/>
                </a:lnTo>
                <a:lnTo>
                  <a:pt x="253408" y="226105"/>
                </a:lnTo>
                <a:lnTo>
                  <a:pt x="261085" y="227384"/>
                </a:lnTo>
                <a:lnTo>
                  <a:pt x="262913" y="227567"/>
                </a:lnTo>
                <a:lnTo>
                  <a:pt x="264010" y="227384"/>
                </a:lnTo>
                <a:lnTo>
                  <a:pt x="264558" y="225556"/>
                </a:lnTo>
                <a:lnTo>
                  <a:pt x="268631" y="215240"/>
                </a:lnTo>
                <a:lnTo>
                  <a:pt x="273423" y="205267"/>
                </a:lnTo>
                <a:lnTo>
                  <a:pt x="278490" y="195431"/>
                </a:lnTo>
                <a:lnTo>
                  <a:pt x="283385" y="185526"/>
                </a:lnTo>
                <a:lnTo>
                  <a:pt x="288897" y="173531"/>
                </a:lnTo>
                <a:lnTo>
                  <a:pt x="294169" y="161399"/>
                </a:lnTo>
                <a:lnTo>
                  <a:pt x="299167" y="149129"/>
                </a:lnTo>
                <a:lnTo>
                  <a:pt x="313147" y="112178"/>
                </a:lnTo>
                <a:lnTo>
                  <a:pt x="322935" y="87873"/>
                </a:lnTo>
                <a:lnTo>
                  <a:pt x="344070" y="39847"/>
                </a:lnTo>
                <a:lnTo>
                  <a:pt x="366315" y="3798"/>
                </a:lnTo>
                <a:lnTo>
                  <a:pt x="377359" y="0"/>
                </a:lnTo>
                <a:lnTo>
                  <a:pt x="388712" y="2370"/>
                </a:lnTo>
                <a:lnTo>
                  <a:pt x="416270" y="36557"/>
                </a:lnTo>
                <a:lnTo>
                  <a:pt x="427371" y="62975"/>
                </a:lnTo>
                <a:lnTo>
                  <a:pt x="439004" y="89153"/>
                </a:lnTo>
                <a:lnTo>
                  <a:pt x="462149" y="141475"/>
                </a:lnTo>
                <a:lnTo>
                  <a:pt x="478417" y="182099"/>
                </a:lnTo>
                <a:lnTo>
                  <a:pt x="494136" y="222997"/>
                </a:lnTo>
                <a:lnTo>
                  <a:pt x="495416" y="226470"/>
                </a:lnTo>
                <a:lnTo>
                  <a:pt x="497061" y="228115"/>
                </a:lnTo>
                <a:lnTo>
                  <a:pt x="512643" y="230183"/>
                </a:lnTo>
                <a:lnTo>
                  <a:pt x="524021" y="231908"/>
                </a:lnTo>
                <a:lnTo>
                  <a:pt x="535400" y="233702"/>
                </a:lnTo>
                <a:lnTo>
                  <a:pt x="546778" y="235427"/>
                </a:lnTo>
                <a:lnTo>
                  <a:pt x="606320" y="239034"/>
                </a:lnTo>
                <a:lnTo>
                  <a:pt x="617699" y="239631"/>
                </a:lnTo>
                <a:lnTo>
                  <a:pt x="630174" y="240570"/>
                </a:lnTo>
                <a:lnTo>
                  <a:pt x="655124" y="242792"/>
                </a:lnTo>
                <a:lnTo>
                  <a:pt x="667599" y="243835"/>
                </a:lnTo>
                <a:lnTo>
                  <a:pt x="673265" y="244200"/>
                </a:lnTo>
                <a:lnTo>
                  <a:pt x="678932" y="245297"/>
                </a:lnTo>
                <a:lnTo>
                  <a:pt x="692092" y="243652"/>
                </a:lnTo>
                <a:lnTo>
                  <a:pt x="698855" y="246577"/>
                </a:lnTo>
                <a:lnTo>
                  <a:pt x="705801" y="248039"/>
                </a:lnTo>
                <a:lnTo>
                  <a:pt x="715149" y="249952"/>
                </a:lnTo>
                <a:lnTo>
                  <a:pt x="724514" y="251969"/>
                </a:lnTo>
                <a:lnTo>
                  <a:pt x="759174" y="270339"/>
                </a:lnTo>
                <a:lnTo>
                  <a:pt x="761848" y="282699"/>
                </a:lnTo>
                <a:lnTo>
                  <a:pt x="760177" y="288563"/>
                </a:lnTo>
                <a:lnTo>
                  <a:pt x="729563" y="316583"/>
                </a:lnTo>
                <a:lnTo>
                  <a:pt x="674294" y="349439"/>
                </a:lnTo>
                <a:lnTo>
                  <a:pt x="645845" y="364496"/>
                </a:lnTo>
                <a:lnTo>
                  <a:pt x="617516" y="379827"/>
                </a:lnTo>
                <a:lnTo>
                  <a:pt x="607508" y="385505"/>
                </a:lnTo>
                <a:lnTo>
                  <a:pt x="587493" y="396997"/>
                </a:lnTo>
                <a:lnTo>
                  <a:pt x="574561" y="404320"/>
                </a:lnTo>
                <a:lnTo>
                  <a:pt x="573648" y="405782"/>
                </a:lnTo>
                <a:lnTo>
                  <a:pt x="574927" y="409072"/>
                </a:lnTo>
                <a:lnTo>
                  <a:pt x="581016" y="427280"/>
                </a:lnTo>
                <a:lnTo>
                  <a:pt x="588602" y="464722"/>
                </a:lnTo>
                <a:lnTo>
                  <a:pt x="594202" y="507808"/>
                </a:lnTo>
                <a:lnTo>
                  <a:pt x="600011" y="556263"/>
                </a:lnTo>
                <a:lnTo>
                  <a:pt x="604464" y="596156"/>
                </a:lnTo>
                <a:lnTo>
                  <a:pt x="606669" y="627486"/>
                </a:lnTo>
                <a:lnTo>
                  <a:pt x="606366" y="643220"/>
                </a:lnTo>
                <a:lnTo>
                  <a:pt x="606295" y="650180"/>
                </a:lnTo>
                <a:lnTo>
                  <a:pt x="606754" y="657089"/>
                </a:lnTo>
                <a:lnTo>
                  <a:pt x="607523" y="663963"/>
                </a:lnTo>
                <a:lnTo>
                  <a:pt x="608377" y="670821"/>
                </a:lnTo>
                <a:lnTo>
                  <a:pt x="608517" y="679229"/>
                </a:lnTo>
                <a:lnTo>
                  <a:pt x="606754" y="686266"/>
                </a:lnTo>
                <a:lnTo>
                  <a:pt x="603107" y="691795"/>
                </a:lnTo>
                <a:lnTo>
                  <a:pt x="597592" y="695679"/>
                </a:lnTo>
                <a:lnTo>
                  <a:pt x="593023" y="697690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17114939" y="4145143"/>
            <a:ext cx="1173480" cy="1854835"/>
          </a:xfrm>
          <a:custGeom>
            <a:avLst/>
            <a:gdLst/>
            <a:ahLst/>
            <a:cxnLst/>
            <a:rect l="l" t="t" r="r" b="b"/>
            <a:pathLst>
              <a:path w="1173480" h="1854835">
                <a:moveTo>
                  <a:pt x="339370" y="1652622"/>
                </a:moveTo>
                <a:lnTo>
                  <a:pt x="338619" y="1646999"/>
                </a:lnTo>
                <a:lnTo>
                  <a:pt x="340366" y="1641291"/>
                </a:lnTo>
                <a:lnTo>
                  <a:pt x="343631" y="1635466"/>
                </a:lnTo>
                <a:lnTo>
                  <a:pt x="362622" y="1604211"/>
                </a:lnTo>
                <a:lnTo>
                  <a:pt x="400504" y="1541555"/>
                </a:lnTo>
                <a:lnTo>
                  <a:pt x="419642" y="1510520"/>
                </a:lnTo>
                <a:lnTo>
                  <a:pt x="439003" y="1478643"/>
                </a:lnTo>
                <a:lnTo>
                  <a:pt x="458475" y="1446851"/>
                </a:lnTo>
                <a:lnTo>
                  <a:pt x="499567" y="1384642"/>
                </a:lnTo>
                <a:lnTo>
                  <a:pt x="528100" y="1344680"/>
                </a:lnTo>
                <a:lnTo>
                  <a:pt x="556804" y="1304783"/>
                </a:lnTo>
                <a:lnTo>
                  <a:pt x="585639" y="1264944"/>
                </a:lnTo>
                <a:lnTo>
                  <a:pt x="775049" y="1005206"/>
                </a:lnTo>
                <a:lnTo>
                  <a:pt x="790319" y="984056"/>
                </a:lnTo>
                <a:lnTo>
                  <a:pt x="782993" y="981607"/>
                </a:lnTo>
                <a:lnTo>
                  <a:pt x="777366" y="979150"/>
                </a:lnTo>
                <a:lnTo>
                  <a:pt x="771611" y="977347"/>
                </a:lnTo>
                <a:lnTo>
                  <a:pt x="719900" y="963278"/>
                </a:lnTo>
                <a:lnTo>
                  <a:pt x="616432" y="935384"/>
                </a:lnTo>
                <a:lnTo>
                  <a:pt x="564722" y="921315"/>
                </a:lnTo>
                <a:lnTo>
                  <a:pt x="311039" y="849266"/>
                </a:lnTo>
                <a:lnTo>
                  <a:pt x="260323" y="834976"/>
                </a:lnTo>
                <a:lnTo>
                  <a:pt x="209611" y="820790"/>
                </a:lnTo>
                <a:lnTo>
                  <a:pt x="158900" y="806735"/>
                </a:lnTo>
                <a:lnTo>
                  <a:pt x="93226" y="790977"/>
                </a:lnTo>
                <a:lnTo>
                  <a:pt x="60124" y="784048"/>
                </a:lnTo>
                <a:lnTo>
                  <a:pt x="26972" y="776886"/>
                </a:lnTo>
                <a:lnTo>
                  <a:pt x="20826" y="775346"/>
                </a:lnTo>
                <a:lnTo>
                  <a:pt x="14033" y="775376"/>
                </a:lnTo>
                <a:lnTo>
                  <a:pt x="3816" y="768629"/>
                </a:lnTo>
                <a:lnTo>
                  <a:pt x="0" y="762115"/>
                </a:lnTo>
                <a:lnTo>
                  <a:pt x="894" y="757540"/>
                </a:lnTo>
                <a:lnTo>
                  <a:pt x="1398" y="753227"/>
                </a:lnTo>
                <a:lnTo>
                  <a:pt x="8432" y="748494"/>
                </a:lnTo>
                <a:lnTo>
                  <a:pt x="13256" y="746383"/>
                </a:lnTo>
                <a:lnTo>
                  <a:pt x="17298" y="744797"/>
                </a:lnTo>
                <a:lnTo>
                  <a:pt x="22400" y="746473"/>
                </a:lnTo>
                <a:lnTo>
                  <a:pt x="27103" y="746713"/>
                </a:lnTo>
                <a:lnTo>
                  <a:pt x="460029" y="790864"/>
                </a:lnTo>
                <a:lnTo>
                  <a:pt x="750173" y="821485"/>
                </a:lnTo>
                <a:lnTo>
                  <a:pt x="752652" y="820951"/>
                </a:lnTo>
                <a:lnTo>
                  <a:pt x="754741" y="820681"/>
                </a:lnTo>
                <a:lnTo>
                  <a:pt x="757221" y="820147"/>
                </a:lnTo>
                <a:lnTo>
                  <a:pt x="746276" y="796081"/>
                </a:lnTo>
                <a:lnTo>
                  <a:pt x="740718" y="784238"/>
                </a:lnTo>
                <a:lnTo>
                  <a:pt x="734942" y="772702"/>
                </a:lnTo>
                <a:lnTo>
                  <a:pt x="712215" y="726465"/>
                </a:lnTo>
                <a:lnTo>
                  <a:pt x="691282" y="679469"/>
                </a:lnTo>
                <a:lnTo>
                  <a:pt x="671714" y="631891"/>
                </a:lnTo>
                <a:lnTo>
                  <a:pt x="653087" y="583909"/>
                </a:lnTo>
                <a:lnTo>
                  <a:pt x="634972" y="535701"/>
                </a:lnTo>
                <a:lnTo>
                  <a:pt x="616944" y="487445"/>
                </a:lnTo>
                <a:lnTo>
                  <a:pt x="598576" y="439318"/>
                </a:lnTo>
                <a:lnTo>
                  <a:pt x="579123" y="390983"/>
                </a:lnTo>
                <a:lnTo>
                  <a:pt x="559000" y="342908"/>
                </a:lnTo>
                <a:lnTo>
                  <a:pt x="517947" y="247056"/>
                </a:lnTo>
                <a:lnTo>
                  <a:pt x="497618" y="199038"/>
                </a:lnTo>
                <a:lnTo>
                  <a:pt x="488023" y="175792"/>
                </a:lnTo>
                <a:lnTo>
                  <a:pt x="459731" y="106468"/>
                </a:lnTo>
                <a:lnTo>
                  <a:pt x="458019" y="103080"/>
                </a:lnTo>
                <a:lnTo>
                  <a:pt x="456697" y="99428"/>
                </a:lnTo>
                <a:lnTo>
                  <a:pt x="456810" y="95379"/>
                </a:lnTo>
                <a:lnTo>
                  <a:pt x="457179" y="90022"/>
                </a:lnTo>
                <a:lnTo>
                  <a:pt x="459118" y="85311"/>
                </a:lnTo>
                <a:lnTo>
                  <a:pt x="462890" y="81637"/>
                </a:lnTo>
                <a:lnTo>
                  <a:pt x="467452" y="79135"/>
                </a:lnTo>
                <a:lnTo>
                  <a:pt x="473199" y="79240"/>
                </a:lnTo>
                <a:lnTo>
                  <a:pt x="477910" y="81178"/>
                </a:lnTo>
                <a:lnTo>
                  <a:pt x="483545" y="85333"/>
                </a:lnTo>
                <a:lnTo>
                  <a:pt x="488789" y="89751"/>
                </a:lnTo>
                <a:lnTo>
                  <a:pt x="493124" y="95348"/>
                </a:lnTo>
                <a:lnTo>
                  <a:pt x="529365" y="135055"/>
                </a:lnTo>
                <a:lnTo>
                  <a:pt x="562875" y="176736"/>
                </a:lnTo>
                <a:lnTo>
                  <a:pt x="594423" y="219874"/>
                </a:lnTo>
                <a:lnTo>
                  <a:pt x="624777" y="263952"/>
                </a:lnTo>
                <a:lnTo>
                  <a:pt x="654706" y="308452"/>
                </a:lnTo>
                <a:lnTo>
                  <a:pt x="683551" y="350336"/>
                </a:lnTo>
                <a:lnTo>
                  <a:pt x="713394" y="391501"/>
                </a:lnTo>
                <a:lnTo>
                  <a:pt x="744387" y="431798"/>
                </a:lnTo>
                <a:lnTo>
                  <a:pt x="776682" y="471076"/>
                </a:lnTo>
                <a:lnTo>
                  <a:pt x="810431" y="509187"/>
                </a:lnTo>
                <a:lnTo>
                  <a:pt x="852060" y="552551"/>
                </a:lnTo>
                <a:lnTo>
                  <a:pt x="858302" y="559624"/>
                </a:lnTo>
                <a:lnTo>
                  <a:pt x="871906" y="575515"/>
                </a:lnTo>
                <a:lnTo>
                  <a:pt x="894851" y="473793"/>
                </a:lnTo>
                <a:lnTo>
                  <a:pt x="905537" y="425688"/>
                </a:lnTo>
                <a:lnTo>
                  <a:pt x="916742" y="377721"/>
                </a:lnTo>
                <a:lnTo>
                  <a:pt x="928507" y="329883"/>
                </a:lnTo>
                <a:lnTo>
                  <a:pt x="940871" y="282162"/>
                </a:lnTo>
                <a:lnTo>
                  <a:pt x="953874" y="234547"/>
                </a:lnTo>
                <a:lnTo>
                  <a:pt x="967555" y="187027"/>
                </a:lnTo>
                <a:lnTo>
                  <a:pt x="978919" y="146324"/>
                </a:lnTo>
                <a:lnTo>
                  <a:pt x="988675" y="105053"/>
                </a:lnTo>
                <a:lnTo>
                  <a:pt x="997721" y="63515"/>
                </a:lnTo>
                <a:lnTo>
                  <a:pt x="1006950" y="22013"/>
                </a:lnTo>
                <a:lnTo>
                  <a:pt x="1008379" y="14648"/>
                </a:lnTo>
                <a:lnTo>
                  <a:pt x="1010447" y="7597"/>
                </a:lnTo>
                <a:lnTo>
                  <a:pt x="1014727" y="2252"/>
                </a:lnTo>
                <a:lnTo>
                  <a:pt x="1022791" y="0"/>
                </a:lnTo>
                <a:lnTo>
                  <a:pt x="1029160" y="1461"/>
                </a:lnTo>
                <a:lnTo>
                  <a:pt x="1042547" y="40993"/>
                </a:lnTo>
                <a:lnTo>
                  <a:pt x="1044223" y="93426"/>
                </a:lnTo>
                <a:lnTo>
                  <a:pt x="1043893" y="144775"/>
                </a:lnTo>
                <a:lnTo>
                  <a:pt x="1044332" y="196058"/>
                </a:lnTo>
                <a:lnTo>
                  <a:pt x="1045402" y="247290"/>
                </a:lnTo>
                <a:lnTo>
                  <a:pt x="1046964" y="298483"/>
                </a:lnTo>
                <a:lnTo>
                  <a:pt x="1048881" y="349650"/>
                </a:lnTo>
                <a:lnTo>
                  <a:pt x="1055385" y="503123"/>
                </a:lnTo>
                <a:lnTo>
                  <a:pt x="1059160" y="530667"/>
                </a:lnTo>
                <a:lnTo>
                  <a:pt x="1065405" y="524761"/>
                </a:lnTo>
                <a:lnTo>
                  <a:pt x="1072950" y="517413"/>
                </a:lnTo>
                <a:lnTo>
                  <a:pt x="1107615" y="481348"/>
                </a:lnTo>
                <a:lnTo>
                  <a:pt x="1142493" y="445494"/>
                </a:lnTo>
                <a:lnTo>
                  <a:pt x="1173060" y="414446"/>
                </a:lnTo>
                <a:lnTo>
                  <a:pt x="1173060" y="1154815"/>
                </a:lnTo>
                <a:lnTo>
                  <a:pt x="1144053" y="1235721"/>
                </a:lnTo>
                <a:lnTo>
                  <a:pt x="1125733" y="1286188"/>
                </a:lnTo>
                <a:lnTo>
                  <a:pt x="1106898" y="1336363"/>
                </a:lnTo>
                <a:lnTo>
                  <a:pt x="1069389" y="1434633"/>
                </a:lnTo>
                <a:lnTo>
                  <a:pt x="1050864" y="1483857"/>
                </a:lnTo>
                <a:lnTo>
                  <a:pt x="1032677" y="1533201"/>
                </a:lnTo>
                <a:lnTo>
                  <a:pt x="1014968" y="1582710"/>
                </a:lnTo>
                <a:lnTo>
                  <a:pt x="997878" y="1632428"/>
                </a:lnTo>
                <a:lnTo>
                  <a:pt x="981545" y="1682402"/>
                </a:lnTo>
                <a:lnTo>
                  <a:pt x="969733" y="1719539"/>
                </a:lnTo>
                <a:lnTo>
                  <a:pt x="957616" y="1756617"/>
                </a:lnTo>
                <a:lnTo>
                  <a:pt x="933196" y="1830736"/>
                </a:lnTo>
                <a:lnTo>
                  <a:pt x="932174" y="1835965"/>
                </a:lnTo>
                <a:lnTo>
                  <a:pt x="929844" y="1840939"/>
                </a:lnTo>
                <a:lnTo>
                  <a:pt x="926597" y="1845394"/>
                </a:lnTo>
                <a:lnTo>
                  <a:pt x="923088" y="1849459"/>
                </a:lnTo>
                <a:lnTo>
                  <a:pt x="916971" y="1854711"/>
                </a:lnTo>
                <a:lnTo>
                  <a:pt x="907038" y="1853449"/>
                </a:lnTo>
                <a:lnTo>
                  <a:pt x="902440" y="1847461"/>
                </a:lnTo>
                <a:lnTo>
                  <a:pt x="899676" y="1842509"/>
                </a:lnTo>
                <a:lnTo>
                  <a:pt x="897828" y="1838077"/>
                </a:lnTo>
                <a:lnTo>
                  <a:pt x="897679" y="1833636"/>
                </a:lnTo>
                <a:lnTo>
                  <a:pt x="898310" y="1828670"/>
                </a:lnTo>
                <a:lnTo>
                  <a:pt x="898435" y="1758626"/>
                </a:lnTo>
                <a:lnTo>
                  <a:pt x="899539" y="1688773"/>
                </a:lnTo>
                <a:lnTo>
                  <a:pt x="905334" y="1634985"/>
                </a:lnTo>
                <a:lnTo>
                  <a:pt x="908115" y="1617157"/>
                </a:lnTo>
                <a:lnTo>
                  <a:pt x="922001" y="1519298"/>
                </a:lnTo>
                <a:lnTo>
                  <a:pt x="929023" y="1470383"/>
                </a:lnTo>
                <a:lnTo>
                  <a:pt x="936138" y="1421487"/>
                </a:lnTo>
                <a:lnTo>
                  <a:pt x="943380" y="1372616"/>
                </a:lnTo>
                <a:lnTo>
                  <a:pt x="951681" y="1320838"/>
                </a:lnTo>
                <a:lnTo>
                  <a:pt x="968417" y="1241247"/>
                </a:lnTo>
                <a:lnTo>
                  <a:pt x="973603" y="1212639"/>
                </a:lnTo>
                <a:lnTo>
                  <a:pt x="977735" y="1183889"/>
                </a:lnTo>
                <a:lnTo>
                  <a:pt x="980850" y="1154972"/>
                </a:lnTo>
                <a:lnTo>
                  <a:pt x="983336" y="1133503"/>
                </a:lnTo>
                <a:lnTo>
                  <a:pt x="986298" y="1111714"/>
                </a:lnTo>
                <a:lnTo>
                  <a:pt x="989477" y="1089140"/>
                </a:lnTo>
                <a:lnTo>
                  <a:pt x="992614" y="1065317"/>
                </a:lnTo>
                <a:lnTo>
                  <a:pt x="969242" y="1086225"/>
                </a:lnTo>
                <a:lnTo>
                  <a:pt x="925037" y="1126121"/>
                </a:lnTo>
                <a:lnTo>
                  <a:pt x="903348" y="1145259"/>
                </a:lnTo>
                <a:lnTo>
                  <a:pt x="866245" y="1177780"/>
                </a:lnTo>
                <a:lnTo>
                  <a:pt x="791619" y="1242479"/>
                </a:lnTo>
                <a:lnTo>
                  <a:pt x="754499" y="1275094"/>
                </a:lnTo>
                <a:lnTo>
                  <a:pt x="717775" y="1308178"/>
                </a:lnTo>
                <a:lnTo>
                  <a:pt x="680444" y="1343214"/>
                </a:lnTo>
                <a:lnTo>
                  <a:pt x="643479" y="1378631"/>
                </a:lnTo>
                <a:lnTo>
                  <a:pt x="606771" y="1414310"/>
                </a:lnTo>
                <a:lnTo>
                  <a:pt x="499610" y="1519337"/>
                </a:lnTo>
                <a:lnTo>
                  <a:pt x="465738" y="1552864"/>
                </a:lnTo>
                <a:lnTo>
                  <a:pt x="398168" y="1620333"/>
                </a:lnTo>
                <a:lnTo>
                  <a:pt x="365787" y="1654046"/>
                </a:lnTo>
                <a:lnTo>
                  <a:pt x="359414" y="1660605"/>
                </a:lnTo>
                <a:lnTo>
                  <a:pt x="351990" y="1665601"/>
                </a:lnTo>
                <a:lnTo>
                  <a:pt x="343598" y="1658193"/>
                </a:lnTo>
                <a:lnTo>
                  <a:pt x="339370" y="1652622"/>
                </a:lnTo>
                <a:close/>
              </a:path>
            </a:pathLst>
          </a:custGeom>
          <a:solidFill>
            <a:srgbClr val="FADF5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 descr=""/>
          <p:cNvGrpSpPr/>
          <p:nvPr/>
        </p:nvGrpSpPr>
        <p:grpSpPr>
          <a:xfrm>
            <a:off x="2080036" y="7638517"/>
            <a:ext cx="8291195" cy="2647950"/>
            <a:chOff x="2080036" y="7638517"/>
            <a:chExt cx="8291195" cy="2647950"/>
          </a:xfrm>
        </p:grpSpPr>
        <p:sp>
          <p:nvSpPr>
            <p:cNvPr id="15" name="object 15" descr=""/>
            <p:cNvSpPr/>
            <p:nvPr/>
          </p:nvSpPr>
          <p:spPr>
            <a:xfrm>
              <a:off x="7284667" y="8577057"/>
              <a:ext cx="3086735" cy="1709420"/>
            </a:xfrm>
            <a:custGeom>
              <a:avLst/>
              <a:gdLst/>
              <a:ahLst/>
              <a:cxnLst/>
              <a:rect l="l" t="t" r="r" b="b"/>
              <a:pathLst>
                <a:path w="3086734" h="1709420">
                  <a:moveTo>
                    <a:pt x="3057890" y="869775"/>
                  </a:moveTo>
                  <a:lnTo>
                    <a:pt x="3079044" y="901210"/>
                  </a:lnTo>
                  <a:lnTo>
                    <a:pt x="3086356" y="889327"/>
                  </a:lnTo>
                  <a:lnTo>
                    <a:pt x="3070952" y="866439"/>
                  </a:lnTo>
                  <a:lnTo>
                    <a:pt x="3057890" y="869775"/>
                  </a:lnTo>
                  <a:close/>
                </a:path>
                <a:path w="3086734" h="1709420">
                  <a:moveTo>
                    <a:pt x="883490" y="118184"/>
                  </a:moveTo>
                  <a:lnTo>
                    <a:pt x="1812494" y="1498605"/>
                  </a:lnTo>
                  <a:lnTo>
                    <a:pt x="1823804" y="1492665"/>
                  </a:lnTo>
                  <a:lnTo>
                    <a:pt x="1824473" y="1493660"/>
                  </a:lnTo>
                  <a:lnTo>
                    <a:pt x="1836174" y="1488299"/>
                  </a:lnTo>
                  <a:lnTo>
                    <a:pt x="1884244" y="1468740"/>
                  </a:lnTo>
                  <a:lnTo>
                    <a:pt x="1932198" y="1449009"/>
                  </a:lnTo>
                  <a:lnTo>
                    <a:pt x="1980035" y="1429105"/>
                  </a:lnTo>
                  <a:lnTo>
                    <a:pt x="2027757" y="1409029"/>
                  </a:lnTo>
                  <a:lnTo>
                    <a:pt x="2075363" y="1388781"/>
                  </a:lnTo>
                  <a:lnTo>
                    <a:pt x="2112316" y="1375451"/>
                  </a:lnTo>
                  <a:lnTo>
                    <a:pt x="2159690" y="1354857"/>
                  </a:lnTo>
                  <a:lnTo>
                    <a:pt x="2206948" y="1334092"/>
                  </a:lnTo>
                  <a:lnTo>
                    <a:pt x="2254089" y="1313154"/>
                  </a:lnTo>
                  <a:lnTo>
                    <a:pt x="2301115" y="1292043"/>
                  </a:lnTo>
                  <a:lnTo>
                    <a:pt x="2348024" y="1270760"/>
                  </a:lnTo>
                  <a:lnTo>
                    <a:pt x="2394818" y="1249305"/>
                  </a:lnTo>
                  <a:lnTo>
                    <a:pt x="2441495" y="1227677"/>
                  </a:lnTo>
                  <a:lnTo>
                    <a:pt x="2477521" y="1212968"/>
                  </a:lnTo>
                  <a:lnTo>
                    <a:pt x="2523966" y="1190996"/>
                  </a:lnTo>
                  <a:lnTo>
                    <a:pt x="2570296" y="1168851"/>
                  </a:lnTo>
                  <a:lnTo>
                    <a:pt x="2616509" y="1146533"/>
                  </a:lnTo>
                  <a:lnTo>
                    <a:pt x="2662310" y="1123604"/>
                  </a:lnTo>
                  <a:lnTo>
                    <a:pt x="2707907" y="1100369"/>
                  </a:lnTo>
                  <a:lnTo>
                    <a:pt x="2742801" y="1083979"/>
                  </a:lnTo>
                  <a:lnTo>
                    <a:pt x="2788104" y="1060310"/>
                  </a:lnTo>
                  <a:lnTo>
                    <a:pt x="2833321" y="1036511"/>
                  </a:lnTo>
                  <a:lnTo>
                    <a:pt x="2923649" y="988758"/>
                  </a:lnTo>
                  <a:lnTo>
                    <a:pt x="2958303" y="972010"/>
                  </a:lnTo>
                  <a:lnTo>
                    <a:pt x="2991559" y="953186"/>
                  </a:lnTo>
                  <a:lnTo>
                    <a:pt x="3013824" y="940778"/>
                  </a:lnTo>
                  <a:lnTo>
                    <a:pt x="3046417" y="920968"/>
                  </a:lnTo>
                  <a:lnTo>
                    <a:pt x="3068508" y="908300"/>
                  </a:lnTo>
                  <a:lnTo>
                    <a:pt x="3069253" y="909408"/>
                  </a:lnTo>
                  <a:lnTo>
                    <a:pt x="3079790" y="902317"/>
                  </a:lnTo>
                  <a:lnTo>
                    <a:pt x="3055852" y="866748"/>
                  </a:lnTo>
                  <a:lnTo>
                    <a:pt x="3043698" y="871434"/>
                  </a:lnTo>
                  <a:lnTo>
                    <a:pt x="3031892" y="876639"/>
                  </a:lnTo>
                  <a:lnTo>
                    <a:pt x="2992713" y="886661"/>
                  </a:lnTo>
                  <a:lnTo>
                    <a:pt x="2943074" y="903889"/>
                  </a:lnTo>
                  <a:lnTo>
                    <a:pt x="2794287" y="955763"/>
                  </a:lnTo>
                  <a:lnTo>
                    <a:pt x="2755158" y="965860"/>
                  </a:lnTo>
                  <a:lnTo>
                    <a:pt x="2705402" y="982914"/>
                  </a:lnTo>
                  <a:lnTo>
                    <a:pt x="2655521" y="999782"/>
                  </a:lnTo>
                  <a:lnTo>
                    <a:pt x="2605483" y="1016416"/>
                  </a:lnTo>
                  <a:lnTo>
                    <a:pt x="2555254" y="1032766"/>
                  </a:lnTo>
                  <a:lnTo>
                    <a:pt x="2515335" y="1041690"/>
                  </a:lnTo>
                  <a:lnTo>
                    <a:pt x="2464428" y="1057033"/>
                  </a:lnTo>
                  <a:lnTo>
                    <a:pt x="2413408" y="1072208"/>
                  </a:lnTo>
                  <a:lnTo>
                    <a:pt x="2362288" y="1087236"/>
                  </a:lnTo>
                  <a:lnTo>
                    <a:pt x="2311083" y="1102135"/>
                  </a:lnTo>
                  <a:lnTo>
                    <a:pt x="2259804" y="1116925"/>
                  </a:lnTo>
                  <a:lnTo>
                    <a:pt x="2208464" y="1131626"/>
                  </a:lnTo>
                  <a:lnTo>
                    <a:pt x="2167614" y="1139166"/>
                  </a:lnTo>
                  <a:lnTo>
                    <a:pt x="1910429" y="1211943"/>
                  </a:lnTo>
                  <a:lnTo>
                    <a:pt x="1859033" y="1226559"/>
                  </a:lnTo>
                  <a:lnTo>
                    <a:pt x="1807681" y="1241241"/>
                  </a:lnTo>
                  <a:lnTo>
                    <a:pt x="1806493" y="1239476"/>
                  </a:lnTo>
                  <a:lnTo>
                    <a:pt x="1794630" y="1244594"/>
                  </a:lnTo>
                  <a:lnTo>
                    <a:pt x="1781020" y="1247118"/>
                  </a:lnTo>
                  <a:lnTo>
                    <a:pt x="1527925" y="871040"/>
                  </a:lnTo>
                  <a:lnTo>
                    <a:pt x="1502727" y="992825"/>
                  </a:lnTo>
                  <a:lnTo>
                    <a:pt x="877249" y="63417"/>
                  </a:lnTo>
                  <a:lnTo>
                    <a:pt x="880186" y="90528"/>
                  </a:lnTo>
                  <a:lnTo>
                    <a:pt x="883490" y="118184"/>
                  </a:lnTo>
                  <a:close/>
                </a:path>
                <a:path w="3086734" h="1709420">
                  <a:moveTo>
                    <a:pt x="1732127" y="14389"/>
                  </a:moveTo>
                  <a:lnTo>
                    <a:pt x="1760494" y="56540"/>
                  </a:lnTo>
                  <a:lnTo>
                    <a:pt x="1766938" y="43369"/>
                  </a:lnTo>
                  <a:lnTo>
                    <a:pt x="1745836" y="12012"/>
                  </a:lnTo>
                  <a:lnTo>
                    <a:pt x="1732127" y="14389"/>
                  </a:lnTo>
                  <a:close/>
                </a:path>
                <a:path w="3086734" h="1709420">
                  <a:moveTo>
                    <a:pt x="1527925" y="871040"/>
                  </a:moveTo>
                  <a:lnTo>
                    <a:pt x="1781020" y="1247118"/>
                  </a:lnTo>
                  <a:lnTo>
                    <a:pt x="1787714" y="1234318"/>
                  </a:lnTo>
                  <a:lnTo>
                    <a:pt x="1777026" y="1218437"/>
                  </a:lnTo>
                  <a:lnTo>
                    <a:pt x="1782098" y="1112240"/>
                  </a:lnTo>
                  <a:lnTo>
                    <a:pt x="1779045" y="857492"/>
                  </a:lnTo>
                  <a:lnTo>
                    <a:pt x="1773574" y="758375"/>
                  </a:lnTo>
                  <a:lnTo>
                    <a:pt x="1781355" y="701697"/>
                  </a:lnTo>
                  <a:lnTo>
                    <a:pt x="1772973" y="552762"/>
                  </a:lnTo>
                  <a:lnTo>
                    <a:pt x="1769057" y="501450"/>
                  </a:lnTo>
                  <a:lnTo>
                    <a:pt x="1775628" y="442974"/>
                  </a:lnTo>
                  <a:lnTo>
                    <a:pt x="1767575" y="340021"/>
                  </a:lnTo>
                  <a:lnTo>
                    <a:pt x="1774036" y="281381"/>
                  </a:lnTo>
                  <a:lnTo>
                    <a:pt x="1769935" y="229795"/>
                  </a:lnTo>
                  <a:lnTo>
                    <a:pt x="1768086" y="67820"/>
                  </a:lnTo>
                  <a:lnTo>
                    <a:pt x="1730875" y="12529"/>
                  </a:lnTo>
                  <a:lnTo>
                    <a:pt x="1720834" y="20355"/>
                  </a:lnTo>
                  <a:lnTo>
                    <a:pt x="1722901" y="23426"/>
                  </a:lnTo>
                  <a:lnTo>
                    <a:pt x="1716696" y="36952"/>
                  </a:lnTo>
                  <a:lnTo>
                    <a:pt x="1699757" y="80022"/>
                  </a:lnTo>
                  <a:lnTo>
                    <a:pt x="1650725" y="280125"/>
                  </a:lnTo>
                  <a:lnTo>
                    <a:pt x="1638695" y="330489"/>
                  </a:lnTo>
                  <a:lnTo>
                    <a:pt x="1626848" y="381125"/>
                  </a:lnTo>
                  <a:lnTo>
                    <a:pt x="1615228" y="432100"/>
                  </a:lnTo>
                  <a:lnTo>
                    <a:pt x="1531504" y="853612"/>
                  </a:lnTo>
                  <a:lnTo>
                    <a:pt x="1527925" y="871040"/>
                  </a:lnTo>
                  <a:close/>
                </a:path>
                <a:path w="3086734" h="1709420">
                  <a:moveTo>
                    <a:pt x="1065030" y="1707243"/>
                  </a:moveTo>
                  <a:lnTo>
                    <a:pt x="2273297" y="1705641"/>
                  </a:lnTo>
                  <a:lnTo>
                    <a:pt x="2232670" y="1690766"/>
                  </a:lnTo>
                  <a:lnTo>
                    <a:pt x="2140807" y="1645252"/>
                  </a:lnTo>
                  <a:lnTo>
                    <a:pt x="2084203" y="1629384"/>
                  </a:lnTo>
                  <a:lnTo>
                    <a:pt x="1853312" y="1513765"/>
                  </a:lnTo>
                  <a:lnTo>
                    <a:pt x="1838485" y="1514481"/>
                  </a:lnTo>
                  <a:lnTo>
                    <a:pt x="1828787" y="1500070"/>
                  </a:lnTo>
                  <a:lnTo>
                    <a:pt x="1812494" y="1498605"/>
                  </a:lnTo>
                  <a:lnTo>
                    <a:pt x="883490" y="118184"/>
                  </a:lnTo>
                  <a:lnTo>
                    <a:pt x="886794" y="145840"/>
                  </a:lnTo>
                  <a:lnTo>
                    <a:pt x="940253" y="293516"/>
                  </a:lnTo>
                  <a:lnTo>
                    <a:pt x="947069" y="349137"/>
                  </a:lnTo>
                  <a:lnTo>
                    <a:pt x="1016062" y="542641"/>
                  </a:lnTo>
                  <a:lnTo>
                    <a:pt x="1022658" y="597935"/>
                  </a:lnTo>
                  <a:lnTo>
                    <a:pt x="1073737" y="742074"/>
                  </a:lnTo>
                  <a:lnTo>
                    <a:pt x="1080113" y="797042"/>
                  </a:lnTo>
                  <a:lnTo>
                    <a:pt x="1113751" y="892519"/>
                  </a:lnTo>
                  <a:lnTo>
                    <a:pt x="1119937" y="947203"/>
                  </a:lnTo>
                  <a:lnTo>
                    <a:pt x="1127202" y="957999"/>
                  </a:lnTo>
                  <a:lnTo>
                    <a:pt x="1123931" y="975885"/>
                  </a:lnTo>
                  <a:lnTo>
                    <a:pt x="1131196" y="986680"/>
                  </a:lnTo>
                  <a:lnTo>
                    <a:pt x="1127924" y="1004566"/>
                  </a:lnTo>
                  <a:lnTo>
                    <a:pt x="1135003" y="1015084"/>
                  </a:lnTo>
                  <a:lnTo>
                    <a:pt x="1120671" y="1016535"/>
                  </a:lnTo>
                  <a:lnTo>
                    <a:pt x="1092287" y="1019852"/>
                  </a:lnTo>
                  <a:lnTo>
                    <a:pt x="1088492" y="1014212"/>
                  </a:lnTo>
                  <a:lnTo>
                    <a:pt x="1040225" y="1010731"/>
                  </a:lnTo>
                  <a:lnTo>
                    <a:pt x="932926" y="1010521"/>
                  </a:lnTo>
                  <a:lnTo>
                    <a:pt x="884597" y="1006948"/>
                  </a:lnTo>
                  <a:lnTo>
                    <a:pt x="1080056" y="1297384"/>
                  </a:lnTo>
                  <a:lnTo>
                    <a:pt x="1034512" y="1320696"/>
                  </a:lnTo>
                  <a:lnTo>
                    <a:pt x="999504" y="1336916"/>
                  </a:lnTo>
                  <a:lnTo>
                    <a:pt x="964635" y="1353344"/>
                  </a:lnTo>
                  <a:lnTo>
                    <a:pt x="919510" y="1377278"/>
                  </a:lnTo>
                  <a:lnTo>
                    <a:pt x="1078741" y="1613883"/>
                  </a:lnTo>
                  <a:lnTo>
                    <a:pt x="1074504" y="1630333"/>
                  </a:lnTo>
                  <a:lnTo>
                    <a:pt x="1077373" y="1634597"/>
                  </a:lnTo>
                  <a:lnTo>
                    <a:pt x="1067160" y="1687661"/>
                  </a:lnTo>
                  <a:lnTo>
                    <a:pt x="1065030" y="1707243"/>
                  </a:lnTo>
                  <a:close/>
                </a:path>
                <a:path w="3086734" h="1709420">
                  <a:moveTo>
                    <a:pt x="940109" y="43088"/>
                  </a:moveTo>
                  <a:lnTo>
                    <a:pt x="1115460" y="303646"/>
                  </a:lnTo>
                  <a:lnTo>
                    <a:pt x="1097575" y="254323"/>
                  </a:lnTo>
                  <a:lnTo>
                    <a:pt x="971281" y="66661"/>
                  </a:lnTo>
                  <a:lnTo>
                    <a:pt x="940109" y="43088"/>
                  </a:lnTo>
                  <a:close/>
                </a:path>
                <a:path w="3086734" h="1709420">
                  <a:moveTo>
                    <a:pt x="899214" y="5068"/>
                  </a:moveTo>
                  <a:lnTo>
                    <a:pt x="1285438" y="578964"/>
                  </a:lnTo>
                  <a:lnTo>
                    <a:pt x="1232521" y="477588"/>
                  </a:lnTo>
                  <a:lnTo>
                    <a:pt x="914279" y="4707"/>
                  </a:lnTo>
                  <a:lnTo>
                    <a:pt x="899214" y="5068"/>
                  </a:lnTo>
                  <a:close/>
                </a:path>
                <a:path w="3086734" h="1709420">
                  <a:moveTo>
                    <a:pt x="873217" y="11932"/>
                  </a:moveTo>
                  <a:lnTo>
                    <a:pt x="1414886" y="816807"/>
                  </a:lnTo>
                  <a:lnTo>
                    <a:pt x="1395834" y="765751"/>
                  </a:lnTo>
                  <a:lnTo>
                    <a:pt x="1336472" y="677544"/>
                  </a:lnTo>
                  <a:lnTo>
                    <a:pt x="1317234" y="626211"/>
                  </a:lnTo>
                  <a:lnTo>
                    <a:pt x="895803" y="0"/>
                  </a:lnTo>
                  <a:lnTo>
                    <a:pt x="883462" y="4409"/>
                  </a:lnTo>
                  <a:lnTo>
                    <a:pt x="873217" y="11932"/>
                  </a:lnTo>
                  <a:close/>
                </a:path>
                <a:path w="3086734" h="1709420">
                  <a:moveTo>
                    <a:pt x="869410" y="29022"/>
                  </a:moveTo>
                  <a:lnTo>
                    <a:pt x="1463339" y="911552"/>
                  </a:lnTo>
                  <a:lnTo>
                    <a:pt x="1444412" y="860680"/>
                  </a:lnTo>
                  <a:lnTo>
                    <a:pt x="875813" y="15790"/>
                  </a:lnTo>
                  <a:lnTo>
                    <a:pt x="869410" y="29022"/>
                  </a:lnTo>
                  <a:close/>
                </a:path>
                <a:path w="3086734" h="1709420">
                  <a:moveTo>
                    <a:pt x="877249" y="63417"/>
                  </a:moveTo>
                  <a:lnTo>
                    <a:pt x="1476694" y="954142"/>
                  </a:lnTo>
                  <a:lnTo>
                    <a:pt x="1475197" y="929172"/>
                  </a:lnTo>
                  <a:lnTo>
                    <a:pt x="874312" y="36306"/>
                  </a:lnTo>
                  <a:lnTo>
                    <a:pt x="877249" y="63417"/>
                  </a:lnTo>
                  <a:close/>
                </a:path>
                <a:path w="3086734" h="1709420">
                  <a:moveTo>
                    <a:pt x="0" y="989069"/>
                  </a:moveTo>
                  <a:lnTo>
                    <a:pt x="20118" y="1018963"/>
                  </a:lnTo>
                  <a:lnTo>
                    <a:pt x="74686" y="1031807"/>
                  </a:lnTo>
                  <a:lnTo>
                    <a:pt x="206223" y="1090780"/>
                  </a:lnTo>
                  <a:lnTo>
                    <a:pt x="238397" y="1093094"/>
                  </a:lnTo>
                  <a:lnTo>
                    <a:pt x="259859" y="1102239"/>
                  </a:lnTo>
                  <a:lnTo>
                    <a:pt x="281113" y="1111073"/>
                  </a:lnTo>
                  <a:lnTo>
                    <a:pt x="312658" y="1112453"/>
                  </a:lnTo>
                  <a:lnTo>
                    <a:pt x="406845" y="1138674"/>
                  </a:lnTo>
                  <a:lnTo>
                    <a:pt x="448654" y="1155305"/>
                  </a:lnTo>
                  <a:lnTo>
                    <a:pt x="553279" y="1174290"/>
                  </a:lnTo>
                  <a:lnTo>
                    <a:pt x="595010" y="1190805"/>
                  </a:lnTo>
                  <a:lnTo>
                    <a:pt x="647238" y="1200172"/>
                  </a:lnTo>
                  <a:lnTo>
                    <a:pt x="683591" y="1208697"/>
                  </a:lnTo>
                  <a:lnTo>
                    <a:pt x="719700" y="1216858"/>
                  </a:lnTo>
                  <a:lnTo>
                    <a:pt x="755460" y="1224501"/>
                  </a:lnTo>
                  <a:lnTo>
                    <a:pt x="790766" y="1231469"/>
                  </a:lnTo>
                  <a:lnTo>
                    <a:pt x="838302" y="1233863"/>
                  </a:lnTo>
                  <a:lnTo>
                    <a:pt x="875860" y="1244179"/>
                  </a:lnTo>
                  <a:lnTo>
                    <a:pt x="913977" y="1255325"/>
                  </a:lnTo>
                  <a:lnTo>
                    <a:pt x="952654" y="1267301"/>
                  </a:lnTo>
                  <a:lnTo>
                    <a:pt x="986719" y="1272426"/>
                  </a:lnTo>
                  <a:lnTo>
                    <a:pt x="1010249" y="1284642"/>
                  </a:lnTo>
                  <a:lnTo>
                    <a:pt x="1044733" y="1290390"/>
                  </a:lnTo>
                  <a:lnTo>
                    <a:pt x="1080056" y="1297384"/>
                  </a:lnTo>
                  <a:lnTo>
                    <a:pt x="884597" y="1006948"/>
                  </a:lnTo>
                  <a:lnTo>
                    <a:pt x="836413" y="1003590"/>
                  </a:lnTo>
                  <a:lnTo>
                    <a:pt x="777920" y="1007661"/>
                  </a:lnTo>
                  <a:lnTo>
                    <a:pt x="681175" y="1000386"/>
                  </a:lnTo>
                  <a:lnTo>
                    <a:pt x="622221" y="1003772"/>
                  </a:lnTo>
                  <a:lnTo>
                    <a:pt x="525140" y="995998"/>
                  </a:lnTo>
                  <a:lnTo>
                    <a:pt x="465878" y="998926"/>
                  </a:lnTo>
                  <a:lnTo>
                    <a:pt x="416987" y="994518"/>
                  </a:lnTo>
                  <a:lnTo>
                    <a:pt x="367899" y="989817"/>
                  </a:lnTo>
                  <a:lnTo>
                    <a:pt x="308047" y="991869"/>
                  </a:lnTo>
                  <a:lnTo>
                    <a:pt x="258472" y="986444"/>
                  </a:lnTo>
                  <a:lnTo>
                    <a:pt x="207705" y="979249"/>
                  </a:lnTo>
                  <a:lnTo>
                    <a:pt x="146577" y="979404"/>
                  </a:lnTo>
                  <a:lnTo>
                    <a:pt x="45497" y="965688"/>
                  </a:lnTo>
                  <a:lnTo>
                    <a:pt x="31981" y="968350"/>
                  </a:lnTo>
                  <a:lnTo>
                    <a:pt x="29745" y="965028"/>
                  </a:lnTo>
                  <a:lnTo>
                    <a:pt x="17719" y="969905"/>
                  </a:lnTo>
                  <a:lnTo>
                    <a:pt x="6065" y="975335"/>
                  </a:lnTo>
                  <a:lnTo>
                    <a:pt x="5320" y="974227"/>
                  </a:lnTo>
                  <a:lnTo>
                    <a:pt x="0" y="989069"/>
                  </a:lnTo>
                  <a:close/>
                </a:path>
                <a:path w="3086734" h="1709420">
                  <a:moveTo>
                    <a:pt x="209006" y="1709075"/>
                  </a:moveTo>
                  <a:lnTo>
                    <a:pt x="681588" y="1706145"/>
                  </a:lnTo>
                  <a:lnTo>
                    <a:pt x="735178" y="1694789"/>
                  </a:lnTo>
                  <a:lnTo>
                    <a:pt x="890521" y="1652656"/>
                  </a:lnTo>
                  <a:lnTo>
                    <a:pt x="931774" y="1645715"/>
                  </a:lnTo>
                  <a:lnTo>
                    <a:pt x="1008497" y="1623239"/>
                  </a:lnTo>
                  <a:lnTo>
                    <a:pt x="1036497" y="1619351"/>
                  </a:lnTo>
                  <a:lnTo>
                    <a:pt x="1075242" y="1608684"/>
                  </a:lnTo>
                  <a:lnTo>
                    <a:pt x="919510" y="1377278"/>
                  </a:lnTo>
                  <a:lnTo>
                    <a:pt x="884329" y="1393242"/>
                  </a:lnTo>
                  <a:lnTo>
                    <a:pt x="838755" y="1416509"/>
                  </a:lnTo>
                  <a:lnTo>
                    <a:pt x="793239" y="1439864"/>
                  </a:lnTo>
                  <a:lnTo>
                    <a:pt x="747698" y="1463180"/>
                  </a:lnTo>
                  <a:lnTo>
                    <a:pt x="702046" y="1486331"/>
                  </a:lnTo>
                  <a:lnTo>
                    <a:pt x="656198" y="1509192"/>
                  </a:lnTo>
                  <a:lnTo>
                    <a:pt x="610070" y="1531636"/>
                  </a:lnTo>
                  <a:lnTo>
                    <a:pt x="563325" y="1553164"/>
                  </a:lnTo>
                  <a:lnTo>
                    <a:pt x="516352" y="1574352"/>
                  </a:lnTo>
                  <a:lnTo>
                    <a:pt x="469197" y="1595270"/>
                  </a:lnTo>
                  <a:lnTo>
                    <a:pt x="421904" y="1615984"/>
                  </a:lnTo>
                  <a:lnTo>
                    <a:pt x="374521" y="1636563"/>
                  </a:lnTo>
                  <a:lnTo>
                    <a:pt x="279662" y="1677584"/>
                  </a:lnTo>
                  <a:lnTo>
                    <a:pt x="232069" y="1697851"/>
                  </a:lnTo>
                  <a:lnTo>
                    <a:pt x="209006" y="1709075"/>
                  </a:lnTo>
                  <a:close/>
                </a:path>
              </a:pathLst>
            </a:custGeom>
            <a:solidFill>
              <a:srgbClr val="E4F15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080036" y="7638517"/>
              <a:ext cx="6820534" cy="1014730"/>
            </a:xfrm>
            <a:custGeom>
              <a:avLst/>
              <a:gdLst/>
              <a:ahLst/>
              <a:cxnLst/>
              <a:rect l="l" t="t" r="r" b="b"/>
              <a:pathLst>
                <a:path w="6820534" h="1014729">
                  <a:moveTo>
                    <a:pt x="6620471" y="1014188"/>
                  </a:moveTo>
                  <a:lnTo>
                    <a:pt x="200024" y="1014188"/>
                  </a:lnTo>
                  <a:lnTo>
                    <a:pt x="154161" y="1008905"/>
                  </a:lnTo>
                  <a:lnTo>
                    <a:pt x="112059" y="993857"/>
                  </a:lnTo>
                  <a:lnTo>
                    <a:pt x="74919" y="970245"/>
                  </a:lnTo>
                  <a:lnTo>
                    <a:pt x="43943" y="939269"/>
                  </a:lnTo>
                  <a:lnTo>
                    <a:pt x="20330" y="902129"/>
                  </a:lnTo>
                  <a:lnTo>
                    <a:pt x="5282" y="860027"/>
                  </a:lnTo>
                  <a:lnTo>
                    <a:pt x="0" y="814163"/>
                  </a:lnTo>
                  <a:lnTo>
                    <a:pt x="0" y="200024"/>
                  </a:lnTo>
                  <a:lnTo>
                    <a:pt x="5282" y="154161"/>
                  </a:lnTo>
                  <a:lnTo>
                    <a:pt x="20330" y="112059"/>
                  </a:lnTo>
                  <a:lnTo>
                    <a:pt x="43943" y="74919"/>
                  </a:lnTo>
                  <a:lnTo>
                    <a:pt x="74919" y="43943"/>
                  </a:lnTo>
                  <a:lnTo>
                    <a:pt x="112059" y="20330"/>
                  </a:lnTo>
                  <a:lnTo>
                    <a:pt x="154161" y="5282"/>
                  </a:lnTo>
                  <a:lnTo>
                    <a:pt x="200024" y="0"/>
                  </a:lnTo>
                  <a:lnTo>
                    <a:pt x="6620471" y="0"/>
                  </a:lnTo>
                  <a:lnTo>
                    <a:pt x="6666335" y="5282"/>
                  </a:lnTo>
                  <a:lnTo>
                    <a:pt x="6708437" y="20330"/>
                  </a:lnTo>
                  <a:lnTo>
                    <a:pt x="6745577" y="43943"/>
                  </a:lnTo>
                  <a:lnTo>
                    <a:pt x="6776553" y="74919"/>
                  </a:lnTo>
                  <a:lnTo>
                    <a:pt x="6800165" y="112059"/>
                  </a:lnTo>
                  <a:lnTo>
                    <a:pt x="6815213" y="154161"/>
                  </a:lnTo>
                  <a:lnTo>
                    <a:pt x="6820496" y="200024"/>
                  </a:lnTo>
                  <a:lnTo>
                    <a:pt x="6820496" y="814163"/>
                  </a:lnTo>
                  <a:lnTo>
                    <a:pt x="6815213" y="860027"/>
                  </a:lnTo>
                  <a:lnTo>
                    <a:pt x="6800165" y="902129"/>
                  </a:lnTo>
                  <a:lnTo>
                    <a:pt x="6776553" y="939269"/>
                  </a:lnTo>
                  <a:lnTo>
                    <a:pt x="6745577" y="970245"/>
                  </a:lnTo>
                  <a:lnTo>
                    <a:pt x="6708437" y="993857"/>
                  </a:lnTo>
                  <a:lnTo>
                    <a:pt x="6666335" y="1008905"/>
                  </a:lnTo>
                  <a:lnTo>
                    <a:pt x="6620471" y="10141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/>
          <p:nvPr/>
        </p:nvSpPr>
        <p:spPr>
          <a:xfrm>
            <a:off x="1063899" y="7745866"/>
            <a:ext cx="762000" cy="697865"/>
          </a:xfrm>
          <a:custGeom>
            <a:avLst/>
            <a:gdLst/>
            <a:ahLst/>
            <a:cxnLst/>
            <a:rect l="l" t="t" r="r" b="b"/>
            <a:pathLst>
              <a:path w="762000" h="697865">
                <a:moveTo>
                  <a:pt x="593023" y="697690"/>
                </a:moveTo>
                <a:lnTo>
                  <a:pt x="556840" y="684278"/>
                </a:lnTo>
                <a:lnTo>
                  <a:pt x="521568" y="652328"/>
                </a:lnTo>
                <a:lnTo>
                  <a:pt x="512415" y="643768"/>
                </a:lnTo>
                <a:lnTo>
                  <a:pt x="488764" y="622423"/>
                </a:lnTo>
                <a:lnTo>
                  <a:pt x="465507" y="600631"/>
                </a:lnTo>
                <a:lnTo>
                  <a:pt x="442628" y="578429"/>
                </a:lnTo>
                <a:lnTo>
                  <a:pt x="418097" y="553838"/>
                </a:lnTo>
                <a:lnTo>
                  <a:pt x="416270" y="553290"/>
                </a:lnTo>
                <a:lnTo>
                  <a:pt x="413711" y="554387"/>
                </a:lnTo>
                <a:lnTo>
                  <a:pt x="408044" y="556946"/>
                </a:lnTo>
                <a:lnTo>
                  <a:pt x="402378" y="559322"/>
                </a:lnTo>
                <a:lnTo>
                  <a:pt x="396894" y="562612"/>
                </a:lnTo>
                <a:lnTo>
                  <a:pt x="372401" y="577600"/>
                </a:lnTo>
                <a:lnTo>
                  <a:pt x="360035" y="584820"/>
                </a:lnTo>
                <a:lnTo>
                  <a:pt x="311374" y="611690"/>
                </a:lnTo>
                <a:lnTo>
                  <a:pt x="276622" y="634081"/>
                </a:lnTo>
                <a:lnTo>
                  <a:pt x="255950" y="647333"/>
                </a:lnTo>
                <a:lnTo>
                  <a:pt x="213852" y="672534"/>
                </a:lnTo>
                <a:lnTo>
                  <a:pt x="178283" y="691475"/>
                </a:lnTo>
                <a:lnTo>
                  <a:pt x="160245" y="696131"/>
                </a:lnTo>
                <a:lnTo>
                  <a:pt x="151551" y="693623"/>
                </a:lnTo>
                <a:lnTo>
                  <a:pt x="145394" y="687071"/>
                </a:lnTo>
                <a:lnTo>
                  <a:pt x="142458" y="676853"/>
                </a:lnTo>
                <a:lnTo>
                  <a:pt x="142275" y="668993"/>
                </a:lnTo>
                <a:lnTo>
                  <a:pt x="142823" y="661316"/>
                </a:lnTo>
                <a:lnTo>
                  <a:pt x="141544" y="654736"/>
                </a:lnTo>
                <a:lnTo>
                  <a:pt x="152979" y="607471"/>
                </a:lnTo>
                <a:lnTo>
                  <a:pt x="158863" y="588910"/>
                </a:lnTo>
                <a:lnTo>
                  <a:pt x="164540" y="570315"/>
                </a:lnTo>
                <a:lnTo>
                  <a:pt x="173323" y="535605"/>
                </a:lnTo>
                <a:lnTo>
                  <a:pt x="177986" y="520023"/>
                </a:lnTo>
                <a:lnTo>
                  <a:pt x="183027" y="504578"/>
                </a:lnTo>
                <a:lnTo>
                  <a:pt x="188154" y="489132"/>
                </a:lnTo>
                <a:lnTo>
                  <a:pt x="191067" y="479582"/>
                </a:lnTo>
                <a:lnTo>
                  <a:pt x="193637" y="469894"/>
                </a:lnTo>
                <a:lnTo>
                  <a:pt x="196071" y="460138"/>
                </a:lnTo>
                <a:lnTo>
                  <a:pt x="198573" y="450382"/>
                </a:lnTo>
                <a:lnTo>
                  <a:pt x="199487" y="447457"/>
                </a:lnTo>
                <a:lnTo>
                  <a:pt x="198938" y="445264"/>
                </a:lnTo>
                <a:lnTo>
                  <a:pt x="196379" y="443802"/>
                </a:lnTo>
                <a:lnTo>
                  <a:pt x="186732" y="436802"/>
                </a:lnTo>
                <a:lnTo>
                  <a:pt x="178009" y="428790"/>
                </a:lnTo>
                <a:lnTo>
                  <a:pt x="169698" y="420334"/>
                </a:lnTo>
                <a:lnTo>
                  <a:pt x="161284" y="411997"/>
                </a:lnTo>
                <a:lnTo>
                  <a:pt x="148921" y="400679"/>
                </a:lnTo>
                <a:lnTo>
                  <a:pt x="136266" y="389720"/>
                </a:lnTo>
                <a:lnTo>
                  <a:pt x="123371" y="379070"/>
                </a:lnTo>
                <a:lnTo>
                  <a:pt x="110287" y="368677"/>
                </a:lnTo>
                <a:lnTo>
                  <a:pt x="97855" y="358624"/>
                </a:lnTo>
                <a:lnTo>
                  <a:pt x="61484" y="327368"/>
                </a:lnTo>
                <a:lnTo>
                  <a:pt x="32567" y="300687"/>
                </a:lnTo>
                <a:lnTo>
                  <a:pt x="11766" y="274908"/>
                </a:lnTo>
                <a:lnTo>
                  <a:pt x="10670" y="272349"/>
                </a:lnTo>
                <a:lnTo>
                  <a:pt x="8476" y="270521"/>
                </a:lnTo>
                <a:lnTo>
                  <a:pt x="6648" y="268511"/>
                </a:lnTo>
                <a:lnTo>
                  <a:pt x="2099" y="261716"/>
                </a:lnTo>
                <a:lnTo>
                  <a:pt x="0" y="254185"/>
                </a:lnTo>
                <a:lnTo>
                  <a:pt x="402" y="246688"/>
                </a:lnTo>
                <a:lnTo>
                  <a:pt x="24744" y="228481"/>
                </a:lnTo>
                <a:lnTo>
                  <a:pt x="34980" y="228481"/>
                </a:lnTo>
                <a:lnTo>
                  <a:pt x="37173" y="228298"/>
                </a:lnTo>
                <a:lnTo>
                  <a:pt x="79762" y="221901"/>
                </a:lnTo>
                <a:lnTo>
                  <a:pt x="122534" y="221387"/>
                </a:lnTo>
                <a:lnTo>
                  <a:pt x="145702" y="221304"/>
                </a:lnTo>
                <a:lnTo>
                  <a:pt x="154613" y="221238"/>
                </a:lnTo>
                <a:lnTo>
                  <a:pt x="205244" y="222769"/>
                </a:lnTo>
                <a:lnTo>
                  <a:pt x="245731" y="224642"/>
                </a:lnTo>
                <a:lnTo>
                  <a:pt x="253408" y="226105"/>
                </a:lnTo>
                <a:lnTo>
                  <a:pt x="261085" y="227384"/>
                </a:lnTo>
                <a:lnTo>
                  <a:pt x="262913" y="227567"/>
                </a:lnTo>
                <a:lnTo>
                  <a:pt x="264010" y="227384"/>
                </a:lnTo>
                <a:lnTo>
                  <a:pt x="264558" y="225556"/>
                </a:lnTo>
                <a:lnTo>
                  <a:pt x="268631" y="215240"/>
                </a:lnTo>
                <a:lnTo>
                  <a:pt x="273423" y="205267"/>
                </a:lnTo>
                <a:lnTo>
                  <a:pt x="278490" y="195431"/>
                </a:lnTo>
                <a:lnTo>
                  <a:pt x="283385" y="185526"/>
                </a:lnTo>
                <a:lnTo>
                  <a:pt x="288897" y="173531"/>
                </a:lnTo>
                <a:lnTo>
                  <a:pt x="294169" y="161399"/>
                </a:lnTo>
                <a:lnTo>
                  <a:pt x="299167" y="149129"/>
                </a:lnTo>
                <a:lnTo>
                  <a:pt x="313147" y="112178"/>
                </a:lnTo>
                <a:lnTo>
                  <a:pt x="322935" y="87873"/>
                </a:lnTo>
                <a:lnTo>
                  <a:pt x="344070" y="39847"/>
                </a:lnTo>
                <a:lnTo>
                  <a:pt x="366315" y="3798"/>
                </a:lnTo>
                <a:lnTo>
                  <a:pt x="377359" y="0"/>
                </a:lnTo>
                <a:lnTo>
                  <a:pt x="388712" y="2370"/>
                </a:lnTo>
                <a:lnTo>
                  <a:pt x="416270" y="36557"/>
                </a:lnTo>
                <a:lnTo>
                  <a:pt x="427371" y="62975"/>
                </a:lnTo>
                <a:lnTo>
                  <a:pt x="439004" y="89153"/>
                </a:lnTo>
                <a:lnTo>
                  <a:pt x="462149" y="141475"/>
                </a:lnTo>
                <a:lnTo>
                  <a:pt x="478417" y="182099"/>
                </a:lnTo>
                <a:lnTo>
                  <a:pt x="494136" y="222997"/>
                </a:lnTo>
                <a:lnTo>
                  <a:pt x="495416" y="226470"/>
                </a:lnTo>
                <a:lnTo>
                  <a:pt x="497061" y="228115"/>
                </a:lnTo>
                <a:lnTo>
                  <a:pt x="512643" y="230183"/>
                </a:lnTo>
                <a:lnTo>
                  <a:pt x="524021" y="231908"/>
                </a:lnTo>
                <a:lnTo>
                  <a:pt x="535400" y="233702"/>
                </a:lnTo>
                <a:lnTo>
                  <a:pt x="546778" y="235427"/>
                </a:lnTo>
                <a:lnTo>
                  <a:pt x="606320" y="239034"/>
                </a:lnTo>
                <a:lnTo>
                  <a:pt x="617699" y="239631"/>
                </a:lnTo>
                <a:lnTo>
                  <a:pt x="630174" y="240570"/>
                </a:lnTo>
                <a:lnTo>
                  <a:pt x="655124" y="242792"/>
                </a:lnTo>
                <a:lnTo>
                  <a:pt x="667599" y="243835"/>
                </a:lnTo>
                <a:lnTo>
                  <a:pt x="673265" y="244200"/>
                </a:lnTo>
                <a:lnTo>
                  <a:pt x="678932" y="245297"/>
                </a:lnTo>
                <a:lnTo>
                  <a:pt x="692092" y="243652"/>
                </a:lnTo>
                <a:lnTo>
                  <a:pt x="698855" y="246577"/>
                </a:lnTo>
                <a:lnTo>
                  <a:pt x="705801" y="248039"/>
                </a:lnTo>
                <a:lnTo>
                  <a:pt x="715149" y="249952"/>
                </a:lnTo>
                <a:lnTo>
                  <a:pt x="724514" y="251969"/>
                </a:lnTo>
                <a:lnTo>
                  <a:pt x="759174" y="270339"/>
                </a:lnTo>
                <a:lnTo>
                  <a:pt x="761848" y="282699"/>
                </a:lnTo>
                <a:lnTo>
                  <a:pt x="760177" y="288563"/>
                </a:lnTo>
                <a:lnTo>
                  <a:pt x="729563" y="316583"/>
                </a:lnTo>
                <a:lnTo>
                  <a:pt x="674294" y="349439"/>
                </a:lnTo>
                <a:lnTo>
                  <a:pt x="645845" y="364496"/>
                </a:lnTo>
                <a:lnTo>
                  <a:pt x="617516" y="379827"/>
                </a:lnTo>
                <a:lnTo>
                  <a:pt x="607508" y="385505"/>
                </a:lnTo>
                <a:lnTo>
                  <a:pt x="587493" y="396997"/>
                </a:lnTo>
                <a:lnTo>
                  <a:pt x="574561" y="404320"/>
                </a:lnTo>
                <a:lnTo>
                  <a:pt x="573648" y="405782"/>
                </a:lnTo>
                <a:lnTo>
                  <a:pt x="574927" y="409072"/>
                </a:lnTo>
                <a:lnTo>
                  <a:pt x="581016" y="427280"/>
                </a:lnTo>
                <a:lnTo>
                  <a:pt x="588602" y="464722"/>
                </a:lnTo>
                <a:lnTo>
                  <a:pt x="594202" y="507808"/>
                </a:lnTo>
                <a:lnTo>
                  <a:pt x="600011" y="556263"/>
                </a:lnTo>
                <a:lnTo>
                  <a:pt x="604464" y="596156"/>
                </a:lnTo>
                <a:lnTo>
                  <a:pt x="606669" y="627486"/>
                </a:lnTo>
                <a:lnTo>
                  <a:pt x="606366" y="643220"/>
                </a:lnTo>
                <a:lnTo>
                  <a:pt x="606295" y="650180"/>
                </a:lnTo>
                <a:lnTo>
                  <a:pt x="606754" y="657089"/>
                </a:lnTo>
                <a:lnTo>
                  <a:pt x="607523" y="663963"/>
                </a:lnTo>
                <a:lnTo>
                  <a:pt x="608377" y="670821"/>
                </a:lnTo>
                <a:lnTo>
                  <a:pt x="608517" y="679229"/>
                </a:lnTo>
                <a:lnTo>
                  <a:pt x="606754" y="686266"/>
                </a:lnTo>
                <a:lnTo>
                  <a:pt x="603107" y="691795"/>
                </a:lnTo>
                <a:lnTo>
                  <a:pt x="597592" y="695679"/>
                </a:lnTo>
                <a:lnTo>
                  <a:pt x="593023" y="697690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object 1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277051" y="5311824"/>
            <a:ext cx="4486274" cy="4610099"/>
          </a:xfrm>
          <a:prstGeom prst="rect">
            <a:avLst/>
          </a:prstGeom>
        </p:spPr>
      </p:pic>
      <p:sp>
        <p:nvSpPr>
          <p:cNvPr id="19" name="object 19" descr=""/>
          <p:cNvSpPr/>
          <p:nvPr/>
        </p:nvSpPr>
        <p:spPr>
          <a:xfrm>
            <a:off x="9166463" y="5066788"/>
            <a:ext cx="2794000" cy="3187700"/>
          </a:xfrm>
          <a:custGeom>
            <a:avLst/>
            <a:gdLst/>
            <a:ahLst/>
            <a:cxnLst/>
            <a:rect l="l" t="t" r="r" b="b"/>
            <a:pathLst>
              <a:path w="2794000" h="3187700">
                <a:moveTo>
                  <a:pt x="1479866" y="1727200"/>
                </a:moveTo>
                <a:lnTo>
                  <a:pt x="1433203" y="1663700"/>
                </a:lnTo>
                <a:lnTo>
                  <a:pt x="1416040" y="1625600"/>
                </a:lnTo>
                <a:lnTo>
                  <a:pt x="1404668" y="1574800"/>
                </a:lnTo>
                <a:lnTo>
                  <a:pt x="1403787" y="1536700"/>
                </a:lnTo>
                <a:lnTo>
                  <a:pt x="1411718" y="1498600"/>
                </a:lnTo>
                <a:lnTo>
                  <a:pt x="1426195" y="1460500"/>
                </a:lnTo>
                <a:lnTo>
                  <a:pt x="1444952" y="1435100"/>
                </a:lnTo>
                <a:lnTo>
                  <a:pt x="1476319" y="1384300"/>
                </a:lnTo>
                <a:lnTo>
                  <a:pt x="1509753" y="1346200"/>
                </a:lnTo>
                <a:lnTo>
                  <a:pt x="1544033" y="1308100"/>
                </a:lnTo>
                <a:lnTo>
                  <a:pt x="1577936" y="1270000"/>
                </a:lnTo>
                <a:lnTo>
                  <a:pt x="1610243" y="1231900"/>
                </a:lnTo>
                <a:lnTo>
                  <a:pt x="1639731" y="1193800"/>
                </a:lnTo>
                <a:lnTo>
                  <a:pt x="1665179" y="1143000"/>
                </a:lnTo>
                <a:lnTo>
                  <a:pt x="1684948" y="1104900"/>
                </a:lnTo>
                <a:lnTo>
                  <a:pt x="1700689" y="1054100"/>
                </a:lnTo>
                <a:lnTo>
                  <a:pt x="1711506" y="1003300"/>
                </a:lnTo>
                <a:lnTo>
                  <a:pt x="1716504" y="952500"/>
                </a:lnTo>
                <a:lnTo>
                  <a:pt x="1714788" y="914400"/>
                </a:lnTo>
                <a:lnTo>
                  <a:pt x="1705461" y="863600"/>
                </a:lnTo>
                <a:lnTo>
                  <a:pt x="1688236" y="825500"/>
                </a:lnTo>
                <a:lnTo>
                  <a:pt x="1665655" y="774700"/>
                </a:lnTo>
                <a:lnTo>
                  <a:pt x="1639926" y="736600"/>
                </a:lnTo>
                <a:lnTo>
                  <a:pt x="1613257" y="698500"/>
                </a:lnTo>
                <a:lnTo>
                  <a:pt x="1587856" y="660400"/>
                </a:lnTo>
                <a:lnTo>
                  <a:pt x="1565932" y="622300"/>
                </a:lnTo>
                <a:lnTo>
                  <a:pt x="1549693" y="584200"/>
                </a:lnTo>
                <a:lnTo>
                  <a:pt x="1539402" y="533400"/>
                </a:lnTo>
                <a:lnTo>
                  <a:pt x="1534335" y="482600"/>
                </a:lnTo>
                <a:lnTo>
                  <a:pt x="1533926" y="444500"/>
                </a:lnTo>
                <a:lnTo>
                  <a:pt x="1537608" y="393700"/>
                </a:lnTo>
                <a:lnTo>
                  <a:pt x="1544816" y="342900"/>
                </a:lnTo>
                <a:lnTo>
                  <a:pt x="1554981" y="292100"/>
                </a:lnTo>
                <a:lnTo>
                  <a:pt x="1567538" y="254000"/>
                </a:lnTo>
                <a:lnTo>
                  <a:pt x="1581921" y="203200"/>
                </a:lnTo>
                <a:lnTo>
                  <a:pt x="1598357" y="152400"/>
                </a:lnTo>
                <a:lnTo>
                  <a:pt x="1618661" y="114300"/>
                </a:lnTo>
                <a:lnTo>
                  <a:pt x="1642833" y="76200"/>
                </a:lnTo>
                <a:lnTo>
                  <a:pt x="1670871" y="38100"/>
                </a:lnTo>
                <a:lnTo>
                  <a:pt x="1702777" y="0"/>
                </a:lnTo>
                <a:lnTo>
                  <a:pt x="1724261" y="0"/>
                </a:lnTo>
                <a:lnTo>
                  <a:pt x="1698496" y="38100"/>
                </a:lnTo>
                <a:lnTo>
                  <a:pt x="1671220" y="88900"/>
                </a:lnTo>
                <a:lnTo>
                  <a:pt x="1644951" y="127000"/>
                </a:lnTo>
                <a:lnTo>
                  <a:pt x="1622207" y="177800"/>
                </a:lnTo>
                <a:lnTo>
                  <a:pt x="1594654" y="266700"/>
                </a:lnTo>
                <a:lnTo>
                  <a:pt x="1587629" y="330200"/>
                </a:lnTo>
                <a:lnTo>
                  <a:pt x="1586199" y="381000"/>
                </a:lnTo>
                <a:lnTo>
                  <a:pt x="1591185" y="431800"/>
                </a:lnTo>
                <a:lnTo>
                  <a:pt x="1603407" y="469900"/>
                </a:lnTo>
                <a:lnTo>
                  <a:pt x="1621660" y="520700"/>
                </a:lnTo>
                <a:lnTo>
                  <a:pt x="1645583" y="558800"/>
                </a:lnTo>
                <a:lnTo>
                  <a:pt x="1673235" y="609600"/>
                </a:lnTo>
                <a:lnTo>
                  <a:pt x="1731972" y="685800"/>
                </a:lnTo>
                <a:lnTo>
                  <a:pt x="1759176" y="723900"/>
                </a:lnTo>
                <a:lnTo>
                  <a:pt x="1780375" y="774700"/>
                </a:lnTo>
                <a:lnTo>
                  <a:pt x="1798068" y="812800"/>
                </a:lnTo>
                <a:lnTo>
                  <a:pt x="1811882" y="850900"/>
                </a:lnTo>
                <a:lnTo>
                  <a:pt x="1821444" y="901700"/>
                </a:lnTo>
                <a:lnTo>
                  <a:pt x="1826381" y="952500"/>
                </a:lnTo>
                <a:lnTo>
                  <a:pt x="1826319" y="990600"/>
                </a:lnTo>
                <a:lnTo>
                  <a:pt x="1818387" y="1041400"/>
                </a:lnTo>
                <a:lnTo>
                  <a:pt x="1803154" y="1092200"/>
                </a:lnTo>
                <a:lnTo>
                  <a:pt x="1781375" y="1143000"/>
                </a:lnTo>
                <a:lnTo>
                  <a:pt x="1753805" y="1193800"/>
                </a:lnTo>
                <a:lnTo>
                  <a:pt x="1722597" y="1231900"/>
                </a:lnTo>
                <a:lnTo>
                  <a:pt x="1688554" y="1270000"/>
                </a:lnTo>
                <a:lnTo>
                  <a:pt x="1652422" y="1308100"/>
                </a:lnTo>
                <a:lnTo>
                  <a:pt x="1614947" y="1346200"/>
                </a:lnTo>
                <a:lnTo>
                  <a:pt x="1576875" y="1371600"/>
                </a:lnTo>
                <a:lnTo>
                  <a:pt x="1538952" y="1409700"/>
                </a:lnTo>
                <a:lnTo>
                  <a:pt x="1509619" y="1435100"/>
                </a:lnTo>
                <a:lnTo>
                  <a:pt x="1483559" y="1473200"/>
                </a:lnTo>
                <a:lnTo>
                  <a:pt x="1463039" y="1511300"/>
                </a:lnTo>
                <a:lnTo>
                  <a:pt x="1450323" y="1549400"/>
                </a:lnTo>
                <a:lnTo>
                  <a:pt x="1445875" y="1587500"/>
                </a:lnTo>
                <a:lnTo>
                  <a:pt x="1450995" y="1638300"/>
                </a:lnTo>
                <a:lnTo>
                  <a:pt x="1463165" y="1689100"/>
                </a:lnTo>
                <a:lnTo>
                  <a:pt x="1479866" y="1727200"/>
                </a:lnTo>
                <a:close/>
              </a:path>
              <a:path w="2794000" h="3187700">
                <a:moveTo>
                  <a:pt x="1453011" y="1816100"/>
                </a:moveTo>
                <a:lnTo>
                  <a:pt x="1423803" y="1803400"/>
                </a:lnTo>
                <a:lnTo>
                  <a:pt x="1396611" y="1790700"/>
                </a:lnTo>
                <a:lnTo>
                  <a:pt x="1371433" y="1765300"/>
                </a:lnTo>
                <a:lnTo>
                  <a:pt x="1348269" y="1739900"/>
                </a:lnTo>
                <a:lnTo>
                  <a:pt x="1319146" y="1714500"/>
                </a:lnTo>
                <a:lnTo>
                  <a:pt x="1292541" y="1676400"/>
                </a:lnTo>
                <a:lnTo>
                  <a:pt x="1268958" y="1638300"/>
                </a:lnTo>
                <a:lnTo>
                  <a:pt x="1248899" y="1600200"/>
                </a:lnTo>
                <a:lnTo>
                  <a:pt x="1232617" y="1549400"/>
                </a:lnTo>
                <a:lnTo>
                  <a:pt x="1227414" y="1498600"/>
                </a:lnTo>
                <a:lnTo>
                  <a:pt x="1232281" y="1447800"/>
                </a:lnTo>
                <a:lnTo>
                  <a:pt x="1246212" y="1397000"/>
                </a:lnTo>
                <a:lnTo>
                  <a:pt x="1268254" y="1358900"/>
                </a:lnTo>
                <a:lnTo>
                  <a:pt x="1296262" y="1308100"/>
                </a:lnTo>
                <a:lnTo>
                  <a:pt x="1328310" y="1270000"/>
                </a:lnTo>
                <a:lnTo>
                  <a:pt x="1396823" y="1193800"/>
                </a:lnTo>
                <a:lnTo>
                  <a:pt x="1429435" y="1155700"/>
                </a:lnTo>
                <a:lnTo>
                  <a:pt x="1458382" y="1117600"/>
                </a:lnTo>
                <a:lnTo>
                  <a:pt x="1475124" y="1092200"/>
                </a:lnTo>
                <a:lnTo>
                  <a:pt x="1487587" y="1054100"/>
                </a:lnTo>
                <a:lnTo>
                  <a:pt x="1493504" y="1016000"/>
                </a:lnTo>
                <a:lnTo>
                  <a:pt x="1490610" y="977900"/>
                </a:lnTo>
                <a:lnTo>
                  <a:pt x="1479070" y="952500"/>
                </a:lnTo>
                <a:lnTo>
                  <a:pt x="1462746" y="927100"/>
                </a:lnTo>
                <a:lnTo>
                  <a:pt x="1444912" y="901700"/>
                </a:lnTo>
                <a:lnTo>
                  <a:pt x="1428840" y="876300"/>
                </a:lnTo>
                <a:lnTo>
                  <a:pt x="1439583" y="876300"/>
                </a:lnTo>
                <a:lnTo>
                  <a:pt x="1477052" y="901700"/>
                </a:lnTo>
                <a:lnTo>
                  <a:pt x="1507948" y="952500"/>
                </a:lnTo>
                <a:lnTo>
                  <a:pt x="1530852" y="990600"/>
                </a:lnTo>
                <a:lnTo>
                  <a:pt x="1544345" y="1041400"/>
                </a:lnTo>
                <a:lnTo>
                  <a:pt x="1547009" y="1092200"/>
                </a:lnTo>
                <a:lnTo>
                  <a:pt x="1543903" y="1117600"/>
                </a:lnTo>
                <a:lnTo>
                  <a:pt x="1538279" y="1130300"/>
                </a:lnTo>
                <a:lnTo>
                  <a:pt x="1529635" y="1155700"/>
                </a:lnTo>
                <a:lnTo>
                  <a:pt x="1517466" y="1181100"/>
                </a:lnTo>
                <a:lnTo>
                  <a:pt x="1497049" y="1206500"/>
                </a:lnTo>
                <a:lnTo>
                  <a:pt x="1425481" y="1282700"/>
                </a:lnTo>
                <a:lnTo>
                  <a:pt x="1387161" y="1333500"/>
                </a:lnTo>
                <a:lnTo>
                  <a:pt x="1355704" y="1371600"/>
                </a:lnTo>
                <a:lnTo>
                  <a:pt x="1337526" y="1397000"/>
                </a:lnTo>
                <a:lnTo>
                  <a:pt x="1318768" y="1447800"/>
                </a:lnTo>
                <a:lnTo>
                  <a:pt x="1310333" y="1498600"/>
                </a:lnTo>
                <a:lnTo>
                  <a:pt x="1311466" y="1562100"/>
                </a:lnTo>
                <a:lnTo>
                  <a:pt x="1321413" y="1612900"/>
                </a:lnTo>
                <a:lnTo>
                  <a:pt x="1364254" y="1701800"/>
                </a:lnTo>
                <a:lnTo>
                  <a:pt x="1392765" y="1739900"/>
                </a:lnTo>
                <a:lnTo>
                  <a:pt x="1423081" y="1778000"/>
                </a:lnTo>
                <a:lnTo>
                  <a:pt x="1453011" y="1816100"/>
                </a:lnTo>
                <a:close/>
              </a:path>
              <a:path w="2794000" h="3187700">
                <a:moveTo>
                  <a:pt x="998208" y="1524000"/>
                </a:moveTo>
                <a:lnTo>
                  <a:pt x="826488" y="1524000"/>
                </a:lnTo>
                <a:lnTo>
                  <a:pt x="879489" y="1511300"/>
                </a:lnTo>
                <a:lnTo>
                  <a:pt x="1047970" y="1511300"/>
                </a:lnTo>
                <a:lnTo>
                  <a:pt x="998208" y="1524000"/>
                </a:lnTo>
                <a:close/>
              </a:path>
              <a:path w="2794000" h="3187700">
                <a:moveTo>
                  <a:pt x="1861427" y="1524000"/>
                </a:moveTo>
                <a:lnTo>
                  <a:pt x="1685976" y="1524000"/>
                </a:lnTo>
                <a:lnTo>
                  <a:pt x="1635635" y="1511300"/>
                </a:lnTo>
                <a:lnTo>
                  <a:pt x="1809206" y="1511300"/>
                </a:lnTo>
                <a:lnTo>
                  <a:pt x="1861427" y="1524000"/>
                </a:lnTo>
                <a:close/>
              </a:path>
              <a:path w="2794000" h="3187700">
                <a:moveTo>
                  <a:pt x="1741966" y="2070100"/>
                </a:moveTo>
                <a:lnTo>
                  <a:pt x="932643" y="2070100"/>
                </a:lnTo>
                <a:lnTo>
                  <a:pt x="833019" y="2044700"/>
                </a:lnTo>
                <a:lnTo>
                  <a:pt x="784122" y="2019300"/>
                </a:lnTo>
                <a:lnTo>
                  <a:pt x="688091" y="1993900"/>
                </a:lnTo>
                <a:lnTo>
                  <a:pt x="641441" y="1968500"/>
                </a:lnTo>
                <a:lnTo>
                  <a:pt x="596282" y="1943100"/>
                </a:lnTo>
                <a:lnTo>
                  <a:pt x="552913" y="1917700"/>
                </a:lnTo>
                <a:lnTo>
                  <a:pt x="511633" y="1892300"/>
                </a:lnTo>
                <a:lnTo>
                  <a:pt x="472741" y="1854200"/>
                </a:lnTo>
                <a:lnTo>
                  <a:pt x="460739" y="1841500"/>
                </a:lnTo>
                <a:lnTo>
                  <a:pt x="449241" y="1841500"/>
                </a:lnTo>
                <a:lnTo>
                  <a:pt x="414747" y="1790700"/>
                </a:lnTo>
                <a:lnTo>
                  <a:pt x="406270" y="1752600"/>
                </a:lnTo>
                <a:lnTo>
                  <a:pt x="404843" y="1727200"/>
                </a:lnTo>
                <a:lnTo>
                  <a:pt x="410970" y="1701800"/>
                </a:lnTo>
                <a:lnTo>
                  <a:pt x="432582" y="1663700"/>
                </a:lnTo>
                <a:lnTo>
                  <a:pt x="463005" y="1638300"/>
                </a:lnTo>
                <a:lnTo>
                  <a:pt x="498967" y="1612900"/>
                </a:lnTo>
                <a:lnTo>
                  <a:pt x="537196" y="1587500"/>
                </a:lnTo>
                <a:lnTo>
                  <a:pt x="582916" y="1574800"/>
                </a:lnTo>
                <a:lnTo>
                  <a:pt x="629669" y="1549400"/>
                </a:lnTo>
                <a:lnTo>
                  <a:pt x="677194" y="1536700"/>
                </a:lnTo>
                <a:lnTo>
                  <a:pt x="725235" y="1536700"/>
                </a:lnTo>
                <a:lnTo>
                  <a:pt x="773534" y="1524000"/>
                </a:lnTo>
                <a:lnTo>
                  <a:pt x="948501" y="1524000"/>
                </a:lnTo>
                <a:lnTo>
                  <a:pt x="754338" y="1574800"/>
                </a:lnTo>
                <a:lnTo>
                  <a:pt x="662925" y="1600200"/>
                </a:lnTo>
                <a:lnTo>
                  <a:pt x="619355" y="1625600"/>
                </a:lnTo>
                <a:lnTo>
                  <a:pt x="577482" y="1651000"/>
                </a:lnTo>
                <a:lnTo>
                  <a:pt x="555367" y="1663700"/>
                </a:lnTo>
                <a:lnTo>
                  <a:pt x="535518" y="1689100"/>
                </a:lnTo>
                <a:lnTo>
                  <a:pt x="521209" y="1714500"/>
                </a:lnTo>
                <a:lnTo>
                  <a:pt x="515711" y="1739900"/>
                </a:lnTo>
                <a:lnTo>
                  <a:pt x="522299" y="1765300"/>
                </a:lnTo>
                <a:lnTo>
                  <a:pt x="554611" y="1816100"/>
                </a:lnTo>
                <a:lnTo>
                  <a:pt x="619444" y="1854200"/>
                </a:lnTo>
                <a:lnTo>
                  <a:pt x="667003" y="1879600"/>
                </a:lnTo>
                <a:lnTo>
                  <a:pt x="716801" y="1905000"/>
                </a:lnTo>
                <a:lnTo>
                  <a:pt x="872904" y="1943100"/>
                </a:lnTo>
                <a:lnTo>
                  <a:pt x="921901" y="1943100"/>
                </a:lnTo>
                <a:lnTo>
                  <a:pt x="1020698" y="1968500"/>
                </a:lnTo>
                <a:lnTo>
                  <a:pt x="1120329" y="1968500"/>
                </a:lnTo>
                <a:lnTo>
                  <a:pt x="1170368" y="1981200"/>
                </a:lnTo>
                <a:lnTo>
                  <a:pt x="2071905" y="1981200"/>
                </a:lnTo>
                <a:lnTo>
                  <a:pt x="1741966" y="2070100"/>
                </a:lnTo>
                <a:close/>
              </a:path>
              <a:path w="2794000" h="3187700">
                <a:moveTo>
                  <a:pt x="2071905" y="1981200"/>
                </a:moveTo>
                <a:lnTo>
                  <a:pt x="1571395" y="1981200"/>
                </a:lnTo>
                <a:lnTo>
                  <a:pt x="1621080" y="1968500"/>
                </a:lnTo>
                <a:lnTo>
                  <a:pt x="1670550" y="1968500"/>
                </a:lnTo>
                <a:lnTo>
                  <a:pt x="1718290" y="1955800"/>
                </a:lnTo>
                <a:lnTo>
                  <a:pt x="1766288" y="1955800"/>
                </a:lnTo>
                <a:lnTo>
                  <a:pt x="1814318" y="1943100"/>
                </a:lnTo>
                <a:lnTo>
                  <a:pt x="1862155" y="1943100"/>
                </a:lnTo>
                <a:lnTo>
                  <a:pt x="1956347" y="1917700"/>
                </a:lnTo>
                <a:lnTo>
                  <a:pt x="2002250" y="1892300"/>
                </a:lnTo>
                <a:lnTo>
                  <a:pt x="2047058" y="1879600"/>
                </a:lnTo>
                <a:lnTo>
                  <a:pt x="2090544" y="1854200"/>
                </a:lnTo>
                <a:lnTo>
                  <a:pt x="2132484" y="1841500"/>
                </a:lnTo>
                <a:lnTo>
                  <a:pt x="2154221" y="1816100"/>
                </a:lnTo>
                <a:lnTo>
                  <a:pt x="2173440" y="1803400"/>
                </a:lnTo>
                <a:lnTo>
                  <a:pt x="2187624" y="1778000"/>
                </a:lnTo>
                <a:lnTo>
                  <a:pt x="2194254" y="1752600"/>
                </a:lnTo>
                <a:lnTo>
                  <a:pt x="2184693" y="1714500"/>
                </a:lnTo>
                <a:lnTo>
                  <a:pt x="2157084" y="1676400"/>
                </a:lnTo>
                <a:lnTo>
                  <a:pt x="2117873" y="1638300"/>
                </a:lnTo>
                <a:lnTo>
                  <a:pt x="2073507" y="1612900"/>
                </a:lnTo>
                <a:lnTo>
                  <a:pt x="2030430" y="1600200"/>
                </a:lnTo>
                <a:lnTo>
                  <a:pt x="1982732" y="1574800"/>
                </a:lnTo>
                <a:lnTo>
                  <a:pt x="1885450" y="1549400"/>
                </a:lnTo>
                <a:lnTo>
                  <a:pt x="1836053" y="1549400"/>
                </a:lnTo>
                <a:lnTo>
                  <a:pt x="1736222" y="1524000"/>
                </a:lnTo>
                <a:lnTo>
                  <a:pt x="1914975" y="1524000"/>
                </a:lnTo>
                <a:lnTo>
                  <a:pt x="2073539" y="1562100"/>
                </a:lnTo>
                <a:lnTo>
                  <a:pt x="2122354" y="1574800"/>
                </a:lnTo>
                <a:lnTo>
                  <a:pt x="2167475" y="1600200"/>
                </a:lnTo>
                <a:lnTo>
                  <a:pt x="2207898" y="1625600"/>
                </a:lnTo>
                <a:lnTo>
                  <a:pt x="2242619" y="1651000"/>
                </a:lnTo>
                <a:lnTo>
                  <a:pt x="2290937" y="1714500"/>
                </a:lnTo>
                <a:lnTo>
                  <a:pt x="2301985" y="1752600"/>
                </a:lnTo>
                <a:lnTo>
                  <a:pt x="2295792" y="1803400"/>
                </a:lnTo>
                <a:lnTo>
                  <a:pt x="2275504" y="1841500"/>
                </a:lnTo>
                <a:lnTo>
                  <a:pt x="2244271" y="1866900"/>
                </a:lnTo>
                <a:lnTo>
                  <a:pt x="2205239" y="1905000"/>
                </a:lnTo>
                <a:lnTo>
                  <a:pt x="2161555" y="1930400"/>
                </a:lnTo>
                <a:lnTo>
                  <a:pt x="2071905" y="1981200"/>
                </a:lnTo>
                <a:close/>
              </a:path>
              <a:path w="2794000" h="3187700">
                <a:moveTo>
                  <a:pt x="1223133" y="1866900"/>
                </a:moveTo>
                <a:lnTo>
                  <a:pt x="924017" y="1866900"/>
                </a:lnTo>
                <a:lnTo>
                  <a:pt x="876263" y="1854200"/>
                </a:lnTo>
                <a:lnTo>
                  <a:pt x="784278" y="1828800"/>
                </a:lnTo>
                <a:lnTo>
                  <a:pt x="741559" y="1816100"/>
                </a:lnTo>
                <a:lnTo>
                  <a:pt x="704379" y="1790700"/>
                </a:lnTo>
                <a:lnTo>
                  <a:pt x="682306" y="1765300"/>
                </a:lnTo>
                <a:lnTo>
                  <a:pt x="684909" y="1727200"/>
                </a:lnTo>
                <a:lnTo>
                  <a:pt x="706142" y="1689100"/>
                </a:lnTo>
                <a:lnTo>
                  <a:pt x="737950" y="1663700"/>
                </a:lnTo>
                <a:lnTo>
                  <a:pt x="811134" y="1638300"/>
                </a:lnTo>
                <a:lnTo>
                  <a:pt x="797664" y="1663700"/>
                </a:lnTo>
                <a:lnTo>
                  <a:pt x="783943" y="1689100"/>
                </a:lnTo>
                <a:lnTo>
                  <a:pt x="773746" y="1701800"/>
                </a:lnTo>
                <a:lnTo>
                  <a:pt x="770850" y="1727200"/>
                </a:lnTo>
                <a:lnTo>
                  <a:pt x="779200" y="1752600"/>
                </a:lnTo>
                <a:lnTo>
                  <a:pt x="797370" y="1765300"/>
                </a:lnTo>
                <a:lnTo>
                  <a:pt x="821080" y="1790700"/>
                </a:lnTo>
                <a:lnTo>
                  <a:pt x="846049" y="1803400"/>
                </a:lnTo>
                <a:lnTo>
                  <a:pt x="939467" y="1828800"/>
                </a:lnTo>
                <a:lnTo>
                  <a:pt x="987788" y="1828800"/>
                </a:lnTo>
                <a:lnTo>
                  <a:pt x="1036496" y="1841500"/>
                </a:lnTo>
                <a:lnTo>
                  <a:pt x="1085075" y="1841500"/>
                </a:lnTo>
                <a:lnTo>
                  <a:pt x="1110504" y="1854200"/>
                </a:lnTo>
                <a:lnTo>
                  <a:pt x="1213984" y="1854200"/>
                </a:lnTo>
                <a:lnTo>
                  <a:pt x="1223133" y="1866900"/>
                </a:lnTo>
                <a:close/>
              </a:path>
              <a:path w="2794000" h="3187700">
                <a:moveTo>
                  <a:pt x="1577011" y="2984500"/>
                </a:moveTo>
                <a:lnTo>
                  <a:pt x="1515829" y="2984500"/>
                </a:lnTo>
                <a:lnTo>
                  <a:pt x="1485238" y="2971800"/>
                </a:lnTo>
                <a:lnTo>
                  <a:pt x="1149193" y="2971800"/>
                </a:lnTo>
                <a:lnTo>
                  <a:pt x="1054148" y="2946400"/>
                </a:lnTo>
                <a:lnTo>
                  <a:pt x="1007189" y="2946400"/>
                </a:lnTo>
                <a:lnTo>
                  <a:pt x="957253" y="2921000"/>
                </a:lnTo>
                <a:lnTo>
                  <a:pt x="911848" y="2895600"/>
                </a:lnTo>
                <a:lnTo>
                  <a:pt x="870472" y="2857500"/>
                </a:lnTo>
                <a:lnTo>
                  <a:pt x="832620" y="2819400"/>
                </a:lnTo>
                <a:lnTo>
                  <a:pt x="798179" y="2781300"/>
                </a:lnTo>
                <a:lnTo>
                  <a:pt x="764783" y="2743200"/>
                </a:lnTo>
                <a:lnTo>
                  <a:pt x="732579" y="2692400"/>
                </a:lnTo>
                <a:lnTo>
                  <a:pt x="701719" y="2654300"/>
                </a:lnTo>
                <a:lnTo>
                  <a:pt x="672351" y="2616200"/>
                </a:lnTo>
                <a:lnTo>
                  <a:pt x="644625" y="2565400"/>
                </a:lnTo>
                <a:lnTo>
                  <a:pt x="618454" y="2527300"/>
                </a:lnTo>
                <a:lnTo>
                  <a:pt x="593683" y="2476500"/>
                </a:lnTo>
                <a:lnTo>
                  <a:pt x="570349" y="2438400"/>
                </a:lnTo>
                <a:lnTo>
                  <a:pt x="548491" y="2387600"/>
                </a:lnTo>
                <a:lnTo>
                  <a:pt x="528146" y="2336800"/>
                </a:lnTo>
                <a:lnTo>
                  <a:pt x="509352" y="2286000"/>
                </a:lnTo>
                <a:lnTo>
                  <a:pt x="492149" y="2247900"/>
                </a:lnTo>
                <a:lnTo>
                  <a:pt x="476574" y="2197100"/>
                </a:lnTo>
                <a:lnTo>
                  <a:pt x="462665" y="2146300"/>
                </a:lnTo>
                <a:lnTo>
                  <a:pt x="450460" y="2095500"/>
                </a:lnTo>
                <a:lnTo>
                  <a:pt x="439998" y="2044700"/>
                </a:lnTo>
                <a:lnTo>
                  <a:pt x="431317" y="1993900"/>
                </a:lnTo>
                <a:lnTo>
                  <a:pt x="424456" y="1943100"/>
                </a:lnTo>
                <a:lnTo>
                  <a:pt x="419451" y="1892300"/>
                </a:lnTo>
                <a:lnTo>
                  <a:pt x="416342" y="1841500"/>
                </a:lnTo>
                <a:lnTo>
                  <a:pt x="418566" y="1841500"/>
                </a:lnTo>
                <a:lnTo>
                  <a:pt x="424063" y="1828800"/>
                </a:lnTo>
                <a:lnTo>
                  <a:pt x="437826" y="1828800"/>
                </a:lnTo>
                <a:lnTo>
                  <a:pt x="467348" y="1866900"/>
                </a:lnTo>
                <a:lnTo>
                  <a:pt x="500607" y="1905000"/>
                </a:lnTo>
                <a:lnTo>
                  <a:pt x="536832" y="1943100"/>
                </a:lnTo>
                <a:lnTo>
                  <a:pt x="575247" y="1968500"/>
                </a:lnTo>
                <a:lnTo>
                  <a:pt x="615081" y="1993900"/>
                </a:lnTo>
                <a:lnTo>
                  <a:pt x="656805" y="2019300"/>
                </a:lnTo>
                <a:lnTo>
                  <a:pt x="699836" y="2044700"/>
                </a:lnTo>
                <a:lnTo>
                  <a:pt x="789192" y="2070100"/>
                </a:lnTo>
                <a:lnTo>
                  <a:pt x="835201" y="2095500"/>
                </a:lnTo>
                <a:lnTo>
                  <a:pt x="929097" y="2120900"/>
                </a:lnTo>
                <a:lnTo>
                  <a:pt x="976668" y="2120900"/>
                </a:lnTo>
                <a:lnTo>
                  <a:pt x="1072270" y="2146300"/>
                </a:lnTo>
                <a:lnTo>
                  <a:pt x="1169836" y="2146300"/>
                </a:lnTo>
                <a:lnTo>
                  <a:pt x="1219972" y="2159000"/>
                </a:lnTo>
                <a:lnTo>
                  <a:pt x="2272280" y="2159000"/>
                </a:lnTo>
                <a:lnTo>
                  <a:pt x="2269642" y="2171700"/>
                </a:lnTo>
                <a:lnTo>
                  <a:pt x="2257628" y="2209800"/>
                </a:lnTo>
                <a:lnTo>
                  <a:pt x="2244088" y="2260600"/>
                </a:lnTo>
                <a:lnTo>
                  <a:pt x="2228958" y="2311400"/>
                </a:lnTo>
                <a:lnTo>
                  <a:pt x="2212169" y="2349500"/>
                </a:lnTo>
                <a:lnTo>
                  <a:pt x="2193657" y="2400300"/>
                </a:lnTo>
                <a:lnTo>
                  <a:pt x="2173354" y="2438400"/>
                </a:lnTo>
                <a:lnTo>
                  <a:pt x="2151195" y="2489200"/>
                </a:lnTo>
                <a:lnTo>
                  <a:pt x="2127113" y="2527300"/>
                </a:lnTo>
                <a:lnTo>
                  <a:pt x="2099653" y="2578100"/>
                </a:lnTo>
                <a:lnTo>
                  <a:pt x="2070220" y="2616200"/>
                </a:lnTo>
                <a:lnTo>
                  <a:pt x="2038814" y="2654300"/>
                </a:lnTo>
                <a:lnTo>
                  <a:pt x="2005436" y="2692400"/>
                </a:lnTo>
                <a:lnTo>
                  <a:pt x="1970084" y="2730500"/>
                </a:lnTo>
                <a:lnTo>
                  <a:pt x="1932759" y="2768600"/>
                </a:lnTo>
                <a:lnTo>
                  <a:pt x="1893461" y="2806700"/>
                </a:lnTo>
                <a:lnTo>
                  <a:pt x="1855838" y="2832100"/>
                </a:lnTo>
                <a:lnTo>
                  <a:pt x="1816758" y="2857500"/>
                </a:lnTo>
                <a:lnTo>
                  <a:pt x="1776411" y="2882900"/>
                </a:lnTo>
                <a:lnTo>
                  <a:pt x="1734982" y="2908300"/>
                </a:lnTo>
                <a:lnTo>
                  <a:pt x="1649635" y="2959100"/>
                </a:lnTo>
                <a:lnTo>
                  <a:pt x="1606092" y="2971800"/>
                </a:lnTo>
                <a:lnTo>
                  <a:pt x="1577011" y="2984500"/>
                </a:lnTo>
                <a:close/>
              </a:path>
              <a:path w="2794000" h="3187700">
                <a:moveTo>
                  <a:pt x="2272280" y="2159000"/>
                </a:moveTo>
                <a:lnTo>
                  <a:pt x="1472836" y="2159000"/>
                </a:lnTo>
                <a:lnTo>
                  <a:pt x="1523419" y="2146300"/>
                </a:lnTo>
                <a:lnTo>
                  <a:pt x="1573865" y="2146300"/>
                </a:lnTo>
                <a:lnTo>
                  <a:pt x="1624112" y="2133600"/>
                </a:lnTo>
                <a:lnTo>
                  <a:pt x="1674099" y="2133600"/>
                </a:lnTo>
                <a:lnTo>
                  <a:pt x="1965163" y="2057400"/>
                </a:lnTo>
                <a:lnTo>
                  <a:pt x="2011630" y="2032000"/>
                </a:lnTo>
                <a:lnTo>
                  <a:pt x="2061004" y="2019300"/>
                </a:lnTo>
                <a:lnTo>
                  <a:pt x="2109408" y="1993900"/>
                </a:lnTo>
                <a:lnTo>
                  <a:pt x="2156320" y="1955800"/>
                </a:lnTo>
                <a:lnTo>
                  <a:pt x="2201217" y="1930400"/>
                </a:lnTo>
                <a:lnTo>
                  <a:pt x="2243578" y="1892300"/>
                </a:lnTo>
                <a:lnTo>
                  <a:pt x="2282880" y="1854200"/>
                </a:lnTo>
                <a:lnTo>
                  <a:pt x="2297316" y="1854200"/>
                </a:lnTo>
                <a:lnTo>
                  <a:pt x="2303652" y="1841500"/>
                </a:lnTo>
                <a:lnTo>
                  <a:pt x="2323167" y="1841500"/>
                </a:lnTo>
                <a:lnTo>
                  <a:pt x="2319558" y="1866900"/>
                </a:lnTo>
                <a:lnTo>
                  <a:pt x="2313346" y="1930400"/>
                </a:lnTo>
                <a:lnTo>
                  <a:pt x="2309736" y="1955800"/>
                </a:lnTo>
                <a:lnTo>
                  <a:pt x="2406086" y="1955800"/>
                </a:lnTo>
                <a:lnTo>
                  <a:pt x="2426928" y="1981200"/>
                </a:lnTo>
                <a:lnTo>
                  <a:pt x="2307052" y="1981200"/>
                </a:lnTo>
                <a:lnTo>
                  <a:pt x="2303822" y="1993900"/>
                </a:lnTo>
                <a:lnTo>
                  <a:pt x="2299331" y="2019300"/>
                </a:lnTo>
                <a:lnTo>
                  <a:pt x="2295345" y="2044700"/>
                </a:lnTo>
                <a:lnTo>
                  <a:pt x="2293624" y="2070100"/>
                </a:lnTo>
                <a:lnTo>
                  <a:pt x="2292281" y="2082800"/>
                </a:lnTo>
                <a:lnTo>
                  <a:pt x="2288925" y="2095500"/>
                </a:lnTo>
                <a:lnTo>
                  <a:pt x="2280197" y="2120900"/>
                </a:lnTo>
                <a:lnTo>
                  <a:pt x="2272280" y="2159000"/>
                </a:lnTo>
                <a:close/>
              </a:path>
              <a:path w="2794000" h="3187700">
                <a:moveTo>
                  <a:pt x="1210209" y="1879600"/>
                </a:moveTo>
                <a:lnTo>
                  <a:pt x="1027121" y="1879600"/>
                </a:lnTo>
                <a:lnTo>
                  <a:pt x="972274" y="1866900"/>
                </a:lnTo>
                <a:lnTo>
                  <a:pt x="1220700" y="1866900"/>
                </a:lnTo>
                <a:lnTo>
                  <a:pt x="1210209" y="1879600"/>
                </a:lnTo>
                <a:close/>
              </a:path>
              <a:path w="2794000" h="3187700">
                <a:moveTo>
                  <a:pt x="2406086" y="1955800"/>
                </a:moveTo>
                <a:lnTo>
                  <a:pt x="2309736" y="1955800"/>
                </a:lnTo>
                <a:lnTo>
                  <a:pt x="2312716" y="1943100"/>
                </a:lnTo>
                <a:lnTo>
                  <a:pt x="2317459" y="1930400"/>
                </a:lnTo>
                <a:lnTo>
                  <a:pt x="2323711" y="1917700"/>
                </a:lnTo>
                <a:lnTo>
                  <a:pt x="2331223" y="1905000"/>
                </a:lnTo>
                <a:lnTo>
                  <a:pt x="2370292" y="1930400"/>
                </a:lnTo>
                <a:lnTo>
                  <a:pt x="2406086" y="1955800"/>
                </a:lnTo>
                <a:close/>
              </a:path>
              <a:path w="2794000" h="3187700">
                <a:moveTo>
                  <a:pt x="2084141" y="2641600"/>
                </a:moveTo>
                <a:lnTo>
                  <a:pt x="2125180" y="2565400"/>
                </a:lnTo>
                <a:lnTo>
                  <a:pt x="2146987" y="2514600"/>
                </a:lnTo>
                <a:lnTo>
                  <a:pt x="2171373" y="2476500"/>
                </a:lnTo>
                <a:lnTo>
                  <a:pt x="2199627" y="2438400"/>
                </a:lnTo>
                <a:lnTo>
                  <a:pt x="2225979" y="2413000"/>
                </a:lnTo>
                <a:lnTo>
                  <a:pt x="2255353" y="2387600"/>
                </a:lnTo>
                <a:lnTo>
                  <a:pt x="2285734" y="2362200"/>
                </a:lnTo>
                <a:lnTo>
                  <a:pt x="2315108" y="2336800"/>
                </a:lnTo>
                <a:lnTo>
                  <a:pt x="2340891" y="2298700"/>
                </a:lnTo>
                <a:lnTo>
                  <a:pt x="2364095" y="2260600"/>
                </a:lnTo>
                <a:lnTo>
                  <a:pt x="2380854" y="2209800"/>
                </a:lnTo>
                <a:lnTo>
                  <a:pt x="2387301" y="2159000"/>
                </a:lnTo>
                <a:lnTo>
                  <a:pt x="2379567" y="2120900"/>
                </a:lnTo>
                <a:lnTo>
                  <a:pt x="2371634" y="2095500"/>
                </a:lnTo>
                <a:lnTo>
                  <a:pt x="2360429" y="2095500"/>
                </a:lnTo>
                <a:lnTo>
                  <a:pt x="2346707" y="2082800"/>
                </a:lnTo>
                <a:lnTo>
                  <a:pt x="2316872" y="2057400"/>
                </a:lnTo>
                <a:lnTo>
                  <a:pt x="2306297" y="2006600"/>
                </a:lnTo>
                <a:lnTo>
                  <a:pt x="2307052" y="1981200"/>
                </a:lnTo>
                <a:lnTo>
                  <a:pt x="2426928" y="1981200"/>
                </a:lnTo>
                <a:lnTo>
                  <a:pt x="2462821" y="2032000"/>
                </a:lnTo>
                <a:lnTo>
                  <a:pt x="2482520" y="2070100"/>
                </a:lnTo>
                <a:lnTo>
                  <a:pt x="2494862" y="2120900"/>
                </a:lnTo>
                <a:lnTo>
                  <a:pt x="2500210" y="2159000"/>
                </a:lnTo>
                <a:lnTo>
                  <a:pt x="2498928" y="2209800"/>
                </a:lnTo>
                <a:lnTo>
                  <a:pt x="2491380" y="2247900"/>
                </a:lnTo>
                <a:lnTo>
                  <a:pt x="2477928" y="2298700"/>
                </a:lnTo>
                <a:lnTo>
                  <a:pt x="2458937" y="2336800"/>
                </a:lnTo>
                <a:lnTo>
                  <a:pt x="2434771" y="2374900"/>
                </a:lnTo>
                <a:lnTo>
                  <a:pt x="2405793" y="2413000"/>
                </a:lnTo>
                <a:lnTo>
                  <a:pt x="2372367" y="2451100"/>
                </a:lnTo>
                <a:lnTo>
                  <a:pt x="2334856" y="2476500"/>
                </a:lnTo>
                <a:lnTo>
                  <a:pt x="2293624" y="2501900"/>
                </a:lnTo>
                <a:lnTo>
                  <a:pt x="2248892" y="2527300"/>
                </a:lnTo>
                <a:lnTo>
                  <a:pt x="2205191" y="2552700"/>
                </a:lnTo>
                <a:lnTo>
                  <a:pt x="2162907" y="2578100"/>
                </a:lnTo>
                <a:lnTo>
                  <a:pt x="2122428" y="2616200"/>
                </a:lnTo>
                <a:lnTo>
                  <a:pt x="2084141" y="2641600"/>
                </a:lnTo>
                <a:close/>
              </a:path>
              <a:path w="2794000" h="3187700">
                <a:moveTo>
                  <a:pt x="1547136" y="2095500"/>
                </a:moveTo>
                <a:lnTo>
                  <a:pt x="1085505" y="2095500"/>
                </a:lnTo>
                <a:lnTo>
                  <a:pt x="983217" y="2070100"/>
                </a:lnTo>
                <a:lnTo>
                  <a:pt x="1693306" y="2070100"/>
                </a:lnTo>
                <a:lnTo>
                  <a:pt x="1644551" y="2082800"/>
                </a:lnTo>
                <a:lnTo>
                  <a:pt x="1595796" y="2082800"/>
                </a:lnTo>
                <a:lnTo>
                  <a:pt x="1547136" y="2095500"/>
                </a:lnTo>
                <a:close/>
              </a:path>
              <a:path w="2794000" h="3187700">
                <a:moveTo>
                  <a:pt x="1395996" y="2108200"/>
                </a:moveTo>
                <a:lnTo>
                  <a:pt x="1240643" y="2108200"/>
                </a:lnTo>
                <a:lnTo>
                  <a:pt x="1188805" y="2095500"/>
                </a:lnTo>
                <a:lnTo>
                  <a:pt x="1447472" y="2095500"/>
                </a:lnTo>
                <a:lnTo>
                  <a:pt x="1395996" y="2108200"/>
                </a:lnTo>
                <a:close/>
              </a:path>
              <a:path w="2794000" h="3187700">
                <a:moveTo>
                  <a:pt x="1037470" y="3136900"/>
                </a:moveTo>
                <a:lnTo>
                  <a:pt x="620843" y="3136900"/>
                </a:lnTo>
                <a:lnTo>
                  <a:pt x="333751" y="3060700"/>
                </a:lnTo>
                <a:lnTo>
                  <a:pt x="287952" y="3035300"/>
                </a:lnTo>
                <a:lnTo>
                  <a:pt x="243191" y="3022600"/>
                </a:lnTo>
                <a:lnTo>
                  <a:pt x="199640" y="2997200"/>
                </a:lnTo>
                <a:lnTo>
                  <a:pt x="157470" y="2971800"/>
                </a:lnTo>
                <a:lnTo>
                  <a:pt x="116849" y="2946400"/>
                </a:lnTo>
                <a:lnTo>
                  <a:pt x="77950" y="2921000"/>
                </a:lnTo>
                <a:lnTo>
                  <a:pt x="46214" y="2895600"/>
                </a:lnTo>
                <a:lnTo>
                  <a:pt x="20668" y="2857500"/>
                </a:lnTo>
                <a:lnTo>
                  <a:pt x="4275" y="2806700"/>
                </a:lnTo>
                <a:lnTo>
                  <a:pt x="0" y="2768600"/>
                </a:lnTo>
                <a:lnTo>
                  <a:pt x="10807" y="2730500"/>
                </a:lnTo>
                <a:lnTo>
                  <a:pt x="37255" y="2692400"/>
                </a:lnTo>
                <a:lnTo>
                  <a:pt x="70278" y="2654300"/>
                </a:lnTo>
                <a:lnTo>
                  <a:pt x="108070" y="2628900"/>
                </a:lnTo>
                <a:lnTo>
                  <a:pt x="148828" y="2603500"/>
                </a:lnTo>
                <a:lnTo>
                  <a:pt x="190747" y="2578100"/>
                </a:lnTo>
                <a:lnTo>
                  <a:pt x="281660" y="2552700"/>
                </a:lnTo>
                <a:lnTo>
                  <a:pt x="328386" y="2527300"/>
                </a:lnTo>
                <a:lnTo>
                  <a:pt x="422882" y="2501900"/>
                </a:lnTo>
                <a:lnTo>
                  <a:pt x="492547" y="2501900"/>
                </a:lnTo>
                <a:lnTo>
                  <a:pt x="502911" y="2514600"/>
                </a:lnTo>
                <a:lnTo>
                  <a:pt x="513025" y="2514600"/>
                </a:lnTo>
                <a:lnTo>
                  <a:pt x="324814" y="2565400"/>
                </a:lnTo>
                <a:lnTo>
                  <a:pt x="279373" y="2590800"/>
                </a:lnTo>
                <a:lnTo>
                  <a:pt x="240641" y="2603500"/>
                </a:lnTo>
                <a:lnTo>
                  <a:pt x="203167" y="2628900"/>
                </a:lnTo>
                <a:lnTo>
                  <a:pt x="170225" y="2654300"/>
                </a:lnTo>
                <a:lnTo>
                  <a:pt x="145088" y="2692400"/>
                </a:lnTo>
                <a:lnTo>
                  <a:pt x="132593" y="2730500"/>
                </a:lnTo>
                <a:lnTo>
                  <a:pt x="138226" y="2768600"/>
                </a:lnTo>
                <a:lnTo>
                  <a:pt x="158182" y="2806700"/>
                </a:lnTo>
                <a:lnTo>
                  <a:pt x="188657" y="2844800"/>
                </a:lnTo>
                <a:lnTo>
                  <a:pt x="225847" y="2882900"/>
                </a:lnTo>
                <a:lnTo>
                  <a:pt x="265945" y="2908300"/>
                </a:lnTo>
                <a:lnTo>
                  <a:pt x="310076" y="2933700"/>
                </a:lnTo>
                <a:lnTo>
                  <a:pt x="355367" y="2959100"/>
                </a:lnTo>
                <a:lnTo>
                  <a:pt x="401689" y="2984500"/>
                </a:lnTo>
                <a:lnTo>
                  <a:pt x="448914" y="2997200"/>
                </a:lnTo>
                <a:lnTo>
                  <a:pt x="496912" y="3022600"/>
                </a:lnTo>
                <a:lnTo>
                  <a:pt x="841103" y="3111500"/>
                </a:lnTo>
                <a:lnTo>
                  <a:pt x="889950" y="3111500"/>
                </a:lnTo>
                <a:lnTo>
                  <a:pt x="938971" y="3124200"/>
                </a:lnTo>
                <a:lnTo>
                  <a:pt x="988150" y="3124200"/>
                </a:lnTo>
                <a:lnTo>
                  <a:pt x="1037470" y="3136900"/>
                </a:lnTo>
                <a:close/>
              </a:path>
              <a:path w="2794000" h="3187700">
                <a:moveTo>
                  <a:pt x="2119057" y="3124200"/>
                </a:moveTo>
                <a:lnTo>
                  <a:pt x="2112804" y="3124200"/>
                </a:lnTo>
                <a:lnTo>
                  <a:pt x="2107307" y="3111500"/>
                </a:lnTo>
                <a:lnTo>
                  <a:pt x="2104327" y="3111500"/>
                </a:lnTo>
                <a:lnTo>
                  <a:pt x="2105628" y="3098800"/>
                </a:lnTo>
                <a:lnTo>
                  <a:pt x="2155101" y="3098800"/>
                </a:lnTo>
                <a:lnTo>
                  <a:pt x="2351444" y="3048000"/>
                </a:lnTo>
                <a:lnTo>
                  <a:pt x="2398265" y="3022600"/>
                </a:lnTo>
                <a:lnTo>
                  <a:pt x="2443427" y="2997200"/>
                </a:lnTo>
                <a:lnTo>
                  <a:pt x="2486556" y="2971800"/>
                </a:lnTo>
                <a:lnTo>
                  <a:pt x="2527276" y="2946400"/>
                </a:lnTo>
                <a:lnTo>
                  <a:pt x="2556693" y="2921000"/>
                </a:lnTo>
                <a:lnTo>
                  <a:pt x="2605456" y="2857500"/>
                </a:lnTo>
                <a:lnTo>
                  <a:pt x="2621277" y="2832100"/>
                </a:lnTo>
                <a:lnTo>
                  <a:pt x="2627865" y="2794000"/>
                </a:lnTo>
                <a:lnTo>
                  <a:pt x="2627760" y="2781300"/>
                </a:lnTo>
                <a:lnTo>
                  <a:pt x="2627654" y="2768600"/>
                </a:lnTo>
                <a:lnTo>
                  <a:pt x="2620898" y="2730500"/>
                </a:lnTo>
                <a:lnTo>
                  <a:pt x="2589425" y="2679700"/>
                </a:lnTo>
                <a:lnTo>
                  <a:pt x="2542510" y="2641600"/>
                </a:lnTo>
                <a:lnTo>
                  <a:pt x="2516536" y="2616200"/>
                </a:lnTo>
                <a:lnTo>
                  <a:pt x="2470836" y="2590800"/>
                </a:lnTo>
                <a:lnTo>
                  <a:pt x="2422871" y="2578100"/>
                </a:lnTo>
                <a:lnTo>
                  <a:pt x="2323167" y="2552700"/>
                </a:lnTo>
                <a:lnTo>
                  <a:pt x="2308731" y="2552700"/>
                </a:lnTo>
                <a:lnTo>
                  <a:pt x="2302394" y="2540000"/>
                </a:lnTo>
                <a:lnTo>
                  <a:pt x="2337411" y="2540000"/>
                </a:lnTo>
                <a:lnTo>
                  <a:pt x="2397592" y="2552700"/>
                </a:lnTo>
                <a:lnTo>
                  <a:pt x="2464346" y="2565400"/>
                </a:lnTo>
                <a:lnTo>
                  <a:pt x="2525171" y="2578100"/>
                </a:lnTo>
                <a:lnTo>
                  <a:pt x="2567562" y="2578100"/>
                </a:lnTo>
                <a:lnTo>
                  <a:pt x="2606546" y="2590800"/>
                </a:lnTo>
                <a:lnTo>
                  <a:pt x="2645781" y="2616200"/>
                </a:lnTo>
                <a:lnTo>
                  <a:pt x="2683507" y="2628900"/>
                </a:lnTo>
                <a:lnTo>
                  <a:pt x="2717960" y="2654300"/>
                </a:lnTo>
                <a:lnTo>
                  <a:pt x="2739445" y="2667000"/>
                </a:lnTo>
                <a:lnTo>
                  <a:pt x="2758916" y="2692400"/>
                </a:lnTo>
                <a:lnTo>
                  <a:pt x="2775365" y="2705100"/>
                </a:lnTo>
                <a:lnTo>
                  <a:pt x="2787786" y="2730500"/>
                </a:lnTo>
                <a:lnTo>
                  <a:pt x="2792277" y="2755900"/>
                </a:lnTo>
                <a:lnTo>
                  <a:pt x="2793495" y="2768600"/>
                </a:lnTo>
                <a:lnTo>
                  <a:pt x="2791187" y="2794000"/>
                </a:lnTo>
                <a:lnTo>
                  <a:pt x="2785101" y="2806700"/>
                </a:lnTo>
                <a:lnTo>
                  <a:pt x="2770246" y="2844800"/>
                </a:lnTo>
                <a:lnTo>
                  <a:pt x="2750858" y="2857500"/>
                </a:lnTo>
                <a:lnTo>
                  <a:pt x="2728450" y="2882900"/>
                </a:lnTo>
                <a:lnTo>
                  <a:pt x="2704531" y="2908300"/>
                </a:lnTo>
                <a:lnTo>
                  <a:pt x="2668905" y="2933700"/>
                </a:lnTo>
                <a:lnTo>
                  <a:pt x="2631011" y="2959100"/>
                </a:lnTo>
                <a:lnTo>
                  <a:pt x="2591607" y="2984500"/>
                </a:lnTo>
                <a:lnTo>
                  <a:pt x="2551447" y="2997200"/>
                </a:lnTo>
                <a:lnTo>
                  <a:pt x="2506116" y="3022600"/>
                </a:lnTo>
                <a:lnTo>
                  <a:pt x="2364506" y="3060700"/>
                </a:lnTo>
                <a:lnTo>
                  <a:pt x="2315947" y="3086100"/>
                </a:lnTo>
                <a:lnTo>
                  <a:pt x="2266967" y="3086100"/>
                </a:lnTo>
                <a:lnTo>
                  <a:pt x="2119057" y="3124200"/>
                </a:lnTo>
                <a:close/>
              </a:path>
              <a:path w="2794000" h="3187700">
                <a:moveTo>
                  <a:pt x="1909573" y="2959100"/>
                </a:moveTo>
                <a:lnTo>
                  <a:pt x="1900006" y="2946400"/>
                </a:lnTo>
                <a:lnTo>
                  <a:pt x="1911588" y="2933700"/>
                </a:lnTo>
                <a:lnTo>
                  <a:pt x="1932234" y="2921000"/>
                </a:lnTo>
                <a:lnTo>
                  <a:pt x="1949860" y="2895600"/>
                </a:lnTo>
                <a:lnTo>
                  <a:pt x="1955943" y="2882900"/>
                </a:lnTo>
                <a:lnTo>
                  <a:pt x="1958250" y="2870200"/>
                </a:lnTo>
                <a:lnTo>
                  <a:pt x="1957034" y="2857500"/>
                </a:lnTo>
                <a:lnTo>
                  <a:pt x="1952544" y="2844800"/>
                </a:lnTo>
                <a:lnTo>
                  <a:pt x="1928373" y="2844800"/>
                </a:lnTo>
                <a:lnTo>
                  <a:pt x="1920946" y="2832100"/>
                </a:lnTo>
                <a:lnTo>
                  <a:pt x="1921323" y="2819400"/>
                </a:lnTo>
                <a:lnTo>
                  <a:pt x="1927239" y="2819400"/>
                </a:lnTo>
                <a:lnTo>
                  <a:pt x="1936429" y="2806700"/>
                </a:lnTo>
                <a:lnTo>
                  <a:pt x="1971679" y="2794000"/>
                </a:lnTo>
                <a:lnTo>
                  <a:pt x="2006928" y="2794000"/>
                </a:lnTo>
                <a:lnTo>
                  <a:pt x="2033114" y="2806700"/>
                </a:lnTo>
                <a:lnTo>
                  <a:pt x="2041170" y="2844800"/>
                </a:lnTo>
                <a:lnTo>
                  <a:pt x="2027029" y="2895600"/>
                </a:lnTo>
                <a:lnTo>
                  <a:pt x="1996521" y="2933700"/>
                </a:lnTo>
                <a:lnTo>
                  <a:pt x="1955439" y="2946400"/>
                </a:lnTo>
                <a:lnTo>
                  <a:pt x="1909573" y="2959100"/>
                </a:lnTo>
                <a:close/>
              </a:path>
              <a:path w="2794000" h="3187700">
                <a:moveTo>
                  <a:pt x="999680" y="2984500"/>
                </a:moveTo>
                <a:lnTo>
                  <a:pt x="886335" y="2984500"/>
                </a:lnTo>
                <a:lnTo>
                  <a:pt x="855743" y="2971800"/>
                </a:lnTo>
                <a:lnTo>
                  <a:pt x="824899" y="2971800"/>
                </a:lnTo>
                <a:lnTo>
                  <a:pt x="794559" y="2959100"/>
                </a:lnTo>
                <a:lnTo>
                  <a:pt x="765479" y="2946400"/>
                </a:lnTo>
                <a:lnTo>
                  <a:pt x="742861" y="2933700"/>
                </a:lnTo>
                <a:lnTo>
                  <a:pt x="719487" y="2921000"/>
                </a:lnTo>
                <a:lnTo>
                  <a:pt x="701652" y="2908300"/>
                </a:lnTo>
                <a:lnTo>
                  <a:pt x="695651" y="2882900"/>
                </a:lnTo>
                <a:lnTo>
                  <a:pt x="702072" y="2857500"/>
                </a:lnTo>
                <a:lnTo>
                  <a:pt x="718815" y="2832100"/>
                </a:lnTo>
                <a:lnTo>
                  <a:pt x="742105" y="2819400"/>
                </a:lnTo>
                <a:lnTo>
                  <a:pt x="768165" y="2806700"/>
                </a:lnTo>
                <a:lnTo>
                  <a:pt x="784278" y="2806700"/>
                </a:lnTo>
                <a:lnTo>
                  <a:pt x="777523" y="2819400"/>
                </a:lnTo>
                <a:lnTo>
                  <a:pt x="770515" y="2832100"/>
                </a:lnTo>
                <a:lnTo>
                  <a:pt x="765018" y="2844800"/>
                </a:lnTo>
                <a:lnTo>
                  <a:pt x="762794" y="2857500"/>
                </a:lnTo>
                <a:lnTo>
                  <a:pt x="770934" y="2882900"/>
                </a:lnTo>
                <a:lnTo>
                  <a:pt x="793678" y="2908300"/>
                </a:lnTo>
                <a:lnTo>
                  <a:pt x="822465" y="2921000"/>
                </a:lnTo>
                <a:lnTo>
                  <a:pt x="848733" y="2933700"/>
                </a:lnTo>
                <a:lnTo>
                  <a:pt x="897843" y="2959100"/>
                </a:lnTo>
                <a:lnTo>
                  <a:pt x="999680" y="2984500"/>
                </a:lnTo>
                <a:close/>
              </a:path>
              <a:path w="2794000" h="3187700">
                <a:moveTo>
                  <a:pt x="1437553" y="2984500"/>
                </a:moveTo>
                <a:lnTo>
                  <a:pt x="1293373" y="2984500"/>
                </a:lnTo>
                <a:lnTo>
                  <a:pt x="1245206" y="2971800"/>
                </a:lnTo>
                <a:lnTo>
                  <a:pt x="1485238" y="2971800"/>
                </a:lnTo>
                <a:lnTo>
                  <a:pt x="1437553" y="2984500"/>
                </a:lnTo>
                <a:close/>
              </a:path>
              <a:path w="2794000" h="3187700">
                <a:moveTo>
                  <a:pt x="1156544" y="3009900"/>
                </a:moveTo>
                <a:lnTo>
                  <a:pt x="1037066" y="3009900"/>
                </a:lnTo>
                <a:lnTo>
                  <a:pt x="973966" y="2997200"/>
                </a:lnTo>
                <a:lnTo>
                  <a:pt x="920564" y="2984500"/>
                </a:lnTo>
                <a:lnTo>
                  <a:pt x="1051749" y="2984500"/>
                </a:lnTo>
                <a:lnTo>
                  <a:pt x="1156544" y="3009900"/>
                </a:lnTo>
                <a:close/>
              </a:path>
              <a:path w="2794000" h="3187700">
                <a:moveTo>
                  <a:pt x="1207271" y="3022600"/>
                </a:moveTo>
                <a:lnTo>
                  <a:pt x="1154465" y="3022600"/>
                </a:lnTo>
                <a:lnTo>
                  <a:pt x="1100391" y="3009900"/>
                </a:lnTo>
                <a:lnTo>
                  <a:pt x="1211719" y="3009900"/>
                </a:lnTo>
                <a:lnTo>
                  <a:pt x="1207271" y="3022600"/>
                </a:lnTo>
                <a:close/>
              </a:path>
              <a:path w="2794000" h="3187700">
                <a:moveTo>
                  <a:pt x="1285610" y="3162300"/>
                </a:moveTo>
                <a:lnTo>
                  <a:pt x="767007" y="3162300"/>
                </a:lnTo>
                <a:lnTo>
                  <a:pt x="717135" y="3149600"/>
                </a:lnTo>
                <a:lnTo>
                  <a:pt x="669151" y="3136900"/>
                </a:lnTo>
                <a:lnTo>
                  <a:pt x="1086914" y="3136900"/>
                </a:lnTo>
                <a:lnTo>
                  <a:pt x="1136467" y="3149600"/>
                </a:lnTo>
                <a:lnTo>
                  <a:pt x="1235831" y="3149600"/>
                </a:lnTo>
                <a:lnTo>
                  <a:pt x="1285610" y="3162300"/>
                </a:lnTo>
                <a:close/>
              </a:path>
              <a:path w="2794000" h="3187700">
                <a:moveTo>
                  <a:pt x="1579236" y="3175000"/>
                </a:moveTo>
                <a:lnTo>
                  <a:pt x="867328" y="3175000"/>
                </a:lnTo>
                <a:lnTo>
                  <a:pt x="817079" y="3162300"/>
                </a:lnTo>
                <a:lnTo>
                  <a:pt x="1587292" y="3162300"/>
                </a:lnTo>
                <a:lnTo>
                  <a:pt x="1579236" y="3175000"/>
                </a:lnTo>
                <a:close/>
              </a:path>
              <a:path w="2794000" h="3187700">
                <a:moveTo>
                  <a:pt x="1425189" y="3187700"/>
                </a:moveTo>
                <a:lnTo>
                  <a:pt x="1018908" y="3187700"/>
                </a:lnTo>
                <a:lnTo>
                  <a:pt x="968266" y="3175000"/>
                </a:lnTo>
                <a:lnTo>
                  <a:pt x="1475772" y="3175000"/>
                </a:lnTo>
                <a:lnTo>
                  <a:pt x="1425189" y="3187700"/>
                </a:lnTo>
                <a:close/>
              </a:path>
            </a:pathLst>
          </a:custGeom>
          <a:solidFill>
            <a:srgbClr val="370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9873791" y="1182331"/>
            <a:ext cx="3068955" cy="63182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950" spc="-40">
                <a:solidFill>
                  <a:srgbClr val="000000"/>
                </a:solidFill>
                <a:latin typeface="Lucida Sans Unicode"/>
                <a:cs typeface="Lucida Sans Unicode"/>
              </a:rPr>
              <a:t>Components</a:t>
            </a:r>
            <a:endParaRPr sz="3950">
              <a:latin typeface="Lucida Sans Unicode"/>
              <a:cs typeface="Lucida Sans Unicode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9978121" y="2522213"/>
            <a:ext cx="2898140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950" spc="-80">
                <a:latin typeface="Lucida Sans Unicode"/>
                <a:cs typeface="Lucida Sans Unicode"/>
              </a:rPr>
              <a:t>Future</a:t>
            </a:r>
            <a:r>
              <a:rPr dirty="0" sz="3950" spc="-215">
                <a:latin typeface="Lucida Sans Unicode"/>
                <a:cs typeface="Lucida Sans Unicode"/>
              </a:rPr>
              <a:t> </a:t>
            </a:r>
            <a:r>
              <a:rPr dirty="0" sz="3950" spc="-20">
                <a:latin typeface="Lucida Sans Unicode"/>
                <a:cs typeface="Lucida Sans Unicode"/>
              </a:rPr>
              <a:t>Work</a:t>
            </a:r>
            <a:endParaRPr sz="3950">
              <a:latin typeface="Lucida Sans Unicode"/>
              <a:cs typeface="Lucida Sans Unicode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9978121" y="3915187"/>
            <a:ext cx="3842385" cy="6318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950" spc="-35">
                <a:latin typeface="Lucida Sans Unicode"/>
                <a:cs typeface="Lucida Sans Unicode"/>
              </a:rPr>
              <a:t>Any</a:t>
            </a:r>
            <a:r>
              <a:rPr dirty="0" sz="3950" spc="-245">
                <a:latin typeface="Lucida Sans Unicode"/>
                <a:cs typeface="Lucida Sans Unicode"/>
              </a:rPr>
              <a:t> </a:t>
            </a:r>
            <a:r>
              <a:rPr dirty="0" sz="3950" spc="-65">
                <a:latin typeface="Lucida Sans Unicode"/>
                <a:cs typeface="Lucida Sans Unicode"/>
              </a:rPr>
              <a:t>Questions</a:t>
            </a:r>
            <a:r>
              <a:rPr dirty="0" sz="3950" spc="-245">
                <a:latin typeface="Lucida Sans Unicode"/>
                <a:cs typeface="Lucida Sans Unicode"/>
              </a:rPr>
              <a:t> </a:t>
            </a:r>
            <a:r>
              <a:rPr dirty="0" sz="3950" spc="330">
                <a:latin typeface="Lucida Sans Unicode"/>
                <a:cs typeface="Lucida Sans Unicode"/>
              </a:rPr>
              <a:t>?</a:t>
            </a:r>
            <a:endParaRPr sz="3950">
              <a:latin typeface="Lucida Sans Unicode"/>
              <a:cs typeface="Lucida Sans Unicode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138165" y="970522"/>
            <a:ext cx="6408420" cy="4774565"/>
          </a:xfrm>
          <a:prstGeom prst="rect">
            <a:avLst/>
          </a:prstGeom>
        </p:spPr>
        <p:txBody>
          <a:bodyPr wrap="square" lIns="0" tIns="293370" rIns="0" bIns="0" rtlCol="0" vert="horz">
            <a:spAutoFit/>
          </a:bodyPr>
          <a:lstStyle/>
          <a:p>
            <a:pPr marL="12700" marR="5080">
              <a:lnSpc>
                <a:spcPts val="10950"/>
              </a:lnSpc>
              <a:spcBef>
                <a:spcPts val="2310"/>
              </a:spcBef>
            </a:pPr>
            <a:r>
              <a:rPr dirty="0" sz="10950" spc="-615">
                <a:solidFill>
                  <a:srgbClr val="FFFFFF"/>
                </a:solidFill>
                <a:latin typeface="Microsoft Sans Serif"/>
                <a:cs typeface="Microsoft Sans Serif"/>
              </a:rPr>
              <a:t>LIST</a:t>
            </a:r>
            <a:r>
              <a:rPr dirty="0" sz="10950" spc="-84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0950" spc="-1265">
                <a:solidFill>
                  <a:srgbClr val="FFFFFF"/>
                </a:solidFill>
                <a:latin typeface="Microsoft Sans Serif"/>
                <a:cs typeface="Microsoft Sans Serif"/>
              </a:rPr>
              <a:t>OF </a:t>
            </a:r>
            <a:r>
              <a:rPr dirty="0" sz="10950" spc="-1310">
                <a:solidFill>
                  <a:srgbClr val="FFFFFF"/>
                </a:solidFill>
                <a:latin typeface="Microsoft Sans Serif"/>
                <a:cs typeface="Microsoft Sans Serif"/>
              </a:rPr>
              <a:t>CONTENTS</a:t>
            </a:r>
            <a:endParaRPr sz="10950">
              <a:latin typeface="Microsoft Sans Serif"/>
              <a:cs typeface="Microsoft Sans Serif"/>
            </a:endParaRPr>
          </a:p>
          <a:p>
            <a:pPr algn="ctr" marR="1206500">
              <a:lnSpc>
                <a:spcPct val="100000"/>
              </a:lnSpc>
              <a:spcBef>
                <a:spcPts val="8535"/>
              </a:spcBef>
            </a:pPr>
            <a:r>
              <a:rPr dirty="0" sz="3950" spc="-10">
                <a:latin typeface="Lucida Sans Unicode"/>
                <a:cs typeface="Lucida Sans Unicode"/>
              </a:rPr>
              <a:t>Introduction</a:t>
            </a:r>
            <a:endParaRPr sz="3950">
              <a:latin typeface="Lucida Sans Unicode"/>
              <a:cs typeface="Lucida Sans Unicode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2281735" y="6451430"/>
            <a:ext cx="2738755" cy="19697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950" spc="-60">
                <a:latin typeface="Lucida Sans Unicode"/>
                <a:cs typeface="Lucida Sans Unicode"/>
              </a:rPr>
              <a:t>Constraints</a:t>
            </a:r>
            <a:endParaRPr sz="395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5795"/>
              </a:spcBef>
            </a:pPr>
            <a:r>
              <a:rPr dirty="0" sz="3950" spc="-10">
                <a:latin typeface="Lucida Sans Unicode"/>
                <a:cs typeface="Lucida Sans Unicode"/>
              </a:rPr>
              <a:t>Features</a:t>
            </a:r>
            <a:endParaRPr sz="39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3193238" y="3991785"/>
            <a:ext cx="9281160" cy="6304915"/>
          </a:xfrm>
          <a:custGeom>
            <a:avLst/>
            <a:gdLst/>
            <a:ahLst/>
            <a:cxnLst/>
            <a:rect l="l" t="t" r="r" b="b"/>
            <a:pathLst>
              <a:path w="9281160" h="6304915">
                <a:moveTo>
                  <a:pt x="1682161" y="5093141"/>
                </a:moveTo>
                <a:lnTo>
                  <a:pt x="3236437" y="5912712"/>
                </a:lnTo>
                <a:lnTo>
                  <a:pt x="3188899" y="5902002"/>
                </a:lnTo>
                <a:lnTo>
                  <a:pt x="3135408" y="5902511"/>
                </a:lnTo>
                <a:lnTo>
                  <a:pt x="3040202" y="5881024"/>
                </a:lnTo>
                <a:lnTo>
                  <a:pt x="2843674" y="5849182"/>
                </a:lnTo>
                <a:lnTo>
                  <a:pt x="2790078" y="5849635"/>
                </a:lnTo>
                <a:lnTo>
                  <a:pt x="2694732" y="5828074"/>
                </a:lnTo>
                <a:lnTo>
                  <a:pt x="2641141" y="5828531"/>
                </a:lnTo>
                <a:lnTo>
                  <a:pt x="2498203" y="5796232"/>
                </a:lnTo>
                <a:lnTo>
                  <a:pt x="2444666" y="5796716"/>
                </a:lnTo>
                <a:lnTo>
                  <a:pt x="2349507" y="5775254"/>
                </a:lnTo>
                <a:lnTo>
                  <a:pt x="2296045" y="5775778"/>
                </a:lnTo>
                <a:lnTo>
                  <a:pt x="2193125" y="5764581"/>
                </a:lnTo>
                <a:lnTo>
                  <a:pt x="2096185" y="5742179"/>
                </a:lnTo>
                <a:lnTo>
                  <a:pt x="1787881" y="5708827"/>
                </a:lnTo>
                <a:lnTo>
                  <a:pt x="1485834" y="5664417"/>
                </a:lnTo>
                <a:lnTo>
                  <a:pt x="622853" y="5553945"/>
                </a:lnTo>
                <a:lnTo>
                  <a:pt x="423567" y="5520648"/>
                </a:lnTo>
                <a:lnTo>
                  <a:pt x="320926" y="5509598"/>
                </a:lnTo>
                <a:lnTo>
                  <a:pt x="271262" y="5512125"/>
                </a:lnTo>
                <a:lnTo>
                  <a:pt x="94468" y="5476331"/>
                </a:lnTo>
                <a:lnTo>
                  <a:pt x="65098" y="5475202"/>
                </a:lnTo>
                <a:lnTo>
                  <a:pt x="18204" y="5450475"/>
                </a:lnTo>
                <a:lnTo>
                  <a:pt x="2829" y="5428010"/>
                </a:lnTo>
                <a:lnTo>
                  <a:pt x="0" y="5397803"/>
                </a:lnTo>
                <a:lnTo>
                  <a:pt x="16696" y="5363535"/>
                </a:lnTo>
                <a:lnTo>
                  <a:pt x="61869" y="5329925"/>
                </a:lnTo>
                <a:lnTo>
                  <a:pt x="105026" y="5309609"/>
                </a:lnTo>
                <a:lnTo>
                  <a:pt x="150152" y="5290332"/>
                </a:lnTo>
                <a:lnTo>
                  <a:pt x="197067" y="5271998"/>
                </a:lnTo>
                <a:lnTo>
                  <a:pt x="239669" y="5265747"/>
                </a:lnTo>
                <a:lnTo>
                  <a:pt x="289260" y="5248824"/>
                </a:lnTo>
                <a:lnTo>
                  <a:pt x="333563" y="5243470"/>
                </a:lnTo>
                <a:lnTo>
                  <a:pt x="378502" y="5238452"/>
                </a:lnTo>
                <a:lnTo>
                  <a:pt x="424078" y="5233769"/>
                </a:lnTo>
                <a:lnTo>
                  <a:pt x="476214" y="5218188"/>
                </a:lnTo>
                <a:lnTo>
                  <a:pt x="523062" y="5214176"/>
                </a:lnTo>
                <a:lnTo>
                  <a:pt x="669359" y="5205174"/>
                </a:lnTo>
                <a:lnTo>
                  <a:pt x="724131" y="5190983"/>
                </a:lnTo>
                <a:lnTo>
                  <a:pt x="870903" y="5182231"/>
                </a:lnTo>
                <a:lnTo>
                  <a:pt x="925824" y="5168119"/>
                </a:lnTo>
                <a:lnTo>
                  <a:pt x="1073021" y="5159591"/>
                </a:lnTo>
                <a:lnTo>
                  <a:pt x="1128075" y="5145549"/>
                </a:lnTo>
                <a:lnTo>
                  <a:pt x="1324891" y="5134471"/>
                </a:lnTo>
                <a:lnTo>
                  <a:pt x="1380088" y="5120504"/>
                </a:lnTo>
                <a:lnTo>
                  <a:pt x="1577421" y="5109698"/>
                </a:lnTo>
                <a:lnTo>
                  <a:pt x="1632733" y="5095792"/>
                </a:lnTo>
                <a:lnTo>
                  <a:pt x="1682161" y="5093141"/>
                </a:lnTo>
                <a:close/>
              </a:path>
              <a:path w="9281160" h="6304915">
                <a:moveTo>
                  <a:pt x="3261256" y="5925799"/>
                </a:moveTo>
                <a:lnTo>
                  <a:pt x="3788185" y="6203649"/>
                </a:lnTo>
                <a:lnTo>
                  <a:pt x="3753194" y="6242628"/>
                </a:lnTo>
                <a:lnTo>
                  <a:pt x="3702813" y="6302206"/>
                </a:lnTo>
                <a:lnTo>
                  <a:pt x="3040153" y="6297364"/>
                </a:lnTo>
                <a:lnTo>
                  <a:pt x="3093221" y="6210487"/>
                </a:lnTo>
                <a:lnTo>
                  <a:pt x="3146155" y="6123540"/>
                </a:lnTo>
                <a:lnTo>
                  <a:pt x="3199170" y="6036635"/>
                </a:lnTo>
                <a:lnTo>
                  <a:pt x="3225714" y="5993202"/>
                </a:lnTo>
                <a:lnTo>
                  <a:pt x="3238367" y="5971159"/>
                </a:lnTo>
                <a:lnTo>
                  <a:pt x="3244201" y="5959878"/>
                </a:lnTo>
                <a:lnTo>
                  <a:pt x="3255601" y="5937174"/>
                </a:lnTo>
                <a:lnTo>
                  <a:pt x="3261256" y="5925799"/>
                </a:lnTo>
                <a:close/>
              </a:path>
              <a:path w="9281160" h="6304915">
                <a:moveTo>
                  <a:pt x="2362443" y="5035488"/>
                </a:moveTo>
                <a:lnTo>
                  <a:pt x="4597629" y="6214104"/>
                </a:lnTo>
                <a:lnTo>
                  <a:pt x="4576798" y="6260549"/>
                </a:lnTo>
                <a:lnTo>
                  <a:pt x="4572307" y="6272538"/>
                </a:lnTo>
                <a:lnTo>
                  <a:pt x="4561891" y="6295761"/>
                </a:lnTo>
                <a:lnTo>
                  <a:pt x="4562340" y="6295998"/>
                </a:lnTo>
                <a:lnTo>
                  <a:pt x="3773458" y="6296385"/>
                </a:lnTo>
                <a:lnTo>
                  <a:pt x="3777658" y="6269885"/>
                </a:lnTo>
                <a:lnTo>
                  <a:pt x="3780330" y="6256937"/>
                </a:lnTo>
                <a:lnTo>
                  <a:pt x="3782107" y="6243516"/>
                </a:lnTo>
                <a:lnTo>
                  <a:pt x="3782810" y="6229530"/>
                </a:lnTo>
                <a:lnTo>
                  <a:pt x="3788185" y="6203649"/>
                </a:lnTo>
                <a:lnTo>
                  <a:pt x="1682161" y="5093141"/>
                </a:lnTo>
                <a:lnTo>
                  <a:pt x="1879956" y="5082578"/>
                </a:lnTo>
                <a:lnTo>
                  <a:pt x="1935372" y="5068727"/>
                </a:lnTo>
                <a:lnTo>
                  <a:pt x="2133469" y="5058325"/>
                </a:lnTo>
                <a:lnTo>
                  <a:pt x="2238502" y="5041921"/>
                </a:lnTo>
                <a:lnTo>
                  <a:pt x="2362443" y="5035488"/>
                </a:lnTo>
                <a:close/>
              </a:path>
              <a:path w="9281160" h="6304915">
                <a:moveTo>
                  <a:pt x="2436330" y="4385292"/>
                </a:moveTo>
                <a:lnTo>
                  <a:pt x="5300070" y="5895344"/>
                </a:lnTo>
                <a:lnTo>
                  <a:pt x="5313115" y="5945295"/>
                </a:lnTo>
                <a:lnTo>
                  <a:pt x="5325539" y="5994919"/>
                </a:lnTo>
                <a:lnTo>
                  <a:pt x="5337393" y="6044242"/>
                </a:lnTo>
                <a:lnTo>
                  <a:pt x="5348726" y="6093290"/>
                </a:lnTo>
                <a:lnTo>
                  <a:pt x="5359590" y="6142091"/>
                </a:lnTo>
                <a:lnTo>
                  <a:pt x="5370034" y="6190670"/>
                </a:lnTo>
                <a:lnTo>
                  <a:pt x="5380109" y="6239055"/>
                </a:lnTo>
                <a:lnTo>
                  <a:pt x="5389865" y="6287272"/>
                </a:lnTo>
                <a:lnTo>
                  <a:pt x="5394202" y="6303916"/>
                </a:lnTo>
                <a:lnTo>
                  <a:pt x="4651360" y="6299866"/>
                </a:lnTo>
                <a:lnTo>
                  <a:pt x="4626164" y="6257865"/>
                </a:lnTo>
                <a:lnTo>
                  <a:pt x="4597629" y="6214104"/>
                </a:lnTo>
                <a:lnTo>
                  <a:pt x="2362443" y="5035488"/>
                </a:lnTo>
                <a:lnTo>
                  <a:pt x="2486385" y="5029056"/>
                </a:lnTo>
                <a:lnTo>
                  <a:pt x="2839398" y="4999838"/>
                </a:lnTo>
                <a:lnTo>
                  <a:pt x="3052544" y="4882511"/>
                </a:lnTo>
                <a:lnTo>
                  <a:pt x="2979105" y="4815072"/>
                </a:lnTo>
                <a:lnTo>
                  <a:pt x="2936395" y="4792551"/>
                </a:lnTo>
                <a:lnTo>
                  <a:pt x="2788803" y="4657296"/>
                </a:lnTo>
                <a:lnTo>
                  <a:pt x="2745869" y="4634657"/>
                </a:lnTo>
                <a:lnTo>
                  <a:pt x="2634570" y="4532896"/>
                </a:lnTo>
                <a:lnTo>
                  <a:pt x="2591457" y="4510163"/>
                </a:lnTo>
                <a:lnTo>
                  <a:pt x="2554223" y="4476172"/>
                </a:lnTo>
                <a:lnTo>
                  <a:pt x="2511021" y="4453391"/>
                </a:lnTo>
                <a:lnTo>
                  <a:pt x="2436330" y="4385292"/>
                </a:lnTo>
                <a:close/>
              </a:path>
              <a:path w="9281160" h="6304915">
                <a:moveTo>
                  <a:pt x="7931693" y="4569445"/>
                </a:moveTo>
                <a:lnTo>
                  <a:pt x="8006150" y="4608707"/>
                </a:lnTo>
                <a:lnTo>
                  <a:pt x="8037455" y="4639571"/>
                </a:lnTo>
                <a:lnTo>
                  <a:pt x="8098101" y="4671550"/>
                </a:lnTo>
                <a:lnTo>
                  <a:pt x="8112909" y="4693716"/>
                </a:lnTo>
                <a:lnTo>
                  <a:pt x="8123780" y="4713806"/>
                </a:lnTo>
                <a:lnTo>
                  <a:pt x="8123537" y="4742392"/>
                </a:lnTo>
                <a:lnTo>
                  <a:pt x="8108093" y="4777321"/>
                </a:lnTo>
                <a:lnTo>
                  <a:pt x="8088191" y="4795542"/>
                </a:lnTo>
                <a:lnTo>
                  <a:pt x="8067054" y="4798753"/>
                </a:lnTo>
                <a:lnTo>
                  <a:pt x="8036056" y="4811123"/>
                </a:lnTo>
                <a:lnTo>
                  <a:pt x="7988680" y="4814856"/>
                </a:lnTo>
                <a:lnTo>
                  <a:pt x="7935560" y="4829918"/>
                </a:lnTo>
                <a:lnTo>
                  <a:pt x="7888005" y="4833558"/>
                </a:lnTo>
                <a:lnTo>
                  <a:pt x="7839556" y="4836725"/>
                </a:lnTo>
                <a:lnTo>
                  <a:pt x="7784954" y="4851006"/>
                </a:lnTo>
                <a:lnTo>
                  <a:pt x="7589383" y="4862741"/>
                </a:lnTo>
                <a:lnTo>
                  <a:pt x="7534348" y="4876793"/>
                </a:lnTo>
                <a:lnTo>
                  <a:pt x="7188051" y="4895195"/>
                </a:lnTo>
                <a:lnTo>
                  <a:pt x="7132289" y="4908863"/>
                </a:lnTo>
                <a:lnTo>
                  <a:pt x="6679441" y="4928510"/>
                </a:lnTo>
                <a:lnTo>
                  <a:pt x="6634558" y="4919201"/>
                </a:lnTo>
                <a:lnTo>
                  <a:pt x="6127152" y="4938794"/>
                </a:lnTo>
                <a:lnTo>
                  <a:pt x="6032076" y="4931733"/>
                </a:lnTo>
                <a:lnTo>
                  <a:pt x="5678503" y="4946297"/>
                </a:lnTo>
                <a:lnTo>
                  <a:pt x="5661125" y="4951491"/>
                </a:lnTo>
                <a:lnTo>
                  <a:pt x="5671118" y="4956761"/>
                </a:lnTo>
                <a:lnTo>
                  <a:pt x="5675008" y="4973170"/>
                </a:lnTo>
                <a:lnTo>
                  <a:pt x="5684465" y="4978156"/>
                </a:lnTo>
                <a:lnTo>
                  <a:pt x="5687460" y="4994093"/>
                </a:lnTo>
                <a:lnTo>
                  <a:pt x="5752542" y="5085840"/>
                </a:lnTo>
                <a:lnTo>
                  <a:pt x="5791006" y="5120480"/>
                </a:lnTo>
                <a:lnTo>
                  <a:pt x="5851158" y="5209628"/>
                </a:lnTo>
                <a:lnTo>
                  <a:pt x="5906617" y="5296301"/>
                </a:lnTo>
                <a:lnTo>
                  <a:pt x="5940390" y="5328467"/>
                </a:lnTo>
                <a:lnTo>
                  <a:pt x="6024411" y="5458916"/>
                </a:lnTo>
                <a:lnTo>
                  <a:pt x="6058501" y="5491249"/>
                </a:lnTo>
                <a:lnTo>
                  <a:pt x="6115070" y="5578508"/>
                </a:lnTo>
                <a:lnTo>
                  <a:pt x="6149398" y="5610966"/>
                </a:lnTo>
                <a:lnTo>
                  <a:pt x="6177880" y="5654700"/>
                </a:lnTo>
                <a:lnTo>
                  <a:pt x="6212366" y="5687242"/>
                </a:lnTo>
                <a:lnTo>
                  <a:pt x="6269728" y="5774919"/>
                </a:lnTo>
                <a:lnTo>
                  <a:pt x="6304452" y="5807586"/>
                </a:lnTo>
                <a:lnTo>
                  <a:pt x="6333331" y="5851529"/>
                </a:lnTo>
                <a:lnTo>
                  <a:pt x="6368931" y="5884658"/>
                </a:lnTo>
                <a:lnTo>
                  <a:pt x="6427102" y="5972761"/>
                </a:lnTo>
                <a:lnTo>
                  <a:pt x="6461551" y="6005284"/>
                </a:lnTo>
                <a:lnTo>
                  <a:pt x="6517566" y="6092250"/>
                </a:lnTo>
                <a:lnTo>
                  <a:pt x="6625894" y="6264231"/>
                </a:lnTo>
                <a:lnTo>
                  <a:pt x="6643929" y="6302456"/>
                </a:lnTo>
                <a:lnTo>
                  <a:pt x="5804280" y="6304789"/>
                </a:lnTo>
                <a:lnTo>
                  <a:pt x="5786393" y="6281000"/>
                </a:lnTo>
                <a:lnTo>
                  <a:pt x="5748789" y="6246814"/>
                </a:lnTo>
                <a:lnTo>
                  <a:pt x="5705278" y="6223871"/>
                </a:lnTo>
                <a:lnTo>
                  <a:pt x="5517399" y="6053014"/>
                </a:lnTo>
                <a:lnTo>
                  <a:pt x="5436245" y="5995864"/>
                </a:lnTo>
                <a:lnTo>
                  <a:pt x="5323176" y="5893171"/>
                </a:lnTo>
                <a:lnTo>
                  <a:pt x="2308016" y="4303274"/>
                </a:lnTo>
                <a:lnTo>
                  <a:pt x="2269193" y="4268446"/>
                </a:lnTo>
                <a:lnTo>
                  <a:pt x="2224447" y="4244851"/>
                </a:lnTo>
                <a:lnTo>
                  <a:pt x="2146803" y="4175194"/>
                </a:lnTo>
                <a:lnTo>
                  <a:pt x="2102057" y="4151600"/>
                </a:lnTo>
                <a:lnTo>
                  <a:pt x="2063235" y="4116771"/>
                </a:lnTo>
                <a:lnTo>
                  <a:pt x="1940844" y="4023520"/>
                </a:lnTo>
                <a:lnTo>
                  <a:pt x="1896098" y="3999925"/>
                </a:lnTo>
                <a:lnTo>
                  <a:pt x="1818453" y="3930268"/>
                </a:lnTo>
                <a:lnTo>
                  <a:pt x="1773708" y="3906674"/>
                </a:lnTo>
                <a:lnTo>
                  <a:pt x="1734957" y="3871883"/>
                </a:lnTo>
                <a:lnTo>
                  <a:pt x="1690282" y="3848326"/>
                </a:lnTo>
                <a:lnTo>
                  <a:pt x="1612781" y="3778745"/>
                </a:lnTo>
                <a:lnTo>
                  <a:pt x="1279081" y="3545354"/>
                </a:lnTo>
                <a:lnTo>
                  <a:pt x="1156905" y="3452216"/>
                </a:lnTo>
                <a:lnTo>
                  <a:pt x="391581" y="2890728"/>
                </a:lnTo>
                <a:lnTo>
                  <a:pt x="377757" y="2869081"/>
                </a:lnTo>
                <a:lnTo>
                  <a:pt x="358367" y="2858857"/>
                </a:lnTo>
                <a:lnTo>
                  <a:pt x="349196" y="2839664"/>
                </a:lnTo>
                <a:lnTo>
                  <a:pt x="354182" y="2813578"/>
                </a:lnTo>
                <a:lnTo>
                  <a:pt x="370952" y="2793706"/>
                </a:lnTo>
                <a:lnTo>
                  <a:pt x="391284" y="2790069"/>
                </a:lnTo>
                <a:lnTo>
                  <a:pt x="410345" y="2800121"/>
                </a:lnTo>
                <a:lnTo>
                  <a:pt x="435152" y="2798844"/>
                </a:lnTo>
                <a:lnTo>
                  <a:pt x="1190746" y="2981907"/>
                </a:lnTo>
                <a:lnTo>
                  <a:pt x="1235585" y="3005551"/>
                </a:lnTo>
                <a:lnTo>
                  <a:pt x="1388085" y="3042892"/>
                </a:lnTo>
                <a:lnTo>
                  <a:pt x="1433058" y="3066607"/>
                </a:lnTo>
                <a:lnTo>
                  <a:pt x="1584587" y="3103435"/>
                </a:lnTo>
                <a:lnTo>
                  <a:pt x="1628262" y="3126466"/>
                </a:lnTo>
                <a:lnTo>
                  <a:pt x="1875433" y="3185012"/>
                </a:lnTo>
                <a:lnTo>
                  <a:pt x="1918779" y="3207868"/>
                </a:lnTo>
                <a:lnTo>
                  <a:pt x="2554275" y="3356319"/>
                </a:lnTo>
                <a:lnTo>
                  <a:pt x="2608698" y="3356301"/>
                </a:lnTo>
                <a:lnTo>
                  <a:pt x="2850919" y="3412237"/>
                </a:lnTo>
                <a:lnTo>
                  <a:pt x="2905446" y="3412275"/>
                </a:lnTo>
                <a:lnTo>
                  <a:pt x="3100277" y="3457580"/>
                </a:lnTo>
                <a:lnTo>
                  <a:pt x="3252646" y="3480494"/>
                </a:lnTo>
                <a:lnTo>
                  <a:pt x="3448121" y="3526138"/>
                </a:lnTo>
                <a:lnTo>
                  <a:pt x="3473762" y="3525302"/>
                </a:lnTo>
                <a:lnTo>
                  <a:pt x="3492943" y="3535416"/>
                </a:lnTo>
                <a:lnTo>
                  <a:pt x="3542258" y="3532705"/>
                </a:lnTo>
                <a:lnTo>
                  <a:pt x="3576819" y="3536571"/>
                </a:lnTo>
                <a:lnTo>
                  <a:pt x="3598493" y="3533643"/>
                </a:lnTo>
                <a:lnTo>
                  <a:pt x="3615352" y="3513817"/>
                </a:lnTo>
                <a:lnTo>
                  <a:pt x="3629543" y="3478228"/>
                </a:lnTo>
                <a:lnTo>
                  <a:pt x="3645005" y="3428952"/>
                </a:lnTo>
                <a:lnTo>
                  <a:pt x="3660101" y="3379482"/>
                </a:lnTo>
                <a:lnTo>
                  <a:pt x="3674922" y="3329867"/>
                </a:lnTo>
                <a:lnTo>
                  <a:pt x="3683636" y="3291390"/>
                </a:lnTo>
                <a:lnTo>
                  <a:pt x="3698182" y="3241630"/>
                </a:lnTo>
                <a:lnTo>
                  <a:pt x="3726422" y="3141662"/>
                </a:lnTo>
                <a:lnTo>
                  <a:pt x="3733348" y="3116599"/>
                </a:lnTo>
                <a:lnTo>
                  <a:pt x="4564992" y="3555125"/>
                </a:lnTo>
                <a:lnTo>
                  <a:pt x="4600942" y="3545367"/>
                </a:lnTo>
                <a:lnTo>
                  <a:pt x="4635657" y="3520600"/>
                </a:lnTo>
                <a:lnTo>
                  <a:pt x="4660152" y="3504802"/>
                </a:lnTo>
                <a:lnTo>
                  <a:pt x="5205933" y="3792592"/>
                </a:lnTo>
                <a:lnTo>
                  <a:pt x="5225191" y="3788390"/>
                </a:lnTo>
                <a:lnTo>
                  <a:pt x="5242838" y="3783337"/>
                </a:lnTo>
                <a:lnTo>
                  <a:pt x="5269524" y="3783051"/>
                </a:lnTo>
                <a:lnTo>
                  <a:pt x="6283289" y="4317611"/>
                </a:lnTo>
                <a:lnTo>
                  <a:pt x="6376771" y="4323831"/>
                </a:lnTo>
                <a:lnTo>
                  <a:pt x="6402246" y="4337264"/>
                </a:lnTo>
                <a:lnTo>
                  <a:pt x="6662396" y="4359582"/>
                </a:lnTo>
                <a:lnTo>
                  <a:pt x="6813811" y="4381994"/>
                </a:lnTo>
                <a:lnTo>
                  <a:pt x="7019792" y="4404463"/>
                </a:lnTo>
                <a:lnTo>
                  <a:pt x="7116942" y="4426976"/>
                </a:lnTo>
                <a:lnTo>
                  <a:pt x="7171467" y="4427011"/>
                </a:lnTo>
                <a:lnTo>
                  <a:pt x="7220086" y="4438291"/>
                </a:lnTo>
                <a:lnTo>
                  <a:pt x="7274649" y="4438347"/>
                </a:lnTo>
                <a:lnTo>
                  <a:pt x="7323309" y="4449648"/>
                </a:lnTo>
                <a:lnTo>
                  <a:pt x="7377915" y="4449727"/>
                </a:lnTo>
                <a:lnTo>
                  <a:pt x="7475351" y="4472391"/>
                </a:lnTo>
                <a:lnTo>
                  <a:pt x="7529980" y="4472482"/>
                </a:lnTo>
                <a:lnTo>
                  <a:pt x="7677951" y="4507435"/>
                </a:lnTo>
                <a:lnTo>
                  <a:pt x="7733869" y="4508205"/>
                </a:lnTo>
                <a:lnTo>
                  <a:pt x="7778301" y="4531634"/>
                </a:lnTo>
                <a:lnTo>
                  <a:pt x="7931693" y="4569445"/>
                </a:lnTo>
                <a:close/>
              </a:path>
              <a:path w="9281160" h="6304915">
                <a:moveTo>
                  <a:pt x="2352761" y="4326869"/>
                </a:moveTo>
                <a:lnTo>
                  <a:pt x="5302175" y="5882097"/>
                </a:lnTo>
                <a:lnTo>
                  <a:pt x="5298161" y="5894338"/>
                </a:lnTo>
                <a:lnTo>
                  <a:pt x="2391584" y="4361697"/>
                </a:lnTo>
                <a:lnTo>
                  <a:pt x="2352761" y="4326869"/>
                </a:lnTo>
                <a:close/>
              </a:path>
              <a:path w="9281160" h="6304915">
                <a:moveTo>
                  <a:pt x="4575458" y="0"/>
                </a:moveTo>
                <a:lnTo>
                  <a:pt x="4624589" y="25906"/>
                </a:lnTo>
                <a:lnTo>
                  <a:pt x="4638038" y="61713"/>
                </a:lnTo>
                <a:lnTo>
                  <a:pt x="4652753" y="112544"/>
                </a:lnTo>
                <a:lnTo>
                  <a:pt x="4668519" y="207003"/>
                </a:lnTo>
                <a:lnTo>
                  <a:pt x="4675955" y="253996"/>
                </a:lnTo>
                <a:lnTo>
                  <a:pt x="4682854" y="300706"/>
                </a:lnTo>
                <a:lnTo>
                  <a:pt x="4683991" y="358735"/>
                </a:lnTo>
                <a:lnTo>
                  <a:pt x="4690530" y="405255"/>
                </a:lnTo>
                <a:lnTo>
                  <a:pt x="4690621" y="462733"/>
                </a:lnTo>
                <a:lnTo>
                  <a:pt x="4696108" y="508699"/>
                </a:lnTo>
                <a:lnTo>
                  <a:pt x="4695142" y="565619"/>
                </a:lnTo>
                <a:lnTo>
                  <a:pt x="4699568" y="611026"/>
                </a:lnTo>
                <a:lnTo>
                  <a:pt x="4697537" y="667384"/>
                </a:lnTo>
                <a:lnTo>
                  <a:pt x="4694968" y="723459"/>
                </a:lnTo>
                <a:lnTo>
                  <a:pt x="4697784" y="768016"/>
                </a:lnTo>
                <a:lnTo>
                  <a:pt x="4694134" y="823521"/>
                </a:lnTo>
                <a:lnTo>
                  <a:pt x="4689940" y="878740"/>
                </a:lnTo>
                <a:lnTo>
                  <a:pt x="4691123" y="922436"/>
                </a:lnTo>
                <a:lnTo>
                  <a:pt x="4685833" y="977076"/>
                </a:lnTo>
                <a:lnTo>
                  <a:pt x="4679991" y="1031426"/>
                </a:lnTo>
                <a:lnTo>
                  <a:pt x="4673596" y="1085483"/>
                </a:lnTo>
                <a:lnTo>
                  <a:pt x="4672567" y="1128013"/>
                </a:lnTo>
                <a:lnTo>
                  <a:pt x="4665056" y="1181482"/>
                </a:lnTo>
                <a:lnTo>
                  <a:pt x="4656983" y="1234655"/>
                </a:lnTo>
                <a:lnTo>
                  <a:pt x="4648346" y="1287530"/>
                </a:lnTo>
                <a:lnTo>
                  <a:pt x="4639142" y="1340107"/>
                </a:lnTo>
                <a:lnTo>
                  <a:pt x="4629370" y="1392384"/>
                </a:lnTo>
                <a:lnTo>
                  <a:pt x="4625353" y="1433338"/>
                </a:lnTo>
                <a:lnTo>
                  <a:pt x="4615646" y="1485649"/>
                </a:lnTo>
                <a:lnTo>
                  <a:pt x="4606172" y="1538084"/>
                </a:lnTo>
                <a:lnTo>
                  <a:pt x="4596933" y="1590641"/>
                </a:lnTo>
                <a:lnTo>
                  <a:pt x="4593851" y="1632089"/>
                </a:lnTo>
                <a:lnTo>
                  <a:pt x="4585079" y="1684893"/>
                </a:lnTo>
                <a:lnTo>
                  <a:pt x="4576541" y="1737820"/>
                </a:lnTo>
                <a:lnTo>
                  <a:pt x="4574160" y="1779637"/>
                </a:lnTo>
                <a:lnTo>
                  <a:pt x="4566089" y="1832811"/>
                </a:lnTo>
                <a:lnTo>
                  <a:pt x="4558252" y="1886109"/>
                </a:lnTo>
                <a:lnTo>
                  <a:pt x="4550649" y="1939529"/>
                </a:lnTo>
                <a:lnTo>
                  <a:pt x="4549204" y="1981839"/>
                </a:lnTo>
                <a:lnTo>
                  <a:pt x="4542068" y="2035507"/>
                </a:lnTo>
                <a:lnTo>
                  <a:pt x="4535166" y="2089297"/>
                </a:lnTo>
                <a:lnTo>
                  <a:pt x="4534422" y="2131977"/>
                </a:lnTo>
                <a:lnTo>
                  <a:pt x="4527988" y="2186014"/>
                </a:lnTo>
                <a:lnTo>
                  <a:pt x="4521787" y="2240174"/>
                </a:lnTo>
                <a:lnTo>
                  <a:pt x="4521744" y="2283224"/>
                </a:lnTo>
                <a:lnTo>
                  <a:pt x="4516012" y="2337631"/>
                </a:lnTo>
                <a:lnTo>
                  <a:pt x="4516436" y="2380927"/>
                </a:lnTo>
                <a:lnTo>
                  <a:pt x="4511171" y="2435580"/>
                </a:lnTo>
                <a:lnTo>
                  <a:pt x="4506021" y="2490295"/>
                </a:lnTo>
                <a:lnTo>
                  <a:pt x="4507398" y="2534093"/>
                </a:lnTo>
                <a:lnTo>
                  <a:pt x="4503393" y="2589411"/>
                </a:lnTo>
                <a:lnTo>
                  <a:pt x="4505794" y="2633749"/>
                </a:lnTo>
                <a:lnTo>
                  <a:pt x="4502693" y="2689543"/>
                </a:lnTo>
                <a:lnTo>
                  <a:pt x="4505876" y="2734295"/>
                </a:lnTo>
                <a:lnTo>
                  <a:pt x="4503438" y="2790439"/>
                </a:lnTo>
                <a:lnTo>
                  <a:pt x="4507164" y="2835476"/>
                </a:lnTo>
                <a:lnTo>
                  <a:pt x="4511071" y="2880608"/>
                </a:lnTo>
                <a:lnTo>
                  <a:pt x="4509175" y="2937038"/>
                </a:lnTo>
                <a:lnTo>
                  <a:pt x="4513262" y="2982266"/>
                </a:lnTo>
                <a:lnTo>
                  <a:pt x="4511540" y="3038787"/>
                </a:lnTo>
                <a:lnTo>
                  <a:pt x="4516338" y="3084390"/>
                </a:lnTo>
                <a:lnTo>
                  <a:pt x="4521624" y="3130249"/>
                </a:lnTo>
                <a:lnTo>
                  <a:pt x="4521363" y="3187541"/>
                </a:lnTo>
                <a:lnTo>
                  <a:pt x="4527293" y="3233741"/>
                </a:lnTo>
                <a:lnTo>
                  <a:pt x="4539514" y="3326329"/>
                </a:lnTo>
                <a:lnTo>
                  <a:pt x="4539662" y="3383837"/>
                </a:lnTo>
                <a:lnTo>
                  <a:pt x="4545560" y="3430020"/>
                </a:lnTo>
                <a:lnTo>
                  <a:pt x="4548986" y="3460541"/>
                </a:lnTo>
                <a:lnTo>
                  <a:pt x="4553844" y="3491817"/>
                </a:lnTo>
                <a:lnTo>
                  <a:pt x="4564992" y="3555125"/>
                </a:lnTo>
                <a:lnTo>
                  <a:pt x="3733348" y="3116599"/>
                </a:lnTo>
                <a:lnTo>
                  <a:pt x="3833776" y="2753189"/>
                </a:lnTo>
                <a:lnTo>
                  <a:pt x="3862038" y="2653232"/>
                </a:lnTo>
                <a:lnTo>
                  <a:pt x="3890222" y="2553234"/>
                </a:lnTo>
                <a:lnTo>
                  <a:pt x="3904277" y="2503215"/>
                </a:lnTo>
                <a:lnTo>
                  <a:pt x="3918302" y="2453181"/>
                </a:lnTo>
                <a:lnTo>
                  <a:pt x="3926371" y="2414364"/>
                </a:lnTo>
                <a:lnTo>
                  <a:pt x="3940327" y="2364293"/>
                </a:lnTo>
                <a:lnTo>
                  <a:pt x="3954243" y="2314201"/>
                </a:lnTo>
                <a:lnTo>
                  <a:pt x="3968117" y="2264087"/>
                </a:lnTo>
                <a:lnTo>
                  <a:pt x="3981943" y="2213948"/>
                </a:lnTo>
                <a:lnTo>
                  <a:pt x="3995720" y="2163782"/>
                </a:lnTo>
                <a:lnTo>
                  <a:pt x="4009443" y="2113589"/>
                </a:lnTo>
                <a:lnTo>
                  <a:pt x="4023110" y="2063366"/>
                </a:lnTo>
                <a:lnTo>
                  <a:pt x="4036716" y="2013111"/>
                </a:lnTo>
                <a:lnTo>
                  <a:pt x="4044336" y="1974056"/>
                </a:lnTo>
                <a:lnTo>
                  <a:pt x="4057812" y="1923732"/>
                </a:lnTo>
                <a:lnTo>
                  <a:pt x="4071217" y="1873371"/>
                </a:lnTo>
                <a:lnTo>
                  <a:pt x="4084549" y="1822971"/>
                </a:lnTo>
                <a:lnTo>
                  <a:pt x="4097804" y="1772531"/>
                </a:lnTo>
                <a:lnTo>
                  <a:pt x="4110978" y="1722048"/>
                </a:lnTo>
                <a:lnTo>
                  <a:pt x="4124069" y="1671521"/>
                </a:lnTo>
                <a:lnTo>
                  <a:pt x="4131148" y="1632181"/>
                </a:lnTo>
                <a:lnTo>
                  <a:pt x="4144060" y="1581560"/>
                </a:lnTo>
                <a:lnTo>
                  <a:pt x="4156878" y="1530889"/>
                </a:lnTo>
                <a:lnTo>
                  <a:pt x="4169599" y="1480167"/>
                </a:lnTo>
                <a:lnTo>
                  <a:pt x="4182218" y="1429392"/>
                </a:lnTo>
                <a:lnTo>
                  <a:pt x="4194734" y="1378561"/>
                </a:lnTo>
                <a:lnTo>
                  <a:pt x="4207141" y="1327674"/>
                </a:lnTo>
                <a:lnTo>
                  <a:pt x="4213514" y="1287962"/>
                </a:lnTo>
                <a:lnTo>
                  <a:pt x="4225796" y="1237009"/>
                </a:lnTo>
                <a:lnTo>
                  <a:pt x="4238160" y="1186098"/>
                </a:lnTo>
                <a:lnTo>
                  <a:pt x="4250601" y="1135229"/>
                </a:lnTo>
                <a:lnTo>
                  <a:pt x="4263115" y="1084398"/>
                </a:lnTo>
                <a:lnTo>
                  <a:pt x="4275697" y="1033602"/>
                </a:lnTo>
                <a:lnTo>
                  <a:pt x="4288341" y="982840"/>
                </a:lnTo>
                <a:lnTo>
                  <a:pt x="4301044" y="932109"/>
                </a:lnTo>
                <a:lnTo>
                  <a:pt x="4313801" y="881405"/>
                </a:lnTo>
                <a:lnTo>
                  <a:pt x="4326606" y="830728"/>
                </a:lnTo>
                <a:lnTo>
                  <a:pt x="4339456" y="780074"/>
                </a:lnTo>
                <a:lnTo>
                  <a:pt x="4346422" y="740675"/>
                </a:lnTo>
                <a:lnTo>
                  <a:pt x="4359346" y="690060"/>
                </a:lnTo>
                <a:lnTo>
                  <a:pt x="4372301" y="639461"/>
                </a:lnTo>
                <a:lnTo>
                  <a:pt x="4398281" y="538301"/>
                </a:lnTo>
                <a:lnTo>
                  <a:pt x="4489469" y="184376"/>
                </a:lnTo>
                <a:lnTo>
                  <a:pt x="4502465" y="133800"/>
                </a:lnTo>
                <a:lnTo>
                  <a:pt x="4526749" y="46102"/>
                </a:lnTo>
                <a:lnTo>
                  <a:pt x="4530823" y="33893"/>
                </a:lnTo>
                <a:lnTo>
                  <a:pt x="4538118" y="23382"/>
                </a:lnTo>
                <a:lnTo>
                  <a:pt x="4556349" y="4281"/>
                </a:lnTo>
                <a:lnTo>
                  <a:pt x="4575458" y="0"/>
                </a:lnTo>
                <a:close/>
              </a:path>
              <a:path w="9281160" h="6304915">
                <a:moveTo>
                  <a:pt x="7739001" y="964624"/>
                </a:moveTo>
                <a:lnTo>
                  <a:pt x="7742355" y="980750"/>
                </a:lnTo>
                <a:lnTo>
                  <a:pt x="7744098" y="996026"/>
                </a:lnTo>
                <a:lnTo>
                  <a:pt x="7749974" y="999125"/>
                </a:lnTo>
                <a:lnTo>
                  <a:pt x="7747959" y="1012420"/>
                </a:lnTo>
                <a:lnTo>
                  <a:pt x="7743288" y="1024314"/>
                </a:lnTo>
                <a:lnTo>
                  <a:pt x="7736111" y="1034887"/>
                </a:lnTo>
                <a:lnTo>
                  <a:pt x="7727503" y="1044706"/>
                </a:lnTo>
                <a:lnTo>
                  <a:pt x="7724460" y="1043101"/>
                </a:lnTo>
                <a:lnTo>
                  <a:pt x="7585775" y="1199691"/>
                </a:lnTo>
                <a:lnTo>
                  <a:pt x="7285694" y="1529611"/>
                </a:lnTo>
                <a:lnTo>
                  <a:pt x="7112231" y="1725293"/>
                </a:lnTo>
                <a:lnTo>
                  <a:pt x="7048694" y="1792292"/>
                </a:lnTo>
                <a:lnTo>
                  <a:pt x="6979176" y="1870494"/>
                </a:lnTo>
                <a:lnTo>
                  <a:pt x="6909592" y="1948662"/>
                </a:lnTo>
                <a:lnTo>
                  <a:pt x="6845857" y="2015557"/>
                </a:lnTo>
                <a:lnTo>
                  <a:pt x="6776114" y="2093641"/>
                </a:lnTo>
                <a:lnTo>
                  <a:pt x="6741208" y="2132664"/>
                </a:lnTo>
                <a:lnTo>
                  <a:pt x="6671322" y="2210673"/>
                </a:lnTo>
                <a:lnTo>
                  <a:pt x="6642263" y="2238422"/>
                </a:lnTo>
                <a:lnTo>
                  <a:pt x="6607252" y="2277391"/>
                </a:lnTo>
                <a:lnTo>
                  <a:pt x="6572213" y="2316345"/>
                </a:lnTo>
                <a:lnTo>
                  <a:pt x="6537143" y="2355282"/>
                </a:lnTo>
                <a:lnTo>
                  <a:pt x="6502043" y="2394203"/>
                </a:lnTo>
                <a:lnTo>
                  <a:pt x="6466910" y="2433107"/>
                </a:lnTo>
                <a:lnTo>
                  <a:pt x="6437831" y="2460847"/>
                </a:lnTo>
                <a:lnTo>
                  <a:pt x="6402569" y="2499682"/>
                </a:lnTo>
                <a:lnTo>
                  <a:pt x="6367071" y="2538394"/>
                </a:lnTo>
                <a:lnTo>
                  <a:pt x="6331365" y="2576996"/>
                </a:lnTo>
                <a:lnTo>
                  <a:pt x="6301399" y="2604267"/>
                </a:lnTo>
                <a:lnTo>
                  <a:pt x="6265351" y="2642689"/>
                </a:lnTo>
                <a:lnTo>
                  <a:pt x="6229172" y="2681042"/>
                </a:lnTo>
                <a:lnTo>
                  <a:pt x="6192887" y="2719338"/>
                </a:lnTo>
                <a:lnTo>
                  <a:pt x="6162446" y="2746359"/>
                </a:lnTo>
                <a:lnTo>
                  <a:pt x="6053127" y="2861004"/>
                </a:lnTo>
                <a:lnTo>
                  <a:pt x="6022622" y="2887991"/>
                </a:lnTo>
                <a:lnTo>
                  <a:pt x="5986243" y="2926238"/>
                </a:lnTo>
                <a:lnTo>
                  <a:pt x="5949938" y="2964524"/>
                </a:lnTo>
                <a:lnTo>
                  <a:pt x="5913733" y="3002863"/>
                </a:lnTo>
                <a:lnTo>
                  <a:pt x="5883578" y="3030035"/>
                </a:lnTo>
                <a:lnTo>
                  <a:pt x="5847651" y="3068520"/>
                </a:lnTo>
                <a:lnTo>
                  <a:pt x="5811901" y="3107099"/>
                </a:lnTo>
                <a:lnTo>
                  <a:pt x="5776355" y="3145785"/>
                </a:lnTo>
                <a:lnTo>
                  <a:pt x="5740620" y="3184372"/>
                </a:lnTo>
                <a:lnTo>
                  <a:pt x="5705128" y="3223086"/>
                </a:lnTo>
                <a:lnTo>
                  <a:pt x="5669854" y="3261916"/>
                </a:lnTo>
                <a:lnTo>
                  <a:pt x="5640696" y="3289614"/>
                </a:lnTo>
                <a:lnTo>
                  <a:pt x="5605783" y="3328634"/>
                </a:lnTo>
                <a:lnTo>
                  <a:pt x="5571012" y="3367729"/>
                </a:lnTo>
                <a:lnTo>
                  <a:pt x="5536359" y="3406886"/>
                </a:lnTo>
                <a:lnTo>
                  <a:pt x="5501798" y="3446092"/>
                </a:lnTo>
                <a:lnTo>
                  <a:pt x="5467305" y="3485333"/>
                </a:lnTo>
                <a:lnTo>
                  <a:pt x="5363975" y="3603136"/>
                </a:lnTo>
                <a:lnTo>
                  <a:pt x="5329498" y="3642386"/>
                </a:lnTo>
                <a:lnTo>
                  <a:pt x="5294962" y="3681605"/>
                </a:lnTo>
                <a:lnTo>
                  <a:pt x="5260342" y="3720780"/>
                </a:lnTo>
                <a:lnTo>
                  <a:pt x="5225614" y="3759897"/>
                </a:lnTo>
                <a:lnTo>
                  <a:pt x="5224510" y="3759315"/>
                </a:lnTo>
                <a:lnTo>
                  <a:pt x="5218019" y="3770250"/>
                </a:lnTo>
                <a:lnTo>
                  <a:pt x="5211887" y="3781374"/>
                </a:lnTo>
                <a:lnTo>
                  <a:pt x="5205933" y="3792592"/>
                </a:lnTo>
                <a:lnTo>
                  <a:pt x="4660152" y="3504802"/>
                </a:lnTo>
                <a:lnTo>
                  <a:pt x="4689140" y="3477014"/>
                </a:lnTo>
                <a:lnTo>
                  <a:pt x="4725172" y="3452942"/>
                </a:lnTo>
                <a:lnTo>
                  <a:pt x="4766814" y="3417470"/>
                </a:lnTo>
                <a:lnTo>
                  <a:pt x="4808251" y="3381890"/>
                </a:lnTo>
                <a:lnTo>
                  <a:pt x="4843671" y="3357494"/>
                </a:lnTo>
                <a:lnTo>
                  <a:pt x="4885029" y="3321873"/>
                </a:lnTo>
                <a:lnTo>
                  <a:pt x="4926514" y="3286318"/>
                </a:lnTo>
                <a:lnTo>
                  <a:pt x="4962311" y="3262122"/>
                </a:lnTo>
                <a:lnTo>
                  <a:pt x="5004377" y="3226873"/>
                </a:lnTo>
                <a:lnTo>
                  <a:pt x="5046898" y="3191865"/>
                </a:lnTo>
                <a:lnTo>
                  <a:pt x="5083937" y="3168323"/>
                </a:lnTo>
                <a:lnTo>
                  <a:pt x="5126580" y="3133380"/>
                </a:lnTo>
                <a:lnTo>
                  <a:pt x="5168924" y="3098277"/>
                </a:lnTo>
                <a:lnTo>
                  <a:pt x="5205060" y="3074260"/>
                </a:lnTo>
                <a:lnTo>
                  <a:pt x="5246855" y="3038869"/>
                </a:lnTo>
                <a:lnTo>
                  <a:pt x="5288403" y="3003347"/>
                </a:lnTo>
                <a:lnTo>
                  <a:pt x="5323798" y="2978939"/>
                </a:lnTo>
                <a:lnTo>
                  <a:pt x="5364904" y="2943184"/>
                </a:lnTo>
                <a:lnTo>
                  <a:pt x="5405817" y="2907328"/>
                </a:lnTo>
                <a:lnTo>
                  <a:pt x="5446553" y="2871378"/>
                </a:lnTo>
                <a:lnTo>
                  <a:pt x="5481206" y="2846579"/>
                </a:lnTo>
                <a:lnTo>
                  <a:pt x="5521643" y="2810471"/>
                </a:lnTo>
                <a:lnTo>
                  <a:pt x="5561956" y="2774299"/>
                </a:lnTo>
                <a:lnTo>
                  <a:pt x="5596240" y="2749304"/>
                </a:lnTo>
                <a:lnTo>
                  <a:pt x="5636361" y="2713030"/>
                </a:lnTo>
                <a:lnTo>
                  <a:pt x="5716409" y="2640380"/>
                </a:lnTo>
                <a:lnTo>
                  <a:pt x="5830344" y="2542526"/>
                </a:lnTo>
                <a:lnTo>
                  <a:pt x="5870311" y="2506171"/>
                </a:lnTo>
                <a:lnTo>
                  <a:pt x="5904390" y="2481069"/>
                </a:lnTo>
                <a:lnTo>
                  <a:pt x="5944448" y="2444762"/>
                </a:lnTo>
                <a:lnTo>
                  <a:pt x="5984578" y="2408492"/>
                </a:lnTo>
                <a:lnTo>
                  <a:pt x="6024797" y="2372270"/>
                </a:lnTo>
                <a:lnTo>
                  <a:pt x="6059200" y="2347339"/>
                </a:lnTo>
                <a:lnTo>
                  <a:pt x="6099652" y="2311239"/>
                </a:lnTo>
                <a:lnTo>
                  <a:pt x="6140247" y="2275215"/>
                </a:lnTo>
                <a:lnTo>
                  <a:pt x="6175030" y="2250484"/>
                </a:lnTo>
                <a:lnTo>
                  <a:pt x="6256593" y="2178633"/>
                </a:lnTo>
                <a:lnTo>
                  <a:pt x="6291519" y="2153977"/>
                </a:lnTo>
                <a:lnTo>
                  <a:pt x="6414304" y="2046432"/>
                </a:lnTo>
                <a:lnTo>
                  <a:pt x="6449375" y="2021853"/>
                </a:lnTo>
                <a:lnTo>
                  <a:pt x="6531448" y="1950271"/>
                </a:lnTo>
                <a:lnTo>
                  <a:pt x="6683978" y="1829696"/>
                </a:lnTo>
                <a:lnTo>
                  <a:pt x="6924809" y="1626465"/>
                </a:lnTo>
                <a:lnTo>
                  <a:pt x="7077283" y="1505860"/>
                </a:lnTo>
                <a:lnTo>
                  <a:pt x="7159310" y="1434254"/>
                </a:lnTo>
                <a:lnTo>
                  <a:pt x="7194355" y="1409661"/>
                </a:lnTo>
                <a:lnTo>
                  <a:pt x="7276186" y="1337951"/>
                </a:lnTo>
                <a:lnTo>
                  <a:pt x="7310813" y="1313138"/>
                </a:lnTo>
                <a:lnTo>
                  <a:pt x="7350779" y="1276782"/>
                </a:lnTo>
                <a:lnTo>
                  <a:pt x="7390265" y="1240173"/>
                </a:lnTo>
                <a:lnTo>
                  <a:pt x="7429372" y="1203364"/>
                </a:lnTo>
                <a:lnTo>
                  <a:pt x="7462281" y="1177645"/>
                </a:lnTo>
                <a:lnTo>
                  <a:pt x="7500941" y="1140601"/>
                </a:lnTo>
                <a:lnTo>
                  <a:pt x="7539533" y="1103521"/>
                </a:lnTo>
                <a:lnTo>
                  <a:pt x="7572235" y="1077692"/>
                </a:lnTo>
                <a:lnTo>
                  <a:pt x="7610999" y="1040703"/>
                </a:lnTo>
                <a:lnTo>
                  <a:pt x="7650003" y="1003840"/>
                </a:lnTo>
                <a:lnTo>
                  <a:pt x="7659447" y="994462"/>
                </a:lnTo>
                <a:lnTo>
                  <a:pt x="7669964" y="985650"/>
                </a:lnTo>
                <a:lnTo>
                  <a:pt x="7681198" y="977216"/>
                </a:lnTo>
                <a:lnTo>
                  <a:pt x="7692789" y="968971"/>
                </a:lnTo>
                <a:lnTo>
                  <a:pt x="7705425" y="961276"/>
                </a:lnTo>
                <a:lnTo>
                  <a:pt x="7723144" y="970620"/>
                </a:lnTo>
                <a:lnTo>
                  <a:pt x="7739001" y="964624"/>
                </a:lnTo>
                <a:close/>
              </a:path>
              <a:path w="9281160" h="6304915">
                <a:moveTo>
                  <a:pt x="9246609" y="3482480"/>
                </a:moveTo>
                <a:lnTo>
                  <a:pt x="9267371" y="3493427"/>
                </a:lnTo>
                <a:lnTo>
                  <a:pt x="9271560" y="3509994"/>
                </a:lnTo>
                <a:lnTo>
                  <a:pt x="9280778" y="3514854"/>
                </a:lnTo>
                <a:lnTo>
                  <a:pt x="9272404" y="3553511"/>
                </a:lnTo>
                <a:lnTo>
                  <a:pt x="9242611" y="3580873"/>
                </a:lnTo>
                <a:lnTo>
                  <a:pt x="9230035" y="3588599"/>
                </a:lnTo>
                <a:lnTo>
                  <a:pt x="9222130" y="3584431"/>
                </a:lnTo>
                <a:lnTo>
                  <a:pt x="9122746" y="3618170"/>
                </a:lnTo>
                <a:lnTo>
                  <a:pt x="9066672" y="3646032"/>
                </a:lnTo>
                <a:lnTo>
                  <a:pt x="9015605" y="3662177"/>
                </a:lnTo>
                <a:lnTo>
                  <a:pt x="8918335" y="3682674"/>
                </a:lnTo>
                <a:lnTo>
                  <a:pt x="8765518" y="3731310"/>
                </a:lnTo>
                <a:lnTo>
                  <a:pt x="8720322" y="3736193"/>
                </a:lnTo>
                <a:lnTo>
                  <a:pt x="8566457" y="3784277"/>
                </a:lnTo>
                <a:lnTo>
                  <a:pt x="8520930" y="3788985"/>
                </a:lnTo>
                <a:lnTo>
                  <a:pt x="8417800" y="3820749"/>
                </a:lnTo>
                <a:lnTo>
                  <a:pt x="8372047" y="3825339"/>
                </a:lnTo>
                <a:lnTo>
                  <a:pt x="8268486" y="3856875"/>
                </a:lnTo>
                <a:lnTo>
                  <a:pt x="8222528" y="3861357"/>
                </a:lnTo>
                <a:lnTo>
                  <a:pt x="8118575" y="3892687"/>
                </a:lnTo>
                <a:lnTo>
                  <a:pt x="8072432" y="3897071"/>
                </a:lnTo>
                <a:lnTo>
                  <a:pt x="7968128" y="3928216"/>
                </a:lnTo>
                <a:lnTo>
                  <a:pt x="7921819" y="3932512"/>
                </a:lnTo>
                <a:lnTo>
                  <a:pt x="7817203" y="3963492"/>
                </a:lnTo>
                <a:lnTo>
                  <a:pt x="7770749" y="3967712"/>
                </a:lnTo>
                <a:lnTo>
                  <a:pt x="7718326" y="3983141"/>
                </a:lnTo>
                <a:lnTo>
                  <a:pt x="7671785" y="3987315"/>
                </a:lnTo>
                <a:lnTo>
                  <a:pt x="7566738" y="4018069"/>
                </a:lnTo>
                <a:lnTo>
                  <a:pt x="7520085" y="4022183"/>
                </a:lnTo>
                <a:lnTo>
                  <a:pt x="7467474" y="4037514"/>
                </a:lnTo>
                <a:lnTo>
                  <a:pt x="7420756" y="4041594"/>
                </a:lnTo>
                <a:lnTo>
                  <a:pt x="7315389" y="4072179"/>
                </a:lnTo>
                <a:lnTo>
                  <a:pt x="7268592" y="4076217"/>
                </a:lnTo>
                <a:lnTo>
                  <a:pt x="7169010" y="4095495"/>
                </a:lnTo>
                <a:lnTo>
                  <a:pt x="7117226" y="4111262"/>
                </a:lnTo>
                <a:lnTo>
                  <a:pt x="7071432" y="4115829"/>
                </a:lnTo>
                <a:lnTo>
                  <a:pt x="6968166" y="4147521"/>
                </a:lnTo>
                <a:lnTo>
                  <a:pt x="6922530" y="4152173"/>
                </a:lnTo>
                <a:lnTo>
                  <a:pt x="6871012" y="4168079"/>
                </a:lnTo>
                <a:lnTo>
                  <a:pt x="6825453" y="4172771"/>
                </a:lnTo>
                <a:lnTo>
                  <a:pt x="6774000" y="4188712"/>
                </a:lnTo>
                <a:lnTo>
                  <a:pt x="6728494" y="4193431"/>
                </a:lnTo>
                <a:lnTo>
                  <a:pt x="6677082" y="4209394"/>
                </a:lnTo>
                <a:lnTo>
                  <a:pt x="6580211" y="4230101"/>
                </a:lnTo>
                <a:lnTo>
                  <a:pt x="6431928" y="4266771"/>
                </a:lnTo>
                <a:lnTo>
                  <a:pt x="6386422" y="4271490"/>
                </a:lnTo>
                <a:lnTo>
                  <a:pt x="6283486" y="4303357"/>
                </a:lnTo>
                <a:lnTo>
                  <a:pt x="6283289" y="4317611"/>
                </a:lnTo>
                <a:lnTo>
                  <a:pt x="5269524" y="3783051"/>
                </a:lnTo>
                <a:lnTo>
                  <a:pt x="5323056" y="3768207"/>
                </a:lnTo>
                <a:lnTo>
                  <a:pt x="5370913" y="3764726"/>
                </a:lnTo>
                <a:lnTo>
                  <a:pt x="5424940" y="3750143"/>
                </a:lnTo>
                <a:lnTo>
                  <a:pt x="5473291" y="3746923"/>
                </a:lnTo>
                <a:lnTo>
                  <a:pt x="5527813" y="3732601"/>
                </a:lnTo>
                <a:lnTo>
                  <a:pt x="5576659" y="3729643"/>
                </a:lnTo>
                <a:lnTo>
                  <a:pt x="5631677" y="3715581"/>
                </a:lnTo>
                <a:lnTo>
                  <a:pt x="5780442" y="3707880"/>
                </a:lnTo>
                <a:lnTo>
                  <a:pt x="5836449" y="3694341"/>
                </a:lnTo>
                <a:lnTo>
                  <a:pt x="6090579" y="3684769"/>
                </a:lnTo>
                <a:lnTo>
                  <a:pt x="6193963" y="3681854"/>
                </a:lnTo>
                <a:lnTo>
                  <a:pt x="6736662" y="3652156"/>
                </a:lnTo>
                <a:lnTo>
                  <a:pt x="7171663" y="3623099"/>
                </a:lnTo>
                <a:lnTo>
                  <a:pt x="7271478" y="3618301"/>
                </a:lnTo>
                <a:lnTo>
                  <a:pt x="7775159" y="3582386"/>
                </a:lnTo>
                <a:lnTo>
                  <a:pt x="8172471" y="3562170"/>
                </a:lnTo>
                <a:lnTo>
                  <a:pt x="8365824" y="3549266"/>
                </a:lnTo>
                <a:lnTo>
                  <a:pt x="8408155" y="3557230"/>
                </a:lnTo>
                <a:lnTo>
                  <a:pt x="8503396" y="3550021"/>
                </a:lnTo>
                <a:lnTo>
                  <a:pt x="8553949" y="3547962"/>
                </a:lnTo>
                <a:lnTo>
                  <a:pt x="8610305" y="3534607"/>
                </a:lnTo>
                <a:lnTo>
                  <a:pt x="8811150" y="3525653"/>
                </a:lnTo>
                <a:lnTo>
                  <a:pt x="8867142" y="3512105"/>
                </a:lnTo>
                <a:lnTo>
                  <a:pt x="9117403" y="3500494"/>
                </a:lnTo>
                <a:lnTo>
                  <a:pt x="9173473" y="3486987"/>
                </a:lnTo>
                <a:lnTo>
                  <a:pt x="9192343" y="3482580"/>
                </a:lnTo>
                <a:lnTo>
                  <a:pt x="9205647" y="3489595"/>
                </a:lnTo>
                <a:lnTo>
                  <a:pt x="9225591" y="3485754"/>
                </a:lnTo>
                <a:lnTo>
                  <a:pt x="9246609" y="3482480"/>
                </a:lnTo>
                <a:close/>
              </a:path>
            </a:pathLst>
          </a:custGeom>
          <a:solidFill>
            <a:srgbClr val="739A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388739" y="1273959"/>
            <a:ext cx="8371840" cy="3289300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400" spc="-1420"/>
              <a:t>THANK</a:t>
            </a:r>
            <a:endParaRPr sz="21400"/>
          </a:p>
        </p:txBody>
      </p:sp>
      <p:sp>
        <p:nvSpPr>
          <p:cNvPr id="4" name="object 4" descr=""/>
          <p:cNvSpPr txBox="1"/>
          <p:nvPr/>
        </p:nvSpPr>
        <p:spPr>
          <a:xfrm>
            <a:off x="11461891" y="3747832"/>
            <a:ext cx="5299075" cy="32893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400" spc="-1689">
                <a:solidFill>
                  <a:srgbClr val="FFFFFF"/>
                </a:solidFill>
                <a:latin typeface="Microsoft Sans Serif"/>
                <a:cs typeface="Microsoft Sans Serif"/>
              </a:rPr>
              <a:t>YOU</a:t>
            </a:r>
            <a:endParaRPr sz="21400">
              <a:latin typeface="Microsoft Sans Serif"/>
              <a:cs typeface="Microsoft Sans Serif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16183850" y="657436"/>
            <a:ext cx="529590" cy="509905"/>
          </a:xfrm>
          <a:custGeom>
            <a:avLst/>
            <a:gdLst/>
            <a:ahLst/>
            <a:cxnLst/>
            <a:rect l="l" t="t" r="r" b="b"/>
            <a:pathLst>
              <a:path w="529590" h="509905">
                <a:moveTo>
                  <a:pt x="301384" y="102090"/>
                </a:moveTo>
                <a:lnTo>
                  <a:pt x="156939" y="182611"/>
                </a:lnTo>
                <a:lnTo>
                  <a:pt x="157554" y="182120"/>
                </a:lnTo>
                <a:lnTo>
                  <a:pt x="157409" y="181460"/>
                </a:lnTo>
                <a:lnTo>
                  <a:pt x="155494" y="157370"/>
                </a:lnTo>
                <a:lnTo>
                  <a:pt x="155107" y="149559"/>
                </a:lnTo>
                <a:lnTo>
                  <a:pt x="154380" y="140241"/>
                </a:lnTo>
                <a:lnTo>
                  <a:pt x="153483" y="131168"/>
                </a:lnTo>
                <a:lnTo>
                  <a:pt x="152320" y="121613"/>
                </a:lnTo>
                <a:lnTo>
                  <a:pt x="148227" y="93945"/>
                </a:lnTo>
                <a:lnTo>
                  <a:pt x="145902" y="75543"/>
                </a:lnTo>
                <a:lnTo>
                  <a:pt x="143965" y="57091"/>
                </a:lnTo>
                <a:lnTo>
                  <a:pt x="142416" y="38561"/>
                </a:lnTo>
                <a:lnTo>
                  <a:pt x="141891" y="32039"/>
                </a:lnTo>
                <a:lnTo>
                  <a:pt x="141944" y="25491"/>
                </a:lnTo>
                <a:lnTo>
                  <a:pt x="141821" y="18892"/>
                </a:lnTo>
                <a:lnTo>
                  <a:pt x="143745" y="8603"/>
                </a:lnTo>
                <a:lnTo>
                  <a:pt x="149265" y="2447"/>
                </a:lnTo>
                <a:lnTo>
                  <a:pt x="157102" y="0"/>
                </a:lnTo>
                <a:lnTo>
                  <a:pt x="165977" y="834"/>
                </a:lnTo>
                <a:lnTo>
                  <a:pt x="173483" y="2872"/>
                </a:lnTo>
                <a:lnTo>
                  <a:pt x="179911" y="6696"/>
                </a:lnTo>
                <a:lnTo>
                  <a:pt x="185926" y="11639"/>
                </a:lnTo>
                <a:lnTo>
                  <a:pt x="201896" y="24148"/>
                </a:lnTo>
                <a:lnTo>
                  <a:pt x="218113" y="36326"/>
                </a:lnTo>
                <a:lnTo>
                  <a:pt x="234369" y="48425"/>
                </a:lnTo>
                <a:lnTo>
                  <a:pt x="250460" y="60701"/>
                </a:lnTo>
                <a:lnTo>
                  <a:pt x="298206" y="99973"/>
                </a:lnTo>
                <a:lnTo>
                  <a:pt x="300328" y="101790"/>
                </a:lnTo>
                <a:lnTo>
                  <a:pt x="301384" y="102090"/>
                </a:lnTo>
                <a:close/>
              </a:path>
              <a:path w="529590" h="509905">
                <a:moveTo>
                  <a:pt x="96401" y="211321"/>
                </a:moveTo>
                <a:lnTo>
                  <a:pt x="84157" y="218146"/>
                </a:lnTo>
                <a:lnTo>
                  <a:pt x="91378" y="213825"/>
                </a:lnTo>
                <a:lnTo>
                  <a:pt x="96401" y="211321"/>
                </a:lnTo>
                <a:close/>
              </a:path>
              <a:path w="529590" h="509905">
                <a:moveTo>
                  <a:pt x="261416" y="502232"/>
                </a:moveTo>
                <a:lnTo>
                  <a:pt x="248781" y="509276"/>
                </a:lnTo>
                <a:lnTo>
                  <a:pt x="242661" y="507250"/>
                </a:lnTo>
                <a:lnTo>
                  <a:pt x="237323" y="501944"/>
                </a:lnTo>
                <a:lnTo>
                  <a:pt x="235773" y="499308"/>
                </a:lnTo>
                <a:lnTo>
                  <a:pt x="234501" y="497147"/>
                </a:lnTo>
                <a:lnTo>
                  <a:pt x="232304" y="492446"/>
                </a:lnTo>
                <a:lnTo>
                  <a:pt x="232162" y="492173"/>
                </a:lnTo>
                <a:lnTo>
                  <a:pt x="229135" y="488583"/>
                </a:lnTo>
                <a:lnTo>
                  <a:pt x="226820" y="483873"/>
                </a:lnTo>
                <a:lnTo>
                  <a:pt x="225819" y="481838"/>
                </a:lnTo>
                <a:lnTo>
                  <a:pt x="224541" y="475292"/>
                </a:lnTo>
                <a:lnTo>
                  <a:pt x="219914" y="455416"/>
                </a:lnTo>
                <a:lnTo>
                  <a:pt x="217154" y="441910"/>
                </a:lnTo>
                <a:lnTo>
                  <a:pt x="214255" y="428455"/>
                </a:lnTo>
                <a:lnTo>
                  <a:pt x="207721" y="403966"/>
                </a:lnTo>
                <a:lnTo>
                  <a:pt x="205234" y="392723"/>
                </a:lnTo>
                <a:lnTo>
                  <a:pt x="203027" y="381435"/>
                </a:lnTo>
                <a:lnTo>
                  <a:pt x="200873" y="370117"/>
                </a:lnTo>
                <a:lnTo>
                  <a:pt x="199382" y="363207"/>
                </a:lnTo>
                <a:lnTo>
                  <a:pt x="197632" y="356331"/>
                </a:lnTo>
                <a:lnTo>
                  <a:pt x="195774" y="349460"/>
                </a:lnTo>
                <a:lnTo>
                  <a:pt x="193958" y="342565"/>
                </a:lnTo>
                <a:lnTo>
                  <a:pt x="193515" y="340441"/>
                </a:lnTo>
                <a:lnTo>
                  <a:pt x="192728" y="339602"/>
                </a:lnTo>
                <a:lnTo>
                  <a:pt x="192420" y="339274"/>
                </a:lnTo>
                <a:lnTo>
                  <a:pt x="190334" y="339252"/>
                </a:lnTo>
                <a:lnTo>
                  <a:pt x="181955" y="338249"/>
                </a:lnTo>
                <a:lnTo>
                  <a:pt x="173801" y="336302"/>
                </a:lnTo>
                <a:lnTo>
                  <a:pt x="165747" y="333937"/>
                </a:lnTo>
                <a:lnTo>
                  <a:pt x="157670" y="331683"/>
                </a:lnTo>
                <a:lnTo>
                  <a:pt x="146124" y="328946"/>
                </a:lnTo>
                <a:lnTo>
                  <a:pt x="134521" y="326532"/>
                </a:lnTo>
                <a:lnTo>
                  <a:pt x="122877" y="324391"/>
                </a:lnTo>
                <a:lnTo>
                  <a:pt x="111204" y="322474"/>
                </a:lnTo>
                <a:lnTo>
                  <a:pt x="100052" y="320544"/>
                </a:lnTo>
                <a:lnTo>
                  <a:pt x="57720" y="311767"/>
                </a:lnTo>
                <a:lnTo>
                  <a:pt x="17963" y="298453"/>
                </a:lnTo>
                <a:lnTo>
                  <a:pt x="16403" y="297249"/>
                </a:lnTo>
                <a:lnTo>
                  <a:pt x="14416" y="296875"/>
                </a:lnTo>
                <a:lnTo>
                  <a:pt x="12593" y="296261"/>
                </a:lnTo>
                <a:lnTo>
                  <a:pt x="5011" y="293822"/>
                </a:lnTo>
                <a:lnTo>
                  <a:pt x="0" y="286689"/>
                </a:lnTo>
                <a:lnTo>
                  <a:pt x="961" y="277709"/>
                </a:lnTo>
                <a:lnTo>
                  <a:pt x="978" y="277551"/>
                </a:lnTo>
                <a:lnTo>
                  <a:pt x="16314" y="261743"/>
                </a:lnTo>
                <a:lnTo>
                  <a:pt x="17607" y="260874"/>
                </a:lnTo>
                <a:lnTo>
                  <a:pt x="38080" y="244452"/>
                </a:lnTo>
                <a:lnTo>
                  <a:pt x="41736" y="242238"/>
                </a:lnTo>
                <a:lnTo>
                  <a:pt x="95665" y="211731"/>
                </a:lnTo>
                <a:lnTo>
                  <a:pt x="145307" y="186725"/>
                </a:lnTo>
                <a:lnTo>
                  <a:pt x="150558" y="184983"/>
                </a:lnTo>
                <a:lnTo>
                  <a:pt x="155746" y="183128"/>
                </a:lnTo>
                <a:lnTo>
                  <a:pt x="156939" y="182611"/>
                </a:lnTo>
                <a:lnTo>
                  <a:pt x="301384" y="102090"/>
                </a:lnTo>
                <a:lnTo>
                  <a:pt x="301912" y="102240"/>
                </a:lnTo>
                <a:lnTo>
                  <a:pt x="312260" y="98147"/>
                </a:lnTo>
                <a:lnTo>
                  <a:pt x="335174" y="89624"/>
                </a:lnTo>
                <a:lnTo>
                  <a:pt x="340752" y="87404"/>
                </a:lnTo>
                <a:lnTo>
                  <a:pt x="351641" y="82222"/>
                </a:lnTo>
                <a:lnTo>
                  <a:pt x="373235" y="71330"/>
                </a:lnTo>
                <a:lnTo>
                  <a:pt x="380477" y="67777"/>
                </a:lnTo>
                <a:lnTo>
                  <a:pt x="388515" y="64058"/>
                </a:lnTo>
                <a:lnTo>
                  <a:pt x="412781" y="53176"/>
                </a:lnTo>
                <a:lnTo>
                  <a:pt x="416411" y="51449"/>
                </a:lnTo>
                <a:lnTo>
                  <a:pt x="420293" y="50174"/>
                </a:lnTo>
                <a:lnTo>
                  <a:pt x="430783" y="44326"/>
                </a:lnTo>
                <a:lnTo>
                  <a:pt x="433054" y="44098"/>
                </a:lnTo>
                <a:lnTo>
                  <a:pt x="450778" y="38588"/>
                </a:lnTo>
                <a:lnTo>
                  <a:pt x="457337" y="36788"/>
                </a:lnTo>
                <a:lnTo>
                  <a:pt x="463997" y="35293"/>
                </a:lnTo>
                <a:lnTo>
                  <a:pt x="469111" y="34368"/>
                </a:lnTo>
                <a:lnTo>
                  <a:pt x="474000" y="34901"/>
                </a:lnTo>
                <a:lnTo>
                  <a:pt x="478542" y="37999"/>
                </a:lnTo>
                <a:lnTo>
                  <a:pt x="484153" y="41686"/>
                </a:lnTo>
                <a:lnTo>
                  <a:pt x="465277" y="96800"/>
                </a:lnTo>
                <a:lnTo>
                  <a:pt x="440921" y="135285"/>
                </a:lnTo>
                <a:lnTo>
                  <a:pt x="428689" y="154529"/>
                </a:lnTo>
                <a:lnTo>
                  <a:pt x="410571" y="184481"/>
                </a:lnTo>
                <a:lnTo>
                  <a:pt x="410510" y="185700"/>
                </a:lnTo>
                <a:lnTo>
                  <a:pt x="412435" y="187293"/>
                </a:lnTo>
                <a:lnTo>
                  <a:pt x="422476" y="196453"/>
                </a:lnTo>
                <a:lnTo>
                  <a:pt x="448200" y="227800"/>
                </a:lnTo>
                <a:lnTo>
                  <a:pt x="477441" y="267943"/>
                </a:lnTo>
                <a:lnTo>
                  <a:pt x="364041" y="331158"/>
                </a:lnTo>
                <a:lnTo>
                  <a:pt x="362837" y="332718"/>
                </a:lnTo>
                <a:lnTo>
                  <a:pt x="360216" y="336253"/>
                </a:lnTo>
                <a:lnTo>
                  <a:pt x="357531" y="339676"/>
                </a:lnTo>
                <a:lnTo>
                  <a:pt x="355274" y="343601"/>
                </a:lnTo>
                <a:lnTo>
                  <a:pt x="345295" y="361311"/>
                </a:lnTo>
                <a:lnTo>
                  <a:pt x="340137" y="370038"/>
                </a:lnTo>
                <a:lnTo>
                  <a:pt x="326670" y="390805"/>
                </a:lnTo>
                <a:lnTo>
                  <a:pt x="319310" y="403426"/>
                </a:lnTo>
                <a:lnTo>
                  <a:pt x="312330" y="416280"/>
                </a:lnTo>
                <a:lnTo>
                  <a:pt x="305540" y="429250"/>
                </a:lnTo>
                <a:lnTo>
                  <a:pt x="297325" y="444570"/>
                </a:lnTo>
                <a:lnTo>
                  <a:pt x="270816" y="489292"/>
                </a:lnTo>
                <a:lnTo>
                  <a:pt x="264516" y="498637"/>
                </a:lnTo>
                <a:lnTo>
                  <a:pt x="261416" y="502232"/>
                </a:lnTo>
                <a:close/>
              </a:path>
              <a:path w="529590" h="509905">
                <a:moveTo>
                  <a:pt x="430783" y="44326"/>
                </a:moveTo>
                <a:lnTo>
                  <a:pt x="420293" y="50174"/>
                </a:lnTo>
                <a:lnTo>
                  <a:pt x="427864" y="44621"/>
                </a:lnTo>
                <a:lnTo>
                  <a:pt x="430783" y="44326"/>
                </a:lnTo>
                <a:close/>
              </a:path>
              <a:path w="529590" h="509905">
                <a:moveTo>
                  <a:pt x="527097" y="354128"/>
                </a:moveTo>
                <a:lnTo>
                  <a:pt x="510576" y="363338"/>
                </a:lnTo>
                <a:lnTo>
                  <a:pt x="509980" y="363469"/>
                </a:lnTo>
                <a:lnTo>
                  <a:pt x="503065" y="363991"/>
                </a:lnTo>
                <a:lnTo>
                  <a:pt x="496113" y="363699"/>
                </a:lnTo>
                <a:lnTo>
                  <a:pt x="489079" y="362787"/>
                </a:lnTo>
                <a:lnTo>
                  <a:pt x="480384" y="360947"/>
                </a:lnTo>
                <a:lnTo>
                  <a:pt x="471823" y="358574"/>
                </a:lnTo>
                <a:lnTo>
                  <a:pt x="463290" y="356101"/>
                </a:lnTo>
                <a:lnTo>
                  <a:pt x="454680" y="353964"/>
                </a:lnTo>
                <a:lnTo>
                  <a:pt x="432698" y="348917"/>
                </a:lnTo>
                <a:lnTo>
                  <a:pt x="410806" y="343459"/>
                </a:lnTo>
                <a:lnTo>
                  <a:pt x="389005" y="337617"/>
                </a:lnTo>
                <a:lnTo>
                  <a:pt x="365361" y="330867"/>
                </a:lnTo>
                <a:lnTo>
                  <a:pt x="364041" y="331158"/>
                </a:lnTo>
                <a:lnTo>
                  <a:pt x="477441" y="267943"/>
                </a:lnTo>
                <a:lnTo>
                  <a:pt x="495186" y="292794"/>
                </a:lnTo>
                <a:lnTo>
                  <a:pt x="501427" y="301905"/>
                </a:lnTo>
                <a:lnTo>
                  <a:pt x="505452" y="308360"/>
                </a:lnTo>
                <a:lnTo>
                  <a:pt x="512867" y="321824"/>
                </a:lnTo>
                <a:lnTo>
                  <a:pt x="515393" y="327056"/>
                </a:lnTo>
                <a:lnTo>
                  <a:pt x="515459" y="327193"/>
                </a:lnTo>
                <a:lnTo>
                  <a:pt x="518844" y="331491"/>
                </a:lnTo>
                <a:lnTo>
                  <a:pt x="519321" y="332096"/>
                </a:lnTo>
                <a:lnTo>
                  <a:pt x="528404" y="344569"/>
                </a:lnTo>
                <a:lnTo>
                  <a:pt x="529152" y="351115"/>
                </a:lnTo>
                <a:lnTo>
                  <a:pt x="529168" y="351254"/>
                </a:lnTo>
                <a:lnTo>
                  <a:pt x="527097" y="354128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17221" y="6546610"/>
            <a:ext cx="3070778" cy="3205238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17605" y="5846330"/>
            <a:ext cx="137390" cy="136313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0" y="0"/>
            <a:ext cx="9405620" cy="10287000"/>
            <a:chOff x="0" y="0"/>
            <a:chExt cx="9405620" cy="10287000"/>
          </a:xfrm>
        </p:grpSpPr>
        <p:sp>
          <p:nvSpPr>
            <p:cNvPr id="9" name="object 9" descr=""/>
            <p:cNvSpPr/>
            <p:nvPr/>
          </p:nvSpPr>
          <p:spPr>
            <a:xfrm>
              <a:off x="6666879" y="1934796"/>
              <a:ext cx="812800" cy="790575"/>
            </a:xfrm>
            <a:custGeom>
              <a:avLst/>
              <a:gdLst/>
              <a:ahLst/>
              <a:cxnLst/>
              <a:rect l="l" t="t" r="r" b="b"/>
              <a:pathLst>
                <a:path w="812800" h="790575">
                  <a:moveTo>
                    <a:pt x="550482" y="790398"/>
                  </a:moveTo>
                  <a:lnTo>
                    <a:pt x="514252" y="769002"/>
                  </a:lnTo>
                  <a:lnTo>
                    <a:pt x="490336" y="739170"/>
                  </a:lnTo>
                  <a:lnTo>
                    <a:pt x="482589" y="727890"/>
                  </a:lnTo>
                  <a:lnTo>
                    <a:pt x="474424" y="716933"/>
                  </a:lnTo>
                  <a:lnTo>
                    <a:pt x="453178" y="689450"/>
                  </a:lnTo>
                  <a:lnTo>
                    <a:pt x="432442" y="661565"/>
                  </a:lnTo>
                  <a:lnTo>
                    <a:pt x="412189" y="633312"/>
                  </a:lnTo>
                  <a:lnTo>
                    <a:pt x="390627" y="602177"/>
                  </a:lnTo>
                  <a:lnTo>
                    <a:pt x="388772" y="601234"/>
                  </a:lnTo>
                  <a:lnTo>
                    <a:pt x="385814" y="601916"/>
                  </a:lnTo>
                  <a:lnTo>
                    <a:pt x="379238" y="603565"/>
                  </a:lnTo>
                  <a:lnTo>
                    <a:pt x="372698" y="605018"/>
                  </a:lnTo>
                  <a:lnTo>
                    <a:pt x="366177" y="607487"/>
                  </a:lnTo>
                  <a:lnTo>
                    <a:pt x="336993" y="618828"/>
                  </a:lnTo>
                  <a:lnTo>
                    <a:pt x="322326" y="624182"/>
                  </a:lnTo>
                  <a:lnTo>
                    <a:pt x="286003" y="635754"/>
                  </a:lnTo>
                  <a:lnTo>
                    <a:pt x="244041" y="652081"/>
                  </a:lnTo>
                  <a:lnTo>
                    <a:pt x="223285" y="660893"/>
                  </a:lnTo>
                  <a:lnTo>
                    <a:pt x="198538" y="671111"/>
                  </a:lnTo>
                  <a:lnTo>
                    <a:pt x="148487" y="690004"/>
                  </a:lnTo>
                  <a:lnTo>
                    <a:pt x="110763" y="702134"/>
                  </a:lnTo>
                  <a:lnTo>
                    <a:pt x="86396" y="704946"/>
                  </a:lnTo>
                  <a:lnTo>
                    <a:pt x="77553" y="700572"/>
                  </a:lnTo>
                  <a:lnTo>
                    <a:pt x="72214" y="692350"/>
                  </a:lnTo>
                  <a:lnTo>
                    <a:pt x="71041" y="680817"/>
                  </a:lnTo>
                  <a:lnTo>
                    <a:pt x="72367" y="672347"/>
                  </a:lnTo>
                  <a:lnTo>
                    <a:pt x="74441" y="664216"/>
                  </a:lnTo>
                  <a:lnTo>
                    <a:pt x="74342" y="656907"/>
                  </a:lnTo>
                  <a:lnTo>
                    <a:pt x="95762" y="608405"/>
                  </a:lnTo>
                  <a:lnTo>
                    <a:pt x="105669" y="589627"/>
                  </a:lnTo>
                  <a:lnTo>
                    <a:pt x="115361" y="570772"/>
                  </a:lnTo>
                  <a:lnTo>
                    <a:pt x="131504" y="535228"/>
                  </a:lnTo>
                  <a:lnTo>
                    <a:pt x="139525" y="519410"/>
                  </a:lnTo>
                  <a:lnTo>
                    <a:pt x="147924" y="503812"/>
                  </a:lnTo>
                  <a:lnTo>
                    <a:pt x="156415" y="488231"/>
                  </a:lnTo>
                  <a:lnTo>
                    <a:pt x="161389" y="478547"/>
                  </a:lnTo>
                  <a:lnTo>
                    <a:pt x="166023" y="468650"/>
                  </a:lnTo>
                  <a:lnTo>
                    <a:pt x="170523" y="458652"/>
                  </a:lnTo>
                  <a:lnTo>
                    <a:pt x="175096" y="448668"/>
                  </a:lnTo>
                  <a:lnTo>
                    <a:pt x="176643" y="445706"/>
                  </a:lnTo>
                  <a:lnTo>
                    <a:pt x="176479" y="443247"/>
                  </a:lnTo>
                  <a:lnTo>
                    <a:pt x="174016" y="441182"/>
                  </a:lnTo>
                  <a:lnTo>
                    <a:pt x="165019" y="431803"/>
                  </a:lnTo>
                  <a:lnTo>
                    <a:pt x="157210" y="421518"/>
                  </a:lnTo>
                  <a:lnTo>
                    <a:pt x="149929" y="410835"/>
                  </a:lnTo>
                  <a:lnTo>
                    <a:pt x="142515" y="400261"/>
                  </a:lnTo>
                  <a:lnTo>
                    <a:pt x="131439" y="385722"/>
                  </a:lnTo>
                  <a:lnTo>
                    <a:pt x="119981" y="371514"/>
                  </a:lnTo>
                  <a:lnTo>
                    <a:pt x="108206" y="357589"/>
                  </a:lnTo>
                  <a:lnTo>
                    <a:pt x="96179" y="343904"/>
                  </a:lnTo>
                  <a:lnTo>
                    <a:pt x="84785" y="330710"/>
                  </a:lnTo>
                  <a:lnTo>
                    <a:pt x="51808" y="290130"/>
                  </a:lnTo>
                  <a:lnTo>
                    <a:pt x="25943" y="255903"/>
                  </a:lnTo>
                  <a:lnTo>
                    <a:pt x="8614" y="224215"/>
                  </a:lnTo>
                  <a:lnTo>
                    <a:pt x="7933" y="221257"/>
                  </a:lnTo>
                  <a:lnTo>
                    <a:pt x="5933" y="218871"/>
                  </a:lnTo>
                  <a:lnTo>
                    <a:pt x="4361" y="216359"/>
                  </a:lnTo>
                  <a:lnTo>
                    <a:pt x="794" y="208188"/>
                  </a:lnTo>
                  <a:lnTo>
                    <a:pt x="0" y="199700"/>
                  </a:lnTo>
                  <a:lnTo>
                    <a:pt x="1883" y="191733"/>
                  </a:lnTo>
                  <a:lnTo>
                    <a:pt x="31527" y="176909"/>
                  </a:lnTo>
                  <a:lnTo>
                    <a:pt x="42511" y="178890"/>
                  </a:lnTo>
                  <a:lnTo>
                    <a:pt x="44900" y="179119"/>
                  </a:lnTo>
                  <a:lnTo>
                    <a:pt x="47395" y="178759"/>
                  </a:lnTo>
                  <a:lnTo>
                    <a:pt x="58539" y="177852"/>
                  </a:lnTo>
                  <a:lnTo>
                    <a:pt x="69614" y="177957"/>
                  </a:lnTo>
                  <a:lnTo>
                    <a:pt x="122515" y="185577"/>
                  </a:lnTo>
                  <a:lnTo>
                    <a:pt x="162709" y="192623"/>
                  </a:lnTo>
                  <a:lnTo>
                    <a:pt x="172284" y="194277"/>
                  </a:lnTo>
                  <a:lnTo>
                    <a:pt x="226317" y="205721"/>
                  </a:lnTo>
                  <a:lnTo>
                    <a:pt x="269398" y="215569"/>
                  </a:lnTo>
                  <a:lnTo>
                    <a:pt x="277353" y="218624"/>
                  </a:lnTo>
                  <a:lnTo>
                    <a:pt x="285343" y="221483"/>
                  </a:lnTo>
                  <a:lnTo>
                    <a:pt x="287269" y="222033"/>
                  </a:lnTo>
                  <a:lnTo>
                    <a:pt x="288481" y="222050"/>
                  </a:lnTo>
                  <a:lnTo>
                    <a:pt x="289423" y="220194"/>
                  </a:lnTo>
                  <a:lnTo>
                    <a:pt x="295790" y="209913"/>
                  </a:lnTo>
                  <a:lnTo>
                    <a:pt x="302864" y="200140"/>
                  </a:lnTo>
                  <a:lnTo>
                    <a:pt x="310204" y="190566"/>
                  </a:lnTo>
                  <a:lnTo>
                    <a:pt x="317374" y="180885"/>
                  </a:lnTo>
                  <a:lnTo>
                    <a:pt x="325611" y="169081"/>
                  </a:lnTo>
                  <a:lnTo>
                    <a:pt x="333617" y="157083"/>
                  </a:lnTo>
                  <a:lnTo>
                    <a:pt x="341355" y="144885"/>
                  </a:lnTo>
                  <a:lnTo>
                    <a:pt x="363510" y="107941"/>
                  </a:lnTo>
                  <a:lnTo>
                    <a:pt x="378717" y="83756"/>
                  </a:lnTo>
                  <a:lnTo>
                    <a:pt x="410693" y="36313"/>
                  </a:lnTo>
                  <a:lnTo>
                    <a:pt x="441541" y="1937"/>
                  </a:lnTo>
                  <a:lnTo>
                    <a:pt x="454127" y="0"/>
                  </a:lnTo>
                  <a:lnTo>
                    <a:pt x="465850" y="4741"/>
                  </a:lnTo>
                  <a:lnTo>
                    <a:pt x="486733" y="38114"/>
                  </a:lnTo>
                  <a:lnTo>
                    <a:pt x="495601" y="77256"/>
                  </a:lnTo>
                  <a:lnTo>
                    <a:pt x="503016" y="107598"/>
                  </a:lnTo>
                  <a:lnTo>
                    <a:pt x="517723" y="168222"/>
                  </a:lnTo>
                  <a:lnTo>
                    <a:pt x="527315" y="214963"/>
                  </a:lnTo>
                  <a:lnTo>
                    <a:pt x="536265" y="261891"/>
                  </a:lnTo>
                  <a:lnTo>
                    <a:pt x="536966" y="265865"/>
                  </a:lnTo>
                  <a:lnTo>
                    <a:pt x="538412" y="267949"/>
                  </a:lnTo>
                  <a:lnTo>
                    <a:pt x="554733" y="273184"/>
                  </a:lnTo>
                  <a:lnTo>
                    <a:pt x="566608" y="277238"/>
                  </a:lnTo>
                  <a:lnTo>
                    <a:pt x="578470" y="281365"/>
                  </a:lnTo>
                  <a:lnTo>
                    <a:pt x="590346" y="285419"/>
                  </a:lnTo>
                  <a:lnTo>
                    <a:pt x="629298" y="295424"/>
                  </a:lnTo>
                  <a:lnTo>
                    <a:pt x="653539" y="300816"/>
                  </a:lnTo>
                  <a:lnTo>
                    <a:pt x="665633" y="303659"/>
                  </a:lnTo>
                  <a:lnTo>
                    <a:pt x="678837" y="307082"/>
                  </a:lnTo>
                  <a:lnTo>
                    <a:pt x="705179" y="314296"/>
                  </a:lnTo>
                  <a:lnTo>
                    <a:pt x="718364" y="317830"/>
                  </a:lnTo>
                  <a:lnTo>
                    <a:pt x="724373" y="319319"/>
                  </a:lnTo>
                  <a:lnTo>
                    <a:pt x="730241" y="321593"/>
                  </a:lnTo>
                  <a:lnTo>
                    <a:pt x="744681" y="322375"/>
                  </a:lnTo>
                  <a:lnTo>
                    <a:pt x="751372" y="326823"/>
                  </a:lnTo>
                  <a:lnTo>
                    <a:pt x="758542" y="329736"/>
                  </a:lnTo>
                  <a:lnTo>
                    <a:pt x="768202" y="333599"/>
                  </a:lnTo>
                  <a:lnTo>
                    <a:pt x="777861" y="337576"/>
                  </a:lnTo>
                  <a:lnTo>
                    <a:pt x="811497" y="363997"/>
                  </a:lnTo>
                  <a:lnTo>
                    <a:pt x="812777" y="371161"/>
                  </a:lnTo>
                  <a:lnTo>
                    <a:pt x="811973" y="377778"/>
                  </a:lnTo>
                  <a:lnTo>
                    <a:pt x="779454" y="403853"/>
                  </a:lnTo>
                  <a:lnTo>
                    <a:pt x="738260" y="421059"/>
                  </a:lnTo>
                  <a:lnTo>
                    <a:pt x="671663" y="443093"/>
                  </a:lnTo>
                  <a:lnTo>
                    <a:pt x="638297" y="454060"/>
                  </a:lnTo>
                  <a:lnTo>
                    <a:pt x="626459" y="458215"/>
                  </a:lnTo>
                  <a:lnTo>
                    <a:pt x="602758" y="466672"/>
                  </a:lnTo>
                  <a:lnTo>
                    <a:pt x="587464" y="472026"/>
                  </a:lnTo>
                  <a:lnTo>
                    <a:pt x="586200" y="473419"/>
                  </a:lnTo>
                  <a:lnTo>
                    <a:pt x="586936" y="477197"/>
                  </a:lnTo>
                  <a:lnTo>
                    <a:pt x="589945" y="497912"/>
                  </a:lnTo>
                  <a:lnTo>
                    <a:pt x="591039" y="518719"/>
                  </a:lnTo>
                  <a:lnTo>
                    <a:pt x="590836" y="539558"/>
                  </a:lnTo>
                  <a:lnTo>
                    <a:pt x="589955" y="560369"/>
                  </a:lnTo>
                  <a:lnTo>
                    <a:pt x="586991" y="613426"/>
                  </a:lnTo>
                  <a:lnTo>
                    <a:pt x="582414" y="683662"/>
                  </a:lnTo>
                  <a:lnTo>
                    <a:pt x="575344" y="734532"/>
                  </a:lnTo>
                  <a:lnTo>
                    <a:pt x="573920" y="741987"/>
                  </a:lnTo>
                  <a:lnTo>
                    <a:pt x="573076" y="749489"/>
                  </a:lnTo>
                  <a:lnTo>
                    <a:pt x="572570" y="757015"/>
                  </a:lnTo>
                  <a:lnTo>
                    <a:pt x="572159" y="764538"/>
                  </a:lnTo>
                  <a:lnTo>
                    <a:pt x="570681" y="773587"/>
                  </a:lnTo>
                  <a:lnTo>
                    <a:pt x="567428" y="780798"/>
                  </a:lnTo>
                  <a:lnTo>
                    <a:pt x="562444" y="786025"/>
                  </a:lnTo>
                  <a:lnTo>
                    <a:pt x="555774" y="789125"/>
                  </a:lnTo>
                  <a:lnTo>
                    <a:pt x="550482" y="790398"/>
                  </a:lnTo>
                  <a:close/>
                </a:path>
              </a:pathLst>
            </a:custGeom>
            <a:solidFill>
              <a:srgbClr val="A3378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0" y="8205334"/>
              <a:ext cx="1341755" cy="2082164"/>
            </a:xfrm>
            <a:custGeom>
              <a:avLst/>
              <a:gdLst/>
              <a:ahLst/>
              <a:cxnLst/>
              <a:rect l="l" t="t" r="r" b="b"/>
              <a:pathLst>
                <a:path w="1341755" h="2082165">
                  <a:moveTo>
                    <a:pt x="605357" y="832654"/>
                  </a:moveTo>
                  <a:lnTo>
                    <a:pt x="637343" y="790364"/>
                  </a:lnTo>
                  <a:lnTo>
                    <a:pt x="639368" y="791897"/>
                  </a:lnTo>
                  <a:lnTo>
                    <a:pt x="641062" y="793868"/>
                  </a:lnTo>
                  <a:lnTo>
                    <a:pt x="642075" y="794634"/>
                  </a:lnTo>
                  <a:lnTo>
                    <a:pt x="690622" y="848345"/>
                  </a:lnTo>
                  <a:lnTo>
                    <a:pt x="723650" y="886785"/>
                  </a:lnTo>
                  <a:lnTo>
                    <a:pt x="760530" y="930658"/>
                  </a:lnTo>
                  <a:lnTo>
                    <a:pt x="798507" y="977291"/>
                  </a:lnTo>
                  <a:lnTo>
                    <a:pt x="834827" y="1024010"/>
                  </a:lnTo>
                  <a:lnTo>
                    <a:pt x="868761" y="1069674"/>
                  </a:lnTo>
                  <a:lnTo>
                    <a:pt x="897553" y="1111608"/>
                  </a:lnTo>
                  <a:lnTo>
                    <a:pt x="919462" y="1147905"/>
                  </a:lnTo>
                  <a:lnTo>
                    <a:pt x="934650" y="1188879"/>
                  </a:lnTo>
                  <a:lnTo>
                    <a:pt x="936330" y="1199290"/>
                  </a:lnTo>
                  <a:lnTo>
                    <a:pt x="933821" y="1215239"/>
                  </a:lnTo>
                  <a:lnTo>
                    <a:pt x="900089" y="1238785"/>
                  </a:lnTo>
                  <a:lnTo>
                    <a:pt x="890470" y="1238870"/>
                  </a:lnTo>
                  <a:lnTo>
                    <a:pt x="881255" y="1238421"/>
                  </a:lnTo>
                  <a:lnTo>
                    <a:pt x="872476" y="1237396"/>
                  </a:lnTo>
                  <a:lnTo>
                    <a:pt x="864164" y="1235755"/>
                  </a:lnTo>
                  <a:lnTo>
                    <a:pt x="843629" y="1231326"/>
                  </a:lnTo>
                  <a:lnTo>
                    <a:pt x="878837" y="1184775"/>
                  </a:lnTo>
                  <a:lnTo>
                    <a:pt x="873014" y="1173527"/>
                  </a:lnTo>
                  <a:lnTo>
                    <a:pt x="849901" y="1134609"/>
                  </a:lnTo>
                  <a:lnTo>
                    <a:pt x="821776" y="1093898"/>
                  </a:lnTo>
                  <a:lnTo>
                    <a:pt x="789463" y="1050303"/>
                  </a:lnTo>
                  <a:lnTo>
                    <a:pt x="753715" y="1004933"/>
                  </a:lnTo>
                  <a:lnTo>
                    <a:pt x="717309" y="960433"/>
                  </a:lnTo>
                  <a:lnTo>
                    <a:pt x="683025" y="919444"/>
                  </a:lnTo>
                  <a:lnTo>
                    <a:pt x="651613" y="883078"/>
                  </a:lnTo>
                  <a:lnTo>
                    <a:pt x="624841" y="853211"/>
                  </a:lnTo>
                  <a:lnTo>
                    <a:pt x="605357" y="832654"/>
                  </a:lnTo>
                  <a:close/>
                </a:path>
                <a:path w="1341755" h="2082165">
                  <a:moveTo>
                    <a:pt x="365309" y="1133187"/>
                  </a:moveTo>
                  <a:lnTo>
                    <a:pt x="398268" y="1089611"/>
                  </a:lnTo>
                  <a:lnTo>
                    <a:pt x="400312" y="1093225"/>
                  </a:lnTo>
                  <a:lnTo>
                    <a:pt x="406075" y="1100343"/>
                  </a:lnTo>
                  <a:lnTo>
                    <a:pt x="430457" y="1133370"/>
                  </a:lnTo>
                  <a:lnTo>
                    <a:pt x="459289" y="1171042"/>
                  </a:lnTo>
                  <a:lnTo>
                    <a:pt x="490620" y="1211725"/>
                  </a:lnTo>
                  <a:lnTo>
                    <a:pt x="522499" y="1253789"/>
                  </a:lnTo>
                  <a:lnTo>
                    <a:pt x="553989" y="1296367"/>
                  </a:lnTo>
                  <a:lnTo>
                    <a:pt x="585166" y="1339359"/>
                  </a:lnTo>
                  <a:lnTo>
                    <a:pt x="612053" y="1379602"/>
                  </a:lnTo>
                  <a:lnTo>
                    <a:pt x="646769" y="1438968"/>
                  </a:lnTo>
                  <a:lnTo>
                    <a:pt x="666292" y="1486842"/>
                  </a:lnTo>
                  <a:lnTo>
                    <a:pt x="669380" y="1510129"/>
                  </a:lnTo>
                  <a:lnTo>
                    <a:pt x="668438" y="1519795"/>
                  </a:lnTo>
                  <a:lnTo>
                    <a:pt x="633961" y="1552746"/>
                  </a:lnTo>
                  <a:lnTo>
                    <a:pt x="621206" y="1552767"/>
                  </a:lnTo>
                  <a:lnTo>
                    <a:pt x="607906" y="1551404"/>
                  </a:lnTo>
                  <a:lnTo>
                    <a:pt x="596551" y="1549574"/>
                  </a:lnTo>
                  <a:lnTo>
                    <a:pt x="589636" y="1548191"/>
                  </a:lnTo>
                  <a:lnTo>
                    <a:pt x="578886" y="1545561"/>
                  </a:lnTo>
                  <a:lnTo>
                    <a:pt x="615050" y="1497748"/>
                  </a:lnTo>
                  <a:lnTo>
                    <a:pt x="615032" y="1495665"/>
                  </a:lnTo>
                  <a:lnTo>
                    <a:pt x="613670" y="1493256"/>
                  </a:lnTo>
                  <a:lnTo>
                    <a:pt x="612640" y="1490407"/>
                  </a:lnTo>
                  <a:lnTo>
                    <a:pt x="605441" y="1472557"/>
                  </a:lnTo>
                  <a:lnTo>
                    <a:pt x="582814" y="1430892"/>
                  </a:lnTo>
                  <a:lnTo>
                    <a:pt x="541309" y="1367870"/>
                  </a:lnTo>
                  <a:lnTo>
                    <a:pt x="512022" y="1326589"/>
                  </a:lnTo>
                  <a:lnTo>
                    <a:pt x="480408" y="1284175"/>
                  </a:lnTo>
                  <a:lnTo>
                    <a:pt x="448423" y="1242252"/>
                  </a:lnTo>
                  <a:lnTo>
                    <a:pt x="417009" y="1201678"/>
                  </a:lnTo>
                  <a:lnTo>
                    <a:pt x="389136" y="1164845"/>
                  </a:lnTo>
                  <a:lnTo>
                    <a:pt x="365309" y="1133187"/>
                  </a:lnTo>
                  <a:close/>
                </a:path>
                <a:path w="1341755" h="2082165">
                  <a:moveTo>
                    <a:pt x="110042" y="1487528"/>
                  </a:moveTo>
                  <a:lnTo>
                    <a:pt x="143211" y="1443674"/>
                  </a:lnTo>
                  <a:lnTo>
                    <a:pt x="165900" y="1478940"/>
                  </a:lnTo>
                  <a:lnTo>
                    <a:pt x="223846" y="1566542"/>
                  </a:lnTo>
                  <a:lnTo>
                    <a:pt x="255608" y="1615076"/>
                  </a:lnTo>
                  <a:lnTo>
                    <a:pt x="286900" y="1664233"/>
                  </a:lnTo>
                  <a:lnTo>
                    <a:pt x="315974" y="1712110"/>
                  </a:lnTo>
                  <a:lnTo>
                    <a:pt x="342097" y="1757574"/>
                  </a:lnTo>
                  <a:lnTo>
                    <a:pt x="369947" y="1813386"/>
                  </a:lnTo>
                  <a:lnTo>
                    <a:pt x="385874" y="1857592"/>
                  </a:lnTo>
                  <a:lnTo>
                    <a:pt x="387683" y="1878359"/>
                  </a:lnTo>
                  <a:lnTo>
                    <a:pt x="387301" y="1887285"/>
                  </a:lnTo>
                  <a:lnTo>
                    <a:pt x="359534" y="1917681"/>
                  </a:lnTo>
                  <a:lnTo>
                    <a:pt x="340573" y="1919592"/>
                  </a:lnTo>
                  <a:lnTo>
                    <a:pt x="311642" y="1917842"/>
                  </a:lnTo>
                  <a:lnTo>
                    <a:pt x="294180" y="1915665"/>
                  </a:lnTo>
                  <a:lnTo>
                    <a:pt x="333253" y="1864006"/>
                  </a:lnTo>
                  <a:lnTo>
                    <a:pt x="333567" y="1861484"/>
                  </a:lnTo>
                  <a:lnTo>
                    <a:pt x="332886" y="1860280"/>
                  </a:lnTo>
                  <a:lnTo>
                    <a:pt x="326383" y="1843614"/>
                  </a:lnTo>
                  <a:lnTo>
                    <a:pt x="318166" y="1825004"/>
                  </a:lnTo>
                  <a:lnTo>
                    <a:pt x="296338" y="1782284"/>
                  </a:lnTo>
                  <a:lnTo>
                    <a:pt x="268282" y="1733059"/>
                  </a:lnTo>
                  <a:lnTo>
                    <a:pt x="235240" y="1679901"/>
                  </a:lnTo>
                  <a:lnTo>
                    <a:pt x="201918" y="1627113"/>
                  </a:lnTo>
                  <a:lnTo>
                    <a:pt x="166946" y="1574402"/>
                  </a:lnTo>
                  <a:lnTo>
                    <a:pt x="135029" y="1526072"/>
                  </a:lnTo>
                  <a:lnTo>
                    <a:pt x="110042" y="1487528"/>
                  </a:lnTo>
                  <a:close/>
                </a:path>
                <a:path w="1341755" h="2082165">
                  <a:moveTo>
                    <a:pt x="323061" y="1035357"/>
                  </a:moveTo>
                  <a:lnTo>
                    <a:pt x="351776" y="1020551"/>
                  </a:lnTo>
                  <a:lnTo>
                    <a:pt x="357896" y="1020880"/>
                  </a:lnTo>
                  <a:lnTo>
                    <a:pt x="402479" y="1035621"/>
                  </a:lnTo>
                  <a:lnTo>
                    <a:pt x="407231" y="1037760"/>
                  </a:lnTo>
                  <a:lnTo>
                    <a:pt x="454792" y="1050669"/>
                  </a:lnTo>
                  <a:lnTo>
                    <a:pt x="502709" y="1061002"/>
                  </a:lnTo>
                  <a:lnTo>
                    <a:pt x="551638" y="1072102"/>
                  </a:lnTo>
                  <a:lnTo>
                    <a:pt x="600212" y="1085777"/>
                  </a:lnTo>
                  <a:lnTo>
                    <a:pt x="645191" y="1102099"/>
                  </a:lnTo>
                  <a:lnTo>
                    <a:pt x="689948" y="1120821"/>
                  </a:lnTo>
                  <a:lnTo>
                    <a:pt x="735460" y="1140651"/>
                  </a:lnTo>
                  <a:lnTo>
                    <a:pt x="780677" y="1158763"/>
                  </a:lnTo>
                  <a:lnTo>
                    <a:pt x="826578" y="1173867"/>
                  </a:lnTo>
                  <a:lnTo>
                    <a:pt x="873126" y="1183904"/>
                  </a:lnTo>
                  <a:lnTo>
                    <a:pt x="874471" y="1184231"/>
                  </a:lnTo>
                  <a:lnTo>
                    <a:pt x="876148" y="1184120"/>
                  </a:lnTo>
                  <a:lnTo>
                    <a:pt x="878837" y="1184775"/>
                  </a:lnTo>
                  <a:lnTo>
                    <a:pt x="843629" y="1231326"/>
                  </a:lnTo>
                  <a:lnTo>
                    <a:pt x="816248" y="1225420"/>
                  </a:lnTo>
                  <a:lnTo>
                    <a:pt x="768952" y="1210056"/>
                  </a:lnTo>
                  <a:lnTo>
                    <a:pt x="722338" y="1191683"/>
                  </a:lnTo>
                  <a:lnTo>
                    <a:pt x="675459" y="1171557"/>
                  </a:lnTo>
                  <a:lnTo>
                    <a:pt x="629390" y="1152465"/>
                  </a:lnTo>
                  <a:lnTo>
                    <a:pt x="583181" y="1135663"/>
                  </a:lnTo>
                  <a:lnTo>
                    <a:pt x="537225" y="1122738"/>
                  </a:lnTo>
                  <a:lnTo>
                    <a:pt x="490974" y="1112308"/>
                  </a:lnTo>
                  <a:lnTo>
                    <a:pt x="444599" y="1102041"/>
                  </a:lnTo>
                  <a:lnTo>
                    <a:pt x="398268" y="1089611"/>
                  </a:lnTo>
                  <a:lnTo>
                    <a:pt x="365309" y="1133187"/>
                  </a:lnTo>
                  <a:lnTo>
                    <a:pt x="363721" y="1131077"/>
                  </a:lnTo>
                  <a:lnTo>
                    <a:pt x="352136" y="1114814"/>
                  </a:lnTo>
                  <a:lnTo>
                    <a:pt x="327031" y="1076426"/>
                  </a:lnTo>
                  <a:lnTo>
                    <a:pt x="320151" y="1056048"/>
                  </a:lnTo>
                  <a:lnTo>
                    <a:pt x="319687" y="1048239"/>
                  </a:lnTo>
                  <a:lnTo>
                    <a:pt x="320361" y="1041032"/>
                  </a:lnTo>
                  <a:lnTo>
                    <a:pt x="323061" y="1035357"/>
                  </a:lnTo>
                  <a:close/>
                </a:path>
                <a:path w="1341755" h="2082165">
                  <a:moveTo>
                    <a:pt x="845047" y="498908"/>
                  </a:moveTo>
                  <a:lnTo>
                    <a:pt x="878794" y="454290"/>
                  </a:lnTo>
                  <a:lnTo>
                    <a:pt x="896940" y="482931"/>
                  </a:lnTo>
                  <a:lnTo>
                    <a:pt x="921378" y="511675"/>
                  </a:lnTo>
                  <a:lnTo>
                    <a:pt x="966932" y="563028"/>
                  </a:lnTo>
                  <a:lnTo>
                    <a:pt x="999572" y="606190"/>
                  </a:lnTo>
                  <a:lnTo>
                    <a:pt x="1031050" y="650890"/>
                  </a:lnTo>
                  <a:lnTo>
                    <a:pt x="1060782" y="695792"/>
                  </a:lnTo>
                  <a:lnTo>
                    <a:pt x="1090212" y="741095"/>
                  </a:lnTo>
                  <a:lnTo>
                    <a:pt x="1119769" y="786229"/>
                  </a:lnTo>
                  <a:lnTo>
                    <a:pt x="1123677" y="791588"/>
                  </a:lnTo>
                  <a:lnTo>
                    <a:pt x="1128629" y="797672"/>
                  </a:lnTo>
                  <a:lnTo>
                    <a:pt x="1133395" y="804003"/>
                  </a:lnTo>
                  <a:lnTo>
                    <a:pt x="1136743" y="810103"/>
                  </a:lnTo>
                  <a:lnTo>
                    <a:pt x="1138764" y="817958"/>
                  </a:lnTo>
                  <a:lnTo>
                    <a:pt x="1139181" y="825828"/>
                  </a:lnTo>
                  <a:lnTo>
                    <a:pt x="1137012" y="832907"/>
                  </a:lnTo>
                  <a:lnTo>
                    <a:pt x="1134314" y="840684"/>
                  </a:lnTo>
                  <a:lnTo>
                    <a:pt x="1132323" y="843317"/>
                  </a:lnTo>
                  <a:lnTo>
                    <a:pt x="1130681" y="847593"/>
                  </a:lnTo>
                  <a:lnTo>
                    <a:pt x="1096380" y="861364"/>
                  </a:lnTo>
                  <a:lnTo>
                    <a:pt x="1083781" y="861179"/>
                  </a:lnTo>
                  <a:lnTo>
                    <a:pt x="1068596" y="860202"/>
                  </a:lnTo>
                  <a:lnTo>
                    <a:pt x="1051932" y="859076"/>
                  </a:lnTo>
                  <a:lnTo>
                    <a:pt x="1033324" y="856309"/>
                  </a:lnTo>
                  <a:lnTo>
                    <a:pt x="1070954" y="806557"/>
                  </a:lnTo>
                  <a:lnTo>
                    <a:pt x="1042632" y="764001"/>
                  </a:lnTo>
                  <a:lnTo>
                    <a:pt x="1014469" y="721235"/>
                  </a:lnTo>
                  <a:lnTo>
                    <a:pt x="986067" y="678785"/>
                  </a:lnTo>
                  <a:lnTo>
                    <a:pt x="957028" y="637177"/>
                  </a:lnTo>
                  <a:lnTo>
                    <a:pt x="925940" y="596171"/>
                  </a:lnTo>
                  <a:lnTo>
                    <a:pt x="898842" y="564629"/>
                  </a:lnTo>
                  <a:lnTo>
                    <a:pt x="868985" y="530418"/>
                  </a:lnTo>
                  <a:lnTo>
                    <a:pt x="845047" y="498908"/>
                  </a:lnTo>
                  <a:close/>
                </a:path>
                <a:path w="1341755" h="2082165">
                  <a:moveTo>
                    <a:pt x="67644" y="1394107"/>
                  </a:moveTo>
                  <a:lnTo>
                    <a:pt x="72290" y="1387964"/>
                  </a:lnTo>
                  <a:lnTo>
                    <a:pt x="76201" y="1384898"/>
                  </a:lnTo>
                  <a:lnTo>
                    <a:pt x="81077" y="1380557"/>
                  </a:lnTo>
                  <a:lnTo>
                    <a:pt x="88415" y="1377172"/>
                  </a:lnTo>
                  <a:lnTo>
                    <a:pt x="99710" y="1376975"/>
                  </a:lnTo>
                  <a:lnTo>
                    <a:pt x="123017" y="1381950"/>
                  </a:lnTo>
                  <a:lnTo>
                    <a:pt x="217313" y="1406755"/>
                  </a:lnTo>
                  <a:lnTo>
                    <a:pt x="276555" y="1421063"/>
                  </a:lnTo>
                  <a:lnTo>
                    <a:pt x="370315" y="1442365"/>
                  </a:lnTo>
                  <a:lnTo>
                    <a:pt x="462924" y="1463085"/>
                  </a:lnTo>
                  <a:lnTo>
                    <a:pt x="509132" y="1473571"/>
                  </a:lnTo>
                  <a:lnTo>
                    <a:pt x="556266" y="1484939"/>
                  </a:lnTo>
                  <a:lnTo>
                    <a:pt x="602283" y="1495679"/>
                  </a:lnTo>
                  <a:lnTo>
                    <a:pt x="603628" y="1496006"/>
                  </a:lnTo>
                  <a:lnTo>
                    <a:pt x="615050" y="1497748"/>
                  </a:lnTo>
                  <a:lnTo>
                    <a:pt x="578886" y="1545561"/>
                  </a:lnTo>
                  <a:lnTo>
                    <a:pt x="542606" y="1536685"/>
                  </a:lnTo>
                  <a:lnTo>
                    <a:pt x="496485" y="1526083"/>
                  </a:lnTo>
                  <a:lnTo>
                    <a:pt x="450276" y="1515597"/>
                  </a:lnTo>
                  <a:lnTo>
                    <a:pt x="403998" y="1505202"/>
                  </a:lnTo>
                  <a:lnTo>
                    <a:pt x="356655" y="1494110"/>
                  </a:lnTo>
                  <a:lnTo>
                    <a:pt x="263907" y="1473575"/>
                  </a:lnTo>
                  <a:lnTo>
                    <a:pt x="231623" y="1465732"/>
                  </a:lnTo>
                  <a:lnTo>
                    <a:pt x="200538" y="1458408"/>
                  </a:lnTo>
                  <a:lnTo>
                    <a:pt x="169950" y="1450427"/>
                  </a:lnTo>
                  <a:lnTo>
                    <a:pt x="143211" y="1443674"/>
                  </a:lnTo>
                  <a:lnTo>
                    <a:pt x="110042" y="1487528"/>
                  </a:lnTo>
                  <a:lnTo>
                    <a:pt x="107837" y="1484127"/>
                  </a:lnTo>
                  <a:lnTo>
                    <a:pt x="86023" y="1449808"/>
                  </a:lnTo>
                  <a:lnTo>
                    <a:pt x="72270" y="1425886"/>
                  </a:lnTo>
                  <a:lnTo>
                    <a:pt x="67503" y="1417452"/>
                  </a:lnTo>
                  <a:lnTo>
                    <a:pt x="65774" y="1411316"/>
                  </a:lnTo>
                  <a:lnTo>
                    <a:pt x="66054" y="1404630"/>
                  </a:lnTo>
                  <a:lnTo>
                    <a:pt x="66351" y="1400027"/>
                  </a:lnTo>
                  <a:lnTo>
                    <a:pt x="67644" y="1394107"/>
                  </a:lnTo>
                  <a:close/>
                </a:path>
                <a:path w="1341755" h="2082165">
                  <a:moveTo>
                    <a:pt x="807" y="1798271"/>
                  </a:moveTo>
                  <a:lnTo>
                    <a:pt x="79243" y="1816676"/>
                  </a:lnTo>
                  <a:lnTo>
                    <a:pt x="136239" y="1829741"/>
                  </a:lnTo>
                  <a:lnTo>
                    <a:pt x="192044" y="1842278"/>
                  </a:lnTo>
                  <a:lnTo>
                    <a:pt x="243241" y="1852485"/>
                  </a:lnTo>
                  <a:lnTo>
                    <a:pt x="294431" y="1860595"/>
                  </a:lnTo>
                  <a:lnTo>
                    <a:pt x="333253" y="1864006"/>
                  </a:lnTo>
                  <a:lnTo>
                    <a:pt x="294180" y="1915665"/>
                  </a:lnTo>
                  <a:lnTo>
                    <a:pt x="231938" y="1905324"/>
                  </a:lnTo>
                  <a:lnTo>
                    <a:pt x="182497" y="1894901"/>
                  </a:lnTo>
                  <a:lnTo>
                    <a:pt x="129437" y="1882946"/>
                  </a:lnTo>
                  <a:lnTo>
                    <a:pt x="75140" y="1870523"/>
                  </a:lnTo>
                  <a:lnTo>
                    <a:pt x="19957" y="1857164"/>
                  </a:lnTo>
                  <a:lnTo>
                    <a:pt x="928" y="1852848"/>
                  </a:lnTo>
                  <a:lnTo>
                    <a:pt x="807" y="1798271"/>
                  </a:lnTo>
                  <a:close/>
                </a:path>
                <a:path w="1341755" h="2082165">
                  <a:moveTo>
                    <a:pt x="566015" y="756246"/>
                  </a:moveTo>
                  <a:lnTo>
                    <a:pt x="575887" y="743193"/>
                  </a:lnTo>
                  <a:lnTo>
                    <a:pt x="582891" y="738144"/>
                  </a:lnTo>
                  <a:lnTo>
                    <a:pt x="591274" y="737587"/>
                  </a:lnTo>
                  <a:lnTo>
                    <a:pt x="606955" y="735803"/>
                  </a:lnTo>
                  <a:lnTo>
                    <a:pt x="655483" y="739011"/>
                  </a:lnTo>
                  <a:lnTo>
                    <a:pt x="735604" y="750977"/>
                  </a:lnTo>
                  <a:lnTo>
                    <a:pt x="789237" y="760069"/>
                  </a:lnTo>
                  <a:lnTo>
                    <a:pt x="903502" y="781631"/>
                  </a:lnTo>
                  <a:lnTo>
                    <a:pt x="958147" y="791489"/>
                  </a:lnTo>
                  <a:lnTo>
                    <a:pt x="1007820" y="799501"/>
                  </a:lnTo>
                  <a:lnTo>
                    <a:pt x="1024900" y="802182"/>
                  </a:lnTo>
                  <a:lnTo>
                    <a:pt x="1041155" y="803849"/>
                  </a:lnTo>
                  <a:lnTo>
                    <a:pt x="1057285" y="805681"/>
                  </a:lnTo>
                  <a:lnTo>
                    <a:pt x="1070954" y="806557"/>
                  </a:lnTo>
                  <a:lnTo>
                    <a:pt x="1033324" y="856309"/>
                  </a:lnTo>
                  <a:lnTo>
                    <a:pt x="1010422" y="852904"/>
                  </a:lnTo>
                  <a:lnTo>
                    <a:pt x="963363" y="845647"/>
                  </a:lnTo>
                  <a:lnTo>
                    <a:pt x="910195" y="835941"/>
                  </a:lnTo>
                  <a:lnTo>
                    <a:pt x="798483" y="815215"/>
                  </a:lnTo>
                  <a:lnTo>
                    <a:pt x="694102" y="797427"/>
                  </a:lnTo>
                  <a:lnTo>
                    <a:pt x="663830" y="793240"/>
                  </a:lnTo>
                  <a:lnTo>
                    <a:pt x="649496" y="791139"/>
                  </a:lnTo>
                  <a:lnTo>
                    <a:pt x="637343" y="790364"/>
                  </a:lnTo>
                  <a:lnTo>
                    <a:pt x="605357" y="832654"/>
                  </a:lnTo>
                  <a:lnTo>
                    <a:pt x="604471" y="831719"/>
                  </a:lnTo>
                  <a:lnTo>
                    <a:pt x="600804" y="828147"/>
                  </a:lnTo>
                  <a:lnTo>
                    <a:pt x="572985" y="797558"/>
                  </a:lnTo>
                  <a:lnTo>
                    <a:pt x="564186" y="773400"/>
                  </a:lnTo>
                  <a:lnTo>
                    <a:pt x="564407" y="764687"/>
                  </a:lnTo>
                  <a:lnTo>
                    <a:pt x="566015" y="756246"/>
                  </a:lnTo>
                  <a:close/>
                </a:path>
                <a:path w="1341755" h="2082165">
                  <a:moveTo>
                    <a:pt x="1047896" y="11762"/>
                  </a:moveTo>
                  <a:lnTo>
                    <a:pt x="1051564" y="9018"/>
                  </a:lnTo>
                  <a:lnTo>
                    <a:pt x="1055214" y="4192"/>
                  </a:lnTo>
                  <a:lnTo>
                    <a:pt x="1061572" y="2102"/>
                  </a:lnTo>
                  <a:lnTo>
                    <a:pt x="1070950" y="229"/>
                  </a:lnTo>
                  <a:lnTo>
                    <a:pt x="1080678" y="0"/>
                  </a:lnTo>
                  <a:lnTo>
                    <a:pt x="1089130" y="7772"/>
                  </a:lnTo>
                  <a:lnTo>
                    <a:pt x="1091156" y="9304"/>
                  </a:lnTo>
                  <a:lnTo>
                    <a:pt x="1097268" y="18066"/>
                  </a:lnTo>
                  <a:lnTo>
                    <a:pt x="1107816" y="35700"/>
                  </a:lnTo>
                  <a:lnTo>
                    <a:pt x="1111920" y="45012"/>
                  </a:lnTo>
                  <a:lnTo>
                    <a:pt x="1112618" y="48299"/>
                  </a:lnTo>
                  <a:lnTo>
                    <a:pt x="1114347" y="54435"/>
                  </a:lnTo>
                  <a:lnTo>
                    <a:pt x="1113054" y="60354"/>
                  </a:lnTo>
                  <a:lnTo>
                    <a:pt x="1110748" y="65508"/>
                  </a:lnTo>
                  <a:lnTo>
                    <a:pt x="1114153" y="71532"/>
                  </a:lnTo>
                  <a:lnTo>
                    <a:pt x="1117891" y="77118"/>
                  </a:lnTo>
                  <a:lnTo>
                    <a:pt x="1121296" y="83142"/>
                  </a:lnTo>
                  <a:lnTo>
                    <a:pt x="1146238" y="119641"/>
                  </a:lnTo>
                  <a:lnTo>
                    <a:pt x="1175434" y="158935"/>
                  </a:lnTo>
                  <a:lnTo>
                    <a:pt x="1206730" y="199665"/>
                  </a:lnTo>
                  <a:lnTo>
                    <a:pt x="1238984" y="241234"/>
                  </a:lnTo>
                  <a:lnTo>
                    <a:pt x="1269027" y="281514"/>
                  </a:lnTo>
                  <a:lnTo>
                    <a:pt x="1296731" y="320676"/>
                  </a:lnTo>
                  <a:lnTo>
                    <a:pt x="1321788" y="363339"/>
                  </a:lnTo>
                  <a:lnTo>
                    <a:pt x="1337996" y="400859"/>
                  </a:lnTo>
                  <a:lnTo>
                    <a:pt x="1341426" y="430009"/>
                  </a:lnTo>
                  <a:lnTo>
                    <a:pt x="1338653" y="442095"/>
                  </a:lnTo>
                  <a:lnTo>
                    <a:pt x="1306889" y="477777"/>
                  </a:lnTo>
                  <a:lnTo>
                    <a:pt x="1259574" y="491912"/>
                  </a:lnTo>
                  <a:lnTo>
                    <a:pt x="1239425" y="493287"/>
                  </a:lnTo>
                  <a:lnTo>
                    <a:pt x="1288569" y="428312"/>
                  </a:lnTo>
                  <a:lnTo>
                    <a:pt x="1288883" y="425791"/>
                  </a:lnTo>
                  <a:lnTo>
                    <a:pt x="1272241" y="382531"/>
                  </a:lnTo>
                  <a:lnTo>
                    <a:pt x="1239374" y="331246"/>
                  </a:lnTo>
                  <a:lnTo>
                    <a:pt x="1187393" y="261021"/>
                  </a:lnTo>
                  <a:lnTo>
                    <a:pt x="1153501" y="217409"/>
                  </a:lnTo>
                  <a:lnTo>
                    <a:pt x="1120589" y="174605"/>
                  </a:lnTo>
                  <a:lnTo>
                    <a:pt x="1091841" y="134718"/>
                  </a:lnTo>
                  <a:lnTo>
                    <a:pt x="1068412" y="98324"/>
                  </a:lnTo>
                  <a:lnTo>
                    <a:pt x="1049232" y="56313"/>
                  </a:lnTo>
                  <a:lnTo>
                    <a:pt x="1044979" y="24040"/>
                  </a:lnTo>
                  <a:lnTo>
                    <a:pt x="1045591" y="16916"/>
                  </a:lnTo>
                  <a:lnTo>
                    <a:pt x="1047896" y="11762"/>
                  </a:lnTo>
                  <a:close/>
                </a:path>
                <a:path w="1341755" h="2082165">
                  <a:moveTo>
                    <a:pt x="820098" y="416103"/>
                  </a:moveTo>
                  <a:lnTo>
                    <a:pt x="826491" y="407650"/>
                  </a:lnTo>
                  <a:lnTo>
                    <a:pt x="832950" y="403320"/>
                  </a:lnTo>
                  <a:lnTo>
                    <a:pt x="843008" y="400549"/>
                  </a:lnTo>
                  <a:lnTo>
                    <a:pt x="855185" y="399186"/>
                  </a:lnTo>
                  <a:lnTo>
                    <a:pt x="879087" y="401271"/>
                  </a:lnTo>
                  <a:lnTo>
                    <a:pt x="913705" y="406028"/>
                  </a:lnTo>
                  <a:lnTo>
                    <a:pt x="956516" y="412586"/>
                  </a:lnTo>
                  <a:lnTo>
                    <a:pt x="1006009" y="420835"/>
                  </a:lnTo>
                  <a:lnTo>
                    <a:pt x="1062921" y="429802"/>
                  </a:lnTo>
                  <a:lnTo>
                    <a:pt x="1120890" y="437370"/>
                  </a:lnTo>
                  <a:lnTo>
                    <a:pt x="1176319" y="441982"/>
                  </a:lnTo>
                  <a:lnTo>
                    <a:pt x="1226621" y="442846"/>
                  </a:lnTo>
                  <a:lnTo>
                    <a:pt x="1239894" y="442140"/>
                  </a:lnTo>
                  <a:lnTo>
                    <a:pt x="1252060" y="440791"/>
                  </a:lnTo>
                  <a:lnTo>
                    <a:pt x="1263152" y="438759"/>
                  </a:lnTo>
                  <a:lnTo>
                    <a:pt x="1273200" y="436001"/>
                  </a:lnTo>
                  <a:lnTo>
                    <a:pt x="1280570" y="434678"/>
                  </a:lnTo>
                  <a:lnTo>
                    <a:pt x="1285582" y="432261"/>
                  </a:lnTo>
                  <a:lnTo>
                    <a:pt x="1239425" y="493287"/>
                  </a:lnTo>
                  <a:lnTo>
                    <a:pt x="1215918" y="494892"/>
                  </a:lnTo>
                  <a:lnTo>
                    <a:pt x="1164710" y="493121"/>
                  </a:lnTo>
                  <a:lnTo>
                    <a:pt x="1109482" y="488243"/>
                  </a:lnTo>
                  <a:lnTo>
                    <a:pt x="1052755" y="481138"/>
                  </a:lnTo>
                  <a:lnTo>
                    <a:pt x="997046" y="472685"/>
                  </a:lnTo>
                  <a:lnTo>
                    <a:pt x="930483" y="461742"/>
                  </a:lnTo>
                  <a:lnTo>
                    <a:pt x="902068" y="457204"/>
                  </a:lnTo>
                  <a:lnTo>
                    <a:pt x="878794" y="454290"/>
                  </a:lnTo>
                  <a:lnTo>
                    <a:pt x="845047" y="498908"/>
                  </a:lnTo>
                  <a:lnTo>
                    <a:pt x="841058" y="493656"/>
                  </a:lnTo>
                  <a:lnTo>
                    <a:pt x="821772" y="455995"/>
                  </a:lnTo>
                  <a:lnTo>
                    <a:pt x="820393" y="451503"/>
                  </a:lnTo>
                  <a:lnTo>
                    <a:pt x="818996" y="444929"/>
                  </a:lnTo>
                  <a:lnTo>
                    <a:pt x="817084" y="436930"/>
                  </a:lnTo>
                  <a:lnTo>
                    <a:pt x="817198" y="430463"/>
                  </a:lnTo>
                  <a:lnTo>
                    <a:pt x="817128" y="422134"/>
                  </a:lnTo>
                  <a:lnTo>
                    <a:pt x="820098" y="416103"/>
                  </a:lnTo>
                  <a:close/>
                </a:path>
                <a:path w="1341755" h="2082165">
                  <a:moveTo>
                    <a:pt x="0" y="2079305"/>
                  </a:moveTo>
                  <a:lnTo>
                    <a:pt x="1203" y="2081664"/>
                  </a:lnTo>
                  <a:lnTo>
                    <a:pt x="0" y="2081664"/>
                  </a:lnTo>
                  <a:lnTo>
                    <a:pt x="0" y="2079305"/>
                  </a:lnTo>
                  <a:close/>
                </a:path>
              </a:pathLst>
            </a:custGeom>
            <a:solidFill>
              <a:srgbClr val="E4F15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67683" y="7888082"/>
              <a:ext cx="529590" cy="509270"/>
            </a:xfrm>
            <a:custGeom>
              <a:avLst/>
              <a:gdLst/>
              <a:ahLst/>
              <a:cxnLst/>
              <a:rect l="l" t="t" r="r" b="b"/>
              <a:pathLst>
                <a:path w="529590" h="509270">
                  <a:moveTo>
                    <a:pt x="301385" y="102090"/>
                  </a:moveTo>
                  <a:lnTo>
                    <a:pt x="156941" y="182611"/>
                  </a:lnTo>
                  <a:lnTo>
                    <a:pt x="157556" y="182120"/>
                  </a:lnTo>
                  <a:lnTo>
                    <a:pt x="157410" y="181460"/>
                  </a:lnTo>
                  <a:lnTo>
                    <a:pt x="157352" y="181196"/>
                  </a:lnTo>
                  <a:lnTo>
                    <a:pt x="157265" y="180800"/>
                  </a:lnTo>
                  <a:lnTo>
                    <a:pt x="156227" y="173018"/>
                  </a:lnTo>
                  <a:lnTo>
                    <a:pt x="155753" y="165199"/>
                  </a:lnTo>
                  <a:lnTo>
                    <a:pt x="155495" y="157370"/>
                  </a:lnTo>
                  <a:lnTo>
                    <a:pt x="155108" y="149559"/>
                  </a:lnTo>
                  <a:lnTo>
                    <a:pt x="154382" y="140241"/>
                  </a:lnTo>
                  <a:lnTo>
                    <a:pt x="153484" y="131168"/>
                  </a:lnTo>
                  <a:lnTo>
                    <a:pt x="152321" y="121613"/>
                  </a:lnTo>
                  <a:lnTo>
                    <a:pt x="148229" y="93945"/>
                  </a:lnTo>
                  <a:lnTo>
                    <a:pt x="145903" y="75543"/>
                  </a:lnTo>
                  <a:lnTo>
                    <a:pt x="143966" y="57091"/>
                  </a:lnTo>
                  <a:lnTo>
                    <a:pt x="142417" y="38561"/>
                  </a:lnTo>
                  <a:lnTo>
                    <a:pt x="141892" y="32039"/>
                  </a:lnTo>
                  <a:lnTo>
                    <a:pt x="141945" y="25491"/>
                  </a:lnTo>
                  <a:lnTo>
                    <a:pt x="141823" y="18892"/>
                  </a:lnTo>
                  <a:lnTo>
                    <a:pt x="143746" y="8603"/>
                  </a:lnTo>
                  <a:lnTo>
                    <a:pt x="149266" y="2447"/>
                  </a:lnTo>
                  <a:lnTo>
                    <a:pt x="157103" y="0"/>
                  </a:lnTo>
                  <a:lnTo>
                    <a:pt x="165978" y="834"/>
                  </a:lnTo>
                  <a:lnTo>
                    <a:pt x="173484" y="2872"/>
                  </a:lnTo>
                  <a:lnTo>
                    <a:pt x="179912" y="6696"/>
                  </a:lnTo>
                  <a:lnTo>
                    <a:pt x="185927" y="11639"/>
                  </a:lnTo>
                  <a:lnTo>
                    <a:pt x="201898" y="24148"/>
                  </a:lnTo>
                  <a:lnTo>
                    <a:pt x="218114" y="36326"/>
                  </a:lnTo>
                  <a:lnTo>
                    <a:pt x="234371" y="48425"/>
                  </a:lnTo>
                  <a:lnTo>
                    <a:pt x="250461" y="60701"/>
                  </a:lnTo>
                  <a:lnTo>
                    <a:pt x="298208" y="99973"/>
                  </a:lnTo>
                  <a:lnTo>
                    <a:pt x="300329" y="101790"/>
                  </a:lnTo>
                  <a:lnTo>
                    <a:pt x="301385" y="102090"/>
                  </a:lnTo>
                  <a:close/>
                </a:path>
                <a:path w="529590" h="509270">
                  <a:moveTo>
                    <a:pt x="96403" y="211321"/>
                  </a:moveTo>
                  <a:lnTo>
                    <a:pt x="84159" y="218146"/>
                  </a:lnTo>
                  <a:lnTo>
                    <a:pt x="91379" y="213825"/>
                  </a:lnTo>
                  <a:lnTo>
                    <a:pt x="96403" y="211321"/>
                  </a:lnTo>
                  <a:close/>
                </a:path>
                <a:path w="529590" h="509270">
                  <a:moveTo>
                    <a:pt x="261418" y="502232"/>
                  </a:moveTo>
                  <a:lnTo>
                    <a:pt x="248782" y="509276"/>
                  </a:lnTo>
                  <a:lnTo>
                    <a:pt x="242662" y="507250"/>
                  </a:lnTo>
                  <a:lnTo>
                    <a:pt x="237325" y="501944"/>
                  </a:lnTo>
                  <a:lnTo>
                    <a:pt x="235774" y="499308"/>
                  </a:lnTo>
                  <a:lnTo>
                    <a:pt x="234503" y="497147"/>
                  </a:lnTo>
                  <a:lnTo>
                    <a:pt x="232305" y="492446"/>
                  </a:lnTo>
                  <a:lnTo>
                    <a:pt x="232163" y="492173"/>
                  </a:lnTo>
                  <a:lnTo>
                    <a:pt x="229136" y="488583"/>
                  </a:lnTo>
                  <a:lnTo>
                    <a:pt x="226821" y="483873"/>
                  </a:lnTo>
                  <a:lnTo>
                    <a:pt x="225821" y="481838"/>
                  </a:lnTo>
                  <a:lnTo>
                    <a:pt x="224542" y="475292"/>
                  </a:lnTo>
                  <a:lnTo>
                    <a:pt x="219915" y="455416"/>
                  </a:lnTo>
                  <a:lnTo>
                    <a:pt x="217155" y="441910"/>
                  </a:lnTo>
                  <a:lnTo>
                    <a:pt x="214256" y="428455"/>
                  </a:lnTo>
                  <a:lnTo>
                    <a:pt x="207723" y="403966"/>
                  </a:lnTo>
                  <a:lnTo>
                    <a:pt x="205235" y="392723"/>
                  </a:lnTo>
                  <a:lnTo>
                    <a:pt x="203028" y="381435"/>
                  </a:lnTo>
                  <a:lnTo>
                    <a:pt x="200874" y="370117"/>
                  </a:lnTo>
                  <a:lnTo>
                    <a:pt x="199384" y="363207"/>
                  </a:lnTo>
                  <a:lnTo>
                    <a:pt x="197634" y="356331"/>
                  </a:lnTo>
                  <a:lnTo>
                    <a:pt x="195775" y="349460"/>
                  </a:lnTo>
                  <a:lnTo>
                    <a:pt x="193960" y="342565"/>
                  </a:lnTo>
                  <a:lnTo>
                    <a:pt x="193517" y="340441"/>
                  </a:lnTo>
                  <a:lnTo>
                    <a:pt x="192729" y="339602"/>
                  </a:lnTo>
                  <a:lnTo>
                    <a:pt x="192421" y="339274"/>
                  </a:lnTo>
                  <a:lnTo>
                    <a:pt x="190335" y="339252"/>
                  </a:lnTo>
                  <a:lnTo>
                    <a:pt x="181957" y="338249"/>
                  </a:lnTo>
                  <a:lnTo>
                    <a:pt x="173802" y="336302"/>
                  </a:lnTo>
                  <a:lnTo>
                    <a:pt x="165748" y="333937"/>
                  </a:lnTo>
                  <a:lnTo>
                    <a:pt x="157672" y="331683"/>
                  </a:lnTo>
                  <a:lnTo>
                    <a:pt x="146125" y="328946"/>
                  </a:lnTo>
                  <a:lnTo>
                    <a:pt x="134523" y="326532"/>
                  </a:lnTo>
                  <a:lnTo>
                    <a:pt x="122878" y="324391"/>
                  </a:lnTo>
                  <a:lnTo>
                    <a:pt x="111206" y="322474"/>
                  </a:lnTo>
                  <a:lnTo>
                    <a:pt x="100053" y="320544"/>
                  </a:lnTo>
                  <a:lnTo>
                    <a:pt x="57721" y="311767"/>
                  </a:lnTo>
                  <a:lnTo>
                    <a:pt x="17964" y="298453"/>
                  </a:lnTo>
                  <a:lnTo>
                    <a:pt x="16404" y="297249"/>
                  </a:lnTo>
                  <a:lnTo>
                    <a:pt x="14418" y="296875"/>
                  </a:lnTo>
                  <a:lnTo>
                    <a:pt x="12594" y="296261"/>
                  </a:lnTo>
                  <a:lnTo>
                    <a:pt x="5012" y="293822"/>
                  </a:lnTo>
                  <a:lnTo>
                    <a:pt x="0" y="286690"/>
                  </a:lnTo>
                  <a:lnTo>
                    <a:pt x="962" y="277709"/>
                  </a:lnTo>
                  <a:lnTo>
                    <a:pt x="979" y="277551"/>
                  </a:lnTo>
                  <a:lnTo>
                    <a:pt x="16315" y="261743"/>
                  </a:lnTo>
                  <a:lnTo>
                    <a:pt x="17608" y="260874"/>
                  </a:lnTo>
                  <a:lnTo>
                    <a:pt x="38081" y="244452"/>
                  </a:lnTo>
                  <a:lnTo>
                    <a:pt x="41738" y="242238"/>
                  </a:lnTo>
                  <a:lnTo>
                    <a:pt x="95666" y="211731"/>
                  </a:lnTo>
                  <a:lnTo>
                    <a:pt x="145308" y="186725"/>
                  </a:lnTo>
                  <a:lnTo>
                    <a:pt x="150559" y="184983"/>
                  </a:lnTo>
                  <a:lnTo>
                    <a:pt x="155747" y="183128"/>
                  </a:lnTo>
                  <a:lnTo>
                    <a:pt x="156941" y="182611"/>
                  </a:lnTo>
                  <a:lnTo>
                    <a:pt x="301385" y="102090"/>
                  </a:lnTo>
                  <a:lnTo>
                    <a:pt x="301913" y="102240"/>
                  </a:lnTo>
                  <a:lnTo>
                    <a:pt x="312261" y="98147"/>
                  </a:lnTo>
                  <a:lnTo>
                    <a:pt x="335176" y="89624"/>
                  </a:lnTo>
                  <a:lnTo>
                    <a:pt x="340753" y="87404"/>
                  </a:lnTo>
                  <a:lnTo>
                    <a:pt x="351642" y="82222"/>
                  </a:lnTo>
                  <a:lnTo>
                    <a:pt x="373237" y="71330"/>
                  </a:lnTo>
                  <a:lnTo>
                    <a:pt x="380478" y="67777"/>
                  </a:lnTo>
                  <a:lnTo>
                    <a:pt x="388516" y="64058"/>
                  </a:lnTo>
                  <a:lnTo>
                    <a:pt x="412783" y="53176"/>
                  </a:lnTo>
                  <a:lnTo>
                    <a:pt x="416412" y="51449"/>
                  </a:lnTo>
                  <a:lnTo>
                    <a:pt x="420294" y="50174"/>
                  </a:lnTo>
                  <a:lnTo>
                    <a:pt x="430784" y="44326"/>
                  </a:lnTo>
                  <a:lnTo>
                    <a:pt x="433055" y="44098"/>
                  </a:lnTo>
                  <a:lnTo>
                    <a:pt x="450779" y="38588"/>
                  </a:lnTo>
                  <a:lnTo>
                    <a:pt x="457338" y="36788"/>
                  </a:lnTo>
                  <a:lnTo>
                    <a:pt x="463998" y="35293"/>
                  </a:lnTo>
                  <a:lnTo>
                    <a:pt x="469112" y="34368"/>
                  </a:lnTo>
                  <a:lnTo>
                    <a:pt x="474002" y="34901"/>
                  </a:lnTo>
                  <a:lnTo>
                    <a:pt x="478543" y="37999"/>
                  </a:lnTo>
                  <a:lnTo>
                    <a:pt x="484154" y="41686"/>
                  </a:lnTo>
                  <a:lnTo>
                    <a:pt x="465279" y="96800"/>
                  </a:lnTo>
                  <a:lnTo>
                    <a:pt x="440922" y="135285"/>
                  </a:lnTo>
                  <a:lnTo>
                    <a:pt x="428690" y="154529"/>
                  </a:lnTo>
                  <a:lnTo>
                    <a:pt x="410572" y="184481"/>
                  </a:lnTo>
                  <a:lnTo>
                    <a:pt x="410511" y="185700"/>
                  </a:lnTo>
                  <a:lnTo>
                    <a:pt x="412436" y="187293"/>
                  </a:lnTo>
                  <a:lnTo>
                    <a:pt x="422477" y="196453"/>
                  </a:lnTo>
                  <a:lnTo>
                    <a:pt x="431292" y="206115"/>
                  </a:lnTo>
                  <a:lnTo>
                    <a:pt x="431595" y="206447"/>
                  </a:lnTo>
                  <a:lnTo>
                    <a:pt x="440074" y="216990"/>
                  </a:lnTo>
                  <a:lnTo>
                    <a:pt x="448202" y="227800"/>
                  </a:lnTo>
                  <a:lnTo>
                    <a:pt x="458389" y="241702"/>
                  </a:lnTo>
                  <a:lnTo>
                    <a:pt x="468562" y="255653"/>
                  </a:lnTo>
                  <a:lnTo>
                    <a:pt x="477442" y="267943"/>
                  </a:lnTo>
                  <a:lnTo>
                    <a:pt x="364043" y="331158"/>
                  </a:lnTo>
                  <a:lnTo>
                    <a:pt x="362839" y="332718"/>
                  </a:lnTo>
                  <a:lnTo>
                    <a:pt x="360217" y="336253"/>
                  </a:lnTo>
                  <a:lnTo>
                    <a:pt x="357532" y="339676"/>
                  </a:lnTo>
                  <a:lnTo>
                    <a:pt x="355276" y="343601"/>
                  </a:lnTo>
                  <a:lnTo>
                    <a:pt x="345297" y="361311"/>
                  </a:lnTo>
                  <a:lnTo>
                    <a:pt x="340139" y="370038"/>
                  </a:lnTo>
                  <a:lnTo>
                    <a:pt x="326671" y="390805"/>
                  </a:lnTo>
                  <a:lnTo>
                    <a:pt x="319311" y="403426"/>
                  </a:lnTo>
                  <a:lnTo>
                    <a:pt x="312331" y="416280"/>
                  </a:lnTo>
                  <a:lnTo>
                    <a:pt x="305541" y="429250"/>
                  </a:lnTo>
                  <a:lnTo>
                    <a:pt x="297327" y="444570"/>
                  </a:lnTo>
                  <a:lnTo>
                    <a:pt x="270817" y="489292"/>
                  </a:lnTo>
                  <a:lnTo>
                    <a:pt x="264518" y="498637"/>
                  </a:lnTo>
                  <a:lnTo>
                    <a:pt x="261418" y="502232"/>
                  </a:lnTo>
                  <a:close/>
                </a:path>
                <a:path w="529590" h="509270">
                  <a:moveTo>
                    <a:pt x="430784" y="44326"/>
                  </a:moveTo>
                  <a:lnTo>
                    <a:pt x="420294" y="50174"/>
                  </a:lnTo>
                  <a:lnTo>
                    <a:pt x="427865" y="44621"/>
                  </a:lnTo>
                  <a:lnTo>
                    <a:pt x="430784" y="44326"/>
                  </a:lnTo>
                  <a:close/>
                </a:path>
                <a:path w="529590" h="509270">
                  <a:moveTo>
                    <a:pt x="527099" y="354128"/>
                  </a:moveTo>
                  <a:lnTo>
                    <a:pt x="510576" y="363338"/>
                  </a:lnTo>
                  <a:lnTo>
                    <a:pt x="509981" y="363469"/>
                  </a:lnTo>
                  <a:lnTo>
                    <a:pt x="503066" y="363991"/>
                  </a:lnTo>
                  <a:lnTo>
                    <a:pt x="496115" y="363699"/>
                  </a:lnTo>
                  <a:lnTo>
                    <a:pt x="489081" y="362787"/>
                  </a:lnTo>
                  <a:lnTo>
                    <a:pt x="480386" y="360947"/>
                  </a:lnTo>
                  <a:lnTo>
                    <a:pt x="471824" y="358574"/>
                  </a:lnTo>
                  <a:lnTo>
                    <a:pt x="463291" y="356101"/>
                  </a:lnTo>
                  <a:lnTo>
                    <a:pt x="454681" y="353964"/>
                  </a:lnTo>
                  <a:lnTo>
                    <a:pt x="432699" y="348917"/>
                  </a:lnTo>
                  <a:lnTo>
                    <a:pt x="410807" y="343459"/>
                  </a:lnTo>
                  <a:lnTo>
                    <a:pt x="389006" y="337617"/>
                  </a:lnTo>
                  <a:lnTo>
                    <a:pt x="365362" y="330867"/>
                  </a:lnTo>
                  <a:lnTo>
                    <a:pt x="364043" y="331158"/>
                  </a:lnTo>
                  <a:lnTo>
                    <a:pt x="477442" y="267943"/>
                  </a:lnTo>
                  <a:lnTo>
                    <a:pt x="495187" y="292794"/>
                  </a:lnTo>
                  <a:lnTo>
                    <a:pt x="501429" y="301905"/>
                  </a:lnTo>
                  <a:lnTo>
                    <a:pt x="505453" y="308360"/>
                  </a:lnTo>
                  <a:lnTo>
                    <a:pt x="512868" y="321824"/>
                  </a:lnTo>
                  <a:lnTo>
                    <a:pt x="515394" y="327056"/>
                  </a:lnTo>
                  <a:lnTo>
                    <a:pt x="515460" y="327193"/>
                  </a:lnTo>
                  <a:lnTo>
                    <a:pt x="529169" y="351254"/>
                  </a:lnTo>
                  <a:lnTo>
                    <a:pt x="527099" y="354128"/>
                  </a:lnTo>
                  <a:close/>
                </a:path>
              </a:pathLst>
            </a:custGeom>
            <a:solidFill>
              <a:srgbClr val="FFCB2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4200524" cy="634364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67957" y="3630201"/>
              <a:ext cx="5037496" cy="3966461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2021574" y="6305663"/>
              <a:ext cx="2346960" cy="1395095"/>
            </a:xfrm>
            <a:custGeom>
              <a:avLst/>
              <a:gdLst/>
              <a:ahLst/>
              <a:cxnLst/>
              <a:rect l="l" t="t" r="r" b="b"/>
              <a:pathLst>
                <a:path w="2346960" h="1395095">
                  <a:moveTo>
                    <a:pt x="2035076" y="1394500"/>
                  </a:moveTo>
                  <a:lnTo>
                    <a:pt x="112587" y="467864"/>
                  </a:lnTo>
                  <a:lnTo>
                    <a:pt x="164178" y="286602"/>
                  </a:lnTo>
                  <a:lnTo>
                    <a:pt x="0" y="188028"/>
                  </a:lnTo>
                  <a:lnTo>
                    <a:pt x="208026" y="0"/>
                  </a:lnTo>
                  <a:lnTo>
                    <a:pt x="2346711" y="989514"/>
                  </a:lnTo>
                  <a:lnTo>
                    <a:pt x="2331347" y="1242454"/>
                  </a:lnTo>
                  <a:lnTo>
                    <a:pt x="2157980" y="1209083"/>
                  </a:lnTo>
                  <a:lnTo>
                    <a:pt x="2035076" y="1394500"/>
                  </a:lnTo>
                  <a:close/>
                </a:path>
              </a:pathLst>
            </a:custGeom>
            <a:solidFill>
              <a:srgbClr val="E3E9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916900" y="5853850"/>
              <a:ext cx="1220470" cy="1482090"/>
            </a:xfrm>
            <a:custGeom>
              <a:avLst/>
              <a:gdLst/>
              <a:ahLst/>
              <a:cxnLst/>
              <a:rect l="l" t="t" r="r" b="b"/>
              <a:pathLst>
                <a:path w="1220470" h="1482090">
                  <a:moveTo>
                    <a:pt x="159504" y="1481614"/>
                  </a:moveTo>
                  <a:lnTo>
                    <a:pt x="0" y="1407816"/>
                  </a:lnTo>
                  <a:lnTo>
                    <a:pt x="1098522" y="10126"/>
                  </a:lnTo>
                  <a:lnTo>
                    <a:pt x="1127142" y="149"/>
                  </a:lnTo>
                  <a:lnTo>
                    <a:pt x="1156057" y="0"/>
                  </a:lnTo>
                  <a:lnTo>
                    <a:pt x="1182543" y="9023"/>
                  </a:lnTo>
                  <a:lnTo>
                    <a:pt x="1203877" y="26566"/>
                  </a:lnTo>
                  <a:lnTo>
                    <a:pt x="1214960" y="45448"/>
                  </a:lnTo>
                  <a:lnTo>
                    <a:pt x="1220399" y="66717"/>
                  </a:lnTo>
                  <a:lnTo>
                    <a:pt x="1219853" y="89153"/>
                  </a:lnTo>
                  <a:lnTo>
                    <a:pt x="1212976" y="111537"/>
                  </a:lnTo>
                  <a:lnTo>
                    <a:pt x="159504" y="1481614"/>
                  </a:lnTo>
                  <a:close/>
                </a:path>
              </a:pathLst>
            </a:custGeom>
            <a:solidFill>
              <a:srgbClr val="469D7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488751" y="6695121"/>
              <a:ext cx="2618740" cy="2821940"/>
            </a:xfrm>
            <a:custGeom>
              <a:avLst/>
              <a:gdLst/>
              <a:ahLst/>
              <a:cxnLst/>
              <a:rect l="l" t="t" r="r" b="b"/>
              <a:pathLst>
                <a:path w="2618740" h="2821940">
                  <a:moveTo>
                    <a:pt x="628387" y="2670532"/>
                  </a:moveTo>
                  <a:lnTo>
                    <a:pt x="566112" y="2638975"/>
                  </a:lnTo>
                  <a:lnTo>
                    <a:pt x="509026" y="2606857"/>
                  </a:lnTo>
                  <a:lnTo>
                    <a:pt x="455120" y="2573470"/>
                  </a:lnTo>
                  <a:lnTo>
                    <a:pt x="404333" y="2539075"/>
                  </a:lnTo>
                  <a:lnTo>
                    <a:pt x="356603" y="2503932"/>
                  </a:lnTo>
                  <a:lnTo>
                    <a:pt x="311869" y="2468301"/>
                  </a:lnTo>
                  <a:lnTo>
                    <a:pt x="270070" y="2432443"/>
                  </a:lnTo>
                  <a:lnTo>
                    <a:pt x="231144" y="2396618"/>
                  </a:lnTo>
                  <a:lnTo>
                    <a:pt x="195031" y="2361085"/>
                  </a:lnTo>
                  <a:lnTo>
                    <a:pt x="161668" y="2326107"/>
                  </a:lnTo>
                  <a:lnTo>
                    <a:pt x="130995" y="2291942"/>
                  </a:lnTo>
                  <a:lnTo>
                    <a:pt x="102950" y="2258851"/>
                  </a:lnTo>
                  <a:lnTo>
                    <a:pt x="77471" y="2227094"/>
                  </a:lnTo>
                  <a:lnTo>
                    <a:pt x="33970" y="2168625"/>
                  </a:lnTo>
                  <a:lnTo>
                    <a:pt x="0" y="2118616"/>
                  </a:lnTo>
                  <a:lnTo>
                    <a:pt x="227593" y="1400728"/>
                  </a:lnTo>
                  <a:lnTo>
                    <a:pt x="436723" y="727336"/>
                  </a:lnTo>
                  <a:lnTo>
                    <a:pt x="627684" y="99278"/>
                  </a:lnTo>
                  <a:lnTo>
                    <a:pt x="657481" y="0"/>
                  </a:lnTo>
                  <a:lnTo>
                    <a:pt x="673816" y="11671"/>
                  </a:lnTo>
                  <a:lnTo>
                    <a:pt x="717221" y="40587"/>
                  </a:lnTo>
                  <a:lnTo>
                    <a:pt x="779004" y="74195"/>
                  </a:lnTo>
                  <a:lnTo>
                    <a:pt x="833903" y="97778"/>
                  </a:lnTo>
                  <a:lnTo>
                    <a:pt x="863997" y="111702"/>
                  </a:lnTo>
                  <a:lnTo>
                    <a:pt x="893449" y="128104"/>
                  </a:lnTo>
                  <a:lnTo>
                    <a:pt x="916272" y="144771"/>
                  </a:lnTo>
                  <a:lnTo>
                    <a:pt x="946433" y="168468"/>
                  </a:lnTo>
                  <a:lnTo>
                    <a:pt x="997899" y="205958"/>
                  </a:lnTo>
                  <a:lnTo>
                    <a:pt x="1049533" y="241230"/>
                  </a:lnTo>
                  <a:lnTo>
                    <a:pt x="1091750" y="267754"/>
                  </a:lnTo>
                  <a:lnTo>
                    <a:pt x="1128701" y="286693"/>
                  </a:lnTo>
                  <a:lnTo>
                    <a:pt x="1193629" y="304897"/>
                  </a:lnTo>
                  <a:lnTo>
                    <a:pt x="1215223" y="306509"/>
                  </a:lnTo>
                  <a:lnTo>
                    <a:pt x="1237814" y="308582"/>
                  </a:lnTo>
                  <a:lnTo>
                    <a:pt x="1297354" y="324041"/>
                  </a:lnTo>
                  <a:lnTo>
                    <a:pt x="1358283" y="352686"/>
                  </a:lnTo>
                  <a:lnTo>
                    <a:pt x="1402814" y="377150"/>
                  </a:lnTo>
                  <a:lnTo>
                    <a:pt x="1492826" y="427680"/>
                  </a:lnTo>
                  <a:lnTo>
                    <a:pt x="1542477" y="455902"/>
                  </a:lnTo>
                  <a:lnTo>
                    <a:pt x="1570603" y="471136"/>
                  </a:lnTo>
                  <a:lnTo>
                    <a:pt x="1596039" y="482703"/>
                  </a:lnTo>
                  <a:lnTo>
                    <a:pt x="1631301" y="495812"/>
                  </a:lnTo>
                  <a:lnTo>
                    <a:pt x="1688292" y="513347"/>
                  </a:lnTo>
                  <a:lnTo>
                    <a:pt x="1735115" y="530897"/>
                  </a:lnTo>
                  <a:lnTo>
                    <a:pt x="1789538" y="553655"/>
                  </a:lnTo>
                  <a:lnTo>
                    <a:pt x="1826823" y="571057"/>
                  </a:lnTo>
                  <a:lnTo>
                    <a:pt x="1868035" y="592396"/>
                  </a:lnTo>
                  <a:lnTo>
                    <a:pt x="1919982" y="623068"/>
                  </a:lnTo>
                  <a:lnTo>
                    <a:pt x="1954988" y="648173"/>
                  </a:lnTo>
                  <a:lnTo>
                    <a:pt x="1986639" y="672029"/>
                  </a:lnTo>
                  <a:lnTo>
                    <a:pt x="2028520" y="698952"/>
                  </a:lnTo>
                  <a:lnTo>
                    <a:pt x="2094658" y="730845"/>
                  </a:lnTo>
                  <a:lnTo>
                    <a:pt x="2136210" y="746452"/>
                  </a:lnTo>
                  <a:lnTo>
                    <a:pt x="2186369" y="763715"/>
                  </a:lnTo>
                  <a:lnTo>
                    <a:pt x="2247348" y="784046"/>
                  </a:lnTo>
                  <a:lnTo>
                    <a:pt x="2307964" y="803150"/>
                  </a:lnTo>
                  <a:lnTo>
                    <a:pt x="2390975" y="827705"/>
                  </a:lnTo>
                  <a:lnTo>
                    <a:pt x="2428161" y="839690"/>
                  </a:lnTo>
                  <a:lnTo>
                    <a:pt x="2472331" y="855836"/>
                  </a:lnTo>
                  <a:lnTo>
                    <a:pt x="2517164" y="874308"/>
                  </a:lnTo>
                  <a:lnTo>
                    <a:pt x="2556828" y="892508"/>
                  </a:lnTo>
                  <a:lnTo>
                    <a:pt x="2618543" y="923485"/>
                  </a:lnTo>
                  <a:lnTo>
                    <a:pt x="1436518" y="2815560"/>
                  </a:lnTo>
                  <a:lnTo>
                    <a:pt x="1411045" y="2817557"/>
                  </a:lnTo>
                  <a:lnTo>
                    <a:pt x="1381826" y="2819334"/>
                  </a:lnTo>
                  <a:lnTo>
                    <a:pt x="1349058" y="2820672"/>
                  </a:lnTo>
                  <a:lnTo>
                    <a:pt x="1312938" y="2821352"/>
                  </a:lnTo>
                  <a:lnTo>
                    <a:pt x="1273665" y="2821154"/>
                  </a:lnTo>
                  <a:lnTo>
                    <a:pt x="1231436" y="2819860"/>
                  </a:lnTo>
                  <a:lnTo>
                    <a:pt x="1186449" y="2817250"/>
                  </a:lnTo>
                  <a:lnTo>
                    <a:pt x="1138902" y="2813104"/>
                  </a:lnTo>
                  <a:lnTo>
                    <a:pt x="1088992" y="2807204"/>
                  </a:lnTo>
                  <a:lnTo>
                    <a:pt x="1036917" y="2799331"/>
                  </a:lnTo>
                  <a:lnTo>
                    <a:pt x="982875" y="2789264"/>
                  </a:lnTo>
                  <a:lnTo>
                    <a:pt x="927064" y="2776785"/>
                  </a:lnTo>
                  <a:lnTo>
                    <a:pt x="869681" y="2761674"/>
                  </a:lnTo>
                  <a:lnTo>
                    <a:pt x="810924" y="2743713"/>
                  </a:lnTo>
                  <a:lnTo>
                    <a:pt x="750991" y="2722682"/>
                  </a:lnTo>
                  <a:lnTo>
                    <a:pt x="690080" y="2698361"/>
                  </a:lnTo>
                  <a:lnTo>
                    <a:pt x="628387" y="2670532"/>
                  </a:lnTo>
                  <a:close/>
                </a:path>
              </a:pathLst>
            </a:custGeom>
            <a:solidFill>
              <a:srgbClr val="B48C6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747012" y="7091361"/>
              <a:ext cx="2132330" cy="2185035"/>
            </a:xfrm>
            <a:custGeom>
              <a:avLst/>
              <a:gdLst/>
              <a:ahLst/>
              <a:cxnLst/>
              <a:rect l="l" t="t" r="r" b="b"/>
              <a:pathLst>
                <a:path w="2132329" h="2185034">
                  <a:moveTo>
                    <a:pt x="471944" y="1288161"/>
                  </a:moveTo>
                  <a:lnTo>
                    <a:pt x="202907" y="1102309"/>
                  </a:lnTo>
                  <a:lnTo>
                    <a:pt x="0" y="1373466"/>
                  </a:lnTo>
                  <a:lnTo>
                    <a:pt x="287858" y="1553489"/>
                  </a:lnTo>
                  <a:lnTo>
                    <a:pt x="471944" y="1288161"/>
                  </a:lnTo>
                  <a:close/>
                </a:path>
                <a:path w="2132329" h="2185034">
                  <a:moveTo>
                    <a:pt x="912164" y="99529"/>
                  </a:moveTo>
                  <a:lnTo>
                    <a:pt x="522503" y="0"/>
                  </a:lnTo>
                  <a:lnTo>
                    <a:pt x="404291" y="429869"/>
                  </a:lnTo>
                  <a:lnTo>
                    <a:pt x="807250" y="535546"/>
                  </a:lnTo>
                  <a:lnTo>
                    <a:pt x="912164" y="99529"/>
                  </a:lnTo>
                  <a:close/>
                </a:path>
                <a:path w="2132329" h="2185034">
                  <a:moveTo>
                    <a:pt x="1057033" y="1112532"/>
                  </a:moveTo>
                  <a:lnTo>
                    <a:pt x="654342" y="1102372"/>
                  </a:lnTo>
                  <a:lnTo>
                    <a:pt x="643915" y="1505305"/>
                  </a:lnTo>
                  <a:lnTo>
                    <a:pt x="1046607" y="1515465"/>
                  </a:lnTo>
                  <a:lnTo>
                    <a:pt x="1057033" y="1112532"/>
                  </a:lnTo>
                  <a:close/>
                </a:path>
                <a:path w="2132329" h="2185034">
                  <a:moveTo>
                    <a:pt x="1368552" y="1858060"/>
                  </a:moveTo>
                  <a:lnTo>
                    <a:pt x="1036027" y="1631530"/>
                  </a:lnTo>
                  <a:lnTo>
                    <a:pt x="808786" y="1965718"/>
                  </a:lnTo>
                  <a:lnTo>
                    <a:pt x="1131900" y="2184666"/>
                  </a:lnTo>
                  <a:lnTo>
                    <a:pt x="1368552" y="1858060"/>
                  </a:lnTo>
                  <a:close/>
                </a:path>
                <a:path w="2132329" h="2185034">
                  <a:moveTo>
                    <a:pt x="1602041" y="879055"/>
                  </a:moveTo>
                  <a:lnTo>
                    <a:pt x="1598688" y="460781"/>
                  </a:lnTo>
                  <a:lnTo>
                    <a:pt x="1198283" y="440270"/>
                  </a:lnTo>
                  <a:lnTo>
                    <a:pt x="1171041" y="865390"/>
                  </a:lnTo>
                  <a:lnTo>
                    <a:pt x="1602041" y="879055"/>
                  </a:lnTo>
                  <a:close/>
                </a:path>
                <a:path w="2132329" h="2185034">
                  <a:moveTo>
                    <a:pt x="2132076" y="567042"/>
                  </a:moveTo>
                  <a:lnTo>
                    <a:pt x="1814398" y="420052"/>
                  </a:lnTo>
                  <a:lnTo>
                    <a:pt x="1653476" y="736485"/>
                  </a:lnTo>
                  <a:lnTo>
                    <a:pt x="1976348" y="903630"/>
                  </a:lnTo>
                  <a:lnTo>
                    <a:pt x="2132076" y="567042"/>
                  </a:lnTo>
                  <a:close/>
                </a:path>
              </a:pathLst>
            </a:custGeom>
            <a:solidFill>
              <a:srgbClr val="BEA3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492320" y="6305663"/>
              <a:ext cx="2884170" cy="3205480"/>
            </a:xfrm>
            <a:custGeom>
              <a:avLst/>
              <a:gdLst/>
              <a:ahLst/>
              <a:cxnLst/>
              <a:rect l="l" t="t" r="r" b="b"/>
              <a:pathLst>
                <a:path w="2884170" h="3205479">
                  <a:moveTo>
                    <a:pt x="693433" y="286602"/>
                  </a:moveTo>
                  <a:lnTo>
                    <a:pt x="678345" y="335133"/>
                  </a:lnTo>
                  <a:lnTo>
                    <a:pt x="663260" y="383661"/>
                  </a:lnTo>
                  <a:lnTo>
                    <a:pt x="648176" y="432185"/>
                  </a:lnTo>
                  <a:lnTo>
                    <a:pt x="633094" y="480707"/>
                  </a:lnTo>
                  <a:lnTo>
                    <a:pt x="618013" y="529225"/>
                  </a:lnTo>
                  <a:lnTo>
                    <a:pt x="602933" y="577739"/>
                  </a:lnTo>
                  <a:lnTo>
                    <a:pt x="587855" y="626252"/>
                  </a:lnTo>
                  <a:lnTo>
                    <a:pt x="572778" y="674761"/>
                  </a:lnTo>
                  <a:lnTo>
                    <a:pt x="557702" y="723268"/>
                  </a:lnTo>
                  <a:lnTo>
                    <a:pt x="542627" y="771773"/>
                  </a:lnTo>
                  <a:lnTo>
                    <a:pt x="527553" y="820276"/>
                  </a:lnTo>
                  <a:lnTo>
                    <a:pt x="512480" y="868777"/>
                  </a:lnTo>
                  <a:lnTo>
                    <a:pt x="497408" y="917276"/>
                  </a:lnTo>
                  <a:lnTo>
                    <a:pt x="482337" y="965773"/>
                  </a:lnTo>
                  <a:lnTo>
                    <a:pt x="467266" y="1014269"/>
                  </a:lnTo>
                  <a:lnTo>
                    <a:pt x="452196" y="1062763"/>
                  </a:lnTo>
                  <a:lnTo>
                    <a:pt x="437126" y="1111256"/>
                  </a:lnTo>
                  <a:lnTo>
                    <a:pt x="422057" y="1159749"/>
                  </a:lnTo>
                  <a:lnTo>
                    <a:pt x="406989" y="1208240"/>
                  </a:lnTo>
                  <a:lnTo>
                    <a:pt x="391920" y="1256731"/>
                  </a:lnTo>
                  <a:lnTo>
                    <a:pt x="376852" y="1305222"/>
                  </a:lnTo>
                  <a:lnTo>
                    <a:pt x="361784" y="1353712"/>
                  </a:lnTo>
                  <a:lnTo>
                    <a:pt x="346716" y="1402202"/>
                  </a:lnTo>
                  <a:lnTo>
                    <a:pt x="331648" y="1450692"/>
                  </a:lnTo>
                  <a:lnTo>
                    <a:pt x="316580" y="1499182"/>
                  </a:lnTo>
                  <a:lnTo>
                    <a:pt x="301512" y="1547672"/>
                  </a:lnTo>
                  <a:lnTo>
                    <a:pt x="286444" y="1596163"/>
                  </a:lnTo>
                  <a:lnTo>
                    <a:pt x="271375" y="1644654"/>
                  </a:lnTo>
                  <a:lnTo>
                    <a:pt x="256306" y="1693147"/>
                  </a:lnTo>
                  <a:lnTo>
                    <a:pt x="241236" y="1741640"/>
                  </a:lnTo>
                  <a:lnTo>
                    <a:pt x="226166" y="1790135"/>
                  </a:lnTo>
                  <a:lnTo>
                    <a:pt x="211095" y="1838630"/>
                  </a:lnTo>
                  <a:lnTo>
                    <a:pt x="196024" y="1887128"/>
                  </a:lnTo>
                  <a:lnTo>
                    <a:pt x="180952" y="1935627"/>
                  </a:lnTo>
                  <a:lnTo>
                    <a:pt x="165879" y="1984127"/>
                  </a:lnTo>
                  <a:lnTo>
                    <a:pt x="150805" y="2032630"/>
                  </a:lnTo>
                  <a:lnTo>
                    <a:pt x="135730" y="2081135"/>
                  </a:lnTo>
                  <a:lnTo>
                    <a:pt x="120654" y="2129642"/>
                  </a:lnTo>
                  <a:lnTo>
                    <a:pt x="105577" y="2178152"/>
                  </a:lnTo>
                  <a:lnTo>
                    <a:pt x="90499" y="2226664"/>
                  </a:lnTo>
                  <a:lnTo>
                    <a:pt x="75419" y="2275179"/>
                  </a:lnTo>
                  <a:lnTo>
                    <a:pt x="60338" y="2323697"/>
                  </a:lnTo>
                  <a:lnTo>
                    <a:pt x="45256" y="2372218"/>
                  </a:lnTo>
                  <a:lnTo>
                    <a:pt x="30172" y="2420742"/>
                  </a:lnTo>
                  <a:lnTo>
                    <a:pt x="15087" y="2469270"/>
                  </a:lnTo>
                  <a:lnTo>
                    <a:pt x="0" y="2517801"/>
                  </a:lnTo>
                  <a:lnTo>
                    <a:pt x="14964" y="2540812"/>
                  </a:lnTo>
                  <a:lnTo>
                    <a:pt x="52863" y="2595130"/>
                  </a:lnTo>
                  <a:lnTo>
                    <a:pt x="75931" y="2625794"/>
                  </a:lnTo>
                  <a:lnTo>
                    <a:pt x="101832" y="2658365"/>
                  </a:lnTo>
                  <a:lnTo>
                    <a:pt x="130633" y="2692522"/>
                  </a:lnTo>
                  <a:lnTo>
                    <a:pt x="162400" y="2727941"/>
                  </a:lnTo>
                  <a:lnTo>
                    <a:pt x="197200" y="2764303"/>
                  </a:lnTo>
                  <a:lnTo>
                    <a:pt x="235097" y="2801284"/>
                  </a:lnTo>
                  <a:lnTo>
                    <a:pt x="276159" y="2838563"/>
                  </a:lnTo>
                  <a:lnTo>
                    <a:pt x="320452" y="2875817"/>
                  </a:lnTo>
                  <a:lnTo>
                    <a:pt x="368042" y="2912726"/>
                  </a:lnTo>
                  <a:lnTo>
                    <a:pt x="418996" y="2948966"/>
                  </a:lnTo>
                  <a:lnTo>
                    <a:pt x="473378" y="2984217"/>
                  </a:lnTo>
                  <a:lnTo>
                    <a:pt x="531256" y="3018156"/>
                  </a:lnTo>
                  <a:lnTo>
                    <a:pt x="592696" y="3050461"/>
                  </a:lnTo>
                  <a:lnTo>
                    <a:pt x="656941" y="3080546"/>
                  </a:lnTo>
                  <a:lnTo>
                    <a:pt x="720381" y="3106657"/>
                  </a:lnTo>
                  <a:lnTo>
                    <a:pt x="782802" y="3129050"/>
                  </a:lnTo>
                  <a:lnTo>
                    <a:pt x="843989" y="3147980"/>
                  </a:lnTo>
                  <a:lnTo>
                    <a:pt x="903727" y="3163703"/>
                  </a:lnTo>
                  <a:lnTo>
                    <a:pt x="961802" y="3176474"/>
                  </a:lnTo>
                  <a:lnTo>
                    <a:pt x="1017998" y="3186550"/>
                  </a:lnTo>
                  <a:lnTo>
                    <a:pt x="1072101" y="3194186"/>
                  </a:lnTo>
                  <a:lnTo>
                    <a:pt x="1123896" y="3199638"/>
                  </a:lnTo>
                  <a:lnTo>
                    <a:pt x="1173168" y="3203161"/>
                  </a:lnTo>
                  <a:lnTo>
                    <a:pt x="1219703" y="3205011"/>
                  </a:lnTo>
                  <a:lnTo>
                    <a:pt x="1263284" y="3205443"/>
                  </a:lnTo>
                  <a:lnTo>
                    <a:pt x="1303698" y="3204714"/>
                  </a:lnTo>
                  <a:lnTo>
                    <a:pt x="1374164" y="3200792"/>
                  </a:lnTo>
                  <a:lnTo>
                    <a:pt x="1429381" y="3195292"/>
                  </a:lnTo>
                  <a:lnTo>
                    <a:pt x="1456726" y="3152113"/>
                  </a:lnTo>
                  <a:lnTo>
                    <a:pt x="1484070" y="3108935"/>
                  </a:lnTo>
                  <a:lnTo>
                    <a:pt x="1511415" y="3065756"/>
                  </a:lnTo>
                  <a:lnTo>
                    <a:pt x="1538760" y="3022578"/>
                  </a:lnTo>
                  <a:lnTo>
                    <a:pt x="1566104" y="2979399"/>
                  </a:lnTo>
                  <a:lnTo>
                    <a:pt x="1593449" y="2936221"/>
                  </a:lnTo>
                  <a:lnTo>
                    <a:pt x="1620794" y="2893042"/>
                  </a:lnTo>
                  <a:lnTo>
                    <a:pt x="1648138" y="2849864"/>
                  </a:lnTo>
                  <a:lnTo>
                    <a:pt x="1675483" y="2806685"/>
                  </a:lnTo>
                  <a:lnTo>
                    <a:pt x="1702827" y="2763507"/>
                  </a:lnTo>
                  <a:lnTo>
                    <a:pt x="1730172" y="2720329"/>
                  </a:lnTo>
                  <a:lnTo>
                    <a:pt x="1757517" y="2677150"/>
                  </a:lnTo>
                  <a:lnTo>
                    <a:pt x="1784861" y="2633972"/>
                  </a:lnTo>
                  <a:lnTo>
                    <a:pt x="1812206" y="2590793"/>
                  </a:lnTo>
                  <a:lnTo>
                    <a:pt x="1839551" y="2547615"/>
                  </a:lnTo>
                  <a:lnTo>
                    <a:pt x="1866895" y="2504436"/>
                  </a:lnTo>
                  <a:lnTo>
                    <a:pt x="1894240" y="2461258"/>
                  </a:lnTo>
                  <a:lnTo>
                    <a:pt x="1921585" y="2418079"/>
                  </a:lnTo>
                  <a:lnTo>
                    <a:pt x="1948929" y="2374901"/>
                  </a:lnTo>
                  <a:lnTo>
                    <a:pt x="1976274" y="2331723"/>
                  </a:lnTo>
                  <a:lnTo>
                    <a:pt x="2003618" y="2288544"/>
                  </a:lnTo>
                  <a:lnTo>
                    <a:pt x="2030963" y="2245366"/>
                  </a:lnTo>
                  <a:lnTo>
                    <a:pt x="2058308" y="2202187"/>
                  </a:lnTo>
                  <a:lnTo>
                    <a:pt x="2085652" y="2159009"/>
                  </a:lnTo>
                  <a:lnTo>
                    <a:pt x="2112997" y="2115830"/>
                  </a:lnTo>
                  <a:lnTo>
                    <a:pt x="2140342" y="2072652"/>
                  </a:lnTo>
                  <a:lnTo>
                    <a:pt x="2167686" y="2029473"/>
                  </a:lnTo>
                  <a:lnTo>
                    <a:pt x="2195031" y="1986295"/>
                  </a:lnTo>
                  <a:lnTo>
                    <a:pt x="2222375" y="1943116"/>
                  </a:lnTo>
                  <a:lnTo>
                    <a:pt x="2249720" y="1899938"/>
                  </a:lnTo>
                  <a:lnTo>
                    <a:pt x="2277065" y="1856760"/>
                  </a:lnTo>
                  <a:lnTo>
                    <a:pt x="2304409" y="1813581"/>
                  </a:lnTo>
                  <a:lnTo>
                    <a:pt x="2331754" y="1770403"/>
                  </a:lnTo>
                  <a:lnTo>
                    <a:pt x="2359099" y="1727224"/>
                  </a:lnTo>
                  <a:lnTo>
                    <a:pt x="2386443" y="1684046"/>
                  </a:lnTo>
                  <a:lnTo>
                    <a:pt x="2413788" y="1640867"/>
                  </a:lnTo>
                  <a:lnTo>
                    <a:pt x="2441132" y="1597689"/>
                  </a:lnTo>
                  <a:lnTo>
                    <a:pt x="2468477" y="1554510"/>
                  </a:lnTo>
                  <a:lnTo>
                    <a:pt x="2495822" y="1511332"/>
                  </a:lnTo>
                  <a:lnTo>
                    <a:pt x="2523166" y="1468154"/>
                  </a:lnTo>
                  <a:lnTo>
                    <a:pt x="2550511" y="1424975"/>
                  </a:lnTo>
                  <a:lnTo>
                    <a:pt x="2577856" y="1381797"/>
                  </a:lnTo>
                  <a:lnTo>
                    <a:pt x="2605200" y="1338618"/>
                  </a:lnTo>
                  <a:lnTo>
                    <a:pt x="2632545" y="1295440"/>
                  </a:lnTo>
                  <a:lnTo>
                    <a:pt x="2659890" y="1252261"/>
                  </a:lnTo>
                  <a:lnTo>
                    <a:pt x="2687234" y="1209083"/>
                  </a:lnTo>
                  <a:lnTo>
                    <a:pt x="2859049" y="1256273"/>
                  </a:lnTo>
                  <a:lnTo>
                    <a:pt x="2870504" y="1179197"/>
                  </a:lnTo>
                  <a:lnTo>
                    <a:pt x="2883940" y="993204"/>
                  </a:lnTo>
                  <a:lnTo>
                    <a:pt x="737280" y="0"/>
                  </a:lnTo>
                  <a:lnTo>
                    <a:pt x="584153" y="139129"/>
                  </a:lnTo>
                  <a:lnTo>
                    <a:pt x="529254" y="188028"/>
                  </a:lnTo>
                  <a:lnTo>
                    <a:pt x="693433" y="286602"/>
                  </a:lnTo>
                </a:path>
              </a:pathLst>
            </a:custGeom>
            <a:ln w="439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719360" y="8088601"/>
              <a:ext cx="1641475" cy="743585"/>
            </a:xfrm>
            <a:custGeom>
              <a:avLst/>
              <a:gdLst/>
              <a:ahLst/>
              <a:cxnLst/>
              <a:rect l="l" t="t" r="r" b="b"/>
              <a:pathLst>
                <a:path w="1641475" h="743584">
                  <a:moveTo>
                    <a:pt x="0" y="0"/>
                  </a:moveTo>
                  <a:lnTo>
                    <a:pt x="28030" y="27437"/>
                  </a:lnTo>
                  <a:lnTo>
                    <a:pt x="57336" y="54755"/>
                  </a:lnTo>
                  <a:lnTo>
                    <a:pt x="88014" y="81992"/>
                  </a:lnTo>
                  <a:lnTo>
                    <a:pt x="120161" y="109186"/>
                  </a:lnTo>
                  <a:lnTo>
                    <a:pt x="153871" y="136376"/>
                  </a:lnTo>
                  <a:lnTo>
                    <a:pt x="189243" y="163600"/>
                  </a:lnTo>
                  <a:lnTo>
                    <a:pt x="226373" y="190899"/>
                  </a:lnTo>
                  <a:lnTo>
                    <a:pt x="265356" y="218309"/>
                  </a:lnTo>
                  <a:lnTo>
                    <a:pt x="306290" y="245870"/>
                  </a:lnTo>
                  <a:lnTo>
                    <a:pt x="349270" y="273620"/>
                  </a:lnTo>
                  <a:lnTo>
                    <a:pt x="394393" y="301599"/>
                  </a:lnTo>
                  <a:lnTo>
                    <a:pt x="441756" y="329845"/>
                  </a:lnTo>
                  <a:lnTo>
                    <a:pt x="491455" y="358396"/>
                  </a:lnTo>
                  <a:lnTo>
                    <a:pt x="543586" y="387291"/>
                  </a:lnTo>
                  <a:lnTo>
                    <a:pt x="598246" y="416569"/>
                  </a:lnTo>
                  <a:lnTo>
                    <a:pt x="655530" y="446269"/>
                  </a:lnTo>
                  <a:lnTo>
                    <a:pt x="715537" y="476429"/>
                  </a:lnTo>
                  <a:lnTo>
                    <a:pt x="779916" y="507477"/>
                  </a:lnTo>
                  <a:lnTo>
                    <a:pt x="842032" y="535968"/>
                  </a:lnTo>
                  <a:lnTo>
                    <a:pt x="901975" y="562020"/>
                  </a:lnTo>
                  <a:lnTo>
                    <a:pt x="959839" y="585750"/>
                  </a:lnTo>
                  <a:lnTo>
                    <a:pt x="1015716" y="607277"/>
                  </a:lnTo>
                  <a:lnTo>
                    <a:pt x="1069698" y="626718"/>
                  </a:lnTo>
                  <a:lnTo>
                    <a:pt x="1121877" y="644190"/>
                  </a:lnTo>
                  <a:lnTo>
                    <a:pt x="1172346" y="659811"/>
                  </a:lnTo>
                  <a:lnTo>
                    <a:pt x="1221198" y="673699"/>
                  </a:lnTo>
                  <a:lnTo>
                    <a:pt x="1268525" y="685971"/>
                  </a:lnTo>
                  <a:lnTo>
                    <a:pt x="1314419" y="696746"/>
                  </a:lnTo>
                  <a:lnTo>
                    <a:pt x="1358972" y="706140"/>
                  </a:lnTo>
                  <a:lnTo>
                    <a:pt x="1402277" y="714271"/>
                  </a:lnTo>
                  <a:lnTo>
                    <a:pt x="1444427" y="721258"/>
                  </a:lnTo>
                  <a:lnTo>
                    <a:pt x="1485513" y="727216"/>
                  </a:lnTo>
                  <a:lnTo>
                    <a:pt x="1525628" y="732265"/>
                  </a:lnTo>
                  <a:lnTo>
                    <a:pt x="1564865" y="736522"/>
                  </a:lnTo>
                  <a:lnTo>
                    <a:pt x="1603315" y="740104"/>
                  </a:lnTo>
                  <a:lnTo>
                    <a:pt x="1641072" y="743129"/>
                  </a:lnTo>
                </a:path>
              </a:pathLst>
            </a:custGeom>
            <a:ln w="293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515961" y="8737490"/>
              <a:ext cx="1474470" cy="675005"/>
            </a:xfrm>
            <a:custGeom>
              <a:avLst/>
              <a:gdLst/>
              <a:ahLst/>
              <a:cxnLst/>
              <a:rect l="l" t="t" r="r" b="b"/>
              <a:pathLst>
                <a:path w="1474470" h="675004">
                  <a:moveTo>
                    <a:pt x="0" y="0"/>
                  </a:moveTo>
                  <a:lnTo>
                    <a:pt x="36364" y="51980"/>
                  </a:lnTo>
                  <a:lnTo>
                    <a:pt x="80682" y="109004"/>
                  </a:lnTo>
                  <a:lnTo>
                    <a:pt x="106334" y="139123"/>
                  </a:lnTo>
                  <a:lnTo>
                    <a:pt x="134587" y="170160"/>
                  </a:lnTo>
                  <a:lnTo>
                    <a:pt x="165644" y="202004"/>
                  </a:lnTo>
                  <a:lnTo>
                    <a:pt x="199709" y="234538"/>
                  </a:lnTo>
                  <a:lnTo>
                    <a:pt x="236986" y="267651"/>
                  </a:lnTo>
                  <a:lnTo>
                    <a:pt x="277680" y="301227"/>
                  </a:lnTo>
                  <a:lnTo>
                    <a:pt x="321994" y="335153"/>
                  </a:lnTo>
                  <a:lnTo>
                    <a:pt x="370133" y="369316"/>
                  </a:lnTo>
                  <a:lnTo>
                    <a:pt x="422299" y="403601"/>
                  </a:lnTo>
                  <a:lnTo>
                    <a:pt x="478698" y="437894"/>
                  </a:lnTo>
                  <a:lnTo>
                    <a:pt x="539533" y="472082"/>
                  </a:lnTo>
                  <a:lnTo>
                    <a:pt x="605007" y="506051"/>
                  </a:lnTo>
                  <a:lnTo>
                    <a:pt x="678977" y="540965"/>
                  </a:lnTo>
                  <a:lnTo>
                    <a:pt x="749488" y="571002"/>
                  </a:lnTo>
                  <a:lnTo>
                    <a:pt x="816622" y="596481"/>
                  </a:lnTo>
                  <a:lnTo>
                    <a:pt x="880461" y="617725"/>
                  </a:lnTo>
                  <a:lnTo>
                    <a:pt x="941087" y="635053"/>
                  </a:lnTo>
                  <a:lnTo>
                    <a:pt x="998585" y="648785"/>
                  </a:lnTo>
                  <a:lnTo>
                    <a:pt x="1053034" y="659244"/>
                  </a:lnTo>
                  <a:lnTo>
                    <a:pt x="1104519" y="666749"/>
                  </a:lnTo>
                  <a:lnTo>
                    <a:pt x="1153122" y="671620"/>
                  </a:lnTo>
                  <a:lnTo>
                    <a:pt x="1198924" y="674179"/>
                  </a:lnTo>
                  <a:lnTo>
                    <a:pt x="1242009" y="674746"/>
                  </a:lnTo>
                  <a:lnTo>
                    <a:pt x="1282458" y="673642"/>
                  </a:lnTo>
                  <a:lnTo>
                    <a:pt x="1355781" y="667703"/>
                  </a:lnTo>
                  <a:lnTo>
                    <a:pt x="1419553" y="658926"/>
                  </a:lnTo>
                  <a:lnTo>
                    <a:pt x="1448062" y="654275"/>
                  </a:lnTo>
                  <a:lnTo>
                    <a:pt x="1474432" y="649877"/>
                  </a:lnTo>
                </a:path>
              </a:pathLst>
            </a:custGeom>
            <a:ln w="439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120005" y="6804127"/>
              <a:ext cx="1928495" cy="924560"/>
            </a:xfrm>
            <a:custGeom>
              <a:avLst/>
              <a:gdLst/>
              <a:ahLst/>
              <a:cxnLst/>
              <a:rect l="l" t="t" r="r" b="b"/>
              <a:pathLst>
                <a:path w="1928495" h="924559">
                  <a:moveTo>
                    <a:pt x="0" y="0"/>
                  </a:moveTo>
                  <a:lnTo>
                    <a:pt x="41065" y="26653"/>
                  </a:lnTo>
                  <a:lnTo>
                    <a:pt x="81725" y="52911"/>
                  </a:lnTo>
                  <a:lnTo>
                    <a:pt x="122100" y="78814"/>
                  </a:lnTo>
                  <a:lnTo>
                    <a:pt x="162308" y="104402"/>
                  </a:lnTo>
                  <a:lnTo>
                    <a:pt x="202468" y="129716"/>
                  </a:lnTo>
                  <a:lnTo>
                    <a:pt x="242700" y="154797"/>
                  </a:lnTo>
                  <a:lnTo>
                    <a:pt x="283123" y="179685"/>
                  </a:lnTo>
                  <a:lnTo>
                    <a:pt x="323855" y="204420"/>
                  </a:lnTo>
                  <a:lnTo>
                    <a:pt x="365017" y="229045"/>
                  </a:lnTo>
                  <a:lnTo>
                    <a:pt x="406728" y="253598"/>
                  </a:lnTo>
                  <a:lnTo>
                    <a:pt x="449106" y="278121"/>
                  </a:lnTo>
                  <a:lnTo>
                    <a:pt x="492271" y="302655"/>
                  </a:lnTo>
                  <a:lnTo>
                    <a:pt x="536341" y="327239"/>
                  </a:lnTo>
                  <a:lnTo>
                    <a:pt x="581437" y="351915"/>
                  </a:lnTo>
                  <a:lnTo>
                    <a:pt x="627678" y="376723"/>
                  </a:lnTo>
                  <a:lnTo>
                    <a:pt x="675181" y="401703"/>
                  </a:lnTo>
                  <a:lnTo>
                    <a:pt x="724068" y="426897"/>
                  </a:lnTo>
                  <a:lnTo>
                    <a:pt x="774456" y="452345"/>
                  </a:lnTo>
                  <a:lnTo>
                    <a:pt x="826466" y="478088"/>
                  </a:lnTo>
                  <a:lnTo>
                    <a:pt x="880215" y="504165"/>
                  </a:lnTo>
                  <a:lnTo>
                    <a:pt x="942254" y="534058"/>
                  </a:lnTo>
                  <a:lnTo>
                    <a:pt x="1001220" y="562251"/>
                  </a:lnTo>
                  <a:lnTo>
                    <a:pt x="1057369" y="588845"/>
                  </a:lnTo>
                  <a:lnTo>
                    <a:pt x="1110955" y="613942"/>
                  </a:lnTo>
                  <a:lnTo>
                    <a:pt x="1162234" y="637642"/>
                  </a:lnTo>
                  <a:lnTo>
                    <a:pt x="1211461" y="660045"/>
                  </a:lnTo>
                  <a:lnTo>
                    <a:pt x="1258891" y="681254"/>
                  </a:lnTo>
                  <a:lnTo>
                    <a:pt x="1304780" y="701367"/>
                  </a:lnTo>
                  <a:lnTo>
                    <a:pt x="1349383" y="720488"/>
                  </a:lnTo>
                  <a:lnTo>
                    <a:pt x="1392955" y="738715"/>
                  </a:lnTo>
                  <a:lnTo>
                    <a:pt x="1435751" y="756150"/>
                  </a:lnTo>
                  <a:lnTo>
                    <a:pt x="1478027" y="772894"/>
                  </a:lnTo>
                  <a:lnTo>
                    <a:pt x="1520038" y="789047"/>
                  </a:lnTo>
                  <a:lnTo>
                    <a:pt x="1562039" y="804711"/>
                  </a:lnTo>
                  <a:lnTo>
                    <a:pt x="1604285" y="819986"/>
                  </a:lnTo>
                  <a:lnTo>
                    <a:pt x="1647032" y="834972"/>
                  </a:lnTo>
                  <a:lnTo>
                    <a:pt x="1690535" y="849772"/>
                  </a:lnTo>
                  <a:lnTo>
                    <a:pt x="1735049" y="864485"/>
                  </a:lnTo>
                  <a:lnTo>
                    <a:pt x="1780830" y="879212"/>
                  </a:lnTo>
                  <a:lnTo>
                    <a:pt x="1828132" y="894055"/>
                  </a:lnTo>
                  <a:lnTo>
                    <a:pt x="1877211" y="909114"/>
                  </a:lnTo>
                  <a:lnTo>
                    <a:pt x="1928322" y="924489"/>
                  </a:lnTo>
                </a:path>
              </a:pathLst>
            </a:custGeom>
            <a:ln w="293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185753" y="6592265"/>
              <a:ext cx="1993900" cy="922655"/>
            </a:xfrm>
            <a:custGeom>
              <a:avLst/>
              <a:gdLst/>
              <a:ahLst/>
              <a:cxnLst/>
              <a:rect l="l" t="t" r="r" b="b"/>
              <a:pathLst>
                <a:path w="1993900" h="922654">
                  <a:moveTo>
                    <a:pt x="0" y="0"/>
                  </a:moveTo>
                  <a:lnTo>
                    <a:pt x="51760" y="28712"/>
                  </a:lnTo>
                  <a:lnTo>
                    <a:pt x="101329" y="55811"/>
                  </a:lnTo>
                  <a:lnTo>
                    <a:pt x="148970" y="81455"/>
                  </a:lnTo>
                  <a:lnTo>
                    <a:pt x="194942" y="105803"/>
                  </a:lnTo>
                  <a:lnTo>
                    <a:pt x="239507" y="129014"/>
                  </a:lnTo>
                  <a:lnTo>
                    <a:pt x="282927" y="151246"/>
                  </a:lnTo>
                  <a:lnTo>
                    <a:pt x="325463" y="172657"/>
                  </a:lnTo>
                  <a:lnTo>
                    <a:pt x="367375" y="193407"/>
                  </a:lnTo>
                  <a:lnTo>
                    <a:pt x="408925" y="213653"/>
                  </a:lnTo>
                  <a:lnTo>
                    <a:pt x="450375" y="233554"/>
                  </a:lnTo>
                  <a:lnTo>
                    <a:pt x="491984" y="253269"/>
                  </a:lnTo>
                  <a:lnTo>
                    <a:pt x="534016" y="272956"/>
                  </a:lnTo>
                  <a:lnTo>
                    <a:pt x="576730" y="292774"/>
                  </a:lnTo>
                  <a:lnTo>
                    <a:pt x="620389" y="312881"/>
                  </a:lnTo>
                  <a:lnTo>
                    <a:pt x="665253" y="333436"/>
                  </a:lnTo>
                  <a:lnTo>
                    <a:pt x="711583" y="354597"/>
                  </a:lnTo>
                  <a:lnTo>
                    <a:pt x="759641" y="376523"/>
                  </a:lnTo>
                  <a:lnTo>
                    <a:pt x="809688" y="399372"/>
                  </a:lnTo>
                  <a:lnTo>
                    <a:pt x="861985" y="423304"/>
                  </a:lnTo>
                  <a:lnTo>
                    <a:pt x="916794" y="448475"/>
                  </a:lnTo>
                  <a:lnTo>
                    <a:pt x="974375" y="475046"/>
                  </a:lnTo>
                  <a:lnTo>
                    <a:pt x="1031649" y="501820"/>
                  </a:lnTo>
                  <a:lnTo>
                    <a:pt x="1086011" y="527334"/>
                  </a:lnTo>
                  <a:lnTo>
                    <a:pt x="1137741" y="551685"/>
                  </a:lnTo>
                  <a:lnTo>
                    <a:pt x="1187120" y="574970"/>
                  </a:lnTo>
                  <a:lnTo>
                    <a:pt x="1234428" y="597286"/>
                  </a:lnTo>
                  <a:lnTo>
                    <a:pt x="1279946" y="618730"/>
                  </a:lnTo>
                  <a:lnTo>
                    <a:pt x="1323955" y="639400"/>
                  </a:lnTo>
                  <a:lnTo>
                    <a:pt x="1366736" y="659392"/>
                  </a:lnTo>
                  <a:lnTo>
                    <a:pt x="1408568" y="678803"/>
                  </a:lnTo>
                  <a:lnTo>
                    <a:pt x="1449733" y="697731"/>
                  </a:lnTo>
                  <a:lnTo>
                    <a:pt x="1490511" y="716272"/>
                  </a:lnTo>
                  <a:lnTo>
                    <a:pt x="1531183" y="734524"/>
                  </a:lnTo>
                  <a:lnTo>
                    <a:pt x="1572029" y="752583"/>
                  </a:lnTo>
                  <a:lnTo>
                    <a:pt x="1613331" y="770547"/>
                  </a:lnTo>
                  <a:lnTo>
                    <a:pt x="1655368" y="788513"/>
                  </a:lnTo>
                  <a:lnTo>
                    <a:pt x="1698422" y="806578"/>
                  </a:lnTo>
                  <a:lnTo>
                    <a:pt x="1742772" y="824839"/>
                  </a:lnTo>
                  <a:lnTo>
                    <a:pt x="1788700" y="843393"/>
                  </a:lnTo>
                  <a:lnTo>
                    <a:pt x="1836487" y="862337"/>
                  </a:lnTo>
                  <a:lnTo>
                    <a:pt x="1886412" y="881768"/>
                  </a:lnTo>
                  <a:lnTo>
                    <a:pt x="1938756" y="901783"/>
                  </a:lnTo>
                  <a:lnTo>
                    <a:pt x="1993801" y="922480"/>
                  </a:lnTo>
                </a:path>
              </a:pathLst>
            </a:custGeom>
            <a:ln w="439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197708" y="6444352"/>
              <a:ext cx="2054225" cy="967105"/>
            </a:xfrm>
            <a:custGeom>
              <a:avLst/>
              <a:gdLst/>
              <a:ahLst/>
              <a:cxnLst/>
              <a:rect l="l" t="t" r="r" b="b"/>
              <a:pathLst>
                <a:path w="2054225" h="967104">
                  <a:moveTo>
                    <a:pt x="0" y="0"/>
                  </a:moveTo>
                  <a:lnTo>
                    <a:pt x="41495" y="22882"/>
                  </a:lnTo>
                  <a:lnTo>
                    <a:pt x="83282" y="45777"/>
                  </a:lnTo>
                  <a:lnTo>
                    <a:pt x="125360" y="68681"/>
                  </a:lnTo>
                  <a:lnTo>
                    <a:pt x="167727" y="91590"/>
                  </a:lnTo>
                  <a:lnTo>
                    <a:pt x="210382" y="114501"/>
                  </a:lnTo>
                  <a:lnTo>
                    <a:pt x="253324" y="137412"/>
                  </a:lnTo>
                  <a:lnTo>
                    <a:pt x="296552" y="160318"/>
                  </a:lnTo>
                  <a:lnTo>
                    <a:pt x="340064" y="183216"/>
                  </a:lnTo>
                  <a:lnTo>
                    <a:pt x="383860" y="206104"/>
                  </a:lnTo>
                  <a:lnTo>
                    <a:pt x="427938" y="228977"/>
                  </a:lnTo>
                  <a:lnTo>
                    <a:pt x="472296" y="251833"/>
                  </a:lnTo>
                  <a:lnTo>
                    <a:pt x="516934" y="274668"/>
                  </a:lnTo>
                  <a:lnTo>
                    <a:pt x="561851" y="297479"/>
                  </a:lnTo>
                  <a:lnTo>
                    <a:pt x="607045" y="320262"/>
                  </a:lnTo>
                  <a:lnTo>
                    <a:pt x="652515" y="343015"/>
                  </a:lnTo>
                  <a:lnTo>
                    <a:pt x="698260" y="365734"/>
                  </a:lnTo>
                  <a:lnTo>
                    <a:pt x="744279" y="388416"/>
                  </a:lnTo>
                  <a:lnTo>
                    <a:pt x="790570" y="411058"/>
                  </a:lnTo>
                  <a:lnTo>
                    <a:pt x="837132" y="433655"/>
                  </a:lnTo>
                  <a:lnTo>
                    <a:pt x="883964" y="456206"/>
                  </a:lnTo>
                  <a:lnTo>
                    <a:pt x="931065" y="478706"/>
                  </a:lnTo>
                  <a:lnTo>
                    <a:pt x="978434" y="501152"/>
                  </a:lnTo>
                  <a:lnTo>
                    <a:pt x="1027083" y="524000"/>
                  </a:lnTo>
                  <a:lnTo>
                    <a:pt x="1075568" y="546608"/>
                  </a:lnTo>
                  <a:lnTo>
                    <a:pt x="1123887" y="568975"/>
                  </a:lnTo>
                  <a:lnTo>
                    <a:pt x="1172041" y="591104"/>
                  </a:lnTo>
                  <a:lnTo>
                    <a:pt x="1220027" y="612994"/>
                  </a:lnTo>
                  <a:lnTo>
                    <a:pt x="1267845" y="634644"/>
                  </a:lnTo>
                  <a:lnTo>
                    <a:pt x="1315494" y="656057"/>
                  </a:lnTo>
                  <a:lnTo>
                    <a:pt x="1362974" y="677231"/>
                  </a:lnTo>
                  <a:lnTo>
                    <a:pt x="1410282" y="698168"/>
                  </a:lnTo>
                  <a:lnTo>
                    <a:pt x="1457418" y="718868"/>
                  </a:lnTo>
                  <a:lnTo>
                    <a:pt x="1504381" y="739331"/>
                  </a:lnTo>
                  <a:lnTo>
                    <a:pt x="1551171" y="759557"/>
                  </a:lnTo>
                  <a:lnTo>
                    <a:pt x="1597785" y="779547"/>
                  </a:lnTo>
                  <a:lnTo>
                    <a:pt x="1644224" y="799301"/>
                  </a:lnTo>
                  <a:lnTo>
                    <a:pt x="1690486" y="818820"/>
                  </a:lnTo>
                  <a:lnTo>
                    <a:pt x="1736571" y="838103"/>
                  </a:lnTo>
                  <a:lnTo>
                    <a:pt x="1782476" y="857152"/>
                  </a:lnTo>
                  <a:lnTo>
                    <a:pt x="1828203" y="875966"/>
                  </a:lnTo>
                  <a:lnTo>
                    <a:pt x="1873748" y="894547"/>
                  </a:lnTo>
                  <a:lnTo>
                    <a:pt x="1919112" y="912893"/>
                  </a:lnTo>
                  <a:lnTo>
                    <a:pt x="1964294" y="931006"/>
                  </a:lnTo>
                  <a:lnTo>
                    <a:pt x="2009292" y="948886"/>
                  </a:lnTo>
                  <a:lnTo>
                    <a:pt x="2054106" y="966534"/>
                  </a:lnTo>
                </a:path>
              </a:pathLst>
            </a:custGeom>
            <a:ln w="293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920790" y="5861130"/>
              <a:ext cx="1213485" cy="1483360"/>
            </a:xfrm>
            <a:custGeom>
              <a:avLst/>
              <a:gdLst/>
              <a:ahLst/>
              <a:cxnLst/>
              <a:rect l="l" t="t" r="r" b="b"/>
              <a:pathLst>
                <a:path w="1213485" h="1483359">
                  <a:moveTo>
                    <a:pt x="146702" y="1483133"/>
                  </a:moveTo>
                  <a:lnTo>
                    <a:pt x="177993" y="1442594"/>
                  </a:lnTo>
                  <a:lnTo>
                    <a:pt x="209293" y="1402052"/>
                  </a:lnTo>
                  <a:lnTo>
                    <a:pt x="240602" y="1361506"/>
                  </a:lnTo>
                  <a:lnTo>
                    <a:pt x="271919" y="1320957"/>
                  </a:lnTo>
                  <a:lnTo>
                    <a:pt x="303244" y="1280406"/>
                  </a:lnTo>
                  <a:lnTo>
                    <a:pt x="334577" y="1239852"/>
                  </a:lnTo>
                  <a:lnTo>
                    <a:pt x="365915" y="1199295"/>
                  </a:lnTo>
                  <a:lnTo>
                    <a:pt x="397260" y="1158736"/>
                  </a:lnTo>
                  <a:lnTo>
                    <a:pt x="428610" y="1118175"/>
                  </a:lnTo>
                  <a:lnTo>
                    <a:pt x="459965" y="1077613"/>
                  </a:lnTo>
                  <a:lnTo>
                    <a:pt x="491324" y="1037049"/>
                  </a:lnTo>
                  <a:lnTo>
                    <a:pt x="522686" y="996483"/>
                  </a:lnTo>
                  <a:lnTo>
                    <a:pt x="554052" y="955917"/>
                  </a:lnTo>
                  <a:lnTo>
                    <a:pt x="585419" y="915350"/>
                  </a:lnTo>
                  <a:lnTo>
                    <a:pt x="616789" y="874782"/>
                  </a:lnTo>
                  <a:lnTo>
                    <a:pt x="648160" y="834213"/>
                  </a:lnTo>
                  <a:lnTo>
                    <a:pt x="679531" y="793645"/>
                  </a:lnTo>
                  <a:lnTo>
                    <a:pt x="710903" y="753076"/>
                  </a:lnTo>
                  <a:lnTo>
                    <a:pt x="742273" y="712508"/>
                  </a:lnTo>
                  <a:lnTo>
                    <a:pt x="773643" y="671940"/>
                  </a:lnTo>
                  <a:lnTo>
                    <a:pt x="805011" y="631372"/>
                  </a:lnTo>
                  <a:lnTo>
                    <a:pt x="836376" y="590806"/>
                  </a:lnTo>
                  <a:lnTo>
                    <a:pt x="867739" y="550241"/>
                  </a:lnTo>
                  <a:lnTo>
                    <a:pt x="899098" y="509677"/>
                  </a:lnTo>
                  <a:lnTo>
                    <a:pt x="930452" y="469114"/>
                  </a:lnTo>
                  <a:lnTo>
                    <a:pt x="961802" y="428553"/>
                  </a:lnTo>
                  <a:lnTo>
                    <a:pt x="993147" y="387995"/>
                  </a:lnTo>
                  <a:lnTo>
                    <a:pt x="1024486" y="347438"/>
                  </a:lnTo>
                  <a:lnTo>
                    <a:pt x="1055818" y="306884"/>
                  </a:lnTo>
                  <a:lnTo>
                    <a:pt x="1087143" y="266332"/>
                  </a:lnTo>
                  <a:lnTo>
                    <a:pt x="1118460" y="225783"/>
                  </a:lnTo>
                  <a:lnTo>
                    <a:pt x="1149769" y="185238"/>
                  </a:lnTo>
                  <a:lnTo>
                    <a:pt x="1181070" y="144695"/>
                  </a:lnTo>
                  <a:lnTo>
                    <a:pt x="1212360" y="104156"/>
                  </a:lnTo>
                  <a:lnTo>
                    <a:pt x="1213422" y="78754"/>
                  </a:lnTo>
                  <a:lnTo>
                    <a:pt x="1207769" y="54787"/>
                  </a:lnTo>
                  <a:lnTo>
                    <a:pt x="1196050" y="33465"/>
                  </a:lnTo>
                  <a:lnTo>
                    <a:pt x="1178917" y="15998"/>
                  </a:lnTo>
                  <a:lnTo>
                    <a:pt x="1153078" y="3286"/>
                  </a:lnTo>
                  <a:lnTo>
                    <a:pt x="1128628" y="0"/>
                  </a:lnTo>
                  <a:lnTo>
                    <a:pt x="1109734" y="1706"/>
                  </a:lnTo>
                  <a:lnTo>
                    <a:pt x="1069120" y="43836"/>
                  </a:lnTo>
                  <a:lnTo>
                    <a:pt x="1037675" y="83697"/>
                  </a:lnTo>
                  <a:lnTo>
                    <a:pt x="1006231" y="123558"/>
                  </a:lnTo>
                  <a:lnTo>
                    <a:pt x="974786" y="163419"/>
                  </a:lnTo>
                  <a:lnTo>
                    <a:pt x="943341" y="203280"/>
                  </a:lnTo>
                  <a:lnTo>
                    <a:pt x="911897" y="243140"/>
                  </a:lnTo>
                  <a:lnTo>
                    <a:pt x="880452" y="283001"/>
                  </a:lnTo>
                  <a:lnTo>
                    <a:pt x="849007" y="322862"/>
                  </a:lnTo>
                  <a:lnTo>
                    <a:pt x="817562" y="362723"/>
                  </a:lnTo>
                  <a:lnTo>
                    <a:pt x="786118" y="402584"/>
                  </a:lnTo>
                  <a:lnTo>
                    <a:pt x="754673" y="442445"/>
                  </a:lnTo>
                  <a:lnTo>
                    <a:pt x="723228" y="482306"/>
                  </a:lnTo>
                  <a:lnTo>
                    <a:pt x="691783" y="522166"/>
                  </a:lnTo>
                  <a:lnTo>
                    <a:pt x="660339" y="562027"/>
                  </a:lnTo>
                  <a:lnTo>
                    <a:pt x="628894" y="601888"/>
                  </a:lnTo>
                  <a:lnTo>
                    <a:pt x="597449" y="641749"/>
                  </a:lnTo>
                  <a:lnTo>
                    <a:pt x="566005" y="681610"/>
                  </a:lnTo>
                  <a:lnTo>
                    <a:pt x="534560" y="721471"/>
                  </a:lnTo>
                  <a:lnTo>
                    <a:pt x="503115" y="761332"/>
                  </a:lnTo>
                  <a:lnTo>
                    <a:pt x="471670" y="801192"/>
                  </a:lnTo>
                  <a:lnTo>
                    <a:pt x="440226" y="841053"/>
                  </a:lnTo>
                  <a:lnTo>
                    <a:pt x="408781" y="880914"/>
                  </a:lnTo>
                  <a:lnTo>
                    <a:pt x="377336" y="920775"/>
                  </a:lnTo>
                  <a:lnTo>
                    <a:pt x="345891" y="960636"/>
                  </a:lnTo>
                  <a:lnTo>
                    <a:pt x="314447" y="1000497"/>
                  </a:lnTo>
                  <a:lnTo>
                    <a:pt x="283002" y="1040358"/>
                  </a:lnTo>
                  <a:lnTo>
                    <a:pt x="251557" y="1080219"/>
                  </a:lnTo>
                  <a:lnTo>
                    <a:pt x="220113" y="1120079"/>
                  </a:lnTo>
                  <a:lnTo>
                    <a:pt x="188668" y="1159940"/>
                  </a:lnTo>
                  <a:lnTo>
                    <a:pt x="157223" y="1199801"/>
                  </a:lnTo>
                  <a:lnTo>
                    <a:pt x="125778" y="1239662"/>
                  </a:lnTo>
                  <a:lnTo>
                    <a:pt x="94334" y="1279523"/>
                  </a:lnTo>
                  <a:lnTo>
                    <a:pt x="62889" y="1319384"/>
                  </a:lnTo>
                  <a:lnTo>
                    <a:pt x="31444" y="1359245"/>
                  </a:lnTo>
                  <a:lnTo>
                    <a:pt x="0" y="1399105"/>
                  </a:lnTo>
                </a:path>
              </a:pathLst>
            </a:custGeom>
            <a:ln w="4395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145617" y="6696452"/>
              <a:ext cx="1962150" cy="922655"/>
            </a:xfrm>
            <a:custGeom>
              <a:avLst/>
              <a:gdLst/>
              <a:ahLst/>
              <a:cxnLst/>
              <a:rect l="l" t="t" r="r" b="b"/>
              <a:pathLst>
                <a:path w="1962150" h="922654">
                  <a:moveTo>
                    <a:pt x="0" y="0"/>
                  </a:moveTo>
                  <a:lnTo>
                    <a:pt x="30886" y="16788"/>
                  </a:lnTo>
                  <a:lnTo>
                    <a:pt x="65286" y="38080"/>
                  </a:lnTo>
                  <a:lnTo>
                    <a:pt x="105535" y="61775"/>
                  </a:lnTo>
                  <a:lnTo>
                    <a:pt x="153964" y="85772"/>
                  </a:lnTo>
                  <a:lnTo>
                    <a:pt x="205234" y="110567"/>
                  </a:lnTo>
                  <a:lnTo>
                    <a:pt x="247817" y="135411"/>
                  </a:lnTo>
                  <a:lnTo>
                    <a:pt x="285636" y="160848"/>
                  </a:lnTo>
                  <a:lnTo>
                    <a:pt x="322618" y="187424"/>
                  </a:lnTo>
                  <a:lnTo>
                    <a:pt x="362688" y="215683"/>
                  </a:lnTo>
                  <a:lnTo>
                    <a:pt x="409773" y="246171"/>
                  </a:lnTo>
                  <a:lnTo>
                    <a:pt x="467798" y="279431"/>
                  </a:lnTo>
                  <a:lnTo>
                    <a:pt x="506300" y="297778"/>
                  </a:lnTo>
                  <a:lnTo>
                    <a:pt x="566924" y="313795"/>
                  </a:lnTo>
                  <a:lnTo>
                    <a:pt x="596028" y="318368"/>
                  </a:lnTo>
                  <a:lnTo>
                    <a:pt x="628979" y="325250"/>
                  </a:lnTo>
                  <a:lnTo>
                    <a:pt x="669269" y="337894"/>
                  </a:lnTo>
                  <a:lnTo>
                    <a:pt x="720387" y="359750"/>
                  </a:lnTo>
                  <a:lnTo>
                    <a:pt x="785825" y="394270"/>
                  </a:lnTo>
                  <a:lnTo>
                    <a:pt x="845729" y="426825"/>
                  </a:lnTo>
                  <a:lnTo>
                    <a:pt x="899326" y="452832"/>
                  </a:lnTo>
                  <a:lnTo>
                    <a:pt x="947489" y="473734"/>
                  </a:lnTo>
                  <a:lnTo>
                    <a:pt x="991092" y="490970"/>
                  </a:lnTo>
                  <a:lnTo>
                    <a:pt x="1031009" y="505982"/>
                  </a:lnTo>
                  <a:lnTo>
                    <a:pt x="1068114" y="520211"/>
                  </a:lnTo>
                  <a:lnTo>
                    <a:pt x="1103280" y="535099"/>
                  </a:lnTo>
                  <a:lnTo>
                    <a:pt x="1137382" y="552087"/>
                  </a:lnTo>
                  <a:lnTo>
                    <a:pt x="1171293" y="572616"/>
                  </a:lnTo>
                  <a:lnTo>
                    <a:pt x="1238930" y="617456"/>
                  </a:lnTo>
                  <a:lnTo>
                    <a:pt x="1292844" y="651821"/>
                  </a:lnTo>
                  <a:lnTo>
                    <a:pt x="1336769" y="677854"/>
                  </a:lnTo>
                  <a:lnTo>
                    <a:pt x="1374442" y="697700"/>
                  </a:lnTo>
                  <a:lnTo>
                    <a:pt x="1409597" y="713505"/>
                  </a:lnTo>
                  <a:lnTo>
                    <a:pt x="1445971" y="727413"/>
                  </a:lnTo>
                  <a:lnTo>
                    <a:pt x="1487298" y="741569"/>
                  </a:lnTo>
                  <a:lnTo>
                    <a:pt x="1537314" y="758116"/>
                  </a:lnTo>
                  <a:lnTo>
                    <a:pt x="1585318" y="773112"/>
                  </a:lnTo>
                  <a:lnTo>
                    <a:pt x="1625458" y="784300"/>
                  </a:lnTo>
                  <a:lnTo>
                    <a:pt x="1661938" y="794247"/>
                  </a:lnTo>
                  <a:lnTo>
                    <a:pt x="1698962" y="805519"/>
                  </a:lnTo>
                  <a:lnTo>
                    <a:pt x="1740735" y="820683"/>
                  </a:lnTo>
                  <a:lnTo>
                    <a:pt x="1791460" y="842306"/>
                  </a:lnTo>
                  <a:lnTo>
                    <a:pt x="1855341" y="872955"/>
                  </a:lnTo>
                  <a:lnTo>
                    <a:pt x="1890849" y="889838"/>
                  </a:lnTo>
                  <a:lnTo>
                    <a:pt x="1916484" y="901245"/>
                  </a:lnTo>
                  <a:lnTo>
                    <a:pt x="1938132" y="910806"/>
                  </a:lnTo>
                  <a:lnTo>
                    <a:pt x="1961677" y="922154"/>
                  </a:lnTo>
                </a:path>
              </a:pathLst>
            </a:custGeom>
            <a:ln w="293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165402" y="7104908"/>
              <a:ext cx="493395" cy="507365"/>
            </a:xfrm>
            <a:custGeom>
              <a:avLst/>
              <a:gdLst/>
              <a:ahLst/>
              <a:cxnLst/>
              <a:rect l="l" t="t" r="r" b="b"/>
              <a:pathLst>
                <a:path w="493394" h="507365">
                  <a:moveTo>
                    <a:pt x="104447" y="0"/>
                  </a:moveTo>
                  <a:lnTo>
                    <a:pt x="493221" y="99505"/>
                  </a:lnTo>
                  <a:lnTo>
                    <a:pt x="388774" y="507037"/>
                  </a:lnTo>
                  <a:lnTo>
                    <a:pt x="0" y="407532"/>
                  </a:lnTo>
                  <a:lnTo>
                    <a:pt x="104447" y="0"/>
                  </a:lnTo>
                </a:path>
              </a:pathLst>
            </a:custGeom>
            <a:ln w="293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918271" y="7536526"/>
              <a:ext cx="427355" cy="436245"/>
            </a:xfrm>
            <a:custGeom>
              <a:avLst/>
              <a:gdLst/>
              <a:ahLst/>
              <a:cxnLst/>
              <a:rect l="l" t="t" r="r" b="b"/>
              <a:pathLst>
                <a:path w="427354" h="436245">
                  <a:moveTo>
                    <a:pt x="16003" y="0"/>
                  </a:moveTo>
                  <a:lnTo>
                    <a:pt x="427317" y="15392"/>
                  </a:lnTo>
                  <a:lnTo>
                    <a:pt x="411313" y="435747"/>
                  </a:lnTo>
                  <a:lnTo>
                    <a:pt x="0" y="420355"/>
                  </a:lnTo>
                  <a:lnTo>
                    <a:pt x="16003" y="0"/>
                  </a:lnTo>
                </a:path>
              </a:pathLst>
            </a:custGeom>
            <a:ln w="293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3405687" y="7511413"/>
              <a:ext cx="473709" cy="483870"/>
            </a:xfrm>
            <a:custGeom>
              <a:avLst/>
              <a:gdLst/>
              <a:ahLst/>
              <a:cxnLst/>
              <a:rect l="l" t="t" r="r" b="b"/>
              <a:pathLst>
                <a:path w="473710" h="483870">
                  <a:moveTo>
                    <a:pt x="155733" y="0"/>
                  </a:moveTo>
                  <a:lnTo>
                    <a:pt x="473412" y="146981"/>
                  </a:lnTo>
                  <a:lnTo>
                    <a:pt x="317678" y="483576"/>
                  </a:lnTo>
                  <a:lnTo>
                    <a:pt x="0" y="336594"/>
                  </a:lnTo>
                  <a:lnTo>
                    <a:pt x="155733" y="0"/>
                  </a:lnTo>
                </a:path>
              </a:pathLst>
            </a:custGeom>
            <a:ln w="293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394683" y="8197396"/>
              <a:ext cx="405765" cy="405765"/>
            </a:xfrm>
            <a:custGeom>
              <a:avLst/>
              <a:gdLst/>
              <a:ahLst/>
              <a:cxnLst/>
              <a:rect l="l" t="t" r="r" b="b"/>
              <a:pathLst>
                <a:path w="405764" h="405765">
                  <a:moveTo>
                    <a:pt x="14888" y="0"/>
                  </a:moveTo>
                  <a:lnTo>
                    <a:pt x="405709" y="14625"/>
                  </a:lnTo>
                  <a:lnTo>
                    <a:pt x="390821" y="405687"/>
                  </a:lnTo>
                  <a:lnTo>
                    <a:pt x="0" y="391062"/>
                  </a:lnTo>
                  <a:lnTo>
                    <a:pt x="14888" y="0"/>
                  </a:lnTo>
                </a:path>
              </a:pathLst>
            </a:custGeom>
            <a:ln w="293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748907" y="8180299"/>
              <a:ext cx="473075" cy="473075"/>
            </a:xfrm>
            <a:custGeom>
              <a:avLst/>
              <a:gdLst/>
              <a:ahLst/>
              <a:cxnLst/>
              <a:rect l="l" t="t" r="r" b="b"/>
              <a:pathLst>
                <a:path w="473075" h="473075">
                  <a:moveTo>
                    <a:pt x="182756" y="0"/>
                  </a:moveTo>
                  <a:lnTo>
                    <a:pt x="472736" y="182662"/>
                  </a:lnTo>
                  <a:lnTo>
                    <a:pt x="289980" y="472941"/>
                  </a:lnTo>
                  <a:lnTo>
                    <a:pt x="0" y="290278"/>
                  </a:lnTo>
                  <a:lnTo>
                    <a:pt x="182756" y="0"/>
                  </a:lnTo>
                </a:path>
              </a:pathLst>
            </a:custGeom>
            <a:ln w="293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554645" y="8720416"/>
              <a:ext cx="561975" cy="562610"/>
            </a:xfrm>
            <a:custGeom>
              <a:avLst/>
              <a:gdLst/>
              <a:ahLst/>
              <a:cxnLst/>
              <a:rect l="l" t="t" r="r" b="b"/>
              <a:pathLst>
                <a:path w="561975" h="562609">
                  <a:moveTo>
                    <a:pt x="234221" y="0"/>
                  </a:moveTo>
                  <a:lnTo>
                    <a:pt x="561951" y="234132"/>
                  </a:lnTo>
                  <a:lnTo>
                    <a:pt x="327729" y="562217"/>
                  </a:lnTo>
                  <a:lnTo>
                    <a:pt x="0" y="328085"/>
                  </a:lnTo>
                  <a:lnTo>
                    <a:pt x="234221" y="0"/>
                  </a:lnTo>
                </a:path>
              </a:pathLst>
            </a:custGeom>
            <a:ln w="293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90575" y="1996892"/>
            <a:ext cx="14196011" cy="6479600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988260" y="2832134"/>
            <a:ext cx="744855" cy="719455"/>
          </a:xfrm>
          <a:custGeom>
            <a:avLst/>
            <a:gdLst/>
            <a:ahLst/>
            <a:cxnLst/>
            <a:rect l="l" t="t" r="r" b="b"/>
            <a:pathLst>
              <a:path w="744855" h="719454">
                <a:moveTo>
                  <a:pt x="737899" y="507849"/>
                </a:moveTo>
                <a:lnTo>
                  <a:pt x="733818" y="509914"/>
                </a:lnTo>
                <a:lnTo>
                  <a:pt x="729133" y="511270"/>
                </a:lnTo>
                <a:lnTo>
                  <a:pt x="719352" y="513427"/>
                </a:lnTo>
                <a:lnTo>
                  <a:pt x="709584" y="514164"/>
                </a:lnTo>
                <a:lnTo>
                  <a:pt x="699764" y="513752"/>
                </a:lnTo>
                <a:lnTo>
                  <a:pt x="689828" y="512463"/>
                </a:lnTo>
                <a:lnTo>
                  <a:pt x="677546" y="509864"/>
                </a:lnTo>
                <a:lnTo>
                  <a:pt x="665453" y="506511"/>
                </a:lnTo>
                <a:lnTo>
                  <a:pt x="653399" y="503019"/>
                </a:lnTo>
                <a:lnTo>
                  <a:pt x="641236" y="500000"/>
                </a:lnTo>
                <a:lnTo>
                  <a:pt x="610185" y="492871"/>
                </a:lnTo>
                <a:lnTo>
                  <a:pt x="579261" y="485161"/>
                </a:lnTo>
                <a:lnTo>
                  <a:pt x="548466" y="476908"/>
                </a:lnTo>
                <a:lnTo>
                  <a:pt x="515067" y="467373"/>
                </a:lnTo>
                <a:lnTo>
                  <a:pt x="513203" y="467784"/>
                </a:lnTo>
                <a:lnTo>
                  <a:pt x="511502" y="469988"/>
                </a:lnTo>
                <a:lnTo>
                  <a:pt x="507799" y="474983"/>
                </a:lnTo>
                <a:lnTo>
                  <a:pt x="504007" y="479817"/>
                </a:lnTo>
                <a:lnTo>
                  <a:pt x="500819" y="485361"/>
                </a:lnTo>
                <a:lnTo>
                  <a:pt x="486723" y="510378"/>
                </a:lnTo>
                <a:lnTo>
                  <a:pt x="479437" y="522706"/>
                </a:lnTo>
                <a:lnTo>
                  <a:pt x="450017" y="569869"/>
                </a:lnTo>
                <a:lnTo>
                  <a:pt x="430565" y="606347"/>
                </a:lnTo>
                <a:lnTo>
                  <a:pt x="418962" y="627987"/>
                </a:lnTo>
                <a:lnTo>
                  <a:pt x="394462" y="670497"/>
                </a:lnTo>
                <a:lnTo>
                  <a:pt x="372617" y="704360"/>
                </a:lnTo>
                <a:lnTo>
                  <a:pt x="350313" y="719252"/>
                </a:lnTo>
                <a:lnTo>
                  <a:pt x="341745" y="716528"/>
                </a:lnTo>
                <a:lnTo>
                  <a:pt x="334205" y="709032"/>
                </a:lnTo>
                <a:lnTo>
                  <a:pt x="330218" y="702256"/>
                </a:lnTo>
                <a:lnTo>
                  <a:pt x="326959" y="695283"/>
                </a:lnTo>
                <a:lnTo>
                  <a:pt x="322638" y="690159"/>
                </a:lnTo>
                <a:lnTo>
                  <a:pt x="309613" y="643308"/>
                </a:lnTo>
                <a:lnTo>
                  <a:pt x="305714" y="624231"/>
                </a:lnTo>
                <a:lnTo>
                  <a:pt x="301619" y="605224"/>
                </a:lnTo>
                <a:lnTo>
                  <a:pt x="292390" y="570631"/>
                </a:lnTo>
                <a:lnTo>
                  <a:pt x="288876" y="554749"/>
                </a:lnTo>
                <a:lnTo>
                  <a:pt x="285759" y="538804"/>
                </a:lnTo>
                <a:lnTo>
                  <a:pt x="282716" y="522817"/>
                </a:lnTo>
                <a:lnTo>
                  <a:pt x="280610" y="513057"/>
                </a:lnTo>
                <a:lnTo>
                  <a:pt x="278139" y="503343"/>
                </a:lnTo>
                <a:lnTo>
                  <a:pt x="275514" y="493637"/>
                </a:lnTo>
                <a:lnTo>
                  <a:pt x="272949" y="483897"/>
                </a:lnTo>
                <a:lnTo>
                  <a:pt x="272323" y="480898"/>
                </a:lnTo>
                <a:lnTo>
                  <a:pt x="270776" y="479249"/>
                </a:lnTo>
                <a:lnTo>
                  <a:pt x="267829" y="479218"/>
                </a:lnTo>
                <a:lnTo>
                  <a:pt x="255994" y="477801"/>
                </a:lnTo>
                <a:lnTo>
                  <a:pt x="244474" y="475051"/>
                </a:lnTo>
                <a:lnTo>
                  <a:pt x="233098" y="471711"/>
                </a:lnTo>
                <a:lnTo>
                  <a:pt x="221689" y="468526"/>
                </a:lnTo>
                <a:lnTo>
                  <a:pt x="205379" y="464660"/>
                </a:lnTo>
                <a:lnTo>
                  <a:pt x="188990" y="461250"/>
                </a:lnTo>
                <a:lnTo>
                  <a:pt x="172541" y="458226"/>
                </a:lnTo>
                <a:lnTo>
                  <a:pt x="156053" y="455519"/>
                </a:lnTo>
                <a:lnTo>
                  <a:pt x="140299" y="452791"/>
                </a:lnTo>
                <a:lnTo>
                  <a:pt x="93311" y="443200"/>
                </a:lnTo>
                <a:lnTo>
                  <a:pt x="55062" y="433975"/>
                </a:lnTo>
                <a:lnTo>
                  <a:pt x="24342" y="421587"/>
                </a:lnTo>
                <a:lnTo>
                  <a:pt x="22139" y="419886"/>
                </a:lnTo>
                <a:lnTo>
                  <a:pt x="0" y="395187"/>
                </a:lnTo>
                <a:lnTo>
                  <a:pt x="350" y="392062"/>
                </a:lnTo>
                <a:lnTo>
                  <a:pt x="22013" y="369732"/>
                </a:lnTo>
                <a:lnTo>
                  <a:pt x="23840" y="368504"/>
                </a:lnTo>
                <a:lnTo>
                  <a:pt x="57924" y="342179"/>
                </a:lnTo>
                <a:lnTo>
                  <a:pt x="95033" y="320904"/>
                </a:lnTo>
                <a:lnTo>
                  <a:pt x="115229" y="309551"/>
                </a:lnTo>
                <a:lnTo>
                  <a:pt x="122980" y="305155"/>
                </a:lnTo>
                <a:lnTo>
                  <a:pt x="167949" y="281839"/>
                </a:lnTo>
                <a:lnTo>
                  <a:pt x="204225" y="263763"/>
                </a:lnTo>
                <a:lnTo>
                  <a:pt x="211643" y="261302"/>
                </a:lnTo>
                <a:lnTo>
                  <a:pt x="218971" y="258681"/>
                </a:lnTo>
                <a:lnTo>
                  <a:pt x="220657" y="257951"/>
                </a:lnTo>
                <a:lnTo>
                  <a:pt x="221526" y="257257"/>
                </a:lnTo>
                <a:lnTo>
                  <a:pt x="221115" y="255394"/>
                </a:lnTo>
                <a:lnTo>
                  <a:pt x="219649" y="244400"/>
                </a:lnTo>
                <a:lnTo>
                  <a:pt x="218979" y="233356"/>
                </a:lnTo>
                <a:lnTo>
                  <a:pt x="218615" y="222297"/>
                </a:lnTo>
                <a:lnTo>
                  <a:pt x="218068" y="211263"/>
                </a:lnTo>
                <a:lnTo>
                  <a:pt x="217042" y="198101"/>
                </a:lnTo>
                <a:lnTo>
                  <a:pt x="215740" y="184937"/>
                </a:lnTo>
                <a:lnTo>
                  <a:pt x="214131" y="171787"/>
                </a:lnTo>
                <a:lnTo>
                  <a:pt x="208350" y="132705"/>
                </a:lnTo>
                <a:lnTo>
                  <a:pt x="205065" y="106710"/>
                </a:lnTo>
                <a:lnTo>
                  <a:pt x="200141" y="54470"/>
                </a:lnTo>
                <a:lnTo>
                  <a:pt x="199302" y="26687"/>
                </a:lnTo>
                <a:lnTo>
                  <a:pt x="202019" y="12152"/>
                </a:lnTo>
                <a:lnTo>
                  <a:pt x="209816" y="3457"/>
                </a:lnTo>
                <a:lnTo>
                  <a:pt x="220886" y="0"/>
                </a:lnTo>
                <a:lnTo>
                  <a:pt x="233423" y="1179"/>
                </a:lnTo>
                <a:lnTo>
                  <a:pt x="284162" y="34111"/>
                </a:lnTo>
                <a:lnTo>
                  <a:pt x="307069" y="51313"/>
                </a:lnTo>
                <a:lnTo>
                  <a:pt x="352761" y="85744"/>
                </a:lnTo>
                <a:lnTo>
                  <a:pt x="386750" y="113307"/>
                </a:lnTo>
                <a:lnTo>
                  <a:pt x="420394" y="141375"/>
                </a:lnTo>
                <a:lnTo>
                  <a:pt x="423203" y="143786"/>
                </a:lnTo>
                <a:lnTo>
                  <a:pt x="425441" y="144422"/>
                </a:lnTo>
                <a:lnTo>
                  <a:pt x="440058" y="138641"/>
                </a:lnTo>
                <a:lnTo>
                  <a:pt x="450836" y="134607"/>
                </a:lnTo>
                <a:lnTo>
                  <a:pt x="461648" y="130634"/>
                </a:lnTo>
                <a:lnTo>
                  <a:pt x="472427" y="126600"/>
                </a:lnTo>
                <a:lnTo>
                  <a:pt x="526190" y="100759"/>
                </a:lnTo>
                <a:lnTo>
                  <a:pt x="536419" y="95740"/>
                </a:lnTo>
                <a:lnTo>
                  <a:pt x="547773" y="90487"/>
                </a:lnTo>
                <a:lnTo>
                  <a:pt x="570648" y="80279"/>
                </a:lnTo>
                <a:lnTo>
                  <a:pt x="582052" y="75116"/>
                </a:lnTo>
                <a:lnTo>
                  <a:pt x="587179" y="72676"/>
                </a:lnTo>
                <a:lnTo>
                  <a:pt x="592663" y="70875"/>
                </a:lnTo>
                <a:lnTo>
                  <a:pt x="603357" y="63030"/>
                </a:lnTo>
                <a:lnTo>
                  <a:pt x="610688" y="62291"/>
                </a:lnTo>
                <a:lnTo>
                  <a:pt x="617467" y="60187"/>
                </a:lnTo>
                <a:lnTo>
                  <a:pt x="626563" y="57307"/>
                </a:lnTo>
                <a:lnTo>
                  <a:pt x="635725" y="54508"/>
                </a:lnTo>
                <a:lnTo>
                  <a:pt x="644990" y="51965"/>
                </a:lnTo>
                <a:lnTo>
                  <a:pt x="654397" y="49854"/>
                </a:lnTo>
                <a:lnTo>
                  <a:pt x="661621" y="48547"/>
                </a:lnTo>
                <a:lnTo>
                  <a:pt x="668528" y="49301"/>
                </a:lnTo>
                <a:lnTo>
                  <a:pt x="674944" y="53677"/>
                </a:lnTo>
                <a:lnTo>
                  <a:pt x="676074" y="54643"/>
                </a:lnTo>
                <a:lnTo>
                  <a:pt x="684618" y="69970"/>
                </a:lnTo>
                <a:lnTo>
                  <a:pt x="684119" y="75767"/>
                </a:lnTo>
                <a:lnTo>
                  <a:pt x="656206" y="136738"/>
                </a:lnTo>
                <a:lnTo>
                  <a:pt x="621801" y="191100"/>
                </a:lnTo>
                <a:lnTo>
                  <a:pt x="604522" y="218284"/>
                </a:lnTo>
                <a:lnTo>
                  <a:pt x="598546" y="228116"/>
                </a:lnTo>
                <a:lnTo>
                  <a:pt x="586660" y="247900"/>
                </a:lnTo>
                <a:lnTo>
                  <a:pt x="578929" y="260593"/>
                </a:lnTo>
                <a:lnTo>
                  <a:pt x="578843" y="262315"/>
                </a:lnTo>
                <a:lnTo>
                  <a:pt x="581563" y="264566"/>
                </a:lnTo>
                <a:lnTo>
                  <a:pt x="595746" y="277504"/>
                </a:lnTo>
                <a:lnTo>
                  <a:pt x="620603" y="306515"/>
                </a:lnTo>
                <a:lnTo>
                  <a:pt x="646474" y="341421"/>
                </a:lnTo>
                <a:lnTo>
                  <a:pt x="675141" y="380916"/>
                </a:lnTo>
                <a:lnTo>
                  <a:pt x="698454" y="413593"/>
                </a:lnTo>
                <a:lnTo>
                  <a:pt x="723032" y="453775"/>
                </a:lnTo>
                <a:lnTo>
                  <a:pt x="726358" y="459889"/>
                </a:lnTo>
                <a:lnTo>
                  <a:pt x="730124" y="465700"/>
                </a:lnTo>
                <a:lnTo>
                  <a:pt x="734142" y="471330"/>
                </a:lnTo>
                <a:lnTo>
                  <a:pt x="738227" y="476904"/>
                </a:lnTo>
                <a:lnTo>
                  <a:pt x="742443" y="484180"/>
                </a:lnTo>
                <a:lnTo>
                  <a:pt x="744330" y="491184"/>
                </a:lnTo>
                <a:lnTo>
                  <a:pt x="743837" y="497790"/>
                </a:lnTo>
                <a:lnTo>
                  <a:pt x="740911" y="503868"/>
                </a:lnTo>
                <a:lnTo>
                  <a:pt x="737899" y="507849"/>
                </a:lnTo>
                <a:close/>
              </a:path>
            </a:pathLst>
          </a:custGeom>
          <a:solidFill>
            <a:srgbClr val="AF4B0E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88" y="4517390"/>
            <a:ext cx="3552824" cy="4781549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8079136" y="4399915"/>
            <a:ext cx="8776335" cy="26924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>
              <a:lnSpc>
                <a:spcPct val="116700"/>
              </a:lnSpc>
              <a:spcBef>
                <a:spcPts val="95"/>
              </a:spcBef>
            </a:pPr>
            <a:r>
              <a:rPr dirty="0" sz="3000" spc="-130">
                <a:latin typeface="Lucida Sans Unicode"/>
                <a:cs typeface="Lucida Sans Unicode"/>
              </a:rPr>
              <a:t>The</a:t>
            </a:r>
            <a:r>
              <a:rPr dirty="0" sz="3000" spc="-155">
                <a:latin typeface="Lucida Sans Unicode"/>
                <a:cs typeface="Lucida Sans Unicode"/>
              </a:rPr>
              <a:t> </a:t>
            </a:r>
            <a:r>
              <a:rPr dirty="0" sz="3000" spc="-25">
                <a:latin typeface="Lucida Sans Unicode"/>
                <a:cs typeface="Lucida Sans Unicode"/>
              </a:rPr>
              <a:t>Coffee</a:t>
            </a:r>
            <a:r>
              <a:rPr dirty="0" sz="3000" spc="-190">
                <a:latin typeface="Lucida Sans Unicode"/>
                <a:cs typeface="Lucida Sans Unicode"/>
              </a:rPr>
              <a:t> </a:t>
            </a:r>
            <a:r>
              <a:rPr dirty="0" sz="3000" spc="-45">
                <a:latin typeface="Lucida Sans Unicode"/>
                <a:cs typeface="Lucida Sans Unicode"/>
              </a:rPr>
              <a:t>Machine</a:t>
            </a:r>
            <a:r>
              <a:rPr dirty="0" sz="3000" spc="-160">
                <a:latin typeface="Lucida Sans Unicode"/>
                <a:cs typeface="Lucida Sans Unicode"/>
              </a:rPr>
              <a:t> </a:t>
            </a:r>
            <a:r>
              <a:rPr dirty="0" sz="3000" spc="-25">
                <a:latin typeface="Lucida Sans Unicode"/>
                <a:cs typeface="Lucida Sans Unicode"/>
              </a:rPr>
              <a:t>project</a:t>
            </a:r>
            <a:r>
              <a:rPr dirty="0" sz="3000" spc="-165">
                <a:latin typeface="Lucida Sans Unicode"/>
                <a:cs typeface="Lucida Sans Unicode"/>
              </a:rPr>
              <a:t> </a:t>
            </a:r>
            <a:r>
              <a:rPr dirty="0" sz="3000" spc="-95">
                <a:latin typeface="Lucida Sans Unicode"/>
                <a:cs typeface="Lucida Sans Unicode"/>
              </a:rPr>
              <a:t>is</a:t>
            </a:r>
            <a:r>
              <a:rPr dirty="0" sz="3000" spc="-155">
                <a:latin typeface="Lucida Sans Unicode"/>
                <a:cs typeface="Lucida Sans Unicode"/>
              </a:rPr>
              <a:t> </a:t>
            </a:r>
            <a:r>
              <a:rPr dirty="0" sz="3000" spc="-105">
                <a:latin typeface="Lucida Sans Unicode"/>
                <a:cs typeface="Lucida Sans Unicode"/>
              </a:rPr>
              <a:t>an</a:t>
            </a:r>
            <a:r>
              <a:rPr dirty="0" sz="3000" spc="-155">
                <a:latin typeface="Lucida Sans Unicode"/>
                <a:cs typeface="Lucida Sans Unicode"/>
              </a:rPr>
              <a:t> </a:t>
            </a:r>
            <a:r>
              <a:rPr dirty="0" sz="3000" spc="-10">
                <a:latin typeface="Lucida Sans Unicode"/>
                <a:cs typeface="Lucida Sans Unicode"/>
              </a:rPr>
              <a:t>innovative </a:t>
            </a:r>
            <a:r>
              <a:rPr dirty="0" sz="3000" spc="-85">
                <a:latin typeface="Lucida Sans Unicode"/>
                <a:cs typeface="Lucida Sans Unicode"/>
              </a:rPr>
              <a:t>hardware</a:t>
            </a:r>
            <a:r>
              <a:rPr dirty="0" sz="3000" spc="-155">
                <a:latin typeface="Lucida Sans Unicode"/>
                <a:cs typeface="Lucida Sans Unicode"/>
              </a:rPr>
              <a:t> </a:t>
            </a:r>
            <a:r>
              <a:rPr dirty="0" sz="3000">
                <a:latin typeface="Lucida Sans Unicode"/>
                <a:cs typeface="Lucida Sans Unicode"/>
              </a:rPr>
              <a:t>system</a:t>
            </a:r>
            <a:r>
              <a:rPr dirty="0" sz="3000" spc="-180">
                <a:latin typeface="Lucida Sans Unicode"/>
                <a:cs typeface="Lucida Sans Unicode"/>
              </a:rPr>
              <a:t> </a:t>
            </a:r>
            <a:r>
              <a:rPr dirty="0" sz="3000" spc="-70">
                <a:latin typeface="Lucida Sans Unicode"/>
                <a:cs typeface="Lucida Sans Unicode"/>
              </a:rPr>
              <a:t>designed</a:t>
            </a:r>
            <a:r>
              <a:rPr dirty="0" sz="3000" spc="-165">
                <a:latin typeface="Lucida Sans Unicode"/>
                <a:cs typeface="Lucida Sans Unicode"/>
              </a:rPr>
              <a:t> </a:t>
            </a:r>
            <a:r>
              <a:rPr dirty="0" sz="3000">
                <a:latin typeface="Lucida Sans Unicode"/>
                <a:cs typeface="Lucida Sans Unicode"/>
              </a:rPr>
              <a:t>to</a:t>
            </a:r>
            <a:r>
              <a:rPr dirty="0" sz="3000" spc="-170">
                <a:latin typeface="Lucida Sans Unicode"/>
                <a:cs typeface="Lucida Sans Unicode"/>
              </a:rPr>
              <a:t> </a:t>
            </a:r>
            <a:r>
              <a:rPr dirty="0" sz="3000" spc="-45">
                <a:latin typeface="Lucida Sans Unicode"/>
                <a:cs typeface="Lucida Sans Unicode"/>
              </a:rPr>
              <a:t>automate</a:t>
            </a:r>
            <a:r>
              <a:rPr dirty="0" sz="3000" spc="-165">
                <a:latin typeface="Lucida Sans Unicode"/>
                <a:cs typeface="Lucida Sans Unicode"/>
              </a:rPr>
              <a:t> </a:t>
            </a:r>
            <a:r>
              <a:rPr dirty="0" sz="3000" spc="-25">
                <a:latin typeface="Lucida Sans Unicode"/>
                <a:cs typeface="Lucida Sans Unicode"/>
              </a:rPr>
              <a:t>the </a:t>
            </a:r>
            <a:r>
              <a:rPr dirty="0" sz="3000" spc="-10">
                <a:latin typeface="Lucida Sans Unicode"/>
                <a:cs typeface="Lucida Sans Unicode"/>
              </a:rPr>
              <a:t>process</a:t>
            </a:r>
            <a:r>
              <a:rPr dirty="0" sz="3000" spc="-195">
                <a:latin typeface="Lucida Sans Unicode"/>
                <a:cs typeface="Lucida Sans Unicode"/>
              </a:rPr>
              <a:t> </a:t>
            </a:r>
            <a:r>
              <a:rPr dirty="0" sz="3000" spc="-95">
                <a:latin typeface="Lucida Sans Unicode"/>
                <a:cs typeface="Lucida Sans Unicode"/>
              </a:rPr>
              <a:t>of</a:t>
            </a:r>
            <a:r>
              <a:rPr dirty="0" sz="3000" spc="-155">
                <a:latin typeface="Lucida Sans Unicode"/>
                <a:cs typeface="Lucida Sans Unicode"/>
              </a:rPr>
              <a:t> </a:t>
            </a:r>
            <a:r>
              <a:rPr dirty="0" sz="3000" spc="-105">
                <a:latin typeface="Lucida Sans Unicode"/>
                <a:cs typeface="Lucida Sans Unicode"/>
              </a:rPr>
              <a:t>preparing</a:t>
            </a:r>
            <a:r>
              <a:rPr dirty="0" sz="3000" spc="-155">
                <a:latin typeface="Lucida Sans Unicode"/>
                <a:cs typeface="Lucida Sans Unicode"/>
              </a:rPr>
              <a:t> </a:t>
            </a:r>
            <a:r>
              <a:rPr dirty="0" sz="3000" spc="-10">
                <a:latin typeface="Lucida Sans Unicode"/>
                <a:cs typeface="Lucida Sans Unicode"/>
              </a:rPr>
              <a:t>coffee</a:t>
            </a:r>
            <a:r>
              <a:rPr dirty="0" sz="3000" spc="-160">
                <a:latin typeface="Lucida Sans Unicode"/>
                <a:cs typeface="Lucida Sans Unicode"/>
              </a:rPr>
              <a:t> </a:t>
            </a:r>
            <a:r>
              <a:rPr dirty="0" sz="3000" spc="-155">
                <a:latin typeface="Lucida Sans Unicode"/>
                <a:cs typeface="Lucida Sans Unicode"/>
              </a:rPr>
              <a:t>in </a:t>
            </a:r>
            <a:r>
              <a:rPr dirty="0" sz="3000">
                <a:latin typeface="Lucida Sans Unicode"/>
                <a:cs typeface="Lucida Sans Unicode"/>
              </a:rPr>
              <a:t>a</a:t>
            </a:r>
            <a:r>
              <a:rPr dirty="0" sz="3000" spc="-165">
                <a:latin typeface="Lucida Sans Unicode"/>
                <a:cs typeface="Lucida Sans Unicode"/>
              </a:rPr>
              <a:t> </a:t>
            </a:r>
            <a:r>
              <a:rPr dirty="0" sz="3000" spc="-65">
                <a:latin typeface="Lucida Sans Unicode"/>
                <a:cs typeface="Lucida Sans Unicode"/>
              </a:rPr>
              <a:t>hygienic</a:t>
            </a:r>
            <a:r>
              <a:rPr dirty="0" sz="3000" spc="-165">
                <a:latin typeface="Lucida Sans Unicode"/>
                <a:cs typeface="Lucida Sans Unicode"/>
              </a:rPr>
              <a:t> </a:t>
            </a:r>
            <a:r>
              <a:rPr dirty="0" sz="3000" spc="-25">
                <a:latin typeface="Lucida Sans Unicode"/>
                <a:cs typeface="Lucida Sans Unicode"/>
              </a:rPr>
              <a:t>and </a:t>
            </a:r>
            <a:r>
              <a:rPr dirty="0" sz="3000" spc="-45">
                <a:latin typeface="Lucida Sans Unicode"/>
                <a:cs typeface="Lucida Sans Unicode"/>
              </a:rPr>
              <a:t>efficient</a:t>
            </a:r>
            <a:r>
              <a:rPr dirty="0" sz="3000" spc="-150">
                <a:latin typeface="Lucida Sans Unicode"/>
                <a:cs typeface="Lucida Sans Unicode"/>
              </a:rPr>
              <a:t> </a:t>
            </a:r>
            <a:r>
              <a:rPr dirty="0" sz="3000" spc="-105">
                <a:latin typeface="Lucida Sans Unicode"/>
                <a:cs typeface="Lucida Sans Unicode"/>
              </a:rPr>
              <a:t>way.</a:t>
            </a:r>
            <a:r>
              <a:rPr dirty="0" sz="3000" spc="-145">
                <a:latin typeface="Lucida Sans Unicode"/>
                <a:cs typeface="Lucida Sans Unicode"/>
              </a:rPr>
              <a:t> </a:t>
            </a:r>
            <a:r>
              <a:rPr dirty="0" sz="3000" spc="-60">
                <a:latin typeface="Lucida Sans Unicode"/>
                <a:cs typeface="Lucida Sans Unicode"/>
              </a:rPr>
              <a:t>It</a:t>
            </a:r>
            <a:r>
              <a:rPr dirty="0" sz="3000" spc="-145">
                <a:latin typeface="Lucida Sans Unicode"/>
                <a:cs typeface="Lucida Sans Unicode"/>
              </a:rPr>
              <a:t> </a:t>
            </a:r>
            <a:r>
              <a:rPr dirty="0" sz="3000" spc="-30">
                <a:latin typeface="Lucida Sans Unicode"/>
                <a:cs typeface="Lucida Sans Unicode"/>
              </a:rPr>
              <a:t>consists</a:t>
            </a:r>
            <a:r>
              <a:rPr dirty="0" sz="3000" spc="-145">
                <a:latin typeface="Lucida Sans Unicode"/>
                <a:cs typeface="Lucida Sans Unicode"/>
              </a:rPr>
              <a:t> </a:t>
            </a:r>
            <a:r>
              <a:rPr dirty="0" sz="3000" spc="-95">
                <a:latin typeface="Lucida Sans Unicode"/>
                <a:cs typeface="Lucida Sans Unicode"/>
              </a:rPr>
              <a:t>of</a:t>
            </a:r>
            <a:r>
              <a:rPr dirty="0" sz="3000" spc="-145">
                <a:latin typeface="Lucida Sans Unicode"/>
                <a:cs typeface="Lucida Sans Unicode"/>
              </a:rPr>
              <a:t> </a:t>
            </a:r>
            <a:r>
              <a:rPr dirty="0" sz="3000" spc="-125">
                <a:latin typeface="Lucida Sans Unicode"/>
                <a:cs typeface="Lucida Sans Unicode"/>
              </a:rPr>
              <a:t>four</a:t>
            </a:r>
            <a:r>
              <a:rPr dirty="0" sz="3000" spc="-145">
                <a:latin typeface="Lucida Sans Unicode"/>
                <a:cs typeface="Lucida Sans Unicode"/>
              </a:rPr>
              <a:t> </a:t>
            </a:r>
            <a:r>
              <a:rPr dirty="0" sz="3000" spc="-130">
                <a:latin typeface="Lucida Sans Unicode"/>
                <a:cs typeface="Lucida Sans Unicode"/>
              </a:rPr>
              <a:t>main</a:t>
            </a:r>
            <a:r>
              <a:rPr dirty="0" sz="3000" spc="-145">
                <a:latin typeface="Lucida Sans Unicode"/>
                <a:cs typeface="Lucida Sans Unicode"/>
              </a:rPr>
              <a:t> </a:t>
            </a:r>
            <a:r>
              <a:rPr dirty="0" sz="3000" spc="-110">
                <a:latin typeface="Lucida Sans Unicode"/>
                <a:cs typeface="Lucida Sans Unicode"/>
              </a:rPr>
              <a:t>stages,</a:t>
            </a:r>
            <a:r>
              <a:rPr dirty="0" sz="3000" spc="-145">
                <a:latin typeface="Lucida Sans Unicode"/>
                <a:cs typeface="Lucida Sans Unicode"/>
              </a:rPr>
              <a:t> </a:t>
            </a:r>
            <a:r>
              <a:rPr dirty="0" sz="3000" spc="-20">
                <a:latin typeface="Lucida Sans Unicode"/>
                <a:cs typeface="Lucida Sans Unicode"/>
              </a:rPr>
              <a:t>each </a:t>
            </a:r>
            <a:r>
              <a:rPr dirty="0" sz="3000" spc="-70">
                <a:latin typeface="Lucida Sans Unicode"/>
                <a:cs typeface="Lucida Sans Unicode"/>
              </a:rPr>
              <a:t>responsible</a:t>
            </a:r>
            <a:r>
              <a:rPr dirty="0" sz="3000" spc="-170">
                <a:latin typeface="Lucida Sans Unicode"/>
                <a:cs typeface="Lucida Sans Unicode"/>
              </a:rPr>
              <a:t> </a:t>
            </a:r>
            <a:r>
              <a:rPr dirty="0" sz="3000" spc="-114">
                <a:latin typeface="Lucida Sans Unicode"/>
                <a:cs typeface="Lucida Sans Unicode"/>
              </a:rPr>
              <a:t>for</a:t>
            </a:r>
            <a:r>
              <a:rPr dirty="0" sz="3000" spc="-155">
                <a:latin typeface="Lucida Sans Unicode"/>
                <a:cs typeface="Lucida Sans Unicode"/>
              </a:rPr>
              <a:t> </a:t>
            </a:r>
            <a:r>
              <a:rPr dirty="0" sz="3000">
                <a:latin typeface="Lucida Sans Unicode"/>
                <a:cs typeface="Lucida Sans Unicode"/>
              </a:rPr>
              <a:t>a</a:t>
            </a:r>
            <a:r>
              <a:rPr dirty="0" sz="3000" spc="-220">
                <a:latin typeface="Lucida Sans Unicode"/>
                <a:cs typeface="Lucida Sans Unicode"/>
              </a:rPr>
              <a:t> </a:t>
            </a:r>
            <a:r>
              <a:rPr dirty="0" sz="3000" spc="-10">
                <a:latin typeface="Lucida Sans Unicode"/>
                <a:cs typeface="Lucida Sans Unicode"/>
              </a:rPr>
              <a:t>specific</a:t>
            </a:r>
            <a:r>
              <a:rPr dirty="0" sz="3000" spc="-175">
                <a:latin typeface="Lucida Sans Unicode"/>
                <a:cs typeface="Lucida Sans Unicode"/>
              </a:rPr>
              <a:t> </a:t>
            </a:r>
            <a:r>
              <a:rPr dirty="0" sz="3000" spc="-70">
                <a:latin typeface="Lucida Sans Unicode"/>
                <a:cs typeface="Lucida Sans Unicode"/>
              </a:rPr>
              <a:t>task</a:t>
            </a:r>
            <a:r>
              <a:rPr dirty="0" sz="3000" spc="-170">
                <a:latin typeface="Lucida Sans Unicode"/>
                <a:cs typeface="Lucida Sans Unicode"/>
              </a:rPr>
              <a:t> </a:t>
            </a:r>
            <a:r>
              <a:rPr dirty="0" sz="3000" spc="-155">
                <a:latin typeface="Lucida Sans Unicode"/>
                <a:cs typeface="Lucida Sans Unicode"/>
              </a:rPr>
              <a:t>in </a:t>
            </a:r>
            <a:r>
              <a:rPr dirty="0" sz="3000" spc="-10">
                <a:latin typeface="Lucida Sans Unicode"/>
                <a:cs typeface="Lucida Sans Unicode"/>
              </a:rPr>
              <a:t>the</a:t>
            </a:r>
            <a:r>
              <a:rPr dirty="0" sz="3000" spc="-170">
                <a:latin typeface="Lucida Sans Unicode"/>
                <a:cs typeface="Lucida Sans Unicode"/>
              </a:rPr>
              <a:t> </a:t>
            </a:r>
            <a:r>
              <a:rPr dirty="0" sz="3000" spc="-10">
                <a:latin typeface="Lucida Sans Unicode"/>
                <a:cs typeface="Lucida Sans Unicode"/>
              </a:rPr>
              <a:t>process</a:t>
            </a:r>
            <a:endParaRPr sz="300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803000" y="1824993"/>
            <a:ext cx="9038590" cy="1583055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-660"/>
              <a:t>INTRODUCTION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5681650" y="7101444"/>
            <a:ext cx="2602230" cy="3185795"/>
          </a:xfrm>
          <a:custGeom>
            <a:avLst/>
            <a:gdLst/>
            <a:ahLst/>
            <a:cxnLst/>
            <a:rect l="l" t="t" r="r" b="b"/>
            <a:pathLst>
              <a:path w="2602230" h="3185795">
                <a:moveTo>
                  <a:pt x="2008664" y="1442892"/>
                </a:moveTo>
                <a:lnTo>
                  <a:pt x="1947297" y="2767835"/>
                </a:lnTo>
                <a:lnTo>
                  <a:pt x="1794589" y="2770966"/>
                </a:lnTo>
                <a:lnTo>
                  <a:pt x="1692780" y="2773119"/>
                </a:lnTo>
                <a:lnTo>
                  <a:pt x="1654560" y="2774826"/>
                </a:lnTo>
                <a:lnTo>
                  <a:pt x="1603652" y="2775985"/>
                </a:lnTo>
                <a:lnTo>
                  <a:pt x="1552742" y="2777191"/>
                </a:lnTo>
                <a:lnTo>
                  <a:pt x="1501829" y="2778452"/>
                </a:lnTo>
                <a:lnTo>
                  <a:pt x="1450913" y="2779776"/>
                </a:lnTo>
                <a:lnTo>
                  <a:pt x="1399994" y="2781170"/>
                </a:lnTo>
                <a:lnTo>
                  <a:pt x="1349072" y="2782643"/>
                </a:lnTo>
                <a:lnTo>
                  <a:pt x="1298145" y="2784203"/>
                </a:lnTo>
                <a:lnTo>
                  <a:pt x="1247186" y="2786462"/>
                </a:lnTo>
                <a:lnTo>
                  <a:pt x="1196208" y="2789116"/>
                </a:lnTo>
                <a:lnTo>
                  <a:pt x="1132534" y="2791420"/>
                </a:lnTo>
                <a:lnTo>
                  <a:pt x="1081542" y="2794391"/>
                </a:lnTo>
                <a:lnTo>
                  <a:pt x="1030553" y="2797282"/>
                </a:lnTo>
                <a:lnTo>
                  <a:pt x="979576" y="2799937"/>
                </a:lnTo>
                <a:lnTo>
                  <a:pt x="928617" y="2802196"/>
                </a:lnTo>
                <a:lnTo>
                  <a:pt x="864976" y="2803768"/>
                </a:lnTo>
                <a:lnTo>
                  <a:pt x="814024" y="2805864"/>
                </a:lnTo>
                <a:lnTo>
                  <a:pt x="763078" y="2807836"/>
                </a:lnTo>
                <a:lnTo>
                  <a:pt x="712141" y="2809619"/>
                </a:lnTo>
                <a:lnTo>
                  <a:pt x="648530" y="2810563"/>
                </a:lnTo>
                <a:lnTo>
                  <a:pt x="597619" y="2811781"/>
                </a:lnTo>
                <a:lnTo>
                  <a:pt x="546723" y="2812673"/>
                </a:lnTo>
                <a:lnTo>
                  <a:pt x="495839" y="2813313"/>
                </a:lnTo>
                <a:lnTo>
                  <a:pt x="444963" y="2813768"/>
                </a:lnTo>
                <a:lnTo>
                  <a:pt x="394093" y="2814104"/>
                </a:lnTo>
                <a:lnTo>
                  <a:pt x="279671" y="2814095"/>
                </a:lnTo>
                <a:lnTo>
                  <a:pt x="228799" y="2814471"/>
                </a:lnTo>
                <a:lnTo>
                  <a:pt x="177921" y="2814992"/>
                </a:lnTo>
                <a:lnTo>
                  <a:pt x="139749" y="2815666"/>
                </a:lnTo>
                <a:lnTo>
                  <a:pt x="101528" y="2817400"/>
                </a:lnTo>
                <a:lnTo>
                  <a:pt x="75973" y="2820145"/>
                </a:lnTo>
                <a:lnTo>
                  <a:pt x="37742" y="2822090"/>
                </a:lnTo>
                <a:lnTo>
                  <a:pt x="25037" y="2821908"/>
                </a:lnTo>
                <a:lnTo>
                  <a:pt x="12454" y="2819078"/>
                </a:lnTo>
                <a:lnTo>
                  <a:pt x="0" y="2813494"/>
                </a:lnTo>
                <a:lnTo>
                  <a:pt x="992" y="2792075"/>
                </a:lnTo>
                <a:lnTo>
                  <a:pt x="14381" y="2777477"/>
                </a:lnTo>
                <a:lnTo>
                  <a:pt x="27673" y="2764997"/>
                </a:lnTo>
                <a:lnTo>
                  <a:pt x="40847" y="2755061"/>
                </a:lnTo>
                <a:lnTo>
                  <a:pt x="66570" y="2748679"/>
                </a:lnTo>
                <a:lnTo>
                  <a:pt x="105331" y="2735273"/>
                </a:lnTo>
                <a:lnTo>
                  <a:pt x="156755" y="2722985"/>
                </a:lnTo>
                <a:lnTo>
                  <a:pt x="195443" y="2711169"/>
                </a:lnTo>
                <a:lnTo>
                  <a:pt x="246744" y="2701530"/>
                </a:lnTo>
                <a:lnTo>
                  <a:pt x="298052" y="2691733"/>
                </a:lnTo>
                <a:lnTo>
                  <a:pt x="336669" y="2681450"/>
                </a:lnTo>
                <a:lnTo>
                  <a:pt x="387969" y="2671839"/>
                </a:lnTo>
                <a:lnTo>
                  <a:pt x="439265" y="2662295"/>
                </a:lnTo>
                <a:lnTo>
                  <a:pt x="490560" y="2652799"/>
                </a:lnTo>
                <a:lnTo>
                  <a:pt x="644437" y="2624419"/>
                </a:lnTo>
                <a:lnTo>
                  <a:pt x="683045" y="2614348"/>
                </a:lnTo>
                <a:lnTo>
                  <a:pt x="734340" y="2604821"/>
                </a:lnTo>
                <a:lnTo>
                  <a:pt x="785639" y="2595235"/>
                </a:lnTo>
                <a:lnTo>
                  <a:pt x="836941" y="2585570"/>
                </a:lnTo>
                <a:lnTo>
                  <a:pt x="888248" y="2575809"/>
                </a:lnTo>
                <a:lnTo>
                  <a:pt x="939559" y="2565933"/>
                </a:lnTo>
                <a:lnTo>
                  <a:pt x="990878" y="2555924"/>
                </a:lnTo>
                <a:lnTo>
                  <a:pt x="1042211" y="2545571"/>
                </a:lnTo>
                <a:lnTo>
                  <a:pt x="1080872" y="2534353"/>
                </a:lnTo>
                <a:lnTo>
                  <a:pt x="1132229" y="2523505"/>
                </a:lnTo>
                <a:lnTo>
                  <a:pt x="1183593" y="2512501"/>
                </a:lnTo>
                <a:lnTo>
                  <a:pt x="1337700" y="2479163"/>
                </a:lnTo>
                <a:lnTo>
                  <a:pt x="1389065" y="2468145"/>
                </a:lnTo>
                <a:lnTo>
                  <a:pt x="1427737" y="2456689"/>
                </a:lnTo>
                <a:lnTo>
                  <a:pt x="1479085" y="2446031"/>
                </a:lnTo>
                <a:lnTo>
                  <a:pt x="1530453" y="2434938"/>
                </a:lnTo>
                <a:lnTo>
                  <a:pt x="1581814" y="2424007"/>
                </a:lnTo>
                <a:lnTo>
                  <a:pt x="1633172" y="2413131"/>
                </a:lnTo>
                <a:lnTo>
                  <a:pt x="1684533" y="2402200"/>
                </a:lnTo>
                <a:lnTo>
                  <a:pt x="1735901" y="2391107"/>
                </a:lnTo>
                <a:lnTo>
                  <a:pt x="1748676" y="2389770"/>
                </a:lnTo>
                <a:lnTo>
                  <a:pt x="1748790" y="2387316"/>
                </a:lnTo>
                <a:lnTo>
                  <a:pt x="1761620" y="2384813"/>
                </a:lnTo>
                <a:lnTo>
                  <a:pt x="1774484" y="2381569"/>
                </a:lnTo>
                <a:lnTo>
                  <a:pt x="1831565" y="1149144"/>
                </a:lnTo>
                <a:lnTo>
                  <a:pt x="1855621" y="1178750"/>
                </a:lnTo>
                <a:lnTo>
                  <a:pt x="1949196" y="1354357"/>
                </a:lnTo>
                <a:lnTo>
                  <a:pt x="1985274" y="1398906"/>
                </a:lnTo>
                <a:lnTo>
                  <a:pt x="2008664" y="1442892"/>
                </a:lnTo>
                <a:close/>
              </a:path>
              <a:path w="2602230" h="3185795">
                <a:moveTo>
                  <a:pt x="346344" y="1923570"/>
                </a:moveTo>
                <a:lnTo>
                  <a:pt x="344862" y="1955566"/>
                </a:lnTo>
                <a:lnTo>
                  <a:pt x="332441" y="1949257"/>
                </a:lnTo>
                <a:lnTo>
                  <a:pt x="333396" y="1928633"/>
                </a:lnTo>
                <a:lnTo>
                  <a:pt x="346344" y="1923570"/>
                </a:lnTo>
                <a:close/>
              </a:path>
              <a:path w="2602230" h="3185795">
                <a:moveTo>
                  <a:pt x="1788930" y="2069662"/>
                </a:moveTo>
                <a:lnTo>
                  <a:pt x="1774484" y="2381569"/>
                </a:lnTo>
                <a:lnTo>
                  <a:pt x="1724199" y="2369260"/>
                </a:lnTo>
                <a:lnTo>
                  <a:pt x="1686582" y="2357962"/>
                </a:lnTo>
                <a:lnTo>
                  <a:pt x="1648944" y="2347087"/>
                </a:lnTo>
                <a:lnTo>
                  <a:pt x="1611288" y="2336637"/>
                </a:lnTo>
                <a:lnTo>
                  <a:pt x="1561060" y="2323110"/>
                </a:lnTo>
                <a:lnTo>
                  <a:pt x="1510829" y="2309648"/>
                </a:lnTo>
                <a:lnTo>
                  <a:pt x="1460595" y="2296236"/>
                </a:lnTo>
                <a:lnTo>
                  <a:pt x="1259654" y="2242770"/>
                </a:lnTo>
                <a:lnTo>
                  <a:pt x="1209420" y="2229373"/>
                </a:lnTo>
                <a:lnTo>
                  <a:pt x="1159188" y="2215933"/>
                </a:lnTo>
                <a:lnTo>
                  <a:pt x="1108959" y="2202433"/>
                </a:lnTo>
                <a:lnTo>
                  <a:pt x="1058733" y="2188860"/>
                </a:lnTo>
                <a:lnTo>
                  <a:pt x="995825" y="2174610"/>
                </a:lnTo>
                <a:lnTo>
                  <a:pt x="945608" y="2160842"/>
                </a:lnTo>
                <a:lnTo>
                  <a:pt x="895393" y="2147042"/>
                </a:lnTo>
                <a:lnTo>
                  <a:pt x="845175" y="2133296"/>
                </a:lnTo>
                <a:lnTo>
                  <a:pt x="794962" y="2119455"/>
                </a:lnTo>
                <a:lnTo>
                  <a:pt x="744760" y="2105369"/>
                </a:lnTo>
                <a:lnTo>
                  <a:pt x="694576" y="2090891"/>
                </a:lnTo>
                <a:lnTo>
                  <a:pt x="644417" y="2075870"/>
                </a:lnTo>
                <a:lnTo>
                  <a:pt x="594290" y="2060157"/>
                </a:lnTo>
                <a:lnTo>
                  <a:pt x="544202" y="2043604"/>
                </a:lnTo>
                <a:lnTo>
                  <a:pt x="494161" y="2026060"/>
                </a:lnTo>
                <a:lnTo>
                  <a:pt x="444171" y="2007378"/>
                </a:lnTo>
                <a:lnTo>
                  <a:pt x="431839" y="1999144"/>
                </a:lnTo>
                <a:lnTo>
                  <a:pt x="406825" y="1990217"/>
                </a:lnTo>
                <a:lnTo>
                  <a:pt x="381821" y="1981079"/>
                </a:lnTo>
                <a:lnTo>
                  <a:pt x="369519" y="1972209"/>
                </a:lnTo>
                <a:lnTo>
                  <a:pt x="356937" y="1969362"/>
                </a:lnTo>
                <a:lnTo>
                  <a:pt x="344407" y="1965384"/>
                </a:lnTo>
                <a:lnTo>
                  <a:pt x="346449" y="1921310"/>
                </a:lnTo>
                <a:lnTo>
                  <a:pt x="359233" y="1919779"/>
                </a:lnTo>
                <a:lnTo>
                  <a:pt x="371979" y="1919095"/>
                </a:lnTo>
                <a:lnTo>
                  <a:pt x="384685" y="1919259"/>
                </a:lnTo>
                <a:lnTo>
                  <a:pt x="447982" y="1925111"/>
                </a:lnTo>
                <a:lnTo>
                  <a:pt x="498605" y="1930091"/>
                </a:lnTo>
                <a:lnTo>
                  <a:pt x="549223" y="1935209"/>
                </a:lnTo>
                <a:lnTo>
                  <a:pt x="599834" y="1940465"/>
                </a:lnTo>
                <a:lnTo>
                  <a:pt x="650438" y="1945860"/>
                </a:lnTo>
                <a:lnTo>
                  <a:pt x="701037" y="1951393"/>
                </a:lnTo>
                <a:lnTo>
                  <a:pt x="751628" y="1957064"/>
                </a:lnTo>
                <a:lnTo>
                  <a:pt x="802215" y="1962844"/>
                </a:lnTo>
                <a:lnTo>
                  <a:pt x="852799" y="1968688"/>
                </a:lnTo>
                <a:lnTo>
                  <a:pt x="903381" y="1974579"/>
                </a:lnTo>
                <a:lnTo>
                  <a:pt x="1055121" y="1992345"/>
                </a:lnTo>
                <a:lnTo>
                  <a:pt x="1105703" y="1998236"/>
                </a:lnTo>
                <a:lnTo>
                  <a:pt x="1156287" y="2004081"/>
                </a:lnTo>
                <a:lnTo>
                  <a:pt x="1206873" y="2009860"/>
                </a:lnTo>
                <a:lnTo>
                  <a:pt x="1257477" y="2015266"/>
                </a:lnTo>
                <a:lnTo>
                  <a:pt x="1308084" y="2020626"/>
                </a:lnTo>
                <a:lnTo>
                  <a:pt x="1409300" y="2031250"/>
                </a:lnTo>
                <a:lnTo>
                  <a:pt x="1599053" y="2051808"/>
                </a:lnTo>
                <a:lnTo>
                  <a:pt x="1649660" y="2057133"/>
                </a:lnTo>
                <a:lnTo>
                  <a:pt x="1700267" y="2062493"/>
                </a:lnTo>
                <a:lnTo>
                  <a:pt x="1750871" y="2067899"/>
                </a:lnTo>
                <a:lnTo>
                  <a:pt x="1750849" y="2068376"/>
                </a:lnTo>
                <a:lnTo>
                  <a:pt x="1763537" y="2068910"/>
                </a:lnTo>
                <a:lnTo>
                  <a:pt x="1776236" y="2069233"/>
                </a:lnTo>
                <a:lnTo>
                  <a:pt x="1788930" y="2069662"/>
                </a:lnTo>
                <a:close/>
              </a:path>
              <a:path w="2602230" h="3185795">
                <a:moveTo>
                  <a:pt x="1831565" y="1149144"/>
                </a:moveTo>
                <a:lnTo>
                  <a:pt x="1789610" y="2054971"/>
                </a:lnTo>
                <a:lnTo>
                  <a:pt x="1766406" y="2006978"/>
                </a:lnTo>
                <a:lnTo>
                  <a:pt x="1755890" y="1959518"/>
                </a:lnTo>
                <a:lnTo>
                  <a:pt x="1722178" y="1863903"/>
                </a:lnTo>
                <a:lnTo>
                  <a:pt x="1690642" y="1721294"/>
                </a:lnTo>
                <a:lnTo>
                  <a:pt x="1667442" y="1673206"/>
                </a:lnTo>
                <a:lnTo>
                  <a:pt x="1646409" y="1578341"/>
                </a:lnTo>
                <a:lnTo>
                  <a:pt x="1623204" y="1530363"/>
                </a:lnTo>
                <a:lnTo>
                  <a:pt x="1602163" y="1435664"/>
                </a:lnTo>
                <a:lnTo>
                  <a:pt x="1578954" y="1387765"/>
                </a:lnTo>
                <a:lnTo>
                  <a:pt x="1568431" y="1340475"/>
                </a:lnTo>
                <a:lnTo>
                  <a:pt x="1500956" y="1150316"/>
                </a:lnTo>
                <a:lnTo>
                  <a:pt x="1368149" y="723768"/>
                </a:lnTo>
                <a:lnTo>
                  <a:pt x="1334409" y="628743"/>
                </a:lnTo>
                <a:lnTo>
                  <a:pt x="1323884" y="581506"/>
                </a:lnTo>
                <a:lnTo>
                  <a:pt x="1301108" y="524250"/>
                </a:lnTo>
                <a:lnTo>
                  <a:pt x="1302419" y="495944"/>
                </a:lnTo>
                <a:lnTo>
                  <a:pt x="1291059" y="466733"/>
                </a:lnTo>
                <a:lnTo>
                  <a:pt x="1279015" y="452267"/>
                </a:lnTo>
                <a:lnTo>
                  <a:pt x="1280301" y="424509"/>
                </a:lnTo>
                <a:lnTo>
                  <a:pt x="1293571" y="412489"/>
                </a:lnTo>
                <a:lnTo>
                  <a:pt x="1306660" y="404389"/>
                </a:lnTo>
                <a:lnTo>
                  <a:pt x="1319376" y="404340"/>
                </a:lnTo>
                <a:lnTo>
                  <a:pt x="1344523" y="410389"/>
                </a:lnTo>
                <a:lnTo>
                  <a:pt x="1356846" y="418817"/>
                </a:lnTo>
                <a:lnTo>
                  <a:pt x="1368836" y="434431"/>
                </a:lnTo>
                <a:lnTo>
                  <a:pt x="1393459" y="451799"/>
                </a:lnTo>
                <a:lnTo>
                  <a:pt x="1405347" y="469638"/>
                </a:lnTo>
                <a:lnTo>
                  <a:pt x="1429876" y="489018"/>
                </a:lnTo>
                <a:lnTo>
                  <a:pt x="1453934" y="518587"/>
                </a:lnTo>
                <a:lnTo>
                  <a:pt x="1465266" y="548416"/>
                </a:lnTo>
                <a:lnTo>
                  <a:pt x="1489245" y="579680"/>
                </a:lnTo>
                <a:lnTo>
                  <a:pt x="1513185" y="611791"/>
                </a:lnTo>
                <a:lnTo>
                  <a:pt x="1560049" y="697951"/>
                </a:lnTo>
                <a:lnTo>
                  <a:pt x="1596161" y="741749"/>
                </a:lnTo>
                <a:lnTo>
                  <a:pt x="1689829" y="915356"/>
                </a:lnTo>
                <a:lnTo>
                  <a:pt x="1725925" y="959514"/>
                </a:lnTo>
                <a:lnTo>
                  <a:pt x="1819537" y="1134341"/>
                </a:lnTo>
                <a:lnTo>
                  <a:pt x="1831565" y="1149144"/>
                </a:lnTo>
                <a:close/>
              </a:path>
              <a:path w="2602230" h="3185795">
                <a:moveTo>
                  <a:pt x="2331507" y="1334869"/>
                </a:moveTo>
                <a:lnTo>
                  <a:pt x="2252995" y="3030016"/>
                </a:lnTo>
                <a:lnTo>
                  <a:pt x="2213263" y="3064368"/>
                </a:lnTo>
                <a:lnTo>
                  <a:pt x="2173593" y="3097369"/>
                </a:lnTo>
                <a:lnTo>
                  <a:pt x="2133976" y="3129258"/>
                </a:lnTo>
                <a:lnTo>
                  <a:pt x="2094398" y="3160272"/>
                </a:lnTo>
                <a:lnTo>
                  <a:pt x="2055100" y="3185268"/>
                </a:lnTo>
                <a:lnTo>
                  <a:pt x="1673695" y="3185189"/>
                </a:lnTo>
                <a:lnTo>
                  <a:pt x="1700780" y="3149403"/>
                </a:lnTo>
                <a:lnTo>
                  <a:pt x="1783179" y="3017316"/>
                </a:lnTo>
                <a:lnTo>
                  <a:pt x="1797537" y="2981812"/>
                </a:lnTo>
                <a:lnTo>
                  <a:pt x="1878631" y="2877907"/>
                </a:lnTo>
                <a:lnTo>
                  <a:pt x="1906543" y="2824273"/>
                </a:lnTo>
                <a:lnTo>
                  <a:pt x="1920547" y="2796396"/>
                </a:lnTo>
                <a:lnTo>
                  <a:pt x="1947297" y="2767835"/>
                </a:lnTo>
                <a:lnTo>
                  <a:pt x="2008664" y="1442892"/>
                </a:lnTo>
                <a:lnTo>
                  <a:pt x="2125613" y="1662825"/>
                </a:lnTo>
                <a:lnTo>
                  <a:pt x="2236546" y="1738179"/>
                </a:lnTo>
                <a:lnTo>
                  <a:pt x="2238884" y="1687695"/>
                </a:lnTo>
                <a:lnTo>
                  <a:pt x="2314081" y="1436626"/>
                </a:lnTo>
                <a:lnTo>
                  <a:pt x="2316448" y="1385506"/>
                </a:lnTo>
                <a:lnTo>
                  <a:pt x="2331507" y="1334869"/>
                </a:lnTo>
                <a:close/>
              </a:path>
              <a:path w="2602230" h="3185795">
                <a:moveTo>
                  <a:pt x="2601782" y="3185343"/>
                </a:moveTo>
                <a:lnTo>
                  <a:pt x="2220374" y="3185325"/>
                </a:lnTo>
                <a:lnTo>
                  <a:pt x="2237445" y="3091253"/>
                </a:lnTo>
                <a:lnTo>
                  <a:pt x="2252523" y="3040187"/>
                </a:lnTo>
                <a:lnTo>
                  <a:pt x="2333961" y="1281895"/>
                </a:lnTo>
                <a:lnTo>
                  <a:pt x="2364241" y="1177124"/>
                </a:lnTo>
                <a:lnTo>
                  <a:pt x="2366694" y="1124150"/>
                </a:lnTo>
                <a:lnTo>
                  <a:pt x="2396974" y="1019379"/>
                </a:lnTo>
                <a:lnTo>
                  <a:pt x="2399428" y="966406"/>
                </a:lnTo>
                <a:lnTo>
                  <a:pt x="2416794" y="865939"/>
                </a:lnTo>
                <a:lnTo>
                  <a:pt x="2446621" y="770953"/>
                </a:lnTo>
                <a:lnTo>
                  <a:pt x="2448848" y="722873"/>
                </a:lnTo>
                <a:lnTo>
                  <a:pt x="2463761" y="675380"/>
                </a:lnTo>
                <a:lnTo>
                  <a:pt x="2582572" y="31639"/>
                </a:lnTo>
                <a:lnTo>
                  <a:pt x="2583113" y="19949"/>
                </a:lnTo>
                <a:lnTo>
                  <a:pt x="2596331" y="9059"/>
                </a:lnTo>
                <a:lnTo>
                  <a:pt x="2596751" y="0"/>
                </a:lnTo>
                <a:lnTo>
                  <a:pt x="2601782" y="3185343"/>
                </a:lnTo>
                <a:close/>
              </a:path>
            </a:pathLst>
          </a:custGeom>
          <a:solidFill>
            <a:srgbClr val="739A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3638632" y="-542"/>
            <a:ext cx="4649470" cy="3512185"/>
          </a:xfrm>
          <a:custGeom>
            <a:avLst/>
            <a:gdLst/>
            <a:ahLst/>
            <a:cxnLst/>
            <a:rect l="l" t="t" r="r" b="b"/>
            <a:pathLst>
              <a:path w="4649469" h="3512185">
                <a:moveTo>
                  <a:pt x="2773500" y="292"/>
                </a:moveTo>
                <a:lnTo>
                  <a:pt x="2698238" y="1625258"/>
                </a:lnTo>
                <a:lnTo>
                  <a:pt x="2647275" y="1627618"/>
                </a:lnTo>
                <a:lnTo>
                  <a:pt x="2481860" y="1630597"/>
                </a:lnTo>
                <a:lnTo>
                  <a:pt x="2380038" y="1633035"/>
                </a:lnTo>
                <a:lnTo>
                  <a:pt x="2329125" y="1634287"/>
                </a:lnTo>
                <a:lnTo>
                  <a:pt x="2278212" y="1635566"/>
                </a:lnTo>
                <a:lnTo>
                  <a:pt x="2227296" y="1636878"/>
                </a:lnTo>
                <a:lnTo>
                  <a:pt x="2176379" y="1638226"/>
                </a:lnTo>
                <a:lnTo>
                  <a:pt x="2125461" y="1639616"/>
                </a:lnTo>
                <a:lnTo>
                  <a:pt x="2061853" y="1640464"/>
                </a:lnTo>
                <a:lnTo>
                  <a:pt x="2010930" y="1641950"/>
                </a:lnTo>
                <a:lnTo>
                  <a:pt x="1960004" y="1643492"/>
                </a:lnTo>
                <a:lnTo>
                  <a:pt x="1909076" y="1645093"/>
                </a:lnTo>
                <a:lnTo>
                  <a:pt x="1858144" y="1646758"/>
                </a:lnTo>
                <a:lnTo>
                  <a:pt x="1807209" y="1648493"/>
                </a:lnTo>
                <a:lnTo>
                  <a:pt x="1756259" y="1650557"/>
                </a:lnTo>
                <a:lnTo>
                  <a:pt x="1705295" y="1652923"/>
                </a:lnTo>
                <a:lnTo>
                  <a:pt x="1654321" y="1655515"/>
                </a:lnTo>
                <a:lnTo>
                  <a:pt x="1603339" y="1658257"/>
                </a:lnTo>
                <a:lnTo>
                  <a:pt x="1488683" y="1663305"/>
                </a:lnTo>
                <a:lnTo>
                  <a:pt x="1437701" y="1666047"/>
                </a:lnTo>
                <a:lnTo>
                  <a:pt x="1386727" y="1668639"/>
                </a:lnTo>
                <a:lnTo>
                  <a:pt x="1335763" y="1671005"/>
                </a:lnTo>
                <a:lnTo>
                  <a:pt x="1284813" y="1673069"/>
                </a:lnTo>
                <a:lnTo>
                  <a:pt x="1233873" y="1674901"/>
                </a:lnTo>
                <a:lnTo>
                  <a:pt x="1182935" y="1676706"/>
                </a:lnTo>
                <a:lnTo>
                  <a:pt x="1132000" y="1678461"/>
                </a:lnTo>
                <a:lnTo>
                  <a:pt x="1081067" y="1680137"/>
                </a:lnTo>
                <a:lnTo>
                  <a:pt x="1030140" y="1681711"/>
                </a:lnTo>
                <a:lnTo>
                  <a:pt x="979219" y="1683155"/>
                </a:lnTo>
                <a:lnTo>
                  <a:pt x="940991" y="1685031"/>
                </a:lnTo>
                <a:lnTo>
                  <a:pt x="890085" y="1686140"/>
                </a:lnTo>
                <a:lnTo>
                  <a:pt x="839189" y="1687041"/>
                </a:lnTo>
                <a:lnTo>
                  <a:pt x="775603" y="1687417"/>
                </a:lnTo>
                <a:lnTo>
                  <a:pt x="724714" y="1688183"/>
                </a:lnTo>
                <a:lnTo>
                  <a:pt x="673831" y="1688786"/>
                </a:lnTo>
                <a:lnTo>
                  <a:pt x="622955" y="1689262"/>
                </a:lnTo>
                <a:lnTo>
                  <a:pt x="572082" y="1689646"/>
                </a:lnTo>
                <a:lnTo>
                  <a:pt x="406789" y="1690011"/>
                </a:lnTo>
                <a:lnTo>
                  <a:pt x="355917" y="1690381"/>
                </a:lnTo>
                <a:lnTo>
                  <a:pt x="305041" y="1690835"/>
                </a:lnTo>
                <a:lnTo>
                  <a:pt x="254160" y="1691410"/>
                </a:lnTo>
                <a:lnTo>
                  <a:pt x="203258" y="1692445"/>
                </a:lnTo>
                <a:lnTo>
                  <a:pt x="152287" y="1694951"/>
                </a:lnTo>
                <a:lnTo>
                  <a:pt x="101290" y="1698046"/>
                </a:lnTo>
                <a:lnTo>
                  <a:pt x="50305" y="1700847"/>
                </a:lnTo>
                <a:lnTo>
                  <a:pt x="37593" y="1700824"/>
                </a:lnTo>
                <a:lnTo>
                  <a:pt x="25051" y="1697121"/>
                </a:lnTo>
                <a:lnTo>
                  <a:pt x="0" y="1689004"/>
                </a:lnTo>
                <a:lnTo>
                  <a:pt x="1378" y="1659250"/>
                </a:lnTo>
                <a:lnTo>
                  <a:pt x="41255" y="1621765"/>
                </a:lnTo>
                <a:lnTo>
                  <a:pt x="93164" y="1598997"/>
                </a:lnTo>
                <a:lnTo>
                  <a:pt x="144692" y="1584455"/>
                </a:lnTo>
                <a:lnTo>
                  <a:pt x="196202" y="1570290"/>
                </a:lnTo>
                <a:lnTo>
                  <a:pt x="234991" y="1556291"/>
                </a:lnTo>
                <a:lnTo>
                  <a:pt x="286415" y="1544010"/>
                </a:lnTo>
                <a:lnTo>
                  <a:pt x="337768" y="1533236"/>
                </a:lnTo>
                <a:lnTo>
                  <a:pt x="389073" y="1523517"/>
                </a:lnTo>
                <a:lnTo>
                  <a:pt x="440374" y="1513875"/>
                </a:lnTo>
                <a:lnTo>
                  <a:pt x="491672" y="1504299"/>
                </a:lnTo>
                <a:lnTo>
                  <a:pt x="530281" y="1494194"/>
                </a:lnTo>
                <a:lnTo>
                  <a:pt x="581574" y="1484725"/>
                </a:lnTo>
                <a:lnTo>
                  <a:pt x="632865" y="1475295"/>
                </a:lnTo>
                <a:lnTo>
                  <a:pt x="735443" y="1456519"/>
                </a:lnTo>
                <a:lnTo>
                  <a:pt x="876622" y="1427837"/>
                </a:lnTo>
                <a:lnTo>
                  <a:pt x="979201" y="1409045"/>
                </a:lnTo>
                <a:lnTo>
                  <a:pt x="1030493" y="1399604"/>
                </a:lnTo>
                <a:lnTo>
                  <a:pt x="1081786" y="1390120"/>
                </a:lnTo>
                <a:lnTo>
                  <a:pt x="1133082" y="1380584"/>
                </a:lnTo>
                <a:lnTo>
                  <a:pt x="1171695" y="1370399"/>
                </a:lnTo>
                <a:lnTo>
                  <a:pt x="1222997" y="1360732"/>
                </a:lnTo>
                <a:lnTo>
                  <a:pt x="1274303" y="1350985"/>
                </a:lnTo>
                <a:lnTo>
                  <a:pt x="1325613" y="1341150"/>
                </a:lnTo>
                <a:lnTo>
                  <a:pt x="1376928" y="1331218"/>
                </a:lnTo>
                <a:lnTo>
                  <a:pt x="1428255" y="1321006"/>
                </a:lnTo>
                <a:lnTo>
                  <a:pt x="1466906" y="1309997"/>
                </a:lnTo>
                <a:lnTo>
                  <a:pt x="1518251" y="1299398"/>
                </a:lnTo>
                <a:lnTo>
                  <a:pt x="1569603" y="1288651"/>
                </a:lnTo>
                <a:lnTo>
                  <a:pt x="1620961" y="1277787"/>
                </a:lnTo>
                <a:lnTo>
                  <a:pt x="1672323" y="1266837"/>
                </a:lnTo>
                <a:lnTo>
                  <a:pt x="1723687" y="1255832"/>
                </a:lnTo>
                <a:lnTo>
                  <a:pt x="1813731" y="1233194"/>
                </a:lnTo>
                <a:lnTo>
                  <a:pt x="1865094" y="1222210"/>
                </a:lnTo>
                <a:lnTo>
                  <a:pt x="1916454" y="1211295"/>
                </a:lnTo>
                <a:lnTo>
                  <a:pt x="1967809" y="1200479"/>
                </a:lnTo>
                <a:lnTo>
                  <a:pt x="2006472" y="1189206"/>
                </a:lnTo>
                <a:lnTo>
                  <a:pt x="2057814" y="1178682"/>
                </a:lnTo>
                <a:lnTo>
                  <a:pt x="2109179" y="1167663"/>
                </a:lnTo>
                <a:lnTo>
                  <a:pt x="2160537" y="1156781"/>
                </a:lnTo>
                <a:lnTo>
                  <a:pt x="2314600" y="1124411"/>
                </a:lnTo>
                <a:lnTo>
                  <a:pt x="2365958" y="1113530"/>
                </a:lnTo>
                <a:lnTo>
                  <a:pt x="2417323" y="1102511"/>
                </a:lnTo>
                <a:lnTo>
                  <a:pt x="2430133" y="1100425"/>
                </a:lnTo>
                <a:lnTo>
                  <a:pt x="2430291" y="1097015"/>
                </a:lnTo>
                <a:lnTo>
                  <a:pt x="2443177" y="1093310"/>
                </a:lnTo>
                <a:lnTo>
                  <a:pt x="2456109" y="1088574"/>
                </a:lnTo>
                <a:lnTo>
                  <a:pt x="2476173" y="655394"/>
                </a:lnTo>
                <a:lnTo>
                  <a:pt x="2488864" y="655871"/>
                </a:lnTo>
                <a:lnTo>
                  <a:pt x="2519231" y="231"/>
                </a:lnTo>
                <a:lnTo>
                  <a:pt x="2773500" y="292"/>
                </a:lnTo>
                <a:close/>
              </a:path>
              <a:path w="4649469" h="3512185">
                <a:moveTo>
                  <a:pt x="2476173" y="655394"/>
                </a:moveTo>
                <a:lnTo>
                  <a:pt x="2456109" y="1088574"/>
                </a:lnTo>
                <a:lnTo>
                  <a:pt x="2418565" y="1075697"/>
                </a:lnTo>
                <a:lnTo>
                  <a:pt x="2330738" y="1050484"/>
                </a:lnTo>
                <a:lnTo>
                  <a:pt x="2280454" y="1038149"/>
                </a:lnTo>
                <a:lnTo>
                  <a:pt x="2242840" y="1026779"/>
                </a:lnTo>
                <a:lnTo>
                  <a:pt x="2192587" y="1013795"/>
                </a:lnTo>
                <a:lnTo>
                  <a:pt x="2142332" y="1000856"/>
                </a:lnTo>
                <a:lnTo>
                  <a:pt x="2092075" y="987956"/>
                </a:lnTo>
                <a:lnTo>
                  <a:pt x="2004243" y="962830"/>
                </a:lnTo>
                <a:lnTo>
                  <a:pt x="1752939" y="898740"/>
                </a:lnTo>
                <a:lnTo>
                  <a:pt x="1715366" y="886488"/>
                </a:lnTo>
                <a:lnTo>
                  <a:pt x="1665107" y="873625"/>
                </a:lnTo>
                <a:lnTo>
                  <a:pt x="1614850" y="860731"/>
                </a:lnTo>
                <a:lnTo>
                  <a:pt x="1564595" y="847801"/>
                </a:lnTo>
                <a:lnTo>
                  <a:pt x="1514341" y="834826"/>
                </a:lnTo>
                <a:lnTo>
                  <a:pt x="1464090" y="821801"/>
                </a:lnTo>
                <a:lnTo>
                  <a:pt x="1426528" y="809305"/>
                </a:lnTo>
                <a:lnTo>
                  <a:pt x="1376282" y="796158"/>
                </a:lnTo>
                <a:lnTo>
                  <a:pt x="1326040" y="782939"/>
                </a:lnTo>
                <a:lnTo>
                  <a:pt x="1275821" y="769210"/>
                </a:lnTo>
                <a:lnTo>
                  <a:pt x="1175378" y="741883"/>
                </a:lnTo>
                <a:lnTo>
                  <a:pt x="1125161" y="728134"/>
                </a:lnTo>
                <a:lnTo>
                  <a:pt x="1074950" y="714227"/>
                </a:lnTo>
                <a:lnTo>
                  <a:pt x="1024751" y="700086"/>
                </a:lnTo>
                <a:lnTo>
                  <a:pt x="974565" y="685637"/>
                </a:lnTo>
                <a:lnTo>
                  <a:pt x="924398" y="670803"/>
                </a:lnTo>
                <a:lnTo>
                  <a:pt x="874252" y="655509"/>
                </a:lnTo>
                <a:lnTo>
                  <a:pt x="824131" y="639679"/>
                </a:lnTo>
                <a:lnTo>
                  <a:pt x="774038" y="623239"/>
                </a:lnTo>
                <a:lnTo>
                  <a:pt x="723976" y="606112"/>
                </a:lnTo>
                <a:lnTo>
                  <a:pt x="673951" y="588223"/>
                </a:lnTo>
                <a:lnTo>
                  <a:pt x="623963" y="569496"/>
                </a:lnTo>
                <a:lnTo>
                  <a:pt x="574209" y="545756"/>
                </a:lnTo>
                <a:lnTo>
                  <a:pt x="536662" y="532930"/>
                </a:lnTo>
                <a:lnTo>
                  <a:pt x="511822" y="520251"/>
                </a:lnTo>
                <a:lnTo>
                  <a:pt x="499258" y="517014"/>
                </a:lnTo>
                <a:lnTo>
                  <a:pt x="499408" y="513776"/>
                </a:lnTo>
                <a:lnTo>
                  <a:pt x="486899" y="509362"/>
                </a:lnTo>
                <a:lnTo>
                  <a:pt x="474417" y="504359"/>
                </a:lnTo>
                <a:lnTo>
                  <a:pt x="476589" y="457458"/>
                </a:lnTo>
                <a:lnTo>
                  <a:pt x="489499" y="453213"/>
                </a:lnTo>
                <a:lnTo>
                  <a:pt x="489648" y="450000"/>
                </a:lnTo>
                <a:lnTo>
                  <a:pt x="502471" y="447644"/>
                </a:lnTo>
                <a:lnTo>
                  <a:pt x="527926" y="447053"/>
                </a:lnTo>
                <a:lnTo>
                  <a:pt x="540639" y="447052"/>
                </a:lnTo>
                <a:lnTo>
                  <a:pt x="603933" y="452981"/>
                </a:lnTo>
                <a:lnTo>
                  <a:pt x="654563" y="457827"/>
                </a:lnTo>
                <a:lnTo>
                  <a:pt x="705188" y="462768"/>
                </a:lnTo>
                <a:lnTo>
                  <a:pt x="755810" y="467803"/>
                </a:lnTo>
                <a:lnTo>
                  <a:pt x="793740" y="472344"/>
                </a:lnTo>
                <a:lnTo>
                  <a:pt x="844353" y="477567"/>
                </a:lnTo>
                <a:lnTo>
                  <a:pt x="894961" y="482885"/>
                </a:lnTo>
                <a:lnTo>
                  <a:pt x="945565" y="488296"/>
                </a:lnTo>
                <a:lnTo>
                  <a:pt x="996164" y="493802"/>
                </a:lnTo>
                <a:lnTo>
                  <a:pt x="1046759" y="499402"/>
                </a:lnTo>
                <a:lnTo>
                  <a:pt x="1097353" y="505040"/>
                </a:lnTo>
                <a:lnTo>
                  <a:pt x="1147944" y="510724"/>
                </a:lnTo>
                <a:lnTo>
                  <a:pt x="1198533" y="516447"/>
                </a:lnTo>
                <a:lnTo>
                  <a:pt x="1287022" y="527387"/>
                </a:lnTo>
                <a:lnTo>
                  <a:pt x="1438781" y="544754"/>
                </a:lnTo>
                <a:lnTo>
                  <a:pt x="1539956" y="556281"/>
                </a:lnTo>
                <a:lnTo>
                  <a:pt x="1590545" y="562004"/>
                </a:lnTo>
                <a:lnTo>
                  <a:pt x="1641136" y="567689"/>
                </a:lnTo>
                <a:lnTo>
                  <a:pt x="1691730" y="573326"/>
                </a:lnTo>
                <a:lnTo>
                  <a:pt x="1729644" y="578209"/>
                </a:lnTo>
                <a:lnTo>
                  <a:pt x="1780247" y="583643"/>
                </a:lnTo>
                <a:lnTo>
                  <a:pt x="1881457" y="594424"/>
                </a:lnTo>
                <a:lnTo>
                  <a:pt x="2185099" y="626477"/>
                </a:lnTo>
                <a:lnTo>
                  <a:pt x="2273624" y="636626"/>
                </a:lnTo>
                <a:lnTo>
                  <a:pt x="2324228" y="642029"/>
                </a:lnTo>
                <a:lnTo>
                  <a:pt x="2374831" y="647463"/>
                </a:lnTo>
                <a:lnTo>
                  <a:pt x="2425432" y="652933"/>
                </a:lnTo>
                <a:lnTo>
                  <a:pt x="2438088" y="654183"/>
                </a:lnTo>
                <a:lnTo>
                  <a:pt x="2450778" y="654697"/>
                </a:lnTo>
                <a:lnTo>
                  <a:pt x="2463481" y="654917"/>
                </a:lnTo>
                <a:lnTo>
                  <a:pt x="2476173" y="655394"/>
                </a:lnTo>
                <a:close/>
              </a:path>
              <a:path w="4649469" h="3512185">
                <a:moveTo>
                  <a:pt x="3231194" y="209"/>
                </a:moveTo>
                <a:lnTo>
                  <a:pt x="3139098" y="1988648"/>
                </a:lnTo>
                <a:lnTo>
                  <a:pt x="3126411" y="1988061"/>
                </a:lnTo>
                <a:lnTo>
                  <a:pt x="3126338" y="1989631"/>
                </a:lnTo>
                <a:lnTo>
                  <a:pt x="3086580" y="2024554"/>
                </a:lnTo>
                <a:lnTo>
                  <a:pt x="3046870" y="2058438"/>
                </a:lnTo>
                <a:lnTo>
                  <a:pt x="3007202" y="2091409"/>
                </a:lnTo>
                <a:lnTo>
                  <a:pt x="2967570" y="2123594"/>
                </a:lnTo>
                <a:lnTo>
                  <a:pt x="2927969" y="2155121"/>
                </a:lnTo>
                <a:lnTo>
                  <a:pt x="2888393" y="2186117"/>
                </a:lnTo>
                <a:lnTo>
                  <a:pt x="2836149" y="2216123"/>
                </a:lnTo>
                <a:lnTo>
                  <a:pt x="2677986" y="2337008"/>
                </a:lnTo>
                <a:lnTo>
                  <a:pt x="2638500" y="2366053"/>
                </a:lnTo>
                <a:lnTo>
                  <a:pt x="2598974" y="2395976"/>
                </a:lnTo>
                <a:lnTo>
                  <a:pt x="2559419" y="2426504"/>
                </a:lnTo>
                <a:lnTo>
                  <a:pt x="2440714" y="2518966"/>
                </a:lnTo>
                <a:lnTo>
                  <a:pt x="2401174" y="2549164"/>
                </a:lnTo>
                <a:lnTo>
                  <a:pt x="2361659" y="2578845"/>
                </a:lnTo>
                <a:lnTo>
                  <a:pt x="2309471" y="2607636"/>
                </a:lnTo>
                <a:lnTo>
                  <a:pt x="2112039" y="2752882"/>
                </a:lnTo>
                <a:lnTo>
                  <a:pt x="2111782" y="2758426"/>
                </a:lnTo>
                <a:lnTo>
                  <a:pt x="2098880" y="2762499"/>
                </a:lnTo>
                <a:lnTo>
                  <a:pt x="2086032" y="2765395"/>
                </a:lnTo>
                <a:lnTo>
                  <a:pt x="2085939" y="2767406"/>
                </a:lnTo>
                <a:lnTo>
                  <a:pt x="2060682" y="2763729"/>
                </a:lnTo>
                <a:lnTo>
                  <a:pt x="2048480" y="2752692"/>
                </a:lnTo>
                <a:lnTo>
                  <a:pt x="2050061" y="2718547"/>
                </a:lnTo>
                <a:lnTo>
                  <a:pt x="2106769" y="2592165"/>
                </a:lnTo>
                <a:lnTo>
                  <a:pt x="2134172" y="2549514"/>
                </a:lnTo>
                <a:lnTo>
                  <a:pt x="2148876" y="2506537"/>
                </a:lnTo>
                <a:lnTo>
                  <a:pt x="2230975" y="2380939"/>
                </a:lnTo>
                <a:lnTo>
                  <a:pt x="2245631" y="2339009"/>
                </a:lnTo>
                <a:lnTo>
                  <a:pt x="2438510" y="2017557"/>
                </a:lnTo>
                <a:lnTo>
                  <a:pt x="2478750" y="1972223"/>
                </a:lnTo>
                <a:lnTo>
                  <a:pt x="2493298" y="1932634"/>
                </a:lnTo>
                <a:lnTo>
                  <a:pt x="2602162" y="1778135"/>
                </a:lnTo>
                <a:lnTo>
                  <a:pt x="2629285" y="1741534"/>
                </a:lnTo>
                <a:lnTo>
                  <a:pt x="2656434" y="1704345"/>
                </a:lnTo>
                <a:lnTo>
                  <a:pt x="2683639" y="1665978"/>
                </a:lnTo>
                <a:lnTo>
                  <a:pt x="2698238" y="1625258"/>
                </a:lnTo>
                <a:lnTo>
                  <a:pt x="2773500" y="292"/>
                </a:lnTo>
                <a:lnTo>
                  <a:pt x="2913349" y="326"/>
                </a:lnTo>
                <a:lnTo>
                  <a:pt x="2960010" y="90865"/>
                </a:lnTo>
                <a:lnTo>
                  <a:pt x="3095052" y="194662"/>
                </a:lnTo>
                <a:lnTo>
                  <a:pt x="3140207" y="43224"/>
                </a:lnTo>
                <a:lnTo>
                  <a:pt x="3154912" y="227"/>
                </a:lnTo>
                <a:lnTo>
                  <a:pt x="3231194" y="209"/>
                </a:lnTo>
                <a:close/>
              </a:path>
              <a:path w="4649469" h="3512185">
                <a:moveTo>
                  <a:pt x="2519231" y="231"/>
                </a:moveTo>
                <a:lnTo>
                  <a:pt x="2489155" y="649592"/>
                </a:lnTo>
                <a:lnTo>
                  <a:pt x="2476832" y="641154"/>
                </a:lnTo>
                <a:lnTo>
                  <a:pt x="2477123" y="634875"/>
                </a:lnTo>
                <a:lnTo>
                  <a:pt x="2456055" y="540764"/>
                </a:lnTo>
                <a:lnTo>
                  <a:pt x="2401248" y="351599"/>
                </a:lnTo>
                <a:lnTo>
                  <a:pt x="2378033" y="303833"/>
                </a:lnTo>
                <a:lnTo>
                  <a:pt x="2346446" y="162325"/>
                </a:lnTo>
                <a:lnTo>
                  <a:pt x="2323230" y="114600"/>
                </a:lnTo>
                <a:lnTo>
                  <a:pt x="2302165" y="20414"/>
                </a:lnTo>
                <a:lnTo>
                  <a:pt x="2290389" y="175"/>
                </a:lnTo>
                <a:lnTo>
                  <a:pt x="2519231" y="231"/>
                </a:lnTo>
                <a:close/>
              </a:path>
              <a:path w="4649469" h="3512185">
                <a:moveTo>
                  <a:pt x="2834746" y="3344385"/>
                </a:moveTo>
                <a:lnTo>
                  <a:pt x="2829440" y="3458950"/>
                </a:lnTo>
                <a:lnTo>
                  <a:pt x="2817684" y="3438272"/>
                </a:lnTo>
                <a:lnTo>
                  <a:pt x="2819566" y="3397651"/>
                </a:lnTo>
                <a:lnTo>
                  <a:pt x="2834746" y="3344385"/>
                </a:lnTo>
                <a:close/>
              </a:path>
              <a:path w="4649469" h="3512185">
                <a:moveTo>
                  <a:pt x="2935102" y="2824619"/>
                </a:moveTo>
                <a:lnTo>
                  <a:pt x="2904153" y="3492818"/>
                </a:lnTo>
                <a:lnTo>
                  <a:pt x="2891249" y="3496940"/>
                </a:lnTo>
                <a:lnTo>
                  <a:pt x="2877878" y="3511120"/>
                </a:lnTo>
                <a:lnTo>
                  <a:pt x="2852408" y="3512054"/>
                </a:lnTo>
                <a:lnTo>
                  <a:pt x="2840196" y="3501213"/>
                </a:lnTo>
                <a:lnTo>
                  <a:pt x="2828544" y="3478304"/>
                </a:lnTo>
                <a:lnTo>
                  <a:pt x="2839759" y="3236150"/>
                </a:lnTo>
                <a:lnTo>
                  <a:pt x="2854951" y="3182658"/>
                </a:lnTo>
                <a:lnTo>
                  <a:pt x="2857445" y="3128805"/>
                </a:lnTo>
                <a:lnTo>
                  <a:pt x="2887570" y="3027369"/>
                </a:lnTo>
                <a:lnTo>
                  <a:pt x="2889942" y="2976163"/>
                </a:lnTo>
                <a:lnTo>
                  <a:pt x="2935102" y="2824619"/>
                </a:lnTo>
                <a:close/>
              </a:path>
              <a:path w="4649469" h="3512185">
                <a:moveTo>
                  <a:pt x="4638297" y="3382868"/>
                </a:moveTo>
                <a:lnTo>
                  <a:pt x="4626330" y="3366756"/>
                </a:lnTo>
                <a:lnTo>
                  <a:pt x="4615038" y="3336070"/>
                </a:lnTo>
                <a:lnTo>
                  <a:pt x="4591585" y="3293434"/>
                </a:lnTo>
                <a:lnTo>
                  <a:pt x="4555452" y="3250078"/>
                </a:lnTo>
                <a:lnTo>
                  <a:pt x="4438314" y="3034212"/>
                </a:lnTo>
                <a:lnTo>
                  <a:pt x="4402219" y="2990037"/>
                </a:lnTo>
                <a:lnTo>
                  <a:pt x="4378818" y="2946307"/>
                </a:lnTo>
                <a:lnTo>
                  <a:pt x="4168506" y="2546151"/>
                </a:lnTo>
                <a:lnTo>
                  <a:pt x="4157860" y="2501519"/>
                </a:lnTo>
                <a:lnTo>
                  <a:pt x="3878472" y="1945803"/>
                </a:lnTo>
                <a:lnTo>
                  <a:pt x="3866222" y="1935796"/>
                </a:lnTo>
                <a:lnTo>
                  <a:pt x="3865841" y="1944014"/>
                </a:lnTo>
                <a:lnTo>
                  <a:pt x="3852781" y="1951496"/>
                </a:lnTo>
                <a:lnTo>
                  <a:pt x="3852081" y="1966607"/>
                </a:lnTo>
                <a:lnTo>
                  <a:pt x="3825018" y="2001931"/>
                </a:lnTo>
                <a:lnTo>
                  <a:pt x="3796264" y="2073756"/>
                </a:lnTo>
                <a:lnTo>
                  <a:pt x="3741698" y="2153891"/>
                </a:lnTo>
                <a:lnTo>
                  <a:pt x="3714189" y="2198831"/>
                </a:lnTo>
                <a:lnTo>
                  <a:pt x="3699361" y="2244490"/>
                </a:lnTo>
                <a:lnTo>
                  <a:pt x="3616780" y="2380489"/>
                </a:lnTo>
                <a:lnTo>
                  <a:pt x="3601927" y="2426671"/>
                </a:lnTo>
                <a:lnTo>
                  <a:pt x="3546831" y="2518253"/>
                </a:lnTo>
                <a:lnTo>
                  <a:pt x="3531960" y="2564828"/>
                </a:lnTo>
                <a:lnTo>
                  <a:pt x="3504397" y="2610946"/>
                </a:lnTo>
                <a:lnTo>
                  <a:pt x="3489514" y="2657782"/>
                </a:lnTo>
                <a:lnTo>
                  <a:pt x="3434379" y="2750218"/>
                </a:lnTo>
                <a:lnTo>
                  <a:pt x="3379353" y="2840265"/>
                </a:lnTo>
                <a:lnTo>
                  <a:pt x="3296994" y="2971491"/>
                </a:lnTo>
                <a:lnTo>
                  <a:pt x="3214808" y="3098974"/>
                </a:lnTo>
                <a:lnTo>
                  <a:pt x="3174757" y="3140219"/>
                </a:lnTo>
                <a:lnTo>
                  <a:pt x="3120063" y="3223107"/>
                </a:lnTo>
                <a:lnTo>
                  <a:pt x="3080044" y="3263648"/>
                </a:lnTo>
                <a:lnTo>
                  <a:pt x="3052720" y="3304615"/>
                </a:lnTo>
                <a:lnTo>
                  <a:pt x="2944423" y="3446856"/>
                </a:lnTo>
                <a:lnTo>
                  <a:pt x="2904662" y="3481829"/>
                </a:lnTo>
                <a:lnTo>
                  <a:pt x="2937465" y="2773597"/>
                </a:lnTo>
                <a:lnTo>
                  <a:pt x="2982607" y="2622434"/>
                </a:lnTo>
                <a:lnTo>
                  <a:pt x="2984967" y="2571483"/>
                </a:lnTo>
                <a:lnTo>
                  <a:pt x="3044564" y="2382713"/>
                </a:lnTo>
                <a:lnTo>
                  <a:pt x="3046774" y="2335015"/>
                </a:lnTo>
                <a:lnTo>
                  <a:pt x="3076564" y="2240815"/>
                </a:lnTo>
                <a:lnTo>
                  <a:pt x="3108568" y="2098819"/>
                </a:lnTo>
                <a:lnTo>
                  <a:pt x="3138370" y="2004347"/>
                </a:lnTo>
                <a:lnTo>
                  <a:pt x="3231194" y="209"/>
                </a:lnTo>
                <a:lnTo>
                  <a:pt x="4108444" y="0"/>
                </a:lnTo>
                <a:lnTo>
                  <a:pt x="4119489" y="36012"/>
                </a:lnTo>
                <a:lnTo>
                  <a:pt x="4131425" y="52814"/>
                </a:lnTo>
                <a:lnTo>
                  <a:pt x="4130694" y="68586"/>
                </a:lnTo>
                <a:lnTo>
                  <a:pt x="4142664" y="84652"/>
                </a:lnTo>
                <a:lnTo>
                  <a:pt x="4141954" y="99983"/>
                </a:lnTo>
                <a:lnTo>
                  <a:pt x="4153549" y="124119"/>
                </a:lnTo>
                <a:lnTo>
                  <a:pt x="4165636" y="137658"/>
                </a:lnTo>
                <a:lnTo>
                  <a:pt x="4178131" y="142367"/>
                </a:lnTo>
                <a:lnTo>
                  <a:pt x="4203640" y="140599"/>
                </a:lnTo>
                <a:lnTo>
                  <a:pt x="4254780" y="134437"/>
                </a:lnTo>
                <a:lnTo>
                  <a:pt x="4293254" y="127247"/>
                </a:lnTo>
                <a:lnTo>
                  <a:pt x="4344428" y="120349"/>
                </a:lnTo>
                <a:lnTo>
                  <a:pt x="4382922" y="112717"/>
                </a:lnTo>
                <a:lnTo>
                  <a:pt x="4434171" y="104202"/>
                </a:lnTo>
                <a:lnTo>
                  <a:pt x="4472607" y="97842"/>
                </a:lnTo>
                <a:lnTo>
                  <a:pt x="4440970" y="780895"/>
                </a:lnTo>
                <a:lnTo>
                  <a:pt x="4465425" y="801890"/>
                </a:lnTo>
                <a:lnTo>
                  <a:pt x="4490153" y="816998"/>
                </a:lnTo>
                <a:lnTo>
                  <a:pt x="4515044" y="828574"/>
                </a:lnTo>
                <a:lnTo>
                  <a:pt x="4494257" y="1277367"/>
                </a:lnTo>
                <a:lnTo>
                  <a:pt x="4506436" y="1288920"/>
                </a:lnTo>
                <a:lnTo>
                  <a:pt x="4505989" y="1298560"/>
                </a:lnTo>
                <a:lnTo>
                  <a:pt x="4517885" y="1316220"/>
                </a:lnTo>
                <a:lnTo>
                  <a:pt x="4479275" y="2149835"/>
                </a:lnTo>
                <a:lnTo>
                  <a:pt x="4490991" y="2171371"/>
                </a:lnTo>
                <a:lnTo>
                  <a:pt x="4490035" y="2192025"/>
                </a:lnTo>
                <a:lnTo>
                  <a:pt x="4501765" y="2213267"/>
                </a:lnTo>
                <a:lnTo>
                  <a:pt x="4500794" y="2234215"/>
                </a:lnTo>
                <a:lnTo>
                  <a:pt x="4634871" y="2633350"/>
                </a:lnTo>
                <a:lnTo>
                  <a:pt x="4646273" y="2661674"/>
                </a:lnTo>
                <a:lnTo>
                  <a:pt x="4638297" y="3382868"/>
                </a:lnTo>
                <a:close/>
              </a:path>
              <a:path w="4649469" h="3512185">
                <a:moveTo>
                  <a:pt x="4637290" y="659647"/>
                </a:moveTo>
                <a:lnTo>
                  <a:pt x="4611158" y="674862"/>
                </a:lnTo>
                <a:lnTo>
                  <a:pt x="4571734" y="702571"/>
                </a:lnTo>
                <a:lnTo>
                  <a:pt x="4519634" y="729474"/>
                </a:lnTo>
                <a:lnTo>
                  <a:pt x="4506366" y="741446"/>
                </a:lnTo>
                <a:lnTo>
                  <a:pt x="4480356" y="754007"/>
                </a:lnTo>
                <a:lnTo>
                  <a:pt x="4467007" y="767745"/>
                </a:lnTo>
                <a:lnTo>
                  <a:pt x="4440970" y="780895"/>
                </a:lnTo>
                <a:lnTo>
                  <a:pt x="4472607" y="97842"/>
                </a:lnTo>
                <a:lnTo>
                  <a:pt x="4536666" y="87243"/>
                </a:lnTo>
                <a:lnTo>
                  <a:pt x="4639202" y="69389"/>
                </a:lnTo>
                <a:lnTo>
                  <a:pt x="4637290" y="659647"/>
                </a:lnTo>
                <a:close/>
              </a:path>
              <a:path w="4649469" h="3512185">
                <a:moveTo>
                  <a:pt x="4644986" y="1316981"/>
                </a:moveTo>
                <a:lnTo>
                  <a:pt x="4619937" y="1308820"/>
                </a:lnTo>
                <a:lnTo>
                  <a:pt x="4569744" y="1294540"/>
                </a:lnTo>
                <a:lnTo>
                  <a:pt x="4519557" y="1280113"/>
                </a:lnTo>
                <a:lnTo>
                  <a:pt x="4506944" y="1277955"/>
                </a:lnTo>
                <a:lnTo>
                  <a:pt x="4494257" y="1277367"/>
                </a:lnTo>
                <a:lnTo>
                  <a:pt x="4515044" y="828574"/>
                </a:lnTo>
                <a:lnTo>
                  <a:pt x="4527303" y="838384"/>
                </a:lnTo>
                <a:lnTo>
                  <a:pt x="4577157" y="859990"/>
                </a:lnTo>
                <a:lnTo>
                  <a:pt x="4614342" y="880624"/>
                </a:lnTo>
                <a:lnTo>
                  <a:pt x="4639223" y="892416"/>
                </a:lnTo>
                <a:lnTo>
                  <a:pt x="4644986" y="1316981"/>
                </a:lnTo>
                <a:close/>
              </a:path>
              <a:path w="4649469" h="3512185">
                <a:moveTo>
                  <a:pt x="4648378" y="2341736"/>
                </a:moveTo>
                <a:lnTo>
                  <a:pt x="4552059" y="2225361"/>
                </a:lnTo>
                <a:lnTo>
                  <a:pt x="4515775" y="2185265"/>
                </a:lnTo>
                <a:lnTo>
                  <a:pt x="4492180" y="2145713"/>
                </a:lnTo>
                <a:lnTo>
                  <a:pt x="4479275" y="2149835"/>
                </a:lnTo>
                <a:lnTo>
                  <a:pt x="4517885" y="1316220"/>
                </a:lnTo>
                <a:lnTo>
                  <a:pt x="4554056" y="1358754"/>
                </a:lnTo>
                <a:lnTo>
                  <a:pt x="4577522" y="1401090"/>
                </a:lnTo>
                <a:lnTo>
                  <a:pt x="4613657" y="1444404"/>
                </a:lnTo>
                <a:lnTo>
                  <a:pt x="4637087" y="1487520"/>
                </a:lnTo>
                <a:lnTo>
                  <a:pt x="4649353" y="1497180"/>
                </a:lnTo>
                <a:lnTo>
                  <a:pt x="4648378" y="2341736"/>
                </a:lnTo>
                <a:close/>
              </a:path>
            </a:pathLst>
          </a:custGeom>
          <a:solidFill>
            <a:srgbClr val="739A2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0" y="0"/>
            <a:ext cx="3141345" cy="4149090"/>
            <a:chOff x="0" y="0"/>
            <a:chExt cx="3141345" cy="4149090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3141152" cy="4148874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19249" y="3340289"/>
              <a:ext cx="209550" cy="209549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19249" y="5111939"/>
            <a:ext cx="209550" cy="20954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19249" y="6883589"/>
            <a:ext cx="209550" cy="20954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 indent="168275">
              <a:lnSpc>
                <a:spcPct val="116199"/>
              </a:lnSpc>
              <a:spcBef>
                <a:spcPts val="100"/>
              </a:spcBef>
            </a:pPr>
            <a:r>
              <a:rPr dirty="0" spc="-55"/>
              <a:t>Lack</a:t>
            </a:r>
            <a:r>
              <a:rPr dirty="0" spc="-254"/>
              <a:t> </a:t>
            </a:r>
            <a:r>
              <a:rPr dirty="0" spc="-165"/>
              <a:t>of</a:t>
            </a:r>
            <a:r>
              <a:rPr dirty="0" spc="-250"/>
              <a:t> </a:t>
            </a:r>
            <a:r>
              <a:rPr dirty="0" spc="-90"/>
              <a:t>time</a:t>
            </a:r>
            <a:r>
              <a:rPr dirty="0" spc="-250"/>
              <a:t> </a:t>
            </a:r>
            <a:r>
              <a:rPr dirty="0" spc="-120"/>
              <a:t>and</a:t>
            </a:r>
            <a:r>
              <a:rPr dirty="0" spc="-254"/>
              <a:t> </a:t>
            </a:r>
            <a:r>
              <a:rPr dirty="0" spc="-110"/>
              <a:t>difficulty</a:t>
            </a:r>
            <a:r>
              <a:rPr dirty="0" spc="-250"/>
              <a:t> </a:t>
            </a:r>
            <a:r>
              <a:rPr dirty="0" spc="-260"/>
              <a:t>in</a:t>
            </a:r>
            <a:r>
              <a:rPr dirty="0" spc="-250"/>
              <a:t> </a:t>
            </a:r>
            <a:r>
              <a:rPr dirty="0" spc="-125"/>
              <a:t>transportation</a:t>
            </a:r>
            <a:r>
              <a:rPr dirty="0" spc="-254"/>
              <a:t> </a:t>
            </a:r>
            <a:r>
              <a:rPr dirty="0" spc="-25"/>
              <a:t>to </a:t>
            </a:r>
            <a:r>
              <a:rPr dirty="0" spc="-120"/>
              <a:t>obtain</a:t>
            </a:r>
            <a:r>
              <a:rPr dirty="0" spc="-270"/>
              <a:t> </a:t>
            </a:r>
            <a:r>
              <a:rPr dirty="0" spc="-65"/>
              <a:t>certain</a:t>
            </a:r>
            <a:r>
              <a:rPr dirty="0" spc="-265"/>
              <a:t> </a:t>
            </a:r>
            <a:r>
              <a:rPr dirty="0" spc="-10"/>
              <a:t>parts.</a:t>
            </a:r>
          </a:p>
          <a:p>
            <a:pPr marL="12700" marR="2645410" indent="168275">
              <a:lnSpc>
                <a:spcPts val="6980"/>
              </a:lnSpc>
              <a:spcBef>
                <a:spcPts val="395"/>
              </a:spcBef>
            </a:pPr>
            <a:r>
              <a:rPr dirty="0" spc="-140"/>
              <a:t>Difficulty</a:t>
            </a:r>
            <a:r>
              <a:rPr dirty="0" spc="-245"/>
              <a:t> </a:t>
            </a:r>
            <a:r>
              <a:rPr dirty="0" spc="-260"/>
              <a:t>in</a:t>
            </a:r>
            <a:r>
              <a:rPr dirty="0" spc="-245"/>
              <a:t> </a:t>
            </a:r>
            <a:r>
              <a:rPr dirty="0" spc="-240"/>
              <a:t>handling </a:t>
            </a:r>
            <a:r>
              <a:rPr dirty="0" spc="-80"/>
              <a:t>some</a:t>
            </a:r>
            <a:r>
              <a:rPr dirty="0" spc="-245"/>
              <a:t> </a:t>
            </a:r>
            <a:r>
              <a:rPr dirty="0" spc="-20"/>
              <a:t>electronic </a:t>
            </a:r>
            <a:r>
              <a:rPr dirty="0" spc="-65"/>
              <a:t>components</a:t>
            </a:r>
            <a:r>
              <a:rPr dirty="0" spc="-320"/>
              <a:t> </a:t>
            </a:r>
            <a:r>
              <a:rPr dirty="0" spc="-670"/>
              <a:t>.</a:t>
            </a:r>
          </a:p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dirty="0" spc="-220"/>
              <a:t>Finding</a:t>
            </a:r>
            <a:r>
              <a:rPr dirty="0" spc="-245"/>
              <a:t> </a:t>
            </a:r>
            <a:r>
              <a:rPr dirty="0" spc="-175"/>
              <a:t>an</a:t>
            </a:r>
            <a:r>
              <a:rPr dirty="0" spc="-240"/>
              <a:t> </a:t>
            </a:r>
            <a:r>
              <a:rPr dirty="0" spc="-95"/>
              <a:t>appropriate</a:t>
            </a:r>
            <a:r>
              <a:rPr dirty="0" spc="-245"/>
              <a:t> </a:t>
            </a:r>
            <a:r>
              <a:rPr dirty="0" spc="-120"/>
              <a:t>mechanism</a:t>
            </a:r>
            <a:r>
              <a:rPr dirty="0" spc="-240"/>
              <a:t> </a:t>
            </a:r>
            <a:r>
              <a:rPr dirty="0" spc="-195"/>
              <a:t>for</a:t>
            </a:r>
            <a:r>
              <a:rPr dirty="0" spc="-245"/>
              <a:t> </a:t>
            </a:r>
            <a:r>
              <a:rPr dirty="0" spc="-290"/>
              <a:t>all</a:t>
            </a:r>
          </a:p>
          <a:p>
            <a:pPr marL="12700" marR="2345055">
              <a:lnSpc>
                <a:spcPts val="6980"/>
              </a:lnSpc>
              <a:spcBef>
                <a:spcPts val="195"/>
              </a:spcBef>
            </a:pPr>
            <a:r>
              <a:rPr dirty="0" spc="-75"/>
              <a:t>stages</a:t>
            </a:r>
            <a:r>
              <a:rPr dirty="0" spc="-325"/>
              <a:t> </a:t>
            </a:r>
            <a:r>
              <a:rPr dirty="0" spc="-165"/>
              <a:t>of</a:t>
            </a:r>
            <a:r>
              <a:rPr dirty="0" spc="-260"/>
              <a:t> </a:t>
            </a:r>
            <a:r>
              <a:rPr dirty="0" spc="-10"/>
              <a:t>the</a:t>
            </a:r>
            <a:r>
              <a:rPr dirty="0" spc="-380"/>
              <a:t> </a:t>
            </a:r>
            <a:r>
              <a:rPr dirty="0" spc="-40"/>
              <a:t>project</a:t>
            </a:r>
            <a:r>
              <a:rPr dirty="0" spc="-305"/>
              <a:t> </a:t>
            </a:r>
            <a:r>
              <a:rPr dirty="0" spc="-155"/>
              <a:t>with</a:t>
            </a:r>
            <a:r>
              <a:rPr dirty="0" spc="-260"/>
              <a:t> </a:t>
            </a:r>
            <a:r>
              <a:rPr dirty="0" spc="-10"/>
              <a:t>the</a:t>
            </a:r>
            <a:r>
              <a:rPr dirty="0" spc="-310"/>
              <a:t> </a:t>
            </a:r>
            <a:r>
              <a:rPr dirty="0" spc="-75"/>
              <a:t>simplest </a:t>
            </a:r>
            <a:r>
              <a:rPr dirty="0" spc="-30"/>
              <a:t>components.</a:t>
            </a:r>
          </a:p>
        </p:txBody>
      </p:sp>
      <p:sp>
        <p:nvSpPr>
          <p:cNvPr id="10" name="object 10" descr=""/>
          <p:cNvSpPr/>
          <p:nvPr/>
        </p:nvSpPr>
        <p:spPr>
          <a:xfrm>
            <a:off x="17903176" y="5775955"/>
            <a:ext cx="385445" cy="723900"/>
          </a:xfrm>
          <a:custGeom>
            <a:avLst/>
            <a:gdLst/>
            <a:ahLst/>
            <a:cxnLst/>
            <a:rect l="l" t="t" r="r" b="b"/>
            <a:pathLst>
              <a:path w="385444" h="723900">
                <a:moveTo>
                  <a:pt x="346844" y="721875"/>
                </a:moveTo>
                <a:lnTo>
                  <a:pt x="315517" y="698762"/>
                </a:lnTo>
                <a:lnTo>
                  <a:pt x="311390" y="693479"/>
                </a:lnTo>
                <a:lnTo>
                  <a:pt x="300125" y="646174"/>
                </a:lnTo>
                <a:lnTo>
                  <a:pt x="296942" y="626965"/>
                </a:lnTo>
                <a:lnTo>
                  <a:pt x="293560" y="607818"/>
                </a:lnTo>
                <a:lnTo>
                  <a:pt x="285630" y="572904"/>
                </a:lnTo>
                <a:lnTo>
                  <a:pt x="282712" y="556903"/>
                </a:lnTo>
                <a:lnTo>
                  <a:pt x="280192" y="540852"/>
                </a:lnTo>
                <a:lnTo>
                  <a:pt x="277749" y="524762"/>
                </a:lnTo>
                <a:lnTo>
                  <a:pt x="276010" y="514930"/>
                </a:lnTo>
                <a:lnTo>
                  <a:pt x="273903" y="505131"/>
                </a:lnTo>
                <a:lnTo>
                  <a:pt x="271642" y="495334"/>
                </a:lnTo>
                <a:lnTo>
                  <a:pt x="269443" y="485505"/>
                </a:lnTo>
                <a:lnTo>
                  <a:pt x="268930" y="482484"/>
                </a:lnTo>
                <a:lnTo>
                  <a:pt x="267446" y="480779"/>
                </a:lnTo>
                <a:lnTo>
                  <a:pt x="264502" y="480637"/>
                </a:lnTo>
                <a:lnTo>
                  <a:pt x="252728" y="478779"/>
                </a:lnTo>
                <a:lnTo>
                  <a:pt x="241319" y="475600"/>
                </a:lnTo>
                <a:lnTo>
                  <a:pt x="230075" y="471838"/>
                </a:lnTo>
                <a:lnTo>
                  <a:pt x="218794" y="468229"/>
                </a:lnTo>
                <a:lnTo>
                  <a:pt x="202640" y="463756"/>
                </a:lnTo>
                <a:lnTo>
                  <a:pt x="186389" y="459736"/>
                </a:lnTo>
                <a:lnTo>
                  <a:pt x="170065" y="456100"/>
                </a:lnTo>
                <a:lnTo>
                  <a:pt x="153689" y="452778"/>
                </a:lnTo>
                <a:lnTo>
                  <a:pt x="138048" y="449463"/>
                </a:lnTo>
                <a:lnTo>
                  <a:pt x="91452" y="438123"/>
                </a:lnTo>
                <a:lnTo>
                  <a:pt x="53574" y="427475"/>
                </a:lnTo>
                <a:lnTo>
                  <a:pt x="23339" y="413948"/>
                </a:lnTo>
                <a:lnTo>
                  <a:pt x="21200" y="412165"/>
                </a:lnTo>
                <a:lnTo>
                  <a:pt x="0" y="386656"/>
                </a:lnTo>
                <a:lnTo>
                  <a:pt x="467" y="383547"/>
                </a:lnTo>
                <a:lnTo>
                  <a:pt x="22949" y="362042"/>
                </a:lnTo>
                <a:lnTo>
                  <a:pt x="24820" y="360883"/>
                </a:lnTo>
                <a:lnTo>
                  <a:pt x="59864" y="335851"/>
                </a:lnTo>
                <a:lnTo>
                  <a:pt x="97742" y="315977"/>
                </a:lnTo>
                <a:lnTo>
                  <a:pt x="118348" y="305387"/>
                </a:lnTo>
                <a:lnTo>
                  <a:pt x="126258" y="301283"/>
                </a:lnTo>
                <a:lnTo>
                  <a:pt x="172068" y="279664"/>
                </a:lnTo>
                <a:lnTo>
                  <a:pt x="208994" y="262956"/>
                </a:lnTo>
                <a:lnTo>
                  <a:pt x="216498" y="260774"/>
                </a:lnTo>
                <a:lnTo>
                  <a:pt x="223919" y="258429"/>
                </a:lnTo>
                <a:lnTo>
                  <a:pt x="225631" y="257762"/>
                </a:lnTo>
                <a:lnTo>
                  <a:pt x="226525" y="257102"/>
                </a:lnTo>
                <a:lnTo>
                  <a:pt x="226184" y="255224"/>
                </a:lnTo>
                <a:lnTo>
                  <a:pt x="225130" y="244183"/>
                </a:lnTo>
                <a:lnTo>
                  <a:pt x="224873" y="233121"/>
                </a:lnTo>
                <a:lnTo>
                  <a:pt x="224923" y="222057"/>
                </a:lnTo>
                <a:lnTo>
                  <a:pt x="224789" y="211010"/>
                </a:lnTo>
                <a:lnTo>
                  <a:pt x="224255" y="197819"/>
                </a:lnTo>
                <a:lnTo>
                  <a:pt x="223446" y="184616"/>
                </a:lnTo>
                <a:lnTo>
                  <a:pt x="222330" y="171415"/>
                </a:lnTo>
                <a:lnTo>
                  <a:pt x="218014" y="132144"/>
                </a:lnTo>
                <a:lnTo>
                  <a:pt x="215702" y="106044"/>
                </a:lnTo>
                <a:lnTo>
                  <a:pt x="213942" y="79895"/>
                </a:lnTo>
                <a:lnTo>
                  <a:pt x="212733" y="53657"/>
                </a:lnTo>
                <a:lnTo>
                  <a:pt x="212572" y="46729"/>
                </a:lnTo>
                <a:lnTo>
                  <a:pt x="212619" y="39792"/>
                </a:lnTo>
                <a:lnTo>
                  <a:pt x="212933" y="25862"/>
                </a:lnTo>
                <a:lnTo>
                  <a:pt x="216191" y="11438"/>
                </a:lnTo>
                <a:lnTo>
                  <a:pt x="224308" y="3041"/>
                </a:lnTo>
                <a:lnTo>
                  <a:pt x="235500" y="0"/>
                </a:lnTo>
                <a:lnTo>
                  <a:pt x="247983" y="1647"/>
                </a:lnTo>
                <a:lnTo>
                  <a:pt x="297456" y="36452"/>
                </a:lnTo>
                <a:lnTo>
                  <a:pt x="319704" y="54498"/>
                </a:lnTo>
                <a:lnTo>
                  <a:pt x="364078" y="90613"/>
                </a:lnTo>
                <a:lnTo>
                  <a:pt x="384822" y="675080"/>
                </a:lnTo>
                <a:lnTo>
                  <a:pt x="383899" y="676515"/>
                </a:lnTo>
                <a:lnTo>
                  <a:pt x="370108" y="696798"/>
                </a:lnTo>
                <a:lnTo>
                  <a:pt x="365579" y="703208"/>
                </a:lnTo>
                <a:lnTo>
                  <a:pt x="360803" y="709538"/>
                </a:lnTo>
                <a:lnTo>
                  <a:pt x="355370" y="715383"/>
                </a:lnTo>
                <a:lnTo>
                  <a:pt x="346844" y="721875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 descr=""/>
          <p:cNvGrpSpPr/>
          <p:nvPr/>
        </p:nvGrpSpPr>
        <p:grpSpPr>
          <a:xfrm>
            <a:off x="0" y="5929478"/>
            <a:ext cx="3152775" cy="4358005"/>
            <a:chOff x="0" y="5929478"/>
            <a:chExt cx="3152775" cy="4358005"/>
          </a:xfrm>
        </p:grpSpPr>
        <p:sp>
          <p:nvSpPr>
            <p:cNvPr id="12" name="object 12" descr=""/>
            <p:cNvSpPr/>
            <p:nvPr/>
          </p:nvSpPr>
          <p:spPr>
            <a:xfrm>
              <a:off x="0" y="5929478"/>
              <a:ext cx="434340" cy="826135"/>
            </a:xfrm>
            <a:custGeom>
              <a:avLst/>
              <a:gdLst/>
              <a:ahLst/>
              <a:cxnLst/>
              <a:rect l="l" t="t" r="r" b="b"/>
              <a:pathLst>
                <a:path w="434340" h="826134">
                  <a:moveTo>
                    <a:pt x="104016" y="825908"/>
                  </a:moveTo>
                  <a:lnTo>
                    <a:pt x="69892" y="798690"/>
                  </a:lnTo>
                  <a:lnTo>
                    <a:pt x="49636" y="764585"/>
                  </a:lnTo>
                  <a:lnTo>
                    <a:pt x="43309" y="751877"/>
                  </a:lnTo>
                  <a:lnTo>
                    <a:pt x="36505" y="739441"/>
                  </a:lnTo>
                  <a:lnTo>
                    <a:pt x="18653" y="708135"/>
                  </a:lnTo>
                  <a:lnTo>
                    <a:pt x="1383" y="676490"/>
                  </a:lnTo>
                  <a:lnTo>
                    <a:pt x="0" y="673847"/>
                  </a:lnTo>
                  <a:lnTo>
                    <a:pt x="0" y="110916"/>
                  </a:lnTo>
                  <a:lnTo>
                    <a:pt x="29741" y="75138"/>
                  </a:lnTo>
                  <a:lnTo>
                    <a:pt x="69450" y="31024"/>
                  </a:lnTo>
                  <a:lnTo>
                    <a:pt x="106111" y="170"/>
                  </a:lnTo>
                  <a:lnTo>
                    <a:pt x="119321" y="0"/>
                  </a:lnTo>
                  <a:lnTo>
                    <a:pt x="130679" y="6565"/>
                  </a:lnTo>
                  <a:lnTo>
                    <a:pt x="147306" y="43869"/>
                  </a:lnTo>
                  <a:lnTo>
                    <a:pt x="150756" y="85362"/>
                  </a:lnTo>
                  <a:lnTo>
                    <a:pt x="153986" y="117604"/>
                  </a:lnTo>
                  <a:lnTo>
                    <a:pt x="160328" y="182010"/>
                  </a:lnTo>
                  <a:lnTo>
                    <a:pt x="163423" y="231414"/>
                  </a:lnTo>
                  <a:lnTo>
                    <a:pt x="165832" y="280917"/>
                  </a:lnTo>
                  <a:lnTo>
                    <a:pt x="165977" y="285102"/>
                  </a:lnTo>
                  <a:lnTo>
                    <a:pt x="167162" y="287451"/>
                  </a:lnTo>
                  <a:lnTo>
                    <a:pt x="183171" y="295189"/>
                  </a:lnTo>
                  <a:lnTo>
                    <a:pt x="194785" y="301071"/>
                  </a:lnTo>
                  <a:lnTo>
                    <a:pt x="206374" y="307026"/>
                  </a:lnTo>
                  <a:lnTo>
                    <a:pt x="217988" y="312908"/>
                  </a:lnTo>
                  <a:lnTo>
                    <a:pt x="256556" y="328818"/>
                  </a:lnTo>
                  <a:lnTo>
                    <a:pt x="280679" y="337862"/>
                  </a:lnTo>
                  <a:lnTo>
                    <a:pt x="292692" y="342532"/>
                  </a:lnTo>
                  <a:lnTo>
                    <a:pt x="305762" y="347958"/>
                  </a:lnTo>
                  <a:lnTo>
                    <a:pt x="331780" y="359178"/>
                  </a:lnTo>
                  <a:lnTo>
                    <a:pt x="344814" y="364715"/>
                  </a:lnTo>
                  <a:lnTo>
                    <a:pt x="350772" y="367113"/>
                  </a:lnTo>
                  <a:lnTo>
                    <a:pt x="356471" y="370298"/>
                  </a:lnTo>
                  <a:lnTo>
                    <a:pt x="371193" y="373189"/>
                  </a:lnTo>
                  <a:lnTo>
                    <a:pt x="377423" y="378726"/>
                  </a:lnTo>
                  <a:lnTo>
                    <a:pt x="384368" y="382756"/>
                  </a:lnTo>
                  <a:lnTo>
                    <a:pt x="393733" y="388121"/>
                  </a:lnTo>
                  <a:lnTo>
                    <a:pt x="403080" y="393603"/>
                  </a:lnTo>
                  <a:lnTo>
                    <a:pt x="433814" y="425609"/>
                  </a:lnTo>
                  <a:lnTo>
                    <a:pt x="434093" y="433154"/>
                  </a:lnTo>
                  <a:lnTo>
                    <a:pt x="432310" y="439835"/>
                  </a:lnTo>
                  <a:lnTo>
                    <a:pt x="395133" y="461919"/>
                  </a:lnTo>
                  <a:lnTo>
                    <a:pt x="350327" y="473639"/>
                  </a:lnTo>
                  <a:lnTo>
                    <a:pt x="278725" y="486644"/>
                  </a:lnTo>
                  <a:lnTo>
                    <a:pt x="242863" y="493086"/>
                  </a:lnTo>
                  <a:lnTo>
                    <a:pt x="230101" y="495643"/>
                  </a:lnTo>
                  <a:lnTo>
                    <a:pt x="204529" y="500904"/>
                  </a:lnTo>
                  <a:lnTo>
                    <a:pt x="188044" y="504193"/>
                  </a:lnTo>
                  <a:lnTo>
                    <a:pt x="186544" y="505440"/>
                  </a:lnTo>
                  <a:lnTo>
                    <a:pt x="186754" y="509428"/>
                  </a:lnTo>
                  <a:lnTo>
                    <a:pt x="186850" y="531144"/>
                  </a:lnTo>
                  <a:lnTo>
                    <a:pt x="181744" y="574056"/>
                  </a:lnTo>
                  <a:lnTo>
                    <a:pt x="172507" y="622327"/>
                  </a:lnTo>
                  <a:lnTo>
                    <a:pt x="161594" y="676441"/>
                  </a:lnTo>
                  <a:lnTo>
                    <a:pt x="152254" y="720876"/>
                  </a:lnTo>
                  <a:lnTo>
                    <a:pt x="137636" y="772113"/>
                  </a:lnTo>
                  <a:lnTo>
                    <a:pt x="135095" y="779565"/>
                  </a:lnTo>
                  <a:lnTo>
                    <a:pt x="133143" y="787150"/>
                  </a:lnTo>
                  <a:lnTo>
                    <a:pt x="131535" y="794808"/>
                  </a:lnTo>
                  <a:lnTo>
                    <a:pt x="130024" y="802477"/>
                  </a:lnTo>
                  <a:lnTo>
                    <a:pt x="127198" y="811560"/>
                  </a:lnTo>
                  <a:lnTo>
                    <a:pt x="122813" y="818496"/>
                  </a:lnTo>
                  <a:lnTo>
                    <a:pt x="116938" y="823146"/>
                  </a:lnTo>
                  <a:lnTo>
                    <a:pt x="109638" y="825366"/>
                  </a:lnTo>
                  <a:lnTo>
                    <a:pt x="104016" y="825908"/>
                  </a:lnTo>
                  <a:close/>
                </a:path>
              </a:pathLst>
            </a:custGeom>
            <a:solidFill>
              <a:srgbClr val="A3378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91" y="6641639"/>
              <a:ext cx="3144460" cy="3645360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55"/>
              <a:t>CONSTRAINTS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5681650" y="7101444"/>
            <a:ext cx="2602230" cy="3185795"/>
          </a:xfrm>
          <a:custGeom>
            <a:avLst/>
            <a:gdLst/>
            <a:ahLst/>
            <a:cxnLst/>
            <a:rect l="l" t="t" r="r" b="b"/>
            <a:pathLst>
              <a:path w="2602230" h="3185795">
                <a:moveTo>
                  <a:pt x="2008664" y="1442892"/>
                </a:moveTo>
                <a:lnTo>
                  <a:pt x="1947297" y="2767835"/>
                </a:lnTo>
                <a:lnTo>
                  <a:pt x="1794589" y="2770966"/>
                </a:lnTo>
                <a:lnTo>
                  <a:pt x="1692780" y="2773119"/>
                </a:lnTo>
                <a:lnTo>
                  <a:pt x="1654560" y="2774826"/>
                </a:lnTo>
                <a:lnTo>
                  <a:pt x="1603652" y="2775985"/>
                </a:lnTo>
                <a:lnTo>
                  <a:pt x="1552742" y="2777191"/>
                </a:lnTo>
                <a:lnTo>
                  <a:pt x="1501829" y="2778452"/>
                </a:lnTo>
                <a:lnTo>
                  <a:pt x="1450913" y="2779776"/>
                </a:lnTo>
                <a:lnTo>
                  <a:pt x="1399994" y="2781170"/>
                </a:lnTo>
                <a:lnTo>
                  <a:pt x="1349072" y="2782643"/>
                </a:lnTo>
                <a:lnTo>
                  <a:pt x="1298145" y="2784203"/>
                </a:lnTo>
                <a:lnTo>
                  <a:pt x="1247186" y="2786462"/>
                </a:lnTo>
                <a:lnTo>
                  <a:pt x="1196208" y="2789116"/>
                </a:lnTo>
                <a:lnTo>
                  <a:pt x="1132534" y="2791420"/>
                </a:lnTo>
                <a:lnTo>
                  <a:pt x="1081542" y="2794391"/>
                </a:lnTo>
                <a:lnTo>
                  <a:pt x="1030553" y="2797282"/>
                </a:lnTo>
                <a:lnTo>
                  <a:pt x="979576" y="2799937"/>
                </a:lnTo>
                <a:lnTo>
                  <a:pt x="928617" y="2802196"/>
                </a:lnTo>
                <a:lnTo>
                  <a:pt x="864976" y="2803768"/>
                </a:lnTo>
                <a:lnTo>
                  <a:pt x="814024" y="2805864"/>
                </a:lnTo>
                <a:lnTo>
                  <a:pt x="763078" y="2807836"/>
                </a:lnTo>
                <a:lnTo>
                  <a:pt x="712141" y="2809619"/>
                </a:lnTo>
                <a:lnTo>
                  <a:pt x="648530" y="2810563"/>
                </a:lnTo>
                <a:lnTo>
                  <a:pt x="597619" y="2811781"/>
                </a:lnTo>
                <a:lnTo>
                  <a:pt x="546723" y="2812673"/>
                </a:lnTo>
                <a:lnTo>
                  <a:pt x="495839" y="2813313"/>
                </a:lnTo>
                <a:lnTo>
                  <a:pt x="444963" y="2813768"/>
                </a:lnTo>
                <a:lnTo>
                  <a:pt x="394093" y="2814104"/>
                </a:lnTo>
                <a:lnTo>
                  <a:pt x="279671" y="2814095"/>
                </a:lnTo>
                <a:lnTo>
                  <a:pt x="228799" y="2814471"/>
                </a:lnTo>
                <a:lnTo>
                  <a:pt x="177921" y="2814992"/>
                </a:lnTo>
                <a:lnTo>
                  <a:pt x="139749" y="2815666"/>
                </a:lnTo>
                <a:lnTo>
                  <a:pt x="101528" y="2817400"/>
                </a:lnTo>
                <a:lnTo>
                  <a:pt x="75973" y="2820145"/>
                </a:lnTo>
                <a:lnTo>
                  <a:pt x="37742" y="2822090"/>
                </a:lnTo>
                <a:lnTo>
                  <a:pt x="25037" y="2821908"/>
                </a:lnTo>
                <a:lnTo>
                  <a:pt x="12454" y="2819078"/>
                </a:lnTo>
                <a:lnTo>
                  <a:pt x="0" y="2813494"/>
                </a:lnTo>
                <a:lnTo>
                  <a:pt x="992" y="2792075"/>
                </a:lnTo>
                <a:lnTo>
                  <a:pt x="14381" y="2777477"/>
                </a:lnTo>
                <a:lnTo>
                  <a:pt x="27673" y="2764997"/>
                </a:lnTo>
                <a:lnTo>
                  <a:pt x="40847" y="2755061"/>
                </a:lnTo>
                <a:lnTo>
                  <a:pt x="66570" y="2748679"/>
                </a:lnTo>
                <a:lnTo>
                  <a:pt x="105331" y="2735273"/>
                </a:lnTo>
                <a:lnTo>
                  <a:pt x="156755" y="2722985"/>
                </a:lnTo>
                <a:lnTo>
                  <a:pt x="195443" y="2711169"/>
                </a:lnTo>
                <a:lnTo>
                  <a:pt x="246744" y="2701530"/>
                </a:lnTo>
                <a:lnTo>
                  <a:pt x="298052" y="2691733"/>
                </a:lnTo>
                <a:lnTo>
                  <a:pt x="336669" y="2681450"/>
                </a:lnTo>
                <a:lnTo>
                  <a:pt x="387969" y="2671839"/>
                </a:lnTo>
                <a:lnTo>
                  <a:pt x="439265" y="2662295"/>
                </a:lnTo>
                <a:lnTo>
                  <a:pt x="490560" y="2652799"/>
                </a:lnTo>
                <a:lnTo>
                  <a:pt x="644437" y="2624419"/>
                </a:lnTo>
                <a:lnTo>
                  <a:pt x="683045" y="2614348"/>
                </a:lnTo>
                <a:lnTo>
                  <a:pt x="734340" y="2604821"/>
                </a:lnTo>
                <a:lnTo>
                  <a:pt x="785639" y="2595235"/>
                </a:lnTo>
                <a:lnTo>
                  <a:pt x="836941" y="2585570"/>
                </a:lnTo>
                <a:lnTo>
                  <a:pt x="888248" y="2575809"/>
                </a:lnTo>
                <a:lnTo>
                  <a:pt x="939559" y="2565933"/>
                </a:lnTo>
                <a:lnTo>
                  <a:pt x="990878" y="2555924"/>
                </a:lnTo>
                <a:lnTo>
                  <a:pt x="1042211" y="2545571"/>
                </a:lnTo>
                <a:lnTo>
                  <a:pt x="1080872" y="2534353"/>
                </a:lnTo>
                <a:lnTo>
                  <a:pt x="1132229" y="2523505"/>
                </a:lnTo>
                <a:lnTo>
                  <a:pt x="1183593" y="2512501"/>
                </a:lnTo>
                <a:lnTo>
                  <a:pt x="1337700" y="2479163"/>
                </a:lnTo>
                <a:lnTo>
                  <a:pt x="1389065" y="2468145"/>
                </a:lnTo>
                <a:lnTo>
                  <a:pt x="1427737" y="2456689"/>
                </a:lnTo>
                <a:lnTo>
                  <a:pt x="1479085" y="2446031"/>
                </a:lnTo>
                <a:lnTo>
                  <a:pt x="1530453" y="2434938"/>
                </a:lnTo>
                <a:lnTo>
                  <a:pt x="1581814" y="2424007"/>
                </a:lnTo>
                <a:lnTo>
                  <a:pt x="1633172" y="2413131"/>
                </a:lnTo>
                <a:lnTo>
                  <a:pt x="1684533" y="2402200"/>
                </a:lnTo>
                <a:lnTo>
                  <a:pt x="1735901" y="2391107"/>
                </a:lnTo>
                <a:lnTo>
                  <a:pt x="1748676" y="2389770"/>
                </a:lnTo>
                <a:lnTo>
                  <a:pt x="1748790" y="2387316"/>
                </a:lnTo>
                <a:lnTo>
                  <a:pt x="1761620" y="2384813"/>
                </a:lnTo>
                <a:lnTo>
                  <a:pt x="1774484" y="2381569"/>
                </a:lnTo>
                <a:lnTo>
                  <a:pt x="1831565" y="1149144"/>
                </a:lnTo>
                <a:lnTo>
                  <a:pt x="1855621" y="1178750"/>
                </a:lnTo>
                <a:lnTo>
                  <a:pt x="1949196" y="1354357"/>
                </a:lnTo>
                <a:lnTo>
                  <a:pt x="1985274" y="1398906"/>
                </a:lnTo>
                <a:lnTo>
                  <a:pt x="2008664" y="1442892"/>
                </a:lnTo>
                <a:close/>
              </a:path>
              <a:path w="2602230" h="3185795">
                <a:moveTo>
                  <a:pt x="346344" y="1923570"/>
                </a:moveTo>
                <a:lnTo>
                  <a:pt x="344862" y="1955566"/>
                </a:lnTo>
                <a:lnTo>
                  <a:pt x="332441" y="1949257"/>
                </a:lnTo>
                <a:lnTo>
                  <a:pt x="333396" y="1928633"/>
                </a:lnTo>
                <a:lnTo>
                  <a:pt x="346344" y="1923570"/>
                </a:lnTo>
                <a:close/>
              </a:path>
              <a:path w="2602230" h="3185795">
                <a:moveTo>
                  <a:pt x="1788930" y="2069662"/>
                </a:moveTo>
                <a:lnTo>
                  <a:pt x="1774484" y="2381569"/>
                </a:lnTo>
                <a:lnTo>
                  <a:pt x="1724199" y="2369260"/>
                </a:lnTo>
                <a:lnTo>
                  <a:pt x="1686582" y="2357962"/>
                </a:lnTo>
                <a:lnTo>
                  <a:pt x="1648944" y="2347087"/>
                </a:lnTo>
                <a:lnTo>
                  <a:pt x="1611288" y="2336637"/>
                </a:lnTo>
                <a:lnTo>
                  <a:pt x="1561060" y="2323110"/>
                </a:lnTo>
                <a:lnTo>
                  <a:pt x="1510829" y="2309648"/>
                </a:lnTo>
                <a:lnTo>
                  <a:pt x="1460595" y="2296236"/>
                </a:lnTo>
                <a:lnTo>
                  <a:pt x="1259654" y="2242770"/>
                </a:lnTo>
                <a:lnTo>
                  <a:pt x="1209420" y="2229373"/>
                </a:lnTo>
                <a:lnTo>
                  <a:pt x="1159188" y="2215933"/>
                </a:lnTo>
                <a:lnTo>
                  <a:pt x="1108959" y="2202433"/>
                </a:lnTo>
                <a:lnTo>
                  <a:pt x="1058733" y="2188860"/>
                </a:lnTo>
                <a:lnTo>
                  <a:pt x="995825" y="2174610"/>
                </a:lnTo>
                <a:lnTo>
                  <a:pt x="945608" y="2160842"/>
                </a:lnTo>
                <a:lnTo>
                  <a:pt x="895393" y="2147042"/>
                </a:lnTo>
                <a:lnTo>
                  <a:pt x="845175" y="2133296"/>
                </a:lnTo>
                <a:lnTo>
                  <a:pt x="794962" y="2119455"/>
                </a:lnTo>
                <a:lnTo>
                  <a:pt x="744760" y="2105369"/>
                </a:lnTo>
                <a:lnTo>
                  <a:pt x="694576" y="2090891"/>
                </a:lnTo>
                <a:lnTo>
                  <a:pt x="644417" y="2075870"/>
                </a:lnTo>
                <a:lnTo>
                  <a:pt x="594290" y="2060157"/>
                </a:lnTo>
                <a:lnTo>
                  <a:pt x="544202" y="2043604"/>
                </a:lnTo>
                <a:lnTo>
                  <a:pt x="494161" y="2026060"/>
                </a:lnTo>
                <a:lnTo>
                  <a:pt x="444171" y="2007378"/>
                </a:lnTo>
                <a:lnTo>
                  <a:pt x="431839" y="1999144"/>
                </a:lnTo>
                <a:lnTo>
                  <a:pt x="406825" y="1990217"/>
                </a:lnTo>
                <a:lnTo>
                  <a:pt x="381821" y="1981079"/>
                </a:lnTo>
                <a:lnTo>
                  <a:pt x="369519" y="1972209"/>
                </a:lnTo>
                <a:lnTo>
                  <a:pt x="356937" y="1969362"/>
                </a:lnTo>
                <a:lnTo>
                  <a:pt x="344407" y="1965384"/>
                </a:lnTo>
                <a:lnTo>
                  <a:pt x="346449" y="1921310"/>
                </a:lnTo>
                <a:lnTo>
                  <a:pt x="359233" y="1919779"/>
                </a:lnTo>
                <a:lnTo>
                  <a:pt x="371979" y="1919095"/>
                </a:lnTo>
                <a:lnTo>
                  <a:pt x="384685" y="1919259"/>
                </a:lnTo>
                <a:lnTo>
                  <a:pt x="447982" y="1925111"/>
                </a:lnTo>
                <a:lnTo>
                  <a:pt x="498605" y="1930091"/>
                </a:lnTo>
                <a:lnTo>
                  <a:pt x="549223" y="1935209"/>
                </a:lnTo>
                <a:lnTo>
                  <a:pt x="599834" y="1940465"/>
                </a:lnTo>
                <a:lnTo>
                  <a:pt x="650438" y="1945860"/>
                </a:lnTo>
                <a:lnTo>
                  <a:pt x="701037" y="1951393"/>
                </a:lnTo>
                <a:lnTo>
                  <a:pt x="751628" y="1957064"/>
                </a:lnTo>
                <a:lnTo>
                  <a:pt x="802215" y="1962844"/>
                </a:lnTo>
                <a:lnTo>
                  <a:pt x="852799" y="1968688"/>
                </a:lnTo>
                <a:lnTo>
                  <a:pt x="903381" y="1974579"/>
                </a:lnTo>
                <a:lnTo>
                  <a:pt x="1055121" y="1992345"/>
                </a:lnTo>
                <a:lnTo>
                  <a:pt x="1105703" y="1998236"/>
                </a:lnTo>
                <a:lnTo>
                  <a:pt x="1156287" y="2004081"/>
                </a:lnTo>
                <a:lnTo>
                  <a:pt x="1206873" y="2009860"/>
                </a:lnTo>
                <a:lnTo>
                  <a:pt x="1257477" y="2015266"/>
                </a:lnTo>
                <a:lnTo>
                  <a:pt x="1308084" y="2020626"/>
                </a:lnTo>
                <a:lnTo>
                  <a:pt x="1409300" y="2031250"/>
                </a:lnTo>
                <a:lnTo>
                  <a:pt x="1599053" y="2051808"/>
                </a:lnTo>
                <a:lnTo>
                  <a:pt x="1649660" y="2057133"/>
                </a:lnTo>
                <a:lnTo>
                  <a:pt x="1700267" y="2062493"/>
                </a:lnTo>
                <a:lnTo>
                  <a:pt x="1750871" y="2067899"/>
                </a:lnTo>
                <a:lnTo>
                  <a:pt x="1750849" y="2068376"/>
                </a:lnTo>
                <a:lnTo>
                  <a:pt x="1763537" y="2068910"/>
                </a:lnTo>
                <a:lnTo>
                  <a:pt x="1776236" y="2069233"/>
                </a:lnTo>
                <a:lnTo>
                  <a:pt x="1788930" y="2069662"/>
                </a:lnTo>
                <a:close/>
              </a:path>
              <a:path w="2602230" h="3185795">
                <a:moveTo>
                  <a:pt x="1831565" y="1149144"/>
                </a:moveTo>
                <a:lnTo>
                  <a:pt x="1789610" y="2054971"/>
                </a:lnTo>
                <a:lnTo>
                  <a:pt x="1766406" y="2006978"/>
                </a:lnTo>
                <a:lnTo>
                  <a:pt x="1755890" y="1959518"/>
                </a:lnTo>
                <a:lnTo>
                  <a:pt x="1722178" y="1863903"/>
                </a:lnTo>
                <a:lnTo>
                  <a:pt x="1690642" y="1721294"/>
                </a:lnTo>
                <a:lnTo>
                  <a:pt x="1667442" y="1673206"/>
                </a:lnTo>
                <a:lnTo>
                  <a:pt x="1646409" y="1578341"/>
                </a:lnTo>
                <a:lnTo>
                  <a:pt x="1623204" y="1530363"/>
                </a:lnTo>
                <a:lnTo>
                  <a:pt x="1602163" y="1435664"/>
                </a:lnTo>
                <a:lnTo>
                  <a:pt x="1578954" y="1387765"/>
                </a:lnTo>
                <a:lnTo>
                  <a:pt x="1568431" y="1340475"/>
                </a:lnTo>
                <a:lnTo>
                  <a:pt x="1500956" y="1150316"/>
                </a:lnTo>
                <a:lnTo>
                  <a:pt x="1368149" y="723768"/>
                </a:lnTo>
                <a:lnTo>
                  <a:pt x="1334409" y="628743"/>
                </a:lnTo>
                <a:lnTo>
                  <a:pt x="1323884" y="581506"/>
                </a:lnTo>
                <a:lnTo>
                  <a:pt x="1301108" y="524250"/>
                </a:lnTo>
                <a:lnTo>
                  <a:pt x="1302419" y="495944"/>
                </a:lnTo>
                <a:lnTo>
                  <a:pt x="1291059" y="466733"/>
                </a:lnTo>
                <a:lnTo>
                  <a:pt x="1279015" y="452267"/>
                </a:lnTo>
                <a:lnTo>
                  <a:pt x="1280301" y="424509"/>
                </a:lnTo>
                <a:lnTo>
                  <a:pt x="1293571" y="412489"/>
                </a:lnTo>
                <a:lnTo>
                  <a:pt x="1306660" y="404389"/>
                </a:lnTo>
                <a:lnTo>
                  <a:pt x="1319376" y="404340"/>
                </a:lnTo>
                <a:lnTo>
                  <a:pt x="1344523" y="410389"/>
                </a:lnTo>
                <a:lnTo>
                  <a:pt x="1356846" y="418817"/>
                </a:lnTo>
                <a:lnTo>
                  <a:pt x="1368836" y="434431"/>
                </a:lnTo>
                <a:lnTo>
                  <a:pt x="1393459" y="451799"/>
                </a:lnTo>
                <a:lnTo>
                  <a:pt x="1405347" y="469638"/>
                </a:lnTo>
                <a:lnTo>
                  <a:pt x="1429876" y="489018"/>
                </a:lnTo>
                <a:lnTo>
                  <a:pt x="1453934" y="518587"/>
                </a:lnTo>
                <a:lnTo>
                  <a:pt x="1465266" y="548416"/>
                </a:lnTo>
                <a:lnTo>
                  <a:pt x="1489245" y="579680"/>
                </a:lnTo>
                <a:lnTo>
                  <a:pt x="1513185" y="611791"/>
                </a:lnTo>
                <a:lnTo>
                  <a:pt x="1560049" y="697951"/>
                </a:lnTo>
                <a:lnTo>
                  <a:pt x="1596161" y="741749"/>
                </a:lnTo>
                <a:lnTo>
                  <a:pt x="1689829" y="915356"/>
                </a:lnTo>
                <a:lnTo>
                  <a:pt x="1725925" y="959514"/>
                </a:lnTo>
                <a:lnTo>
                  <a:pt x="1819537" y="1134341"/>
                </a:lnTo>
                <a:lnTo>
                  <a:pt x="1831565" y="1149144"/>
                </a:lnTo>
                <a:close/>
              </a:path>
              <a:path w="2602230" h="3185795">
                <a:moveTo>
                  <a:pt x="2331507" y="1334869"/>
                </a:moveTo>
                <a:lnTo>
                  <a:pt x="2252995" y="3030016"/>
                </a:lnTo>
                <a:lnTo>
                  <a:pt x="2213263" y="3064368"/>
                </a:lnTo>
                <a:lnTo>
                  <a:pt x="2173593" y="3097369"/>
                </a:lnTo>
                <a:lnTo>
                  <a:pt x="2133976" y="3129258"/>
                </a:lnTo>
                <a:lnTo>
                  <a:pt x="2094398" y="3160272"/>
                </a:lnTo>
                <a:lnTo>
                  <a:pt x="2055100" y="3185268"/>
                </a:lnTo>
                <a:lnTo>
                  <a:pt x="1673695" y="3185189"/>
                </a:lnTo>
                <a:lnTo>
                  <a:pt x="1700780" y="3149403"/>
                </a:lnTo>
                <a:lnTo>
                  <a:pt x="1783179" y="3017316"/>
                </a:lnTo>
                <a:lnTo>
                  <a:pt x="1797537" y="2981812"/>
                </a:lnTo>
                <a:lnTo>
                  <a:pt x="1878631" y="2877907"/>
                </a:lnTo>
                <a:lnTo>
                  <a:pt x="1906543" y="2824273"/>
                </a:lnTo>
                <a:lnTo>
                  <a:pt x="1920547" y="2796396"/>
                </a:lnTo>
                <a:lnTo>
                  <a:pt x="1947297" y="2767835"/>
                </a:lnTo>
                <a:lnTo>
                  <a:pt x="2008664" y="1442892"/>
                </a:lnTo>
                <a:lnTo>
                  <a:pt x="2125613" y="1662825"/>
                </a:lnTo>
                <a:lnTo>
                  <a:pt x="2236546" y="1738179"/>
                </a:lnTo>
                <a:lnTo>
                  <a:pt x="2238884" y="1687695"/>
                </a:lnTo>
                <a:lnTo>
                  <a:pt x="2314081" y="1436626"/>
                </a:lnTo>
                <a:lnTo>
                  <a:pt x="2316448" y="1385506"/>
                </a:lnTo>
                <a:lnTo>
                  <a:pt x="2331507" y="1334869"/>
                </a:lnTo>
                <a:close/>
              </a:path>
              <a:path w="2602230" h="3185795">
                <a:moveTo>
                  <a:pt x="2601782" y="3185343"/>
                </a:moveTo>
                <a:lnTo>
                  <a:pt x="2220374" y="3185325"/>
                </a:lnTo>
                <a:lnTo>
                  <a:pt x="2237445" y="3091253"/>
                </a:lnTo>
                <a:lnTo>
                  <a:pt x="2252523" y="3040187"/>
                </a:lnTo>
                <a:lnTo>
                  <a:pt x="2333961" y="1281895"/>
                </a:lnTo>
                <a:lnTo>
                  <a:pt x="2364241" y="1177124"/>
                </a:lnTo>
                <a:lnTo>
                  <a:pt x="2366694" y="1124150"/>
                </a:lnTo>
                <a:lnTo>
                  <a:pt x="2396974" y="1019379"/>
                </a:lnTo>
                <a:lnTo>
                  <a:pt x="2399428" y="966406"/>
                </a:lnTo>
                <a:lnTo>
                  <a:pt x="2416794" y="865939"/>
                </a:lnTo>
                <a:lnTo>
                  <a:pt x="2446621" y="770953"/>
                </a:lnTo>
                <a:lnTo>
                  <a:pt x="2448848" y="722873"/>
                </a:lnTo>
                <a:lnTo>
                  <a:pt x="2463761" y="675380"/>
                </a:lnTo>
                <a:lnTo>
                  <a:pt x="2582572" y="31639"/>
                </a:lnTo>
                <a:lnTo>
                  <a:pt x="2583113" y="19949"/>
                </a:lnTo>
                <a:lnTo>
                  <a:pt x="2596331" y="9059"/>
                </a:lnTo>
                <a:lnTo>
                  <a:pt x="2596751" y="0"/>
                </a:lnTo>
                <a:lnTo>
                  <a:pt x="2601782" y="3185343"/>
                </a:lnTo>
                <a:close/>
              </a:path>
            </a:pathLst>
          </a:custGeom>
          <a:solidFill>
            <a:srgbClr val="739A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3638632" y="-542"/>
            <a:ext cx="4649470" cy="3512185"/>
          </a:xfrm>
          <a:custGeom>
            <a:avLst/>
            <a:gdLst/>
            <a:ahLst/>
            <a:cxnLst/>
            <a:rect l="l" t="t" r="r" b="b"/>
            <a:pathLst>
              <a:path w="4649469" h="3512185">
                <a:moveTo>
                  <a:pt x="2773500" y="292"/>
                </a:moveTo>
                <a:lnTo>
                  <a:pt x="2698238" y="1625258"/>
                </a:lnTo>
                <a:lnTo>
                  <a:pt x="2647275" y="1627618"/>
                </a:lnTo>
                <a:lnTo>
                  <a:pt x="2481860" y="1630597"/>
                </a:lnTo>
                <a:lnTo>
                  <a:pt x="2380038" y="1633035"/>
                </a:lnTo>
                <a:lnTo>
                  <a:pt x="2329125" y="1634287"/>
                </a:lnTo>
                <a:lnTo>
                  <a:pt x="2278212" y="1635566"/>
                </a:lnTo>
                <a:lnTo>
                  <a:pt x="2227296" y="1636878"/>
                </a:lnTo>
                <a:lnTo>
                  <a:pt x="2176379" y="1638226"/>
                </a:lnTo>
                <a:lnTo>
                  <a:pt x="2125461" y="1639616"/>
                </a:lnTo>
                <a:lnTo>
                  <a:pt x="2061853" y="1640464"/>
                </a:lnTo>
                <a:lnTo>
                  <a:pt x="2010930" y="1641950"/>
                </a:lnTo>
                <a:lnTo>
                  <a:pt x="1960004" y="1643492"/>
                </a:lnTo>
                <a:lnTo>
                  <a:pt x="1909076" y="1645093"/>
                </a:lnTo>
                <a:lnTo>
                  <a:pt x="1858144" y="1646758"/>
                </a:lnTo>
                <a:lnTo>
                  <a:pt x="1807209" y="1648493"/>
                </a:lnTo>
                <a:lnTo>
                  <a:pt x="1756259" y="1650557"/>
                </a:lnTo>
                <a:lnTo>
                  <a:pt x="1705295" y="1652923"/>
                </a:lnTo>
                <a:lnTo>
                  <a:pt x="1654321" y="1655515"/>
                </a:lnTo>
                <a:lnTo>
                  <a:pt x="1603339" y="1658257"/>
                </a:lnTo>
                <a:lnTo>
                  <a:pt x="1488683" y="1663305"/>
                </a:lnTo>
                <a:lnTo>
                  <a:pt x="1437701" y="1666047"/>
                </a:lnTo>
                <a:lnTo>
                  <a:pt x="1386727" y="1668639"/>
                </a:lnTo>
                <a:lnTo>
                  <a:pt x="1335763" y="1671005"/>
                </a:lnTo>
                <a:lnTo>
                  <a:pt x="1284813" y="1673069"/>
                </a:lnTo>
                <a:lnTo>
                  <a:pt x="1233873" y="1674901"/>
                </a:lnTo>
                <a:lnTo>
                  <a:pt x="1182935" y="1676706"/>
                </a:lnTo>
                <a:lnTo>
                  <a:pt x="1132000" y="1678461"/>
                </a:lnTo>
                <a:lnTo>
                  <a:pt x="1081067" y="1680137"/>
                </a:lnTo>
                <a:lnTo>
                  <a:pt x="1030140" y="1681711"/>
                </a:lnTo>
                <a:lnTo>
                  <a:pt x="979219" y="1683155"/>
                </a:lnTo>
                <a:lnTo>
                  <a:pt x="940991" y="1685031"/>
                </a:lnTo>
                <a:lnTo>
                  <a:pt x="890085" y="1686140"/>
                </a:lnTo>
                <a:lnTo>
                  <a:pt x="839189" y="1687041"/>
                </a:lnTo>
                <a:lnTo>
                  <a:pt x="775603" y="1687417"/>
                </a:lnTo>
                <a:lnTo>
                  <a:pt x="724714" y="1688183"/>
                </a:lnTo>
                <a:lnTo>
                  <a:pt x="673831" y="1688786"/>
                </a:lnTo>
                <a:lnTo>
                  <a:pt x="622955" y="1689262"/>
                </a:lnTo>
                <a:lnTo>
                  <a:pt x="572082" y="1689646"/>
                </a:lnTo>
                <a:lnTo>
                  <a:pt x="406789" y="1690011"/>
                </a:lnTo>
                <a:lnTo>
                  <a:pt x="355917" y="1690381"/>
                </a:lnTo>
                <a:lnTo>
                  <a:pt x="305041" y="1690835"/>
                </a:lnTo>
                <a:lnTo>
                  <a:pt x="254160" y="1691410"/>
                </a:lnTo>
                <a:lnTo>
                  <a:pt x="203258" y="1692445"/>
                </a:lnTo>
                <a:lnTo>
                  <a:pt x="152287" y="1694951"/>
                </a:lnTo>
                <a:lnTo>
                  <a:pt x="101290" y="1698046"/>
                </a:lnTo>
                <a:lnTo>
                  <a:pt x="50305" y="1700847"/>
                </a:lnTo>
                <a:lnTo>
                  <a:pt x="37593" y="1700824"/>
                </a:lnTo>
                <a:lnTo>
                  <a:pt x="25051" y="1697121"/>
                </a:lnTo>
                <a:lnTo>
                  <a:pt x="0" y="1689004"/>
                </a:lnTo>
                <a:lnTo>
                  <a:pt x="1378" y="1659250"/>
                </a:lnTo>
                <a:lnTo>
                  <a:pt x="41255" y="1621765"/>
                </a:lnTo>
                <a:lnTo>
                  <a:pt x="93164" y="1598997"/>
                </a:lnTo>
                <a:lnTo>
                  <a:pt x="144692" y="1584455"/>
                </a:lnTo>
                <a:lnTo>
                  <a:pt x="196202" y="1570290"/>
                </a:lnTo>
                <a:lnTo>
                  <a:pt x="234991" y="1556291"/>
                </a:lnTo>
                <a:lnTo>
                  <a:pt x="286415" y="1544010"/>
                </a:lnTo>
                <a:lnTo>
                  <a:pt x="337768" y="1533236"/>
                </a:lnTo>
                <a:lnTo>
                  <a:pt x="389073" y="1523517"/>
                </a:lnTo>
                <a:lnTo>
                  <a:pt x="440374" y="1513875"/>
                </a:lnTo>
                <a:lnTo>
                  <a:pt x="491672" y="1504299"/>
                </a:lnTo>
                <a:lnTo>
                  <a:pt x="530281" y="1494194"/>
                </a:lnTo>
                <a:lnTo>
                  <a:pt x="581574" y="1484725"/>
                </a:lnTo>
                <a:lnTo>
                  <a:pt x="632865" y="1475295"/>
                </a:lnTo>
                <a:lnTo>
                  <a:pt x="735443" y="1456519"/>
                </a:lnTo>
                <a:lnTo>
                  <a:pt x="876622" y="1427837"/>
                </a:lnTo>
                <a:lnTo>
                  <a:pt x="979201" y="1409045"/>
                </a:lnTo>
                <a:lnTo>
                  <a:pt x="1030493" y="1399604"/>
                </a:lnTo>
                <a:lnTo>
                  <a:pt x="1081786" y="1390120"/>
                </a:lnTo>
                <a:lnTo>
                  <a:pt x="1133082" y="1380584"/>
                </a:lnTo>
                <a:lnTo>
                  <a:pt x="1171695" y="1370399"/>
                </a:lnTo>
                <a:lnTo>
                  <a:pt x="1222997" y="1360732"/>
                </a:lnTo>
                <a:lnTo>
                  <a:pt x="1274303" y="1350985"/>
                </a:lnTo>
                <a:lnTo>
                  <a:pt x="1325613" y="1341150"/>
                </a:lnTo>
                <a:lnTo>
                  <a:pt x="1376928" y="1331218"/>
                </a:lnTo>
                <a:lnTo>
                  <a:pt x="1428255" y="1321006"/>
                </a:lnTo>
                <a:lnTo>
                  <a:pt x="1466906" y="1309997"/>
                </a:lnTo>
                <a:lnTo>
                  <a:pt x="1518251" y="1299398"/>
                </a:lnTo>
                <a:lnTo>
                  <a:pt x="1569603" y="1288651"/>
                </a:lnTo>
                <a:lnTo>
                  <a:pt x="1620961" y="1277787"/>
                </a:lnTo>
                <a:lnTo>
                  <a:pt x="1672323" y="1266837"/>
                </a:lnTo>
                <a:lnTo>
                  <a:pt x="1723687" y="1255832"/>
                </a:lnTo>
                <a:lnTo>
                  <a:pt x="1813731" y="1233194"/>
                </a:lnTo>
                <a:lnTo>
                  <a:pt x="1865094" y="1222210"/>
                </a:lnTo>
                <a:lnTo>
                  <a:pt x="1916454" y="1211295"/>
                </a:lnTo>
                <a:lnTo>
                  <a:pt x="1967809" y="1200479"/>
                </a:lnTo>
                <a:lnTo>
                  <a:pt x="2006472" y="1189206"/>
                </a:lnTo>
                <a:lnTo>
                  <a:pt x="2057814" y="1178682"/>
                </a:lnTo>
                <a:lnTo>
                  <a:pt x="2109179" y="1167663"/>
                </a:lnTo>
                <a:lnTo>
                  <a:pt x="2160537" y="1156781"/>
                </a:lnTo>
                <a:lnTo>
                  <a:pt x="2314600" y="1124411"/>
                </a:lnTo>
                <a:lnTo>
                  <a:pt x="2365958" y="1113530"/>
                </a:lnTo>
                <a:lnTo>
                  <a:pt x="2417323" y="1102511"/>
                </a:lnTo>
                <a:lnTo>
                  <a:pt x="2430133" y="1100425"/>
                </a:lnTo>
                <a:lnTo>
                  <a:pt x="2430291" y="1097015"/>
                </a:lnTo>
                <a:lnTo>
                  <a:pt x="2443177" y="1093310"/>
                </a:lnTo>
                <a:lnTo>
                  <a:pt x="2456109" y="1088574"/>
                </a:lnTo>
                <a:lnTo>
                  <a:pt x="2476173" y="655394"/>
                </a:lnTo>
                <a:lnTo>
                  <a:pt x="2488864" y="655871"/>
                </a:lnTo>
                <a:lnTo>
                  <a:pt x="2519231" y="231"/>
                </a:lnTo>
                <a:lnTo>
                  <a:pt x="2773500" y="292"/>
                </a:lnTo>
                <a:close/>
              </a:path>
              <a:path w="4649469" h="3512185">
                <a:moveTo>
                  <a:pt x="2476173" y="655394"/>
                </a:moveTo>
                <a:lnTo>
                  <a:pt x="2456109" y="1088574"/>
                </a:lnTo>
                <a:lnTo>
                  <a:pt x="2418565" y="1075697"/>
                </a:lnTo>
                <a:lnTo>
                  <a:pt x="2330738" y="1050484"/>
                </a:lnTo>
                <a:lnTo>
                  <a:pt x="2280454" y="1038149"/>
                </a:lnTo>
                <a:lnTo>
                  <a:pt x="2242840" y="1026779"/>
                </a:lnTo>
                <a:lnTo>
                  <a:pt x="2192587" y="1013795"/>
                </a:lnTo>
                <a:lnTo>
                  <a:pt x="2142332" y="1000856"/>
                </a:lnTo>
                <a:lnTo>
                  <a:pt x="2092075" y="987956"/>
                </a:lnTo>
                <a:lnTo>
                  <a:pt x="2004243" y="962830"/>
                </a:lnTo>
                <a:lnTo>
                  <a:pt x="1752939" y="898740"/>
                </a:lnTo>
                <a:lnTo>
                  <a:pt x="1715366" y="886488"/>
                </a:lnTo>
                <a:lnTo>
                  <a:pt x="1665107" y="873625"/>
                </a:lnTo>
                <a:lnTo>
                  <a:pt x="1614850" y="860731"/>
                </a:lnTo>
                <a:lnTo>
                  <a:pt x="1564595" y="847801"/>
                </a:lnTo>
                <a:lnTo>
                  <a:pt x="1514341" y="834826"/>
                </a:lnTo>
                <a:lnTo>
                  <a:pt x="1464090" y="821801"/>
                </a:lnTo>
                <a:lnTo>
                  <a:pt x="1426528" y="809305"/>
                </a:lnTo>
                <a:lnTo>
                  <a:pt x="1376282" y="796158"/>
                </a:lnTo>
                <a:lnTo>
                  <a:pt x="1326040" y="782939"/>
                </a:lnTo>
                <a:lnTo>
                  <a:pt x="1275821" y="769210"/>
                </a:lnTo>
                <a:lnTo>
                  <a:pt x="1175378" y="741883"/>
                </a:lnTo>
                <a:lnTo>
                  <a:pt x="1125161" y="728134"/>
                </a:lnTo>
                <a:lnTo>
                  <a:pt x="1074950" y="714227"/>
                </a:lnTo>
                <a:lnTo>
                  <a:pt x="1024751" y="700086"/>
                </a:lnTo>
                <a:lnTo>
                  <a:pt x="974565" y="685637"/>
                </a:lnTo>
                <a:lnTo>
                  <a:pt x="924398" y="670803"/>
                </a:lnTo>
                <a:lnTo>
                  <a:pt x="874252" y="655509"/>
                </a:lnTo>
                <a:lnTo>
                  <a:pt x="824131" y="639679"/>
                </a:lnTo>
                <a:lnTo>
                  <a:pt x="774038" y="623239"/>
                </a:lnTo>
                <a:lnTo>
                  <a:pt x="723976" y="606112"/>
                </a:lnTo>
                <a:lnTo>
                  <a:pt x="673951" y="588223"/>
                </a:lnTo>
                <a:lnTo>
                  <a:pt x="623963" y="569496"/>
                </a:lnTo>
                <a:lnTo>
                  <a:pt x="574209" y="545756"/>
                </a:lnTo>
                <a:lnTo>
                  <a:pt x="536662" y="532930"/>
                </a:lnTo>
                <a:lnTo>
                  <a:pt x="511822" y="520251"/>
                </a:lnTo>
                <a:lnTo>
                  <a:pt x="499258" y="517014"/>
                </a:lnTo>
                <a:lnTo>
                  <a:pt x="499408" y="513776"/>
                </a:lnTo>
                <a:lnTo>
                  <a:pt x="486899" y="509362"/>
                </a:lnTo>
                <a:lnTo>
                  <a:pt x="474417" y="504359"/>
                </a:lnTo>
                <a:lnTo>
                  <a:pt x="476589" y="457458"/>
                </a:lnTo>
                <a:lnTo>
                  <a:pt x="489499" y="453213"/>
                </a:lnTo>
                <a:lnTo>
                  <a:pt x="489648" y="450000"/>
                </a:lnTo>
                <a:lnTo>
                  <a:pt x="502471" y="447644"/>
                </a:lnTo>
                <a:lnTo>
                  <a:pt x="527926" y="447053"/>
                </a:lnTo>
                <a:lnTo>
                  <a:pt x="540639" y="447052"/>
                </a:lnTo>
                <a:lnTo>
                  <a:pt x="603933" y="452981"/>
                </a:lnTo>
                <a:lnTo>
                  <a:pt x="654563" y="457827"/>
                </a:lnTo>
                <a:lnTo>
                  <a:pt x="705188" y="462768"/>
                </a:lnTo>
                <a:lnTo>
                  <a:pt x="755810" y="467803"/>
                </a:lnTo>
                <a:lnTo>
                  <a:pt x="793740" y="472344"/>
                </a:lnTo>
                <a:lnTo>
                  <a:pt x="844353" y="477567"/>
                </a:lnTo>
                <a:lnTo>
                  <a:pt x="894961" y="482885"/>
                </a:lnTo>
                <a:lnTo>
                  <a:pt x="945565" y="488296"/>
                </a:lnTo>
                <a:lnTo>
                  <a:pt x="996164" y="493802"/>
                </a:lnTo>
                <a:lnTo>
                  <a:pt x="1046759" y="499402"/>
                </a:lnTo>
                <a:lnTo>
                  <a:pt x="1097353" y="505040"/>
                </a:lnTo>
                <a:lnTo>
                  <a:pt x="1147944" y="510724"/>
                </a:lnTo>
                <a:lnTo>
                  <a:pt x="1198533" y="516447"/>
                </a:lnTo>
                <a:lnTo>
                  <a:pt x="1287022" y="527387"/>
                </a:lnTo>
                <a:lnTo>
                  <a:pt x="1438781" y="544754"/>
                </a:lnTo>
                <a:lnTo>
                  <a:pt x="1539956" y="556281"/>
                </a:lnTo>
                <a:lnTo>
                  <a:pt x="1590545" y="562004"/>
                </a:lnTo>
                <a:lnTo>
                  <a:pt x="1641136" y="567689"/>
                </a:lnTo>
                <a:lnTo>
                  <a:pt x="1691730" y="573326"/>
                </a:lnTo>
                <a:lnTo>
                  <a:pt x="1729644" y="578209"/>
                </a:lnTo>
                <a:lnTo>
                  <a:pt x="1780247" y="583643"/>
                </a:lnTo>
                <a:lnTo>
                  <a:pt x="1881457" y="594424"/>
                </a:lnTo>
                <a:lnTo>
                  <a:pt x="2185099" y="626477"/>
                </a:lnTo>
                <a:lnTo>
                  <a:pt x="2273624" y="636626"/>
                </a:lnTo>
                <a:lnTo>
                  <a:pt x="2324228" y="642029"/>
                </a:lnTo>
                <a:lnTo>
                  <a:pt x="2374831" y="647463"/>
                </a:lnTo>
                <a:lnTo>
                  <a:pt x="2425432" y="652933"/>
                </a:lnTo>
                <a:lnTo>
                  <a:pt x="2438088" y="654183"/>
                </a:lnTo>
                <a:lnTo>
                  <a:pt x="2450778" y="654697"/>
                </a:lnTo>
                <a:lnTo>
                  <a:pt x="2463481" y="654917"/>
                </a:lnTo>
                <a:lnTo>
                  <a:pt x="2476173" y="655394"/>
                </a:lnTo>
                <a:close/>
              </a:path>
              <a:path w="4649469" h="3512185">
                <a:moveTo>
                  <a:pt x="3231194" y="209"/>
                </a:moveTo>
                <a:lnTo>
                  <a:pt x="3139098" y="1988648"/>
                </a:lnTo>
                <a:lnTo>
                  <a:pt x="3126411" y="1988061"/>
                </a:lnTo>
                <a:lnTo>
                  <a:pt x="3126338" y="1989631"/>
                </a:lnTo>
                <a:lnTo>
                  <a:pt x="3086580" y="2024554"/>
                </a:lnTo>
                <a:lnTo>
                  <a:pt x="3046870" y="2058438"/>
                </a:lnTo>
                <a:lnTo>
                  <a:pt x="3007202" y="2091409"/>
                </a:lnTo>
                <a:lnTo>
                  <a:pt x="2967570" y="2123594"/>
                </a:lnTo>
                <a:lnTo>
                  <a:pt x="2927969" y="2155121"/>
                </a:lnTo>
                <a:lnTo>
                  <a:pt x="2888393" y="2186117"/>
                </a:lnTo>
                <a:lnTo>
                  <a:pt x="2836149" y="2216123"/>
                </a:lnTo>
                <a:lnTo>
                  <a:pt x="2677986" y="2337008"/>
                </a:lnTo>
                <a:lnTo>
                  <a:pt x="2638500" y="2366053"/>
                </a:lnTo>
                <a:lnTo>
                  <a:pt x="2598974" y="2395976"/>
                </a:lnTo>
                <a:lnTo>
                  <a:pt x="2559419" y="2426504"/>
                </a:lnTo>
                <a:lnTo>
                  <a:pt x="2440714" y="2518966"/>
                </a:lnTo>
                <a:lnTo>
                  <a:pt x="2401174" y="2549164"/>
                </a:lnTo>
                <a:lnTo>
                  <a:pt x="2361659" y="2578845"/>
                </a:lnTo>
                <a:lnTo>
                  <a:pt x="2309471" y="2607636"/>
                </a:lnTo>
                <a:lnTo>
                  <a:pt x="2112039" y="2752882"/>
                </a:lnTo>
                <a:lnTo>
                  <a:pt x="2111782" y="2758426"/>
                </a:lnTo>
                <a:lnTo>
                  <a:pt x="2098880" y="2762499"/>
                </a:lnTo>
                <a:lnTo>
                  <a:pt x="2086032" y="2765395"/>
                </a:lnTo>
                <a:lnTo>
                  <a:pt x="2085939" y="2767406"/>
                </a:lnTo>
                <a:lnTo>
                  <a:pt x="2060682" y="2763729"/>
                </a:lnTo>
                <a:lnTo>
                  <a:pt x="2048480" y="2752692"/>
                </a:lnTo>
                <a:lnTo>
                  <a:pt x="2050061" y="2718547"/>
                </a:lnTo>
                <a:lnTo>
                  <a:pt x="2106769" y="2592165"/>
                </a:lnTo>
                <a:lnTo>
                  <a:pt x="2134172" y="2549514"/>
                </a:lnTo>
                <a:lnTo>
                  <a:pt x="2148876" y="2506537"/>
                </a:lnTo>
                <a:lnTo>
                  <a:pt x="2230975" y="2380939"/>
                </a:lnTo>
                <a:lnTo>
                  <a:pt x="2245631" y="2339009"/>
                </a:lnTo>
                <a:lnTo>
                  <a:pt x="2438510" y="2017557"/>
                </a:lnTo>
                <a:lnTo>
                  <a:pt x="2478750" y="1972223"/>
                </a:lnTo>
                <a:lnTo>
                  <a:pt x="2493298" y="1932634"/>
                </a:lnTo>
                <a:lnTo>
                  <a:pt x="2602162" y="1778135"/>
                </a:lnTo>
                <a:lnTo>
                  <a:pt x="2629285" y="1741534"/>
                </a:lnTo>
                <a:lnTo>
                  <a:pt x="2656434" y="1704345"/>
                </a:lnTo>
                <a:lnTo>
                  <a:pt x="2683639" y="1665978"/>
                </a:lnTo>
                <a:lnTo>
                  <a:pt x="2698238" y="1625258"/>
                </a:lnTo>
                <a:lnTo>
                  <a:pt x="2773500" y="292"/>
                </a:lnTo>
                <a:lnTo>
                  <a:pt x="2913349" y="326"/>
                </a:lnTo>
                <a:lnTo>
                  <a:pt x="2960010" y="90865"/>
                </a:lnTo>
                <a:lnTo>
                  <a:pt x="3095052" y="194662"/>
                </a:lnTo>
                <a:lnTo>
                  <a:pt x="3140207" y="43224"/>
                </a:lnTo>
                <a:lnTo>
                  <a:pt x="3154912" y="227"/>
                </a:lnTo>
                <a:lnTo>
                  <a:pt x="3231194" y="209"/>
                </a:lnTo>
                <a:close/>
              </a:path>
              <a:path w="4649469" h="3512185">
                <a:moveTo>
                  <a:pt x="2519231" y="231"/>
                </a:moveTo>
                <a:lnTo>
                  <a:pt x="2489155" y="649592"/>
                </a:lnTo>
                <a:lnTo>
                  <a:pt x="2476832" y="641154"/>
                </a:lnTo>
                <a:lnTo>
                  <a:pt x="2477123" y="634875"/>
                </a:lnTo>
                <a:lnTo>
                  <a:pt x="2456055" y="540764"/>
                </a:lnTo>
                <a:lnTo>
                  <a:pt x="2401248" y="351599"/>
                </a:lnTo>
                <a:lnTo>
                  <a:pt x="2378033" y="303833"/>
                </a:lnTo>
                <a:lnTo>
                  <a:pt x="2346446" y="162325"/>
                </a:lnTo>
                <a:lnTo>
                  <a:pt x="2323230" y="114600"/>
                </a:lnTo>
                <a:lnTo>
                  <a:pt x="2302165" y="20414"/>
                </a:lnTo>
                <a:lnTo>
                  <a:pt x="2290389" y="175"/>
                </a:lnTo>
                <a:lnTo>
                  <a:pt x="2519231" y="231"/>
                </a:lnTo>
                <a:close/>
              </a:path>
              <a:path w="4649469" h="3512185">
                <a:moveTo>
                  <a:pt x="2834746" y="3344385"/>
                </a:moveTo>
                <a:lnTo>
                  <a:pt x="2829440" y="3458950"/>
                </a:lnTo>
                <a:lnTo>
                  <a:pt x="2817684" y="3438272"/>
                </a:lnTo>
                <a:lnTo>
                  <a:pt x="2819566" y="3397651"/>
                </a:lnTo>
                <a:lnTo>
                  <a:pt x="2834746" y="3344385"/>
                </a:lnTo>
                <a:close/>
              </a:path>
              <a:path w="4649469" h="3512185">
                <a:moveTo>
                  <a:pt x="2935102" y="2824619"/>
                </a:moveTo>
                <a:lnTo>
                  <a:pt x="2904153" y="3492818"/>
                </a:lnTo>
                <a:lnTo>
                  <a:pt x="2891249" y="3496940"/>
                </a:lnTo>
                <a:lnTo>
                  <a:pt x="2877878" y="3511120"/>
                </a:lnTo>
                <a:lnTo>
                  <a:pt x="2852408" y="3512054"/>
                </a:lnTo>
                <a:lnTo>
                  <a:pt x="2840196" y="3501213"/>
                </a:lnTo>
                <a:lnTo>
                  <a:pt x="2828544" y="3478304"/>
                </a:lnTo>
                <a:lnTo>
                  <a:pt x="2839759" y="3236150"/>
                </a:lnTo>
                <a:lnTo>
                  <a:pt x="2854951" y="3182658"/>
                </a:lnTo>
                <a:lnTo>
                  <a:pt x="2857445" y="3128805"/>
                </a:lnTo>
                <a:lnTo>
                  <a:pt x="2887570" y="3027369"/>
                </a:lnTo>
                <a:lnTo>
                  <a:pt x="2889942" y="2976163"/>
                </a:lnTo>
                <a:lnTo>
                  <a:pt x="2935102" y="2824619"/>
                </a:lnTo>
                <a:close/>
              </a:path>
              <a:path w="4649469" h="3512185">
                <a:moveTo>
                  <a:pt x="4638297" y="3382868"/>
                </a:moveTo>
                <a:lnTo>
                  <a:pt x="4626330" y="3366756"/>
                </a:lnTo>
                <a:lnTo>
                  <a:pt x="4615038" y="3336070"/>
                </a:lnTo>
                <a:lnTo>
                  <a:pt x="4591585" y="3293434"/>
                </a:lnTo>
                <a:lnTo>
                  <a:pt x="4555452" y="3250078"/>
                </a:lnTo>
                <a:lnTo>
                  <a:pt x="4438314" y="3034212"/>
                </a:lnTo>
                <a:lnTo>
                  <a:pt x="4402219" y="2990037"/>
                </a:lnTo>
                <a:lnTo>
                  <a:pt x="4378818" y="2946307"/>
                </a:lnTo>
                <a:lnTo>
                  <a:pt x="4168506" y="2546151"/>
                </a:lnTo>
                <a:lnTo>
                  <a:pt x="4157860" y="2501519"/>
                </a:lnTo>
                <a:lnTo>
                  <a:pt x="3878472" y="1945803"/>
                </a:lnTo>
                <a:lnTo>
                  <a:pt x="3866222" y="1935796"/>
                </a:lnTo>
                <a:lnTo>
                  <a:pt x="3865841" y="1944014"/>
                </a:lnTo>
                <a:lnTo>
                  <a:pt x="3852781" y="1951496"/>
                </a:lnTo>
                <a:lnTo>
                  <a:pt x="3852081" y="1966607"/>
                </a:lnTo>
                <a:lnTo>
                  <a:pt x="3825018" y="2001931"/>
                </a:lnTo>
                <a:lnTo>
                  <a:pt x="3796264" y="2073756"/>
                </a:lnTo>
                <a:lnTo>
                  <a:pt x="3741698" y="2153891"/>
                </a:lnTo>
                <a:lnTo>
                  <a:pt x="3714189" y="2198831"/>
                </a:lnTo>
                <a:lnTo>
                  <a:pt x="3699361" y="2244490"/>
                </a:lnTo>
                <a:lnTo>
                  <a:pt x="3616780" y="2380489"/>
                </a:lnTo>
                <a:lnTo>
                  <a:pt x="3601927" y="2426671"/>
                </a:lnTo>
                <a:lnTo>
                  <a:pt x="3546831" y="2518253"/>
                </a:lnTo>
                <a:lnTo>
                  <a:pt x="3531960" y="2564828"/>
                </a:lnTo>
                <a:lnTo>
                  <a:pt x="3504397" y="2610946"/>
                </a:lnTo>
                <a:lnTo>
                  <a:pt x="3489514" y="2657782"/>
                </a:lnTo>
                <a:lnTo>
                  <a:pt x="3434379" y="2750218"/>
                </a:lnTo>
                <a:lnTo>
                  <a:pt x="3379353" y="2840265"/>
                </a:lnTo>
                <a:lnTo>
                  <a:pt x="3296994" y="2971491"/>
                </a:lnTo>
                <a:lnTo>
                  <a:pt x="3214808" y="3098974"/>
                </a:lnTo>
                <a:lnTo>
                  <a:pt x="3174757" y="3140219"/>
                </a:lnTo>
                <a:lnTo>
                  <a:pt x="3120063" y="3223107"/>
                </a:lnTo>
                <a:lnTo>
                  <a:pt x="3080044" y="3263648"/>
                </a:lnTo>
                <a:lnTo>
                  <a:pt x="3052720" y="3304615"/>
                </a:lnTo>
                <a:lnTo>
                  <a:pt x="2944423" y="3446856"/>
                </a:lnTo>
                <a:lnTo>
                  <a:pt x="2904662" y="3481829"/>
                </a:lnTo>
                <a:lnTo>
                  <a:pt x="2937465" y="2773597"/>
                </a:lnTo>
                <a:lnTo>
                  <a:pt x="2982607" y="2622434"/>
                </a:lnTo>
                <a:lnTo>
                  <a:pt x="2984967" y="2571483"/>
                </a:lnTo>
                <a:lnTo>
                  <a:pt x="3044564" y="2382713"/>
                </a:lnTo>
                <a:lnTo>
                  <a:pt x="3046774" y="2335015"/>
                </a:lnTo>
                <a:lnTo>
                  <a:pt x="3076564" y="2240815"/>
                </a:lnTo>
                <a:lnTo>
                  <a:pt x="3108568" y="2098819"/>
                </a:lnTo>
                <a:lnTo>
                  <a:pt x="3138370" y="2004347"/>
                </a:lnTo>
                <a:lnTo>
                  <a:pt x="3231194" y="209"/>
                </a:lnTo>
                <a:lnTo>
                  <a:pt x="4108444" y="0"/>
                </a:lnTo>
                <a:lnTo>
                  <a:pt x="4119489" y="36012"/>
                </a:lnTo>
                <a:lnTo>
                  <a:pt x="4131425" y="52814"/>
                </a:lnTo>
                <a:lnTo>
                  <a:pt x="4130694" y="68586"/>
                </a:lnTo>
                <a:lnTo>
                  <a:pt x="4142664" y="84652"/>
                </a:lnTo>
                <a:lnTo>
                  <a:pt x="4141954" y="99983"/>
                </a:lnTo>
                <a:lnTo>
                  <a:pt x="4153549" y="124119"/>
                </a:lnTo>
                <a:lnTo>
                  <a:pt x="4165636" y="137658"/>
                </a:lnTo>
                <a:lnTo>
                  <a:pt x="4178131" y="142367"/>
                </a:lnTo>
                <a:lnTo>
                  <a:pt x="4203640" y="140599"/>
                </a:lnTo>
                <a:lnTo>
                  <a:pt x="4254780" y="134437"/>
                </a:lnTo>
                <a:lnTo>
                  <a:pt x="4293254" y="127247"/>
                </a:lnTo>
                <a:lnTo>
                  <a:pt x="4344428" y="120349"/>
                </a:lnTo>
                <a:lnTo>
                  <a:pt x="4382922" y="112717"/>
                </a:lnTo>
                <a:lnTo>
                  <a:pt x="4434171" y="104202"/>
                </a:lnTo>
                <a:lnTo>
                  <a:pt x="4472607" y="97842"/>
                </a:lnTo>
                <a:lnTo>
                  <a:pt x="4440970" y="780895"/>
                </a:lnTo>
                <a:lnTo>
                  <a:pt x="4465425" y="801890"/>
                </a:lnTo>
                <a:lnTo>
                  <a:pt x="4490153" y="816998"/>
                </a:lnTo>
                <a:lnTo>
                  <a:pt x="4515044" y="828574"/>
                </a:lnTo>
                <a:lnTo>
                  <a:pt x="4494257" y="1277367"/>
                </a:lnTo>
                <a:lnTo>
                  <a:pt x="4506436" y="1288920"/>
                </a:lnTo>
                <a:lnTo>
                  <a:pt x="4505989" y="1298560"/>
                </a:lnTo>
                <a:lnTo>
                  <a:pt x="4517885" y="1316220"/>
                </a:lnTo>
                <a:lnTo>
                  <a:pt x="4479275" y="2149835"/>
                </a:lnTo>
                <a:lnTo>
                  <a:pt x="4490991" y="2171371"/>
                </a:lnTo>
                <a:lnTo>
                  <a:pt x="4490035" y="2192025"/>
                </a:lnTo>
                <a:lnTo>
                  <a:pt x="4501765" y="2213267"/>
                </a:lnTo>
                <a:lnTo>
                  <a:pt x="4500794" y="2234215"/>
                </a:lnTo>
                <a:lnTo>
                  <a:pt x="4634871" y="2633350"/>
                </a:lnTo>
                <a:lnTo>
                  <a:pt x="4646273" y="2661674"/>
                </a:lnTo>
                <a:lnTo>
                  <a:pt x="4638297" y="3382868"/>
                </a:lnTo>
                <a:close/>
              </a:path>
              <a:path w="4649469" h="3512185">
                <a:moveTo>
                  <a:pt x="4637290" y="659647"/>
                </a:moveTo>
                <a:lnTo>
                  <a:pt x="4611158" y="674862"/>
                </a:lnTo>
                <a:lnTo>
                  <a:pt x="4571734" y="702571"/>
                </a:lnTo>
                <a:lnTo>
                  <a:pt x="4519634" y="729474"/>
                </a:lnTo>
                <a:lnTo>
                  <a:pt x="4506366" y="741446"/>
                </a:lnTo>
                <a:lnTo>
                  <a:pt x="4480356" y="754007"/>
                </a:lnTo>
                <a:lnTo>
                  <a:pt x="4467007" y="767745"/>
                </a:lnTo>
                <a:lnTo>
                  <a:pt x="4440970" y="780895"/>
                </a:lnTo>
                <a:lnTo>
                  <a:pt x="4472607" y="97842"/>
                </a:lnTo>
                <a:lnTo>
                  <a:pt x="4536666" y="87243"/>
                </a:lnTo>
                <a:lnTo>
                  <a:pt x="4639202" y="69389"/>
                </a:lnTo>
                <a:lnTo>
                  <a:pt x="4637290" y="659647"/>
                </a:lnTo>
                <a:close/>
              </a:path>
              <a:path w="4649469" h="3512185">
                <a:moveTo>
                  <a:pt x="4644986" y="1316981"/>
                </a:moveTo>
                <a:lnTo>
                  <a:pt x="4619937" y="1308820"/>
                </a:lnTo>
                <a:lnTo>
                  <a:pt x="4569744" y="1294540"/>
                </a:lnTo>
                <a:lnTo>
                  <a:pt x="4519557" y="1280113"/>
                </a:lnTo>
                <a:lnTo>
                  <a:pt x="4506944" y="1277955"/>
                </a:lnTo>
                <a:lnTo>
                  <a:pt x="4494257" y="1277367"/>
                </a:lnTo>
                <a:lnTo>
                  <a:pt x="4515044" y="828574"/>
                </a:lnTo>
                <a:lnTo>
                  <a:pt x="4527303" y="838384"/>
                </a:lnTo>
                <a:lnTo>
                  <a:pt x="4577157" y="859990"/>
                </a:lnTo>
                <a:lnTo>
                  <a:pt x="4614342" y="880624"/>
                </a:lnTo>
                <a:lnTo>
                  <a:pt x="4639223" y="892416"/>
                </a:lnTo>
                <a:lnTo>
                  <a:pt x="4644986" y="1316981"/>
                </a:lnTo>
                <a:close/>
              </a:path>
              <a:path w="4649469" h="3512185">
                <a:moveTo>
                  <a:pt x="4648378" y="2341736"/>
                </a:moveTo>
                <a:lnTo>
                  <a:pt x="4552059" y="2225361"/>
                </a:lnTo>
                <a:lnTo>
                  <a:pt x="4515775" y="2185265"/>
                </a:lnTo>
                <a:lnTo>
                  <a:pt x="4492180" y="2145713"/>
                </a:lnTo>
                <a:lnTo>
                  <a:pt x="4479275" y="2149835"/>
                </a:lnTo>
                <a:lnTo>
                  <a:pt x="4517885" y="1316220"/>
                </a:lnTo>
                <a:lnTo>
                  <a:pt x="4554056" y="1358754"/>
                </a:lnTo>
                <a:lnTo>
                  <a:pt x="4577522" y="1401090"/>
                </a:lnTo>
                <a:lnTo>
                  <a:pt x="4613657" y="1444404"/>
                </a:lnTo>
                <a:lnTo>
                  <a:pt x="4637087" y="1487520"/>
                </a:lnTo>
                <a:lnTo>
                  <a:pt x="4649353" y="1497180"/>
                </a:lnTo>
                <a:lnTo>
                  <a:pt x="4648378" y="2341736"/>
                </a:lnTo>
                <a:close/>
              </a:path>
            </a:pathLst>
          </a:custGeom>
          <a:solidFill>
            <a:srgbClr val="3C17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141152" cy="4148874"/>
          </a:xfrm>
          <a:prstGeom prst="rect">
            <a:avLst/>
          </a:prstGeom>
        </p:spPr>
      </p:pic>
      <p:sp>
        <p:nvSpPr>
          <p:cNvPr id="5" name="object 5" descr=""/>
          <p:cNvSpPr/>
          <p:nvPr/>
        </p:nvSpPr>
        <p:spPr>
          <a:xfrm>
            <a:off x="0" y="5929478"/>
            <a:ext cx="434340" cy="826135"/>
          </a:xfrm>
          <a:custGeom>
            <a:avLst/>
            <a:gdLst/>
            <a:ahLst/>
            <a:cxnLst/>
            <a:rect l="l" t="t" r="r" b="b"/>
            <a:pathLst>
              <a:path w="434340" h="826134">
                <a:moveTo>
                  <a:pt x="104016" y="825908"/>
                </a:moveTo>
                <a:lnTo>
                  <a:pt x="69892" y="798690"/>
                </a:lnTo>
                <a:lnTo>
                  <a:pt x="49636" y="764585"/>
                </a:lnTo>
                <a:lnTo>
                  <a:pt x="43309" y="751877"/>
                </a:lnTo>
                <a:lnTo>
                  <a:pt x="36505" y="739441"/>
                </a:lnTo>
                <a:lnTo>
                  <a:pt x="18653" y="708135"/>
                </a:lnTo>
                <a:lnTo>
                  <a:pt x="1383" y="676490"/>
                </a:lnTo>
                <a:lnTo>
                  <a:pt x="0" y="673847"/>
                </a:lnTo>
                <a:lnTo>
                  <a:pt x="0" y="110916"/>
                </a:lnTo>
                <a:lnTo>
                  <a:pt x="29741" y="75138"/>
                </a:lnTo>
                <a:lnTo>
                  <a:pt x="69450" y="31024"/>
                </a:lnTo>
                <a:lnTo>
                  <a:pt x="106111" y="170"/>
                </a:lnTo>
                <a:lnTo>
                  <a:pt x="119321" y="0"/>
                </a:lnTo>
                <a:lnTo>
                  <a:pt x="130679" y="6565"/>
                </a:lnTo>
                <a:lnTo>
                  <a:pt x="147306" y="43869"/>
                </a:lnTo>
                <a:lnTo>
                  <a:pt x="150756" y="85362"/>
                </a:lnTo>
                <a:lnTo>
                  <a:pt x="153986" y="117604"/>
                </a:lnTo>
                <a:lnTo>
                  <a:pt x="160328" y="182010"/>
                </a:lnTo>
                <a:lnTo>
                  <a:pt x="163423" y="231414"/>
                </a:lnTo>
                <a:lnTo>
                  <a:pt x="165832" y="280917"/>
                </a:lnTo>
                <a:lnTo>
                  <a:pt x="165977" y="285102"/>
                </a:lnTo>
                <a:lnTo>
                  <a:pt x="167162" y="287451"/>
                </a:lnTo>
                <a:lnTo>
                  <a:pt x="183171" y="295189"/>
                </a:lnTo>
                <a:lnTo>
                  <a:pt x="194785" y="301071"/>
                </a:lnTo>
                <a:lnTo>
                  <a:pt x="206374" y="307026"/>
                </a:lnTo>
                <a:lnTo>
                  <a:pt x="217988" y="312908"/>
                </a:lnTo>
                <a:lnTo>
                  <a:pt x="256556" y="328818"/>
                </a:lnTo>
                <a:lnTo>
                  <a:pt x="280679" y="337862"/>
                </a:lnTo>
                <a:lnTo>
                  <a:pt x="292692" y="342532"/>
                </a:lnTo>
                <a:lnTo>
                  <a:pt x="305762" y="347958"/>
                </a:lnTo>
                <a:lnTo>
                  <a:pt x="331780" y="359178"/>
                </a:lnTo>
                <a:lnTo>
                  <a:pt x="344814" y="364715"/>
                </a:lnTo>
                <a:lnTo>
                  <a:pt x="350772" y="367113"/>
                </a:lnTo>
                <a:lnTo>
                  <a:pt x="356471" y="370298"/>
                </a:lnTo>
                <a:lnTo>
                  <a:pt x="371193" y="373189"/>
                </a:lnTo>
                <a:lnTo>
                  <a:pt x="377423" y="378726"/>
                </a:lnTo>
                <a:lnTo>
                  <a:pt x="384368" y="382756"/>
                </a:lnTo>
                <a:lnTo>
                  <a:pt x="393733" y="388121"/>
                </a:lnTo>
                <a:lnTo>
                  <a:pt x="403080" y="393603"/>
                </a:lnTo>
                <a:lnTo>
                  <a:pt x="433814" y="425609"/>
                </a:lnTo>
                <a:lnTo>
                  <a:pt x="434093" y="433154"/>
                </a:lnTo>
                <a:lnTo>
                  <a:pt x="432310" y="439835"/>
                </a:lnTo>
                <a:lnTo>
                  <a:pt x="395133" y="461919"/>
                </a:lnTo>
                <a:lnTo>
                  <a:pt x="350327" y="473639"/>
                </a:lnTo>
                <a:lnTo>
                  <a:pt x="278725" y="486644"/>
                </a:lnTo>
                <a:lnTo>
                  <a:pt x="242863" y="493086"/>
                </a:lnTo>
                <a:lnTo>
                  <a:pt x="230101" y="495643"/>
                </a:lnTo>
                <a:lnTo>
                  <a:pt x="204529" y="500904"/>
                </a:lnTo>
                <a:lnTo>
                  <a:pt x="188044" y="504193"/>
                </a:lnTo>
                <a:lnTo>
                  <a:pt x="186544" y="505440"/>
                </a:lnTo>
                <a:lnTo>
                  <a:pt x="186754" y="509428"/>
                </a:lnTo>
                <a:lnTo>
                  <a:pt x="186850" y="531144"/>
                </a:lnTo>
                <a:lnTo>
                  <a:pt x="181744" y="574056"/>
                </a:lnTo>
                <a:lnTo>
                  <a:pt x="172507" y="622327"/>
                </a:lnTo>
                <a:lnTo>
                  <a:pt x="161594" y="676441"/>
                </a:lnTo>
                <a:lnTo>
                  <a:pt x="152254" y="720876"/>
                </a:lnTo>
                <a:lnTo>
                  <a:pt x="137636" y="772113"/>
                </a:lnTo>
                <a:lnTo>
                  <a:pt x="135095" y="779565"/>
                </a:lnTo>
                <a:lnTo>
                  <a:pt x="133143" y="787150"/>
                </a:lnTo>
                <a:lnTo>
                  <a:pt x="131535" y="794808"/>
                </a:lnTo>
                <a:lnTo>
                  <a:pt x="130024" y="802477"/>
                </a:lnTo>
                <a:lnTo>
                  <a:pt x="127198" y="811560"/>
                </a:lnTo>
                <a:lnTo>
                  <a:pt x="122813" y="818496"/>
                </a:lnTo>
                <a:lnTo>
                  <a:pt x="116938" y="823146"/>
                </a:lnTo>
                <a:lnTo>
                  <a:pt x="109638" y="825366"/>
                </a:lnTo>
                <a:lnTo>
                  <a:pt x="104016" y="825908"/>
                </a:lnTo>
                <a:close/>
              </a:path>
            </a:pathLst>
          </a:custGeom>
          <a:solidFill>
            <a:srgbClr val="A337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7903176" y="5775955"/>
            <a:ext cx="385445" cy="723900"/>
          </a:xfrm>
          <a:custGeom>
            <a:avLst/>
            <a:gdLst/>
            <a:ahLst/>
            <a:cxnLst/>
            <a:rect l="l" t="t" r="r" b="b"/>
            <a:pathLst>
              <a:path w="385444" h="723900">
                <a:moveTo>
                  <a:pt x="346844" y="721875"/>
                </a:moveTo>
                <a:lnTo>
                  <a:pt x="315517" y="698762"/>
                </a:lnTo>
                <a:lnTo>
                  <a:pt x="311390" y="693479"/>
                </a:lnTo>
                <a:lnTo>
                  <a:pt x="300125" y="646174"/>
                </a:lnTo>
                <a:lnTo>
                  <a:pt x="296942" y="626965"/>
                </a:lnTo>
                <a:lnTo>
                  <a:pt x="293560" y="607818"/>
                </a:lnTo>
                <a:lnTo>
                  <a:pt x="285630" y="572904"/>
                </a:lnTo>
                <a:lnTo>
                  <a:pt x="282712" y="556903"/>
                </a:lnTo>
                <a:lnTo>
                  <a:pt x="280192" y="540852"/>
                </a:lnTo>
                <a:lnTo>
                  <a:pt x="277749" y="524762"/>
                </a:lnTo>
                <a:lnTo>
                  <a:pt x="276010" y="514930"/>
                </a:lnTo>
                <a:lnTo>
                  <a:pt x="273903" y="505131"/>
                </a:lnTo>
                <a:lnTo>
                  <a:pt x="271642" y="495334"/>
                </a:lnTo>
                <a:lnTo>
                  <a:pt x="269443" y="485505"/>
                </a:lnTo>
                <a:lnTo>
                  <a:pt x="268930" y="482484"/>
                </a:lnTo>
                <a:lnTo>
                  <a:pt x="267446" y="480779"/>
                </a:lnTo>
                <a:lnTo>
                  <a:pt x="264502" y="480637"/>
                </a:lnTo>
                <a:lnTo>
                  <a:pt x="252728" y="478779"/>
                </a:lnTo>
                <a:lnTo>
                  <a:pt x="241319" y="475600"/>
                </a:lnTo>
                <a:lnTo>
                  <a:pt x="230075" y="471838"/>
                </a:lnTo>
                <a:lnTo>
                  <a:pt x="218794" y="468229"/>
                </a:lnTo>
                <a:lnTo>
                  <a:pt x="202640" y="463756"/>
                </a:lnTo>
                <a:lnTo>
                  <a:pt x="186389" y="459736"/>
                </a:lnTo>
                <a:lnTo>
                  <a:pt x="170065" y="456100"/>
                </a:lnTo>
                <a:lnTo>
                  <a:pt x="153689" y="452778"/>
                </a:lnTo>
                <a:lnTo>
                  <a:pt x="138048" y="449463"/>
                </a:lnTo>
                <a:lnTo>
                  <a:pt x="91452" y="438123"/>
                </a:lnTo>
                <a:lnTo>
                  <a:pt x="53574" y="427475"/>
                </a:lnTo>
                <a:lnTo>
                  <a:pt x="23339" y="413948"/>
                </a:lnTo>
                <a:lnTo>
                  <a:pt x="21200" y="412165"/>
                </a:lnTo>
                <a:lnTo>
                  <a:pt x="0" y="386656"/>
                </a:lnTo>
                <a:lnTo>
                  <a:pt x="467" y="383547"/>
                </a:lnTo>
                <a:lnTo>
                  <a:pt x="22949" y="362042"/>
                </a:lnTo>
                <a:lnTo>
                  <a:pt x="24820" y="360883"/>
                </a:lnTo>
                <a:lnTo>
                  <a:pt x="59864" y="335851"/>
                </a:lnTo>
                <a:lnTo>
                  <a:pt x="97742" y="315977"/>
                </a:lnTo>
                <a:lnTo>
                  <a:pt x="118348" y="305387"/>
                </a:lnTo>
                <a:lnTo>
                  <a:pt x="126258" y="301283"/>
                </a:lnTo>
                <a:lnTo>
                  <a:pt x="172068" y="279664"/>
                </a:lnTo>
                <a:lnTo>
                  <a:pt x="208994" y="262956"/>
                </a:lnTo>
                <a:lnTo>
                  <a:pt x="216498" y="260774"/>
                </a:lnTo>
                <a:lnTo>
                  <a:pt x="223919" y="258429"/>
                </a:lnTo>
                <a:lnTo>
                  <a:pt x="225631" y="257762"/>
                </a:lnTo>
                <a:lnTo>
                  <a:pt x="226525" y="257102"/>
                </a:lnTo>
                <a:lnTo>
                  <a:pt x="226184" y="255224"/>
                </a:lnTo>
                <a:lnTo>
                  <a:pt x="225130" y="244183"/>
                </a:lnTo>
                <a:lnTo>
                  <a:pt x="224873" y="233121"/>
                </a:lnTo>
                <a:lnTo>
                  <a:pt x="224923" y="222057"/>
                </a:lnTo>
                <a:lnTo>
                  <a:pt x="224789" y="211010"/>
                </a:lnTo>
                <a:lnTo>
                  <a:pt x="224255" y="197819"/>
                </a:lnTo>
                <a:lnTo>
                  <a:pt x="223446" y="184616"/>
                </a:lnTo>
                <a:lnTo>
                  <a:pt x="222330" y="171415"/>
                </a:lnTo>
                <a:lnTo>
                  <a:pt x="218014" y="132144"/>
                </a:lnTo>
                <a:lnTo>
                  <a:pt x="215702" y="106044"/>
                </a:lnTo>
                <a:lnTo>
                  <a:pt x="213942" y="79895"/>
                </a:lnTo>
                <a:lnTo>
                  <a:pt x="212733" y="53657"/>
                </a:lnTo>
                <a:lnTo>
                  <a:pt x="212572" y="46729"/>
                </a:lnTo>
                <a:lnTo>
                  <a:pt x="212619" y="39792"/>
                </a:lnTo>
                <a:lnTo>
                  <a:pt x="212933" y="25862"/>
                </a:lnTo>
                <a:lnTo>
                  <a:pt x="216191" y="11438"/>
                </a:lnTo>
                <a:lnTo>
                  <a:pt x="224308" y="3041"/>
                </a:lnTo>
                <a:lnTo>
                  <a:pt x="235500" y="0"/>
                </a:lnTo>
                <a:lnTo>
                  <a:pt x="247983" y="1647"/>
                </a:lnTo>
                <a:lnTo>
                  <a:pt x="297456" y="36452"/>
                </a:lnTo>
                <a:lnTo>
                  <a:pt x="319704" y="54498"/>
                </a:lnTo>
                <a:lnTo>
                  <a:pt x="364078" y="90613"/>
                </a:lnTo>
                <a:lnTo>
                  <a:pt x="384822" y="675080"/>
                </a:lnTo>
                <a:lnTo>
                  <a:pt x="383899" y="676515"/>
                </a:lnTo>
                <a:lnTo>
                  <a:pt x="370108" y="696798"/>
                </a:lnTo>
                <a:lnTo>
                  <a:pt x="365579" y="703208"/>
                </a:lnTo>
                <a:lnTo>
                  <a:pt x="360803" y="709538"/>
                </a:lnTo>
                <a:lnTo>
                  <a:pt x="355370" y="715383"/>
                </a:lnTo>
                <a:lnTo>
                  <a:pt x="346844" y="721875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250047" y="9258682"/>
            <a:ext cx="1902460" cy="1028700"/>
          </a:xfrm>
          <a:custGeom>
            <a:avLst/>
            <a:gdLst/>
            <a:ahLst/>
            <a:cxnLst/>
            <a:rect l="l" t="t" r="r" b="b"/>
            <a:pathLst>
              <a:path w="1902460" h="1028700">
                <a:moveTo>
                  <a:pt x="129140" y="1028317"/>
                </a:moveTo>
                <a:lnTo>
                  <a:pt x="71473" y="1028317"/>
                </a:lnTo>
                <a:lnTo>
                  <a:pt x="51395" y="989236"/>
                </a:lnTo>
                <a:lnTo>
                  <a:pt x="32746" y="942125"/>
                </a:lnTo>
                <a:lnTo>
                  <a:pt x="18322" y="893322"/>
                </a:lnTo>
                <a:lnTo>
                  <a:pt x="8082" y="843643"/>
                </a:lnTo>
                <a:lnTo>
                  <a:pt x="1988" y="793904"/>
                </a:lnTo>
                <a:lnTo>
                  <a:pt x="0" y="744920"/>
                </a:lnTo>
                <a:lnTo>
                  <a:pt x="2075" y="697508"/>
                </a:lnTo>
                <a:lnTo>
                  <a:pt x="10256" y="641248"/>
                </a:lnTo>
                <a:lnTo>
                  <a:pt x="24595" y="590260"/>
                </a:lnTo>
                <a:lnTo>
                  <a:pt x="44837" y="545802"/>
                </a:lnTo>
                <a:lnTo>
                  <a:pt x="70727" y="509133"/>
                </a:lnTo>
                <a:lnTo>
                  <a:pt x="102244" y="481400"/>
                </a:lnTo>
                <a:lnTo>
                  <a:pt x="138430" y="464195"/>
                </a:lnTo>
                <a:lnTo>
                  <a:pt x="179732" y="458443"/>
                </a:lnTo>
                <a:lnTo>
                  <a:pt x="225660" y="465515"/>
                </a:lnTo>
                <a:lnTo>
                  <a:pt x="257000" y="481400"/>
                </a:lnTo>
                <a:lnTo>
                  <a:pt x="281143" y="507915"/>
                </a:lnTo>
                <a:lnTo>
                  <a:pt x="173096" y="507915"/>
                </a:lnTo>
                <a:lnTo>
                  <a:pt x="139284" y="516920"/>
                </a:lnTo>
                <a:lnTo>
                  <a:pt x="88070" y="568326"/>
                </a:lnTo>
                <a:lnTo>
                  <a:pt x="63657" y="628808"/>
                </a:lnTo>
                <a:lnTo>
                  <a:pt x="50996" y="701330"/>
                </a:lnTo>
                <a:lnTo>
                  <a:pt x="49259" y="751159"/>
                </a:lnTo>
                <a:lnTo>
                  <a:pt x="49231" y="751960"/>
                </a:lnTo>
                <a:lnTo>
                  <a:pt x="52412" y="804438"/>
                </a:lnTo>
                <a:lnTo>
                  <a:pt x="60647" y="857553"/>
                </a:lnTo>
                <a:lnTo>
                  <a:pt x="74042" y="910094"/>
                </a:lnTo>
                <a:lnTo>
                  <a:pt x="92702" y="960852"/>
                </a:lnTo>
                <a:lnTo>
                  <a:pt x="116734" y="1008616"/>
                </a:lnTo>
                <a:lnTo>
                  <a:pt x="129140" y="1028317"/>
                </a:lnTo>
                <a:close/>
              </a:path>
              <a:path w="1902460" h="1028700">
                <a:moveTo>
                  <a:pt x="250752" y="1028317"/>
                </a:moveTo>
                <a:lnTo>
                  <a:pt x="198973" y="1028317"/>
                </a:lnTo>
                <a:lnTo>
                  <a:pt x="206216" y="1007708"/>
                </a:lnTo>
                <a:lnTo>
                  <a:pt x="219205" y="966616"/>
                </a:lnTo>
                <a:lnTo>
                  <a:pt x="231011" y="924915"/>
                </a:lnTo>
                <a:lnTo>
                  <a:pt x="244965" y="866119"/>
                </a:lnTo>
                <a:lnTo>
                  <a:pt x="256009" y="807821"/>
                </a:lnTo>
                <a:lnTo>
                  <a:pt x="263674" y="751960"/>
                </a:lnTo>
                <a:lnTo>
                  <a:pt x="267910" y="697508"/>
                </a:lnTo>
                <a:lnTo>
                  <a:pt x="268081" y="647283"/>
                </a:lnTo>
                <a:lnTo>
                  <a:pt x="263880" y="602341"/>
                </a:lnTo>
                <a:lnTo>
                  <a:pt x="250443" y="552196"/>
                </a:lnTo>
                <a:lnTo>
                  <a:pt x="221695" y="516431"/>
                </a:lnTo>
                <a:lnTo>
                  <a:pt x="173096" y="507915"/>
                </a:lnTo>
                <a:lnTo>
                  <a:pt x="281143" y="507915"/>
                </a:lnTo>
                <a:lnTo>
                  <a:pt x="300475" y="546994"/>
                </a:lnTo>
                <a:lnTo>
                  <a:pt x="312037" y="594697"/>
                </a:lnTo>
                <a:lnTo>
                  <a:pt x="316190" y="635168"/>
                </a:lnTo>
                <a:lnTo>
                  <a:pt x="316993" y="679736"/>
                </a:lnTo>
                <a:lnTo>
                  <a:pt x="314654" y="727635"/>
                </a:lnTo>
                <a:lnTo>
                  <a:pt x="309380" y="778093"/>
                </a:lnTo>
                <a:lnTo>
                  <a:pt x="301379" y="830344"/>
                </a:lnTo>
                <a:lnTo>
                  <a:pt x="290857" y="883618"/>
                </a:lnTo>
                <a:lnTo>
                  <a:pt x="278021" y="937145"/>
                </a:lnTo>
                <a:lnTo>
                  <a:pt x="264806" y="984424"/>
                </a:lnTo>
                <a:lnTo>
                  <a:pt x="250752" y="1028317"/>
                </a:lnTo>
                <a:close/>
              </a:path>
              <a:path w="1902460" h="1028700">
                <a:moveTo>
                  <a:pt x="1345155" y="734059"/>
                </a:moveTo>
                <a:lnTo>
                  <a:pt x="1165290" y="734059"/>
                </a:lnTo>
                <a:lnTo>
                  <a:pt x="1215179" y="728979"/>
                </a:lnTo>
                <a:lnTo>
                  <a:pt x="1269439" y="716279"/>
                </a:lnTo>
                <a:lnTo>
                  <a:pt x="1315493" y="695959"/>
                </a:lnTo>
                <a:lnTo>
                  <a:pt x="1358681" y="664209"/>
                </a:lnTo>
                <a:lnTo>
                  <a:pt x="1398430" y="622299"/>
                </a:lnTo>
                <a:lnTo>
                  <a:pt x="1434165" y="575309"/>
                </a:lnTo>
                <a:lnTo>
                  <a:pt x="1421983" y="562609"/>
                </a:lnTo>
                <a:lnTo>
                  <a:pt x="1410087" y="551179"/>
                </a:lnTo>
                <a:lnTo>
                  <a:pt x="1398478" y="538479"/>
                </a:lnTo>
                <a:lnTo>
                  <a:pt x="1357203" y="485139"/>
                </a:lnTo>
                <a:lnTo>
                  <a:pt x="1331027" y="443229"/>
                </a:lnTo>
                <a:lnTo>
                  <a:pt x="1308978" y="400049"/>
                </a:lnTo>
                <a:lnTo>
                  <a:pt x="1291408" y="355599"/>
                </a:lnTo>
                <a:lnTo>
                  <a:pt x="1278668" y="311149"/>
                </a:lnTo>
                <a:lnTo>
                  <a:pt x="1271111" y="266699"/>
                </a:lnTo>
                <a:lnTo>
                  <a:pt x="1269261" y="226059"/>
                </a:lnTo>
                <a:lnTo>
                  <a:pt x="1269145" y="223519"/>
                </a:lnTo>
                <a:lnTo>
                  <a:pt x="1269087" y="222249"/>
                </a:lnTo>
                <a:lnTo>
                  <a:pt x="1272836" y="180339"/>
                </a:lnTo>
                <a:lnTo>
                  <a:pt x="1272949" y="179069"/>
                </a:lnTo>
                <a:lnTo>
                  <a:pt x="1283048" y="135889"/>
                </a:lnTo>
                <a:lnTo>
                  <a:pt x="1299737" y="96519"/>
                </a:lnTo>
                <a:lnTo>
                  <a:pt x="1323365" y="59689"/>
                </a:lnTo>
                <a:lnTo>
                  <a:pt x="1354286" y="25399"/>
                </a:lnTo>
                <a:lnTo>
                  <a:pt x="1397767" y="1269"/>
                </a:lnTo>
                <a:lnTo>
                  <a:pt x="1411998" y="0"/>
                </a:lnTo>
                <a:lnTo>
                  <a:pt x="1431729" y="1269"/>
                </a:lnTo>
                <a:lnTo>
                  <a:pt x="1451173" y="8889"/>
                </a:lnTo>
                <a:lnTo>
                  <a:pt x="1470044" y="21589"/>
                </a:lnTo>
                <a:lnTo>
                  <a:pt x="1488055" y="38099"/>
                </a:lnTo>
                <a:lnTo>
                  <a:pt x="1495964" y="48259"/>
                </a:lnTo>
                <a:lnTo>
                  <a:pt x="1412380" y="48259"/>
                </a:lnTo>
                <a:lnTo>
                  <a:pt x="1400293" y="50799"/>
                </a:lnTo>
                <a:lnTo>
                  <a:pt x="1356730" y="96519"/>
                </a:lnTo>
                <a:lnTo>
                  <a:pt x="1334978" y="135889"/>
                </a:lnTo>
                <a:lnTo>
                  <a:pt x="1322031" y="179069"/>
                </a:lnTo>
                <a:lnTo>
                  <a:pt x="1317259" y="223519"/>
                </a:lnTo>
                <a:lnTo>
                  <a:pt x="1320032" y="269239"/>
                </a:lnTo>
                <a:lnTo>
                  <a:pt x="1329719" y="316229"/>
                </a:lnTo>
                <a:lnTo>
                  <a:pt x="1345689" y="363219"/>
                </a:lnTo>
                <a:lnTo>
                  <a:pt x="1367312" y="407669"/>
                </a:lnTo>
                <a:lnTo>
                  <a:pt x="1393956" y="452119"/>
                </a:lnTo>
                <a:lnTo>
                  <a:pt x="1424993" y="492759"/>
                </a:lnTo>
                <a:lnTo>
                  <a:pt x="1451221" y="521969"/>
                </a:lnTo>
                <a:lnTo>
                  <a:pt x="1460537" y="532129"/>
                </a:lnTo>
                <a:lnTo>
                  <a:pt x="1515238" y="532129"/>
                </a:lnTo>
                <a:lnTo>
                  <a:pt x="1497992" y="565149"/>
                </a:lnTo>
                <a:lnTo>
                  <a:pt x="1539497" y="595629"/>
                </a:lnTo>
                <a:lnTo>
                  <a:pt x="1562589" y="608329"/>
                </a:lnTo>
                <a:lnTo>
                  <a:pt x="1470856" y="608329"/>
                </a:lnTo>
                <a:lnTo>
                  <a:pt x="1438498" y="651509"/>
                </a:lnTo>
                <a:lnTo>
                  <a:pt x="1403149" y="689609"/>
                </a:lnTo>
                <a:lnTo>
                  <a:pt x="1365214" y="721359"/>
                </a:lnTo>
                <a:lnTo>
                  <a:pt x="1345155" y="734059"/>
                </a:lnTo>
                <a:close/>
              </a:path>
              <a:path w="1902460" h="1028700">
                <a:moveTo>
                  <a:pt x="1515238" y="532129"/>
                </a:moveTo>
                <a:lnTo>
                  <a:pt x="1460537" y="532129"/>
                </a:lnTo>
                <a:lnTo>
                  <a:pt x="1486183" y="480059"/>
                </a:lnTo>
                <a:lnTo>
                  <a:pt x="1506967" y="426719"/>
                </a:lnTo>
                <a:lnTo>
                  <a:pt x="1522357" y="373379"/>
                </a:lnTo>
                <a:lnTo>
                  <a:pt x="1531824" y="320039"/>
                </a:lnTo>
                <a:lnTo>
                  <a:pt x="1534835" y="270509"/>
                </a:lnTo>
                <a:lnTo>
                  <a:pt x="1530861" y="226059"/>
                </a:lnTo>
                <a:lnTo>
                  <a:pt x="1505015" y="153669"/>
                </a:lnTo>
                <a:lnTo>
                  <a:pt x="1481361" y="109219"/>
                </a:lnTo>
                <a:lnTo>
                  <a:pt x="1452511" y="71119"/>
                </a:lnTo>
                <a:lnTo>
                  <a:pt x="1412380" y="48259"/>
                </a:lnTo>
                <a:lnTo>
                  <a:pt x="1495964" y="48259"/>
                </a:lnTo>
                <a:lnTo>
                  <a:pt x="1521670" y="81279"/>
                </a:lnTo>
                <a:lnTo>
                  <a:pt x="1549159" y="132079"/>
                </a:lnTo>
                <a:lnTo>
                  <a:pt x="1568836" y="180339"/>
                </a:lnTo>
                <a:lnTo>
                  <a:pt x="1579018" y="217169"/>
                </a:lnTo>
                <a:lnTo>
                  <a:pt x="1583475" y="260349"/>
                </a:lnTo>
                <a:lnTo>
                  <a:pt x="1582008" y="308609"/>
                </a:lnTo>
                <a:lnTo>
                  <a:pt x="1574966" y="359409"/>
                </a:lnTo>
                <a:lnTo>
                  <a:pt x="1562696" y="411479"/>
                </a:lnTo>
                <a:lnTo>
                  <a:pt x="1545545" y="463549"/>
                </a:lnTo>
                <a:lnTo>
                  <a:pt x="1523861" y="515619"/>
                </a:lnTo>
                <a:lnTo>
                  <a:pt x="1515238" y="532129"/>
                </a:lnTo>
                <a:close/>
              </a:path>
              <a:path w="1902460" h="1028700">
                <a:moveTo>
                  <a:pt x="915245" y="965199"/>
                </a:moveTo>
                <a:lnTo>
                  <a:pt x="767774" y="965199"/>
                </a:lnTo>
                <a:lnTo>
                  <a:pt x="812243" y="960119"/>
                </a:lnTo>
                <a:lnTo>
                  <a:pt x="853575" y="946149"/>
                </a:lnTo>
                <a:lnTo>
                  <a:pt x="891715" y="922019"/>
                </a:lnTo>
                <a:lnTo>
                  <a:pt x="926609" y="888999"/>
                </a:lnTo>
                <a:lnTo>
                  <a:pt x="951965" y="858519"/>
                </a:lnTo>
                <a:lnTo>
                  <a:pt x="975243" y="825499"/>
                </a:lnTo>
                <a:lnTo>
                  <a:pt x="996371" y="788669"/>
                </a:lnTo>
                <a:lnTo>
                  <a:pt x="1015278" y="748029"/>
                </a:lnTo>
                <a:lnTo>
                  <a:pt x="975402" y="722629"/>
                </a:lnTo>
                <a:lnTo>
                  <a:pt x="940588" y="689609"/>
                </a:lnTo>
                <a:lnTo>
                  <a:pt x="910781" y="652779"/>
                </a:lnTo>
                <a:lnTo>
                  <a:pt x="885931" y="612139"/>
                </a:lnTo>
                <a:lnTo>
                  <a:pt x="865983" y="568959"/>
                </a:lnTo>
                <a:lnTo>
                  <a:pt x="850885" y="523239"/>
                </a:lnTo>
                <a:lnTo>
                  <a:pt x="840584" y="476249"/>
                </a:lnTo>
                <a:lnTo>
                  <a:pt x="835028" y="430529"/>
                </a:lnTo>
                <a:lnTo>
                  <a:pt x="834836" y="420369"/>
                </a:lnTo>
                <a:lnTo>
                  <a:pt x="834764" y="416559"/>
                </a:lnTo>
                <a:lnTo>
                  <a:pt x="834668" y="411479"/>
                </a:lnTo>
                <a:lnTo>
                  <a:pt x="834572" y="406399"/>
                </a:lnTo>
                <a:lnTo>
                  <a:pt x="834452" y="400049"/>
                </a:lnTo>
                <a:lnTo>
                  <a:pt x="834356" y="394969"/>
                </a:lnTo>
                <a:lnTo>
                  <a:pt x="834260" y="389889"/>
                </a:lnTo>
                <a:lnTo>
                  <a:pt x="834164" y="384809"/>
                </a:lnTo>
                <a:lnTo>
                  <a:pt x="837939" y="340359"/>
                </a:lnTo>
                <a:lnTo>
                  <a:pt x="850460" y="285749"/>
                </a:lnTo>
                <a:lnTo>
                  <a:pt x="871144" y="238759"/>
                </a:lnTo>
                <a:lnTo>
                  <a:pt x="899442" y="200659"/>
                </a:lnTo>
                <a:lnTo>
                  <a:pt x="934803" y="173989"/>
                </a:lnTo>
                <a:lnTo>
                  <a:pt x="976676" y="160019"/>
                </a:lnTo>
                <a:lnTo>
                  <a:pt x="1013074" y="160019"/>
                </a:lnTo>
                <a:lnTo>
                  <a:pt x="1044850" y="171449"/>
                </a:lnTo>
                <a:lnTo>
                  <a:pt x="1071968" y="191769"/>
                </a:lnTo>
                <a:lnTo>
                  <a:pt x="1085049" y="209549"/>
                </a:lnTo>
                <a:lnTo>
                  <a:pt x="983556" y="209549"/>
                </a:lnTo>
                <a:lnTo>
                  <a:pt x="958749" y="217169"/>
                </a:lnTo>
                <a:lnTo>
                  <a:pt x="920027" y="252729"/>
                </a:lnTo>
                <a:lnTo>
                  <a:pt x="893859" y="311149"/>
                </a:lnTo>
                <a:lnTo>
                  <a:pt x="886191" y="349249"/>
                </a:lnTo>
                <a:lnTo>
                  <a:pt x="882966" y="389889"/>
                </a:lnTo>
                <a:lnTo>
                  <a:pt x="883742" y="416559"/>
                </a:lnTo>
                <a:lnTo>
                  <a:pt x="883852" y="420369"/>
                </a:lnTo>
                <a:lnTo>
                  <a:pt x="883963" y="424179"/>
                </a:lnTo>
                <a:lnTo>
                  <a:pt x="884037" y="426719"/>
                </a:lnTo>
                <a:lnTo>
                  <a:pt x="884148" y="430529"/>
                </a:lnTo>
                <a:lnTo>
                  <a:pt x="884185" y="431799"/>
                </a:lnTo>
                <a:lnTo>
                  <a:pt x="891413" y="483869"/>
                </a:lnTo>
                <a:lnTo>
                  <a:pt x="905191" y="534669"/>
                </a:lnTo>
                <a:lnTo>
                  <a:pt x="925701" y="584199"/>
                </a:lnTo>
                <a:lnTo>
                  <a:pt x="953122" y="628649"/>
                </a:lnTo>
                <a:lnTo>
                  <a:pt x="987634" y="668019"/>
                </a:lnTo>
                <a:lnTo>
                  <a:pt x="1029419" y="699769"/>
                </a:lnTo>
                <a:lnTo>
                  <a:pt x="1030948" y="701039"/>
                </a:lnTo>
                <a:lnTo>
                  <a:pt x="1032095" y="702309"/>
                </a:lnTo>
                <a:lnTo>
                  <a:pt x="1085156" y="702309"/>
                </a:lnTo>
                <a:lnTo>
                  <a:pt x="1078340" y="722629"/>
                </a:lnTo>
                <a:lnTo>
                  <a:pt x="1119701" y="731519"/>
                </a:lnTo>
                <a:lnTo>
                  <a:pt x="1165290" y="734059"/>
                </a:lnTo>
                <a:lnTo>
                  <a:pt x="1345155" y="734059"/>
                </a:lnTo>
                <a:lnTo>
                  <a:pt x="1325096" y="746759"/>
                </a:lnTo>
                <a:lnTo>
                  <a:pt x="1283198" y="764539"/>
                </a:lnTo>
                <a:lnTo>
                  <a:pt x="1267811" y="768349"/>
                </a:lnTo>
                <a:lnTo>
                  <a:pt x="1059231" y="768349"/>
                </a:lnTo>
                <a:lnTo>
                  <a:pt x="1038305" y="812799"/>
                </a:lnTo>
                <a:lnTo>
                  <a:pt x="1015087" y="853439"/>
                </a:lnTo>
                <a:lnTo>
                  <a:pt x="989575" y="890269"/>
                </a:lnTo>
                <a:lnTo>
                  <a:pt x="961771" y="923289"/>
                </a:lnTo>
                <a:lnTo>
                  <a:pt x="926242" y="957579"/>
                </a:lnTo>
                <a:lnTo>
                  <a:pt x="915245" y="965199"/>
                </a:lnTo>
                <a:close/>
              </a:path>
              <a:path w="1902460" h="1028700">
                <a:moveTo>
                  <a:pt x="1085156" y="702309"/>
                </a:moveTo>
                <a:lnTo>
                  <a:pt x="1033623" y="702309"/>
                </a:lnTo>
                <a:lnTo>
                  <a:pt x="1048104" y="659129"/>
                </a:lnTo>
                <a:lnTo>
                  <a:pt x="1060310" y="613409"/>
                </a:lnTo>
                <a:lnTo>
                  <a:pt x="1070168" y="568959"/>
                </a:lnTo>
                <a:lnTo>
                  <a:pt x="1077604" y="524509"/>
                </a:lnTo>
                <a:lnTo>
                  <a:pt x="1082545" y="480059"/>
                </a:lnTo>
                <a:lnTo>
                  <a:pt x="1085396" y="426719"/>
                </a:lnTo>
                <a:lnTo>
                  <a:pt x="1085343" y="416559"/>
                </a:lnTo>
                <a:lnTo>
                  <a:pt x="1084370" y="377189"/>
                </a:lnTo>
                <a:lnTo>
                  <a:pt x="1084245" y="372109"/>
                </a:lnTo>
                <a:lnTo>
                  <a:pt x="1078444" y="325119"/>
                </a:lnTo>
                <a:lnTo>
                  <a:pt x="1067893" y="283209"/>
                </a:lnTo>
                <a:lnTo>
                  <a:pt x="1052351" y="247649"/>
                </a:lnTo>
                <a:lnTo>
                  <a:pt x="1023543" y="217169"/>
                </a:lnTo>
                <a:lnTo>
                  <a:pt x="983556" y="209549"/>
                </a:lnTo>
                <a:lnTo>
                  <a:pt x="1085049" y="209549"/>
                </a:lnTo>
                <a:lnTo>
                  <a:pt x="1112191" y="261619"/>
                </a:lnTo>
                <a:lnTo>
                  <a:pt x="1124779" y="308609"/>
                </a:lnTo>
                <a:lnTo>
                  <a:pt x="1132175" y="361949"/>
                </a:lnTo>
                <a:lnTo>
                  <a:pt x="1134398" y="420369"/>
                </a:lnTo>
                <a:lnTo>
                  <a:pt x="1131466" y="483869"/>
                </a:lnTo>
                <a:lnTo>
                  <a:pt x="1126161" y="530859"/>
                </a:lnTo>
                <a:lnTo>
                  <a:pt x="1118104" y="579119"/>
                </a:lnTo>
                <a:lnTo>
                  <a:pt x="1107387" y="627379"/>
                </a:lnTo>
                <a:lnTo>
                  <a:pt x="1094102" y="675639"/>
                </a:lnTo>
                <a:lnTo>
                  <a:pt x="1085156" y="702309"/>
                </a:lnTo>
                <a:close/>
              </a:path>
              <a:path w="1902460" h="1028700">
                <a:moveTo>
                  <a:pt x="629247" y="1027429"/>
                </a:moveTo>
                <a:lnTo>
                  <a:pt x="573004" y="1027429"/>
                </a:lnTo>
                <a:lnTo>
                  <a:pt x="580386" y="1015999"/>
                </a:lnTo>
                <a:lnTo>
                  <a:pt x="594975" y="988059"/>
                </a:lnTo>
                <a:lnTo>
                  <a:pt x="608239" y="958849"/>
                </a:lnTo>
                <a:lnTo>
                  <a:pt x="566867" y="927099"/>
                </a:lnTo>
                <a:lnTo>
                  <a:pt x="531989" y="888999"/>
                </a:lnTo>
                <a:lnTo>
                  <a:pt x="503312" y="847089"/>
                </a:lnTo>
                <a:lnTo>
                  <a:pt x="480542" y="801369"/>
                </a:lnTo>
                <a:lnTo>
                  <a:pt x="463386" y="754379"/>
                </a:lnTo>
                <a:lnTo>
                  <a:pt x="450372" y="698499"/>
                </a:lnTo>
                <a:lnTo>
                  <a:pt x="443866" y="642619"/>
                </a:lnTo>
                <a:lnTo>
                  <a:pt x="443739" y="628649"/>
                </a:lnTo>
                <a:lnTo>
                  <a:pt x="443658" y="619759"/>
                </a:lnTo>
                <a:lnTo>
                  <a:pt x="443554" y="608329"/>
                </a:lnTo>
                <a:lnTo>
                  <a:pt x="443461" y="598169"/>
                </a:lnTo>
                <a:lnTo>
                  <a:pt x="443369" y="588009"/>
                </a:lnTo>
                <a:lnTo>
                  <a:pt x="448382" y="535939"/>
                </a:lnTo>
                <a:lnTo>
                  <a:pt x="458406" y="488949"/>
                </a:lnTo>
                <a:lnTo>
                  <a:pt x="472941" y="445769"/>
                </a:lnTo>
                <a:lnTo>
                  <a:pt x="502681" y="394969"/>
                </a:lnTo>
                <a:lnTo>
                  <a:pt x="539730" y="361949"/>
                </a:lnTo>
                <a:lnTo>
                  <a:pt x="582369" y="350519"/>
                </a:lnTo>
                <a:lnTo>
                  <a:pt x="628878" y="361949"/>
                </a:lnTo>
                <a:lnTo>
                  <a:pt x="649618" y="377189"/>
                </a:lnTo>
                <a:lnTo>
                  <a:pt x="668100" y="397509"/>
                </a:lnTo>
                <a:lnTo>
                  <a:pt x="669622" y="400049"/>
                </a:lnTo>
                <a:lnTo>
                  <a:pt x="579640" y="400049"/>
                </a:lnTo>
                <a:lnTo>
                  <a:pt x="555830" y="410209"/>
                </a:lnTo>
                <a:lnTo>
                  <a:pt x="518423" y="464819"/>
                </a:lnTo>
                <a:lnTo>
                  <a:pt x="505462" y="502919"/>
                </a:lnTo>
                <a:lnTo>
                  <a:pt x="496652" y="546099"/>
                </a:lnTo>
                <a:lnTo>
                  <a:pt x="492386" y="591819"/>
                </a:lnTo>
                <a:lnTo>
                  <a:pt x="492474" y="598169"/>
                </a:lnTo>
                <a:lnTo>
                  <a:pt x="492527" y="601979"/>
                </a:lnTo>
                <a:lnTo>
                  <a:pt x="492615" y="608329"/>
                </a:lnTo>
                <a:lnTo>
                  <a:pt x="492738" y="617219"/>
                </a:lnTo>
                <a:lnTo>
                  <a:pt x="492809" y="622299"/>
                </a:lnTo>
                <a:lnTo>
                  <a:pt x="492897" y="628649"/>
                </a:lnTo>
                <a:lnTo>
                  <a:pt x="493021" y="637539"/>
                </a:lnTo>
                <a:lnTo>
                  <a:pt x="493056" y="640079"/>
                </a:lnTo>
                <a:lnTo>
                  <a:pt x="499056" y="689609"/>
                </a:lnTo>
                <a:lnTo>
                  <a:pt x="510779" y="739139"/>
                </a:lnTo>
                <a:lnTo>
                  <a:pt x="528927" y="788669"/>
                </a:lnTo>
                <a:lnTo>
                  <a:pt x="553919" y="834389"/>
                </a:lnTo>
                <a:lnTo>
                  <a:pt x="586292" y="876299"/>
                </a:lnTo>
                <a:lnTo>
                  <a:pt x="626584" y="911859"/>
                </a:lnTo>
                <a:lnTo>
                  <a:pt x="677598" y="911859"/>
                </a:lnTo>
                <a:lnTo>
                  <a:pt x="669390" y="937259"/>
                </a:lnTo>
                <a:lnTo>
                  <a:pt x="681364" y="943609"/>
                </a:lnTo>
                <a:lnTo>
                  <a:pt x="693803" y="948689"/>
                </a:lnTo>
                <a:lnTo>
                  <a:pt x="706744" y="952499"/>
                </a:lnTo>
                <a:lnTo>
                  <a:pt x="720222" y="957579"/>
                </a:lnTo>
                <a:lnTo>
                  <a:pt x="767774" y="965199"/>
                </a:lnTo>
                <a:lnTo>
                  <a:pt x="915245" y="965199"/>
                </a:lnTo>
                <a:lnTo>
                  <a:pt x="887752" y="984249"/>
                </a:lnTo>
                <a:lnTo>
                  <a:pt x="650663" y="984249"/>
                </a:lnTo>
                <a:lnTo>
                  <a:pt x="636480" y="1014729"/>
                </a:lnTo>
                <a:lnTo>
                  <a:pt x="629247" y="1027429"/>
                </a:lnTo>
                <a:close/>
              </a:path>
              <a:path w="1902460" h="1028700">
                <a:moveTo>
                  <a:pt x="677598" y="911859"/>
                </a:moveTo>
                <a:lnTo>
                  <a:pt x="626584" y="911859"/>
                </a:lnTo>
                <a:lnTo>
                  <a:pt x="642356" y="859789"/>
                </a:lnTo>
                <a:lnTo>
                  <a:pt x="654723" y="806449"/>
                </a:lnTo>
                <a:lnTo>
                  <a:pt x="663723" y="751839"/>
                </a:lnTo>
                <a:lnTo>
                  <a:pt x="669390" y="698499"/>
                </a:lnTo>
                <a:lnTo>
                  <a:pt x="671153" y="652779"/>
                </a:lnTo>
                <a:lnTo>
                  <a:pt x="671251" y="650239"/>
                </a:lnTo>
                <a:lnTo>
                  <a:pt x="671349" y="647699"/>
                </a:lnTo>
                <a:lnTo>
                  <a:pt x="671447" y="645159"/>
                </a:lnTo>
                <a:lnTo>
                  <a:pt x="671545" y="642619"/>
                </a:lnTo>
                <a:lnTo>
                  <a:pt x="671643" y="640079"/>
                </a:lnTo>
                <a:lnTo>
                  <a:pt x="671741" y="637539"/>
                </a:lnTo>
                <a:lnTo>
                  <a:pt x="671839" y="634999"/>
                </a:lnTo>
                <a:lnTo>
                  <a:pt x="669486" y="575309"/>
                </a:lnTo>
                <a:lnTo>
                  <a:pt x="662403" y="520699"/>
                </a:lnTo>
                <a:lnTo>
                  <a:pt x="650663" y="473709"/>
                </a:lnTo>
                <a:lnTo>
                  <a:pt x="631983" y="431799"/>
                </a:lnTo>
                <a:lnTo>
                  <a:pt x="579640" y="400049"/>
                </a:lnTo>
                <a:lnTo>
                  <a:pt x="669622" y="400049"/>
                </a:lnTo>
                <a:lnTo>
                  <a:pt x="697291" y="457199"/>
                </a:lnTo>
                <a:lnTo>
                  <a:pt x="708099" y="497839"/>
                </a:lnTo>
                <a:lnTo>
                  <a:pt x="715697" y="543559"/>
                </a:lnTo>
                <a:lnTo>
                  <a:pt x="719883" y="591819"/>
                </a:lnTo>
                <a:lnTo>
                  <a:pt x="719993" y="593089"/>
                </a:lnTo>
                <a:lnTo>
                  <a:pt x="720079" y="598169"/>
                </a:lnTo>
                <a:lnTo>
                  <a:pt x="720143" y="601979"/>
                </a:lnTo>
                <a:lnTo>
                  <a:pt x="720251" y="608329"/>
                </a:lnTo>
                <a:lnTo>
                  <a:pt x="720337" y="613409"/>
                </a:lnTo>
                <a:lnTo>
                  <a:pt x="720444" y="619759"/>
                </a:lnTo>
                <a:lnTo>
                  <a:pt x="720487" y="622299"/>
                </a:lnTo>
                <a:lnTo>
                  <a:pt x="720602" y="652779"/>
                </a:lnTo>
                <a:lnTo>
                  <a:pt x="718605" y="695959"/>
                </a:lnTo>
                <a:lnTo>
                  <a:pt x="718488" y="698499"/>
                </a:lnTo>
                <a:lnTo>
                  <a:pt x="718370" y="701039"/>
                </a:lnTo>
                <a:lnTo>
                  <a:pt x="718311" y="702309"/>
                </a:lnTo>
                <a:lnTo>
                  <a:pt x="713444" y="749299"/>
                </a:lnTo>
                <a:lnTo>
                  <a:pt x="706155" y="797559"/>
                </a:lnTo>
                <a:lnTo>
                  <a:pt x="696407" y="844549"/>
                </a:lnTo>
                <a:lnTo>
                  <a:pt x="684164" y="891539"/>
                </a:lnTo>
                <a:lnTo>
                  <a:pt x="677598" y="911859"/>
                </a:lnTo>
                <a:close/>
              </a:path>
              <a:path w="1902460" h="1028700">
                <a:moveTo>
                  <a:pt x="1881111" y="650239"/>
                </a:moveTo>
                <a:lnTo>
                  <a:pt x="1723521" y="650239"/>
                </a:lnTo>
                <a:lnTo>
                  <a:pt x="1771185" y="645159"/>
                </a:lnTo>
                <a:lnTo>
                  <a:pt x="1818373" y="628649"/>
                </a:lnTo>
                <a:lnTo>
                  <a:pt x="1864518" y="601979"/>
                </a:lnTo>
                <a:lnTo>
                  <a:pt x="1873434" y="598169"/>
                </a:lnTo>
                <a:lnTo>
                  <a:pt x="1882816" y="598169"/>
                </a:lnTo>
                <a:lnTo>
                  <a:pt x="1891553" y="601979"/>
                </a:lnTo>
                <a:lnTo>
                  <a:pt x="1898534" y="608329"/>
                </a:lnTo>
                <a:lnTo>
                  <a:pt x="1902350" y="617219"/>
                </a:lnTo>
                <a:lnTo>
                  <a:pt x="1902404" y="627379"/>
                </a:lnTo>
                <a:lnTo>
                  <a:pt x="1898803" y="636269"/>
                </a:lnTo>
                <a:lnTo>
                  <a:pt x="1891654" y="643889"/>
                </a:lnTo>
                <a:lnTo>
                  <a:pt x="1881111" y="650239"/>
                </a:lnTo>
                <a:close/>
              </a:path>
              <a:path w="1902460" h="1028700">
                <a:moveTo>
                  <a:pt x="1719042" y="701039"/>
                </a:moveTo>
                <a:lnTo>
                  <a:pt x="1675379" y="698499"/>
                </a:lnTo>
                <a:lnTo>
                  <a:pt x="1632186" y="689609"/>
                </a:lnTo>
                <a:lnTo>
                  <a:pt x="1589800" y="676909"/>
                </a:lnTo>
                <a:lnTo>
                  <a:pt x="1548558" y="657859"/>
                </a:lnTo>
                <a:lnTo>
                  <a:pt x="1508798" y="634999"/>
                </a:lnTo>
                <a:lnTo>
                  <a:pt x="1470856" y="608329"/>
                </a:lnTo>
                <a:lnTo>
                  <a:pt x="1562589" y="608329"/>
                </a:lnTo>
                <a:lnTo>
                  <a:pt x="1583371" y="619759"/>
                </a:lnTo>
                <a:lnTo>
                  <a:pt x="1629046" y="637539"/>
                </a:lnTo>
                <a:lnTo>
                  <a:pt x="1675952" y="647699"/>
                </a:lnTo>
                <a:lnTo>
                  <a:pt x="1723521" y="650239"/>
                </a:lnTo>
                <a:lnTo>
                  <a:pt x="1881111" y="650239"/>
                </a:lnTo>
                <a:lnTo>
                  <a:pt x="1849482" y="669289"/>
                </a:lnTo>
                <a:lnTo>
                  <a:pt x="1806431" y="685799"/>
                </a:lnTo>
                <a:lnTo>
                  <a:pt x="1762839" y="697229"/>
                </a:lnTo>
                <a:lnTo>
                  <a:pt x="1719042" y="701039"/>
                </a:lnTo>
                <a:close/>
              </a:path>
              <a:path w="1902460" h="1028700">
                <a:moveTo>
                  <a:pt x="1183943" y="783589"/>
                </a:moveTo>
                <a:lnTo>
                  <a:pt x="1139223" y="783589"/>
                </a:lnTo>
                <a:lnTo>
                  <a:pt x="1097677" y="778509"/>
                </a:lnTo>
                <a:lnTo>
                  <a:pt x="1059231" y="768349"/>
                </a:lnTo>
                <a:lnTo>
                  <a:pt x="1267811" y="768349"/>
                </a:lnTo>
                <a:lnTo>
                  <a:pt x="1231910" y="777239"/>
                </a:lnTo>
                <a:lnTo>
                  <a:pt x="1183943" y="783589"/>
                </a:lnTo>
                <a:close/>
              </a:path>
              <a:path w="1902460" h="1028700">
                <a:moveTo>
                  <a:pt x="802267" y="1013459"/>
                </a:moveTo>
                <a:lnTo>
                  <a:pt x="755464" y="1013459"/>
                </a:lnTo>
                <a:lnTo>
                  <a:pt x="706081" y="1004569"/>
                </a:lnTo>
                <a:lnTo>
                  <a:pt x="691617" y="1000759"/>
                </a:lnTo>
                <a:lnTo>
                  <a:pt x="677512" y="995679"/>
                </a:lnTo>
                <a:lnTo>
                  <a:pt x="663837" y="989329"/>
                </a:lnTo>
                <a:lnTo>
                  <a:pt x="650663" y="984249"/>
                </a:lnTo>
                <a:lnTo>
                  <a:pt x="887752" y="984249"/>
                </a:lnTo>
                <a:lnTo>
                  <a:pt x="846395" y="1002029"/>
                </a:lnTo>
                <a:lnTo>
                  <a:pt x="802267" y="1013459"/>
                </a:lnTo>
                <a:close/>
              </a:path>
            </a:pathLst>
          </a:custGeom>
          <a:solidFill>
            <a:srgbClr val="FFCB2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814365" y="4183405"/>
            <a:ext cx="2971799" cy="2905124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280"/>
              <a:t>FEATURES</a:t>
            </a:r>
          </a:p>
        </p:txBody>
      </p: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19249" y="3340289"/>
            <a:ext cx="209550" cy="209549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19249" y="4226114"/>
            <a:ext cx="209550" cy="20954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19249" y="5111939"/>
            <a:ext cx="209550" cy="209549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19249" y="5997764"/>
            <a:ext cx="209550" cy="209549"/>
          </a:xfrm>
          <a:prstGeom prst="rect">
            <a:avLst/>
          </a:prstGeom>
        </p:spPr>
      </p:pic>
      <p:sp>
        <p:nvSpPr>
          <p:cNvPr id="14" name="object 14" descr=""/>
          <p:cNvSpPr txBox="1"/>
          <p:nvPr/>
        </p:nvSpPr>
        <p:spPr>
          <a:xfrm>
            <a:off x="2095450" y="2883077"/>
            <a:ext cx="10489565" cy="3568700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75"/>
              </a:spcBef>
            </a:pPr>
            <a:r>
              <a:rPr dirty="0" sz="5000" spc="-210">
                <a:solidFill>
                  <a:srgbClr val="FFFFFF"/>
                </a:solidFill>
                <a:latin typeface="Lucida Sans Unicode"/>
                <a:cs typeface="Lucida Sans Unicode"/>
              </a:rPr>
              <a:t>Four-</a:t>
            </a:r>
            <a:r>
              <a:rPr dirty="0" sz="5000" spc="-10">
                <a:solidFill>
                  <a:srgbClr val="FFFFFF"/>
                </a:solidFill>
                <a:latin typeface="Lucida Sans Unicode"/>
                <a:cs typeface="Lucida Sans Unicode"/>
              </a:rPr>
              <a:t>Stage</a:t>
            </a:r>
            <a:r>
              <a:rPr dirty="0" sz="5000" spc="-35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5000" spc="-25">
                <a:solidFill>
                  <a:srgbClr val="FFFFFF"/>
                </a:solidFill>
                <a:latin typeface="Lucida Sans Unicode"/>
                <a:cs typeface="Lucida Sans Unicode"/>
              </a:rPr>
              <a:t>Automation</a:t>
            </a:r>
            <a:endParaRPr sz="5000">
              <a:latin typeface="Lucida Sans Unicode"/>
              <a:cs typeface="Lucida Sans Unicode"/>
            </a:endParaRPr>
          </a:p>
          <a:p>
            <a:pPr marL="12700" marR="5080">
              <a:lnSpc>
                <a:spcPts val="6980"/>
              </a:lnSpc>
              <a:spcBef>
                <a:spcPts val="390"/>
              </a:spcBef>
            </a:pPr>
            <a:r>
              <a:rPr dirty="0" sz="5000" spc="-140">
                <a:solidFill>
                  <a:srgbClr val="FFFFFF"/>
                </a:solidFill>
                <a:latin typeface="Lucida Sans Unicode"/>
                <a:cs typeface="Lucida Sans Unicode"/>
              </a:rPr>
              <a:t>Mobile</a:t>
            </a:r>
            <a:r>
              <a:rPr dirty="0" sz="5000" spc="-2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5000" spc="-40">
                <a:solidFill>
                  <a:srgbClr val="FFFFFF"/>
                </a:solidFill>
                <a:latin typeface="Lucida Sans Unicode"/>
                <a:cs typeface="Lucida Sans Unicode"/>
              </a:rPr>
              <a:t>App</a:t>
            </a:r>
            <a:r>
              <a:rPr dirty="0" sz="5000" spc="-2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5000" spc="-140">
                <a:solidFill>
                  <a:srgbClr val="FFFFFF"/>
                </a:solidFill>
                <a:latin typeface="Lucida Sans Unicode"/>
                <a:cs typeface="Lucida Sans Unicode"/>
              </a:rPr>
              <a:t>Control</a:t>
            </a:r>
            <a:r>
              <a:rPr dirty="0" sz="5000" spc="-2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5000" spc="-250">
                <a:solidFill>
                  <a:srgbClr val="FFFFFF"/>
                </a:solidFill>
                <a:latin typeface="Lucida Sans Unicode"/>
                <a:cs typeface="Lucida Sans Unicode"/>
              </a:rPr>
              <a:t>using</a:t>
            </a:r>
            <a:r>
              <a:rPr dirty="0" sz="5000" spc="-2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5000" spc="-75">
                <a:solidFill>
                  <a:srgbClr val="FFFFFF"/>
                </a:solidFill>
                <a:latin typeface="Lucida Sans Unicode"/>
                <a:cs typeface="Lucida Sans Unicode"/>
              </a:rPr>
              <a:t>bluetooth </a:t>
            </a:r>
            <a:r>
              <a:rPr dirty="0" sz="5000" spc="-125">
                <a:solidFill>
                  <a:srgbClr val="FFFFFF"/>
                </a:solidFill>
                <a:latin typeface="Lucida Sans Unicode"/>
                <a:cs typeface="Lucida Sans Unicode"/>
              </a:rPr>
              <a:t>Hygienic</a:t>
            </a:r>
            <a:r>
              <a:rPr dirty="0" sz="5000" spc="-2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5000" spc="135">
                <a:solidFill>
                  <a:srgbClr val="FFFFFF"/>
                </a:solidFill>
                <a:latin typeface="Lucida Sans Unicode"/>
                <a:cs typeface="Lucida Sans Unicode"/>
              </a:rPr>
              <a:t>&amp;</a:t>
            </a:r>
            <a:r>
              <a:rPr dirty="0" sz="5000" spc="-24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5000" spc="-80">
                <a:solidFill>
                  <a:srgbClr val="FFFFFF"/>
                </a:solidFill>
                <a:latin typeface="Lucida Sans Unicode"/>
                <a:cs typeface="Lucida Sans Unicode"/>
              </a:rPr>
              <a:t>Efficient</a:t>
            </a:r>
            <a:r>
              <a:rPr dirty="0" sz="5000" spc="-24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5000" spc="-10">
                <a:solidFill>
                  <a:srgbClr val="FFFFFF"/>
                </a:solidFill>
                <a:latin typeface="Lucida Sans Unicode"/>
                <a:cs typeface="Lucida Sans Unicode"/>
              </a:rPr>
              <a:t>Design</a:t>
            </a:r>
            <a:endParaRPr sz="50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dirty="0" sz="5000" spc="-170">
                <a:solidFill>
                  <a:srgbClr val="FFFFFF"/>
                </a:solidFill>
                <a:latin typeface="Lucida Sans Unicode"/>
                <a:cs typeface="Lucida Sans Unicode"/>
              </a:rPr>
              <a:t>User-</a:t>
            </a:r>
            <a:r>
              <a:rPr dirty="0" sz="5000" spc="-125">
                <a:solidFill>
                  <a:srgbClr val="FFFFFF"/>
                </a:solidFill>
                <a:latin typeface="Lucida Sans Unicode"/>
                <a:cs typeface="Lucida Sans Unicode"/>
              </a:rPr>
              <a:t>Friendly</a:t>
            </a:r>
            <a:r>
              <a:rPr dirty="0" sz="5000" spc="-21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5000" spc="-10">
                <a:solidFill>
                  <a:srgbClr val="FFFFFF"/>
                </a:solidFill>
                <a:latin typeface="Lucida Sans Unicode"/>
                <a:cs typeface="Lucida Sans Unicode"/>
              </a:rPr>
              <a:t>Interface</a:t>
            </a:r>
            <a:endParaRPr sz="5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-542"/>
            <a:ext cx="18288000" cy="10287635"/>
            <a:chOff x="0" y="-542"/>
            <a:chExt cx="18288000" cy="10287635"/>
          </a:xfrm>
        </p:grpSpPr>
        <p:sp>
          <p:nvSpPr>
            <p:cNvPr id="3" name="object 3" descr=""/>
            <p:cNvSpPr/>
            <p:nvPr/>
          </p:nvSpPr>
          <p:spPr>
            <a:xfrm>
              <a:off x="13638632" y="-534"/>
              <a:ext cx="4649470" cy="10287635"/>
            </a:xfrm>
            <a:custGeom>
              <a:avLst/>
              <a:gdLst/>
              <a:ahLst/>
              <a:cxnLst/>
              <a:rect l="l" t="t" r="r" b="b"/>
              <a:pathLst>
                <a:path w="4649469" h="10287635">
                  <a:moveTo>
                    <a:pt x="4644796" y="10287330"/>
                  </a:moveTo>
                  <a:lnTo>
                    <a:pt x="4639767" y="7101980"/>
                  </a:lnTo>
                  <a:lnTo>
                    <a:pt x="4639348" y="7111047"/>
                  </a:lnTo>
                  <a:lnTo>
                    <a:pt x="4626127" y="7121931"/>
                  </a:lnTo>
                  <a:lnTo>
                    <a:pt x="4625581" y="7133628"/>
                  </a:lnTo>
                  <a:lnTo>
                    <a:pt x="4506773" y="7777366"/>
                  </a:lnTo>
                  <a:lnTo>
                    <a:pt x="4491863" y="7824864"/>
                  </a:lnTo>
                  <a:lnTo>
                    <a:pt x="4489640" y="7872933"/>
                  </a:lnTo>
                  <a:lnTo>
                    <a:pt x="4459808" y="7967929"/>
                  </a:lnTo>
                  <a:lnTo>
                    <a:pt x="4442434" y="8068386"/>
                  </a:lnTo>
                  <a:lnTo>
                    <a:pt x="4439983" y="8121358"/>
                  </a:lnTo>
                  <a:lnTo>
                    <a:pt x="4409706" y="8226133"/>
                  </a:lnTo>
                  <a:lnTo>
                    <a:pt x="4407255" y="8279104"/>
                  </a:lnTo>
                  <a:lnTo>
                    <a:pt x="4376979" y="8383879"/>
                  </a:lnTo>
                  <a:lnTo>
                    <a:pt x="4374515" y="8436851"/>
                  </a:lnTo>
                  <a:lnTo>
                    <a:pt x="4359465" y="8487486"/>
                  </a:lnTo>
                  <a:lnTo>
                    <a:pt x="4357090" y="8538616"/>
                  </a:lnTo>
                  <a:lnTo>
                    <a:pt x="4281894" y="8789683"/>
                  </a:lnTo>
                  <a:lnTo>
                    <a:pt x="4279557" y="8840165"/>
                  </a:lnTo>
                  <a:lnTo>
                    <a:pt x="4168622" y="8764803"/>
                  </a:lnTo>
                  <a:lnTo>
                    <a:pt x="4051681" y="8544877"/>
                  </a:lnTo>
                  <a:lnTo>
                    <a:pt x="4028287" y="8500885"/>
                  </a:lnTo>
                  <a:lnTo>
                    <a:pt x="3992207" y="8456346"/>
                  </a:lnTo>
                  <a:lnTo>
                    <a:pt x="3898633" y="8280730"/>
                  </a:lnTo>
                  <a:lnTo>
                    <a:pt x="3874579" y="8251126"/>
                  </a:lnTo>
                  <a:lnTo>
                    <a:pt x="3862552" y="8236331"/>
                  </a:lnTo>
                  <a:lnTo>
                    <a:pt x="3768941" y="8061503"/>
                  </a:lnTo>
                  <a:lnTo>
                    <a:pt x="3732847" y="8017345"/>
                  </a:lnTo>
                  <a:lnTo>
                    <a:pt x="3639172" y="7843736"/>
                  </a:lnTo>
                  <a:lnTo>
                    <a:pt x="3603066" y="7799933"/>
                  </a:lnTo>
                  <a:lnTo>
                    <a:pt x="3556203" y="7713777"/>
                  </a:lnTo>
                  <a:lnTo>
                    <a:pt x="3532263" y="7681658"/>
                  </a:lnTo>
                  <a:lnTo>
                    <a:pt x="3508273" y="7650404"/>
                  </a:lnTo>
                  <a:lnTo>
                    <a:pt x="3496945" y="7620571"/>
                  </a:lnTo>
                  <a:lnTo>
                    <a:pt x="3472891" y="7591006"/>
                  </a:lnTo>
                  <a:lnTo>
                    <a:pt x="3448354" y="7571626"/>
                  </a:lnTo>
                  <a:lnTo>
                    <a:pt x="3436467" y="7553782"/>
                  </a:lnTo>
                  <a:lnTo>
                    <a:pt x="3411855" y="7536421"/>
                  </a:lnTo>
                  <a:lnTo>
                    <a:pt x="3399853" y="7520800"/>
                  </a:lnTo>
                  <a:lnTo>
                    <a:pt x="3387534" y="7512367"/>
                  </a:lnTo>
                  <a:lnTo>
                    <a:pt x="3362388" y="7506322"/>
                  </a:lnTo>
                  <a:lnTo>
                    <a:pt x="3349675" y="7506373"/>
                  </a:lnTo>
                  <a:lnTo>
                    <a:pt x="3336582" y="7514476"/>
                  </a:lnTo>
                  <a:lnTo>
                    <a:pt x="3323310" y="7526490"/>
                  </a:lnTo>
                  <a:lnTo>
                    <a:pt x="3322028" y="7554252"/>
                  </a:lnTo>
                  <a:lnTo>
                    <a:pt x="3334067" y="7568717"/>
                  </a:lnTo>
                  <a:lnTo>
                    <a:pt x="3345434" y="7597927"/>
                  </a:lnTo>
                  <a:lnTo>
                    <a:pt x="3344126" y="7626236"/>
                  </a:lnTo>
                  <a:lnTo>
                    <a:pt x="3366897" y="7683487"/>
                  </a:lnTo>
                  <a:lnTo>
                    <a:pt x="3377425" y="7730731"/>
                  </a:lnTo>
                  <a:lnTo>
                    <a:pt x="3411156" y="7825753"/>
                  </a:lnTo>
                  <a:lnTo>
                    <a:pt x="3543973" y="8252295"/>
                  </a:lnTo>
                  <a:lnTo>
                    <a:pt x="3611448" y="8442465"/>
                  </a:lnTo>
                  <a:lnTo>
                    <a:pt x="3621963" y="8489747"/>
                  </a:lnTo>
                  <a:lnTo>
                    <a:pt x="3645179" y="8537651"/>
                  </a:lnTo>
                  <a:lnTo>
                    <a:pt x="3666223" y="8632342"/>
                  </a:lnTo>
                  <a:lnTo>
                    <a:pt x="3689426" y="8680323"/>
                  </a:lnTo>
                  <a:lnTo>
                    <a:pt x="3710457" y="8775192"/>
                  </a:lnTo>
                  <a:lnTo>
                    <a:pt x="3733660" y="8823274"/>
                  </a:lnTo>
                  <a:lnTo>
                    <a:pt x="3765194" y="8965882"/>
                  </a:lnTo>
                  <a:lnTo>
                    <a:pt x="3798900" y="9061501"/>
                  </a:lnTo>
                  <a:lnTo>
                    <a:pt x="3809415" y="9108961"/>
                  </a:lnTo>
                  <a:lnTo>
                    <a:pt x="3832618" y="9156954"/>
                  </a:lnTo>
                  <a:lnTo>
                    <a:pt x="3831933" y="9171648"/>
                  </a:lnTo>
                  <a:lnTo>
                    <a:pt x="3819245" y="9171216"/>
                  </a:lnTo>
                  <a:lnTo>
                    <a:pt x="3806545" y="9170899"/>
                  </a:lnTo>
                  <a:lnTo>
                    <a:pt x="3793858" y="9170365"/>
                  </a:lnTo>
                  <a:lnTo>
                    <a:pt x="3793883" y="9169883"/>
                  </a:lnTo>
                  <a:lnTo>
                    <a:pt x="3743274" y="9164472"/>
                  </a:lnTo>
                  <a:lnTo>
                    <a:pt x="3692677" y="9159113"/>
                  </a:lnTo>
                  <a:lnTo>
                    <a:pt x="3642068" y="9153792"/>
                  </a:lnTo>
                  <a:lnTo>
                    <a:pt x="3452317" y="9133230"/>
                  </a:lnTo>
                  <a:lnTo>
                    <a:pt x="3351098" y="9122613"/>
                  </a:lnTo>
                  <a:lnTo>
                    <a:pt x="3300488" y="9117254"/>
                  </a:lnTo>
                  <a:lnTo>
                    <a:pt x="3249892" y="9111844"/>
                  </a:lnTo>
                  <a:lnTo>
                    <a:pt x="3199295" y="9106065"/>
                  </a:lnTo>
                  <a:lnTo>
                    <a:pt x="3148711" y="9100223"/>
                  </a:lnTo>
                  <a:lnTo>
                    <a:pt x="3098139" y="9094330"/>
                  </a:lnTo>
                  <a:lnTo>
                    <a:pt x="2946400" y="9076563"/>
                  </a:lnTo>
                  <a:lnTo>
                    <a:pt x="2895816" y="9070670"/>
                  </a:lnTo>
                  <a:lnTo>
                    <a:pt x="2845231" y="9064828"/>
                  </a:lnTo>
                  <a:lnTo>
                    <a:pt x="2794647" y="9059050"/>
                  </a:lnTo>
                  <a:lnTo>
                    <a:pt x="2744051" y="9053373"/>
                  </a:lnTo>
                  <a:lnTo>
                    <a:pt x="2693454" y="9047848"/>
                  </a:lnTo>
                  <a:lnTo>
                    <a:pt x="2642844" y="9042451"/>
                  </a:lnTo>
                  <a:lnTo>
                    <a:pt x="2592235" y="9037193"/>
                  </a:lnTo>
                  <a:lnTo>
                    <a:pt x="2541613" y="9032075"/>
                  </a:lnTo>
                  <a:lnTo>
                    <a:pt x="2490990" y="9027096"/>
                  </a:lnTo>
                  <a:lnTo>
                    <a:pt x="2440368" y="9022258"/>
                  </a:lnTo>
                  <a:lnTo>
                    <a:pt x="2414994" y="9021077"/>
                  </a:lnTo>
                  <a:lnTo>
                    <a:pt x="2402243" y="9021762"/>
                  </a:lnTo>
                  <a:lnTo>
                    <a:pt x="2389467" y="9023299"/>
                  </a:lnTo>
                  <a:lnTo>
                    <a:pt x="2389352" y="9025560"/>
                  </a:lnTo>
                  <a:lnTo>
                    <a:pt x="2376411" y="9030614"/>
                  </a:lnTo>
                  <a:lnTo>
                    <a:pt x="2375458" y="9051239"/>
                  </a:lnTo>
                  <a:lnTo>
                    <a:pt x="2387866" y="9057551"/>
                  </a:lnTo>
                  <a:lnTo>
                    <a:pt x="2387422" y="9067368"/>
                  </a:lnTo>
                  <a:lnTo>
                    <a:pt x="2399944" y="9071343"/>
                  </a:lnTo>
                  <a:lnTo>
                    <a:pt x="2412530" y="9074188"/>
                  </a:lnTo>
                  <a:lnTo>
                    <a:pt x="2424836" y="9083065"/>
                  </a:lnTo>
                  <a:lnTo>
                    <a:pt x="2449842" y="9092197"/>
                  </a:lnTo>
                  <a:lnTo>
                    <a:pt x="2474849" y="9101125"/>
                  </a:lnTo>
                  <a:lnTo>
                    <a:pt x="2487180" y="9109367"/>
                  </a:lnTo>
                  <a:lnTo>
                    <a:pt x="2537168" y="9128049"/>
                  </a:lnTo>
                  <a:lnTo>
                    <a:pt x="2587218" y="9145587"/>
                  </a:lnTo>
                  <a:lnTo>
                    <a:pt x="2637307" y="9162136"/>
                  </a:lnTo>
                  <a:lnTo>
                    <a:pt x="2687434" y="9177858"/>
                  </a:lnTo>
                  <a:lnTo>
                    <a:pt x="2737586" y="9192870"/>
                  </a:lnTo>
                  <a:lnTo>
                    <a:pt x="2787777" y="9207360"/>
                  </a:lnTo>
                  <a:lnTo>
                    <a:pt x="2837980" y="9221445"/>
                  </a:lnTo>
                  <a:lnTo>
                    <a:pt x="2888183" y="9235275"/>
                  </a:lnTo>
                  <a:lnTo>
                    <a:pt x="2938411" y="9249029"/>
                  </a:lnTo>
                  <a:lnTo>
                    <a:pt x="2988627" y="9262821"/>
                  </a:lnTo>
                  <a:lnTo>
                    <a:pt x="3038843" y="9276601"/>
                  </a:lnTo>
                  <a:lnTo>
                    <a:pt x="3101746" y="9290850"/>
                  </a:lnTo>
                  <a:lnTo>
                    <a:pt x="3151975" y="9304414"/>
                  </a:lnTo>
                  <a:lnTo>
                    <a:pt x="3202203" y="9317914"/>
                  </a:lnTo>
                  <a:lnTo>
                    <a:pt x="3252432" y="9331363"/>
                  </a:lnTo>
                  <a:lnTo>
                    <a:pt x="3302673" y="9344749"/>
                  </a:lnTo>
                  <a:lnTo>
                    <a:pt x="3503612" y="9398216"/>
                  </a:lnTo>
                  <a:lnTo>
                    <a:pt x="3553841" y="9411627"/>
                  </a:lnTo>
                  <a:lnTo>
                    <a:pt x="3604069" y="9425089"/>
                  </a:lnTo>
                  <a:lnTo>
                    <a:pt x="3654298" y="9438627"/>
                  </a:lnTo>
                  <a:lnTo>
                    <a:pt x="3691953" y="9449067"/>
                  </a:lnTo>
                  <a:lnTo>
                    <a:pt x="3729596" y="9459951"/>
                  </a:lnTo>
                  <a:lnTo>
                    <a:pt x="3767213" y="9471241"/>
                  </a:lnTo>
                  <a:lnTo>
                    <a:pt x="3817493" y="9483560"/>
                  </a:lnTo>
                  <a:lnTo>
                    <a:pt x="3804628" y="9486798"/>
                  </a:lnTo>
                  <a:lnTo>
                    <a:pt x="3791801" y="9489300"/>
                  </a:lnTo>
                  <a:lnTo>
                    <a:pt x="3791686" y="9491751"/>
                  </a:lnTo>
                  <a:lnTo>
                    <a:pt x="3778910" y="9493098"/>
                  </a:lnTo>
                  <a:lnTo>
                    <a:pt x="3727551" y="9504185"/>
                  </a:lnTo>
                  <a:lnTo>
                    <a:pt x="3676180" y="9515119"/>
                  </a:lnTo>
                  <a:lnTo>
                    <a:pt x="3624821" y="9525991"/>
                  </a:lnTo>
                  <a:lnTo>
                    <a:pt x="3573462" y="9536925"/>
                  </a:lnTo>
                  <a:lnTo>
                    <a:pt x="3522103" y="9548012"/>
                  </a:lnTo>
                  <a:lnTo>
                    <a:pt x="3470745" y="9558680"/>
                  </a:lnTo>
                  <a:lnTo>
                    <a:pt x="3432073" y="9570136"/>
                  </a:lnTo>
                  <a:lnTo>
                    <a:pt x="3380714" y="9581147"/>
                  </a:lnTo>
                  <a:lnTo>
                    <a:pt x="3226600" y="9614484"/>
                  </a:lnTo>
                  <a:lnTo>
                    <a:pt x="3175241" y="9625495"/>
                  </a:lnTo>
                  <a:lnTo>
                    <a:pt x="3123882" y="9636341"/>
                  </a:lnTo>
                  <a:lnTo>
                    <a:pt x="3085223" y="9647555"/>
                  </a:lnTo>
                  <a:lnTo>
                    <a:pt x="3033890" y="9657905"/>
                  </a:lnTo>
                  <a:lnTo>
                    <a:pt x="2982569" y="9667913"/>
                  </a:lnTo>
                  <a:lnTo>
                    <a:pt x="2931261" y="9677794"/>
                  </a:lnTo>
                  <a:lnTo>
                    <a:pt x="2879953" y="9687560"/>
                  </a:lnTo>
                  <a:lnTo>
                    <a:pt x="2828658" y="9697225"/>
                  </a:lnTo>
                  <a:lnTo>
                    <a:pt x="2777350" y="9706800"/>
                  </a:lnTo>
                  <a:lnTo>
                    <a:pt x="2726055" y="9716338"/>
                  </a:lnTo>
                  <a:lnTo>
                    <a:pt x="2687447" y="9726409"/>
                  </a:lnTo>
                  <a:lnTo>
                    <a:pt x="2533573" y="9754781"/>
                  </a:lnTo>
                  <a:lnTo>
                    <a:pt x="2482278" y="9764281"/>
                  </a:lnTo>
                  <a:lnTo>
                    <a:pt x="2430983" y="9773818"/>
                  </a:lnTo>
                  <a:lnTo>
                    <a:pt x="2379688" y="9783432"/>
                  </a:lnTo>
                  <a:lnTo>
                    <a:pt x="2341067" y="9793719"/>
                  </a:lnTo>
                  <a:lnTo>
                    <a:pt x="2289759" y="9803511"/>
                  </a:lnTo>
                  <a:lnTo>
                    <a:pt x="2238451" y="9813150"/>
                  </a:lnTo>
                  <a:lnTo>
                    <a:pt x="2199767" y="9824974"/>
                  </a:lnTo>
                  <a:lnTo>
                    <a:pt x="2148344" y="9837255"/>
                  </a:lnTo>
                  <a:lnTo>
                    <a:pt x="2109584" y="9850666"/>
                  </a:lnTo>
                  <a:lnTo>
                    <a:pt x="2083854" y="9857041"/>
                  </a:lnTo>
                  <a:lnTo>
                    <a:pt x="2070684" y="9866986"/>
                  </a:lnTo>
                  <a:lnTo>
                    <a:pt x="2057400" y="9879457"/>
                  </a:lnTo>
                  <a:lnTo>
                    <a:pt x="2044001" y="9894062"/>
                  </a:lnTo>
                  <a:lnTo>
                    <a:pt x="2043010" y="9915474"/>
                  </a:lnTo>
                  <a:lnTo>
                    <a:pt x="2055469" y="9921062"/>
                  </a:lnTo>
                  <a:lnTo>
                    <a:pt x="2068055" y="9923894"/>
                  </a:lnTo>
                  <a:lnTo>
                    <a:pt x="2080755" y="9924072"/>
                  </a:lnTo>
                  <a:lnTo>
                    <a:pt x="2118982" y="9922129"/>
                  </a:lnTo>
                  <a:lnTo>
                    <a:pt x="2144534" y="9919386"/>
                  </a:lnTo>
                  <a:lnTo>
                    <a:pt x="2182761" y="9917646"/>
                  </a:lnTo>
                  <a:lnTo>
                    <a:pt x="2220938" y="9916973"/>
                  </a:lnTo>
                  <a:lnTo>
                    <a:pt x="2271814" y="9916452"/>
                  </a:lnTo>
                  <a:lnTo>
                    <a:pt x="2322690" y="9916084"/>
                  </a:lnTo>
                  <a:lnTo>
                    <a:pt x="2437104" y="9916084"/>
                  </a:lnTo>
                  <a:lnTo>
                    <a:pt x="2487980" y="9915754"/>
                  </a:lnTo>
                  <a:lnTo>
                    <a:pt x="2538857" y="9915296"/>
                  </a:lnTo>
                  <a:lnTo>
                    <a:pt x="2589733" y="9914661"/>
                  </a:lnTo>
                  <a:lnTo>
                    <a:pt x="2640634" y="9913760"/>
                  </a:lnTo>
                  <a:lnTo>
                    <a:pt x="2691549" y="9912553"/>
                  </a:lnTo>
                  <a:lnTo>
                    <a:pt x="2755150" y="9911601"/>
                  </a:lnTo>
                  <a:lnTo>
                    <a:pt x="2806090" y="9909823"/>
                  </a:lnTo>
                  <a:lnTo>
                    <a:pt x="2857042" y="9907854"/>
                  </a:lnTo>
                  <a:lnTo>
                    <a:pt x="2907995" y="9905759"/>
                  </a:lnTo>
                  <a:lnTo>
                    <a:pt x="2971635" y="9904184"/>
                  </a:lnTo>
                  <a:lnTo>
                    <a:pt x="3022587" y="9901923"/>
                  </a:lnTo>
                  <a:lnTo>
                    <a:pt x="3073565" y="9899269"/>
                  </a:lnTo>
                  <a:lnTo>
                    <a:pt x="3124555" y="9896373"/>
                  </a:lnTo>
                  <a:lnTo>
                    <a:pt x="3175546" y="9893402"/>
                  </a:lnTo>
                  <a:lnTo>
                    <a:pt x="3239224" y="9891103"/>
                  </a:lnTo>
                  <a:lnTo>
                    <a:pt x="3290201" y="9888449"/>
                  </a:lnTo>
                  <a:lnTo>
                    <a:pt x="3341154" y="9886188"/>
                  </a:lnTo>
                  <a:lnTo>
                    <a:pt x="3392081" y="9884626"/>
                  </a:lnTo>
                  <a:lnTo>
                    <a:pt x="3443008" y="9883153"/>
                  </a:lnTo>
                  <a:lnTo>
                    <a:pt x="3493922" y="9881756"/>
                  </a:lnTo>
                  <a:lnTo>
                    <a:pt x="3544836" y="9880435"/>
                  </a:lnTo>
                  <a:lnTo>
                    <a:pt x="3595751" y="9879178"/>
                  </a:lnTo>
                  <a:lnTo>
                    <a:pt x="3646665" y="9877971"/>
                  </a:lnTo>
                  <a:lnTo>
                    <a:pt x="3697579" y="9876815"/>
                  </a:lnTo>
                  <a:lnTo>
                    <a:pt x="3735794" y="9875101"/>
                  </a:lnTo>
                  <a:lnTo>
                    <a:pt x="3837597" y="9872955"/>
                  </a:lnTo>
                  <a:lnTo>
                    <a:pt x="3990314" y="9869818"/>
                  </a:lnTo>
                  <a:lnTo>
                    <a:pt x="3963555" y="9898380"/>
                  </a:lnTo>
                  <a:lnTo>
                    <a:pt x="3949560" y="9926256"/>
                  </a:lnTo>
                  <a:lnTo>
                    <a:pt x="3921645" y="9979889"/>
                  </a:lnTo>
                  <a:lnTo>
                    <a:pt x="3840556" y="10083800"/>
                  </a:lnTo>
                  <a:lnTo>
                    <a:pt x="3826192" y="10119296"/>
                  </a:lnTo>
                  <a:lnTo>
                    <a:pt x="3743795" y="10251389"/>
                  </a:lnTo>
                  <a:lnTo>
                    <a:pt x="3716705" y="10287178"/>
                  </a:lnTo>
                  <a:lnTo>
                    <a:pt x="4098112" y="10287254"/>
                  </a:lnTo>
                  <a:lnTo>
                    <a:pt x="4137406" y="10262260"/>
                  </a:lnTo>
                  <a:lnTo>
                    <a:pt x="4176992" y="10231247"/>
                  </a:lnTo>
                  <a:lnTo>
                    <a:pt x="4216603" y="10199357"/>
                  </a:lnTo>
                  <a:lnTo>
                    <a:pt x="4256278" y="10166350"/>
                  </a:lnTo>
                  <a:lnTo>
                    <a:pt x="4296003" y="10131996"/>
                  </a:lnTo>
                  <a:lnTo>
                    <a:pt x="4295533" y="10142169"/>
                  </a:lnTo>
                  <a:lnTo>
                    <a:pt x="4280459" y="10193236"/>
                  </a:lnTo>
                  <a:lnTo>
                    <a:pt x="4263390" y="10287305"/>
                  </a:lnTo>
                  <a:lnTo>
                    <a:pt x="4644796" y="10287330"/>
                  </a:lnTo>
                  <a:close/>
                </a:path>
                <a:path w="4649469" h="10287635">
                  <a:moveTo>
                    <a:pt x="4649343" y="1497177"/>
                  </a:moveTo>
                  <a:lnTo>
                    <a:pt x="4637087" y="1487512"/>
                  </a:lnTo>
                  <a:lnTo>
                    <a:pt x="4613656" y="1444396"/>
                  </a:lnTo>
                  <a:lnTo>
                    <a:pt x="4577512" y="1401089"/>
                  </a:lnTo>
                  <a:lnTo>
                    <a:pt x="4554055" y="1358747"/>
                  </a:lnTo>
                  <a:lnTo>
                    <a:pt x="4517885" y="1316215"/>
                  </a:lnTo>
                  <a:lnTo>
                    <a:pt x="4505985" y="1298562"/>
                  </a:lnTo>
                  <a:lnTo>
                    <a:pt x="4506430" y="1288923"/>
                  </a:lnTo>
                  <a:lnTo>
                    <a:pt x="4494250" y="1277366"/>
                  </a:lnTo>
                  <a:lnTo>
                    <a:pt x="4506938" y="1277950"/>
                  </a:lnTo>
                  <a:lnTo>
                    <a:pt x="4519549" y="1280109"/>
                  </a:lnTo>
                  <a:lnTo>
                    <a:pt x="4569739" y="1294536"/>
                  </a:lnTo>
                  <a:lnTo>
                    <a:pt x="4619930" y="1308811"/>
                  </a:lnTo>
                  <a:lnTo>
                    <a:pt x="4644987" y="1316977"/>
                  </a:lnTo>
                  <a:lnTo>
                    <a:pt x="4639221" y="892416"/>
                  </a:lnTo>
                  <a:lnTo>
                    <a:pt x="4614342" y="880618"/>
                  </a:lnTo>
                  <a:lnTo>
                    <a:pt x="4577156" y="859993"/>
                  </a:lnTo>
                  <a:lnTo>
                    <a:pt x="4527296" y="838377"/>
                  </a:lnTo>
                  <a:lnTo>
                    <a:pt x="4515040" y="828573"/>
                  </a:lnTo>
                  <a:lnTo>
                    <a:pt x="4490148" y="816991"/>
                  </a:lnTo>
                  <a:lnTo>
                    <a:pt x="4465421" y="801890"/>
                  </a:lnTo>
                  <a:lnTo>
                    <a:pt x="4440961" y="780897"/>
                  </a:lnTo>
                  <a:lnTo>
                    <a:pt x="4466996" y="767740"/>
                  </a:lnTo>
                  <a:lnTo>
                    <a:pt x="4480357" y="753999"/>
                  </a:lnTo>
                  <a:lnTo>
                    <a:pt x="4506366" y="741438"/>
                  </a:lnTo>
                  <a:lnTo>
                    <a:pt x="4519625" y="729475"/>
                  </a:lnTo>
                  <a:lnTo>
                    <a:pt x="4571733" y="702564"/>
                  </a:lnTo>
                  <a:lnTo>
                    <a:pt x="4611154" y="674852"/>
                  </a:lnTo>
                  <a:lnTo>
                    <a:pt x="4637290" y="659650"/>
                  </a:lnTo>
                  <a:lnTo>
                    <a:pt x="4639195" y="69380"/>
                  </a:lnTo>
                  <a:lnTo>
                    <a:pt x="4536656" y="87236"/>
                  </a:lnTo>
                  <a:lnTo>
                    <a:pt x="4472597" y="97840"/>
                  </a:lnTo>
                  <a:lnTo>
                    <a:pt x="4434167" y="104203"/>
                  </a:lnTo>
                  <a:lnTo>
                    <a:pt x="4382922" y="112712"/>
                  </a:lnTo>
                  <a:lnTo>
                    <a:pt x="4344428" y="120345"/>
                  </a:lnTo>
                  <a:lnTo>
                    <a:pt x="4293247" y="127241"/>
                  </a:lnTo>
                  <a:lnTo>
                    <a:pt x="4254779" y="134429"/>
                  </a:lnTo>
                  <a:lnTo>
                    <a:pt x="4203636" y="140601"/>
                  </a:lnTo>
                  <a:lnTo>
                    <a:pt x="4178122" y="142367"/>
                  </a:lnTo>
                  <a:lnTo>
                    <a:pt x="4165625" y="137655"/>
                  </a:lnTo>
                  <a:lnTo>
                    <a:pt x="4153547" y="124117"/>
                  </a:lnTo>
                  <a:lnTo>
                    <a:pt x="4141952" y="99974"/>
                  </a:lnTo>
                  <a:lnTo>
                    <a:pt x="4142663" y="84645"/>
                  </a:lnTo>
                  <a:lnTo>
                    <a:pt x="4130687" y="68580"/>
                  </a:lnTo>
                  <a:lnTo>
                    <a:pt x="4131424" y="52806"/>
                  </a:lnTo>
                  <a:lnTo>
                    <a:pt x="4119486" y="36004"/>
                  </a:lnTo>
                  <a:lnTo>
                    <a:pt x="4108437" y="0"/>
                  </a:lnTo>
                  <a:lnTo>
                    <a:pt x="3231184" y="203"/>
                  </a:lnTo>
                  <a:lnTo>
                    <a:pt x="3154908" y="228"/>
                  </a:lnTo>
                  <a:lnTo>
                    <a:pt x="3140202" y="43218"/>
                  </a:lnTo>
                  <a:lnTo>
                    <a:pt x="3095053" y="194665"/>
                  </a:lnTo>
                  <a:lnTo>
                    <a:pt x="2960001" y="90868"/>
                  </a:lnTo>
                  <a:lnTo>
                    <a:pt x="2913342" y="317"/>
                  </a:lnTo>
                  <a:lnTo>
                    <a:pt x="2773489" y="292"/>
                  </a:lnTo>
                  <a:lnTo>
                    <a:pt x="2519222" y="228"/>
                  </a:lnTo>
                  <a:lnTo>
                    <a:pt x="2290381" y="177"/>
                  </a:lnTo>
                  <a:lnTo>
                    <a:pt x="2302154" y="20408"/>
                  </a:lnTo>
                  <a:lnTo>
                    <a:pt x="2323223" y="114592"/>
                  </a:lnTo>
                  <a:lnTo>
                    <a:pt x="2346439" y="162318"/>
                  </a:lnTo>
                  <a:lnTo>
                    <a:pt x="2378024" y="303834"/>
                  </a:lnTo>
                  <a:lnTo>
                    <a:pt x="2401239" y="351599"/>
                  </a:lnTo>
                  <a:lnTo>
                    <a:pt x="2456053" y="540766"/>
                  </a:lnTo>
                  <a:lnTo>
                    <a:pt x="2477122" y="634873"/>
                  </a:lnTo>
                  <a:lnTo>
                    <a:pt x="2476830" y="641146"/>
                  </a:lnTo>
                  <a:lnTo>
                    <a:pt x="2489136" y="649592"/>
                  </a:lnTo>
                  <a:lnTo>
                    <a:pt x="2488857" y="655866"/>
                  </a:lnTo>
                  <a:lnTo>
                    <a:pt x="2476169" y="655396"/>
                  </a:lnTo>
                  <a:lnTo>
                    <a:pt x="2463482" y="654913"/>
                  </a:lnTo>
                  <a:lnTo>
                    <a:pt x="2450769" y="654697"/>
                  </a:lnTo>
                  <a:lnTo>
                    <a:pt x="2438082" y="654177"/>
                  </a:lnTo>
                  <a:lnTo>
                    <a:pt x="2425433" y="652932"/>
                  </a:lnTo>
                  <a:lnTo>
                    <a:pt x="2374823" y="647458"/>
                  </a:lnTo>
                  <a:lnTo>
                    <a:pt x="2324227" y="642023"/>
                  </a:lnTo>
                  <a:lnTo>
                    <a:pt x="2273617" y="636625"/>
                  </a:lnTo>
                  <a:lnTo>
                    <a:pt x="2185098" y="626478"/>
                  </a:lnTo>
                  <a:lnTo>
                    <a:pt x="1881454" y="594423"/>
                  </a:lnTo>
                  <a:lnTo>
                    <a:pt x="1780247" y="583641"/>
                  </a:lnTo>
                  <a:lnTo>
                    <a:pt x="1729638" y="578205"/>
                  </a:lnTo>
                  <a:lnTo>
                    <a:pt x="1691728" y="573328"/>
                  </a:lnTo>
                  <a:lnTo>
                    <a:pt x="1641132" y="567690"/>
                  </a:lnTo>
                  <a:lnTo>
                    <a:pt x="1590535" y="562000"/>
                  </a:lnTo>
                  <a:lnTo>
                    <a:pt x="1539951" y="556272"/>
                  </a:lnTo>
                  <a:lnTo>
                    <a:pt x="1438770" y="544753"/>
                  </a:lnTo>
                  <a:lnTo>
                    <a:pt x="1287018" y="527380"/>
                  </a:lnTo>
                  <a:lnTo>
                    <a:pt x="1198524" y="516445"/>
                  </a:lnTo>
                  <a:lnTo>
                    <a:pt x="1147940" y="510717"/>
                  </a:lnTo>
                  <a:lnTo>
                    <a:pt x="1097343" y="505040"/>
                  </a:lnTo>
                  <a:lnTo>
                    <a:pt x="1046759" y="499402"/>
                  </a:lnTo>
                  <a:lnTo>
                    <a:pt x="996162" y="493801"/>
                  </a:lnTo>
                  <a:lnTo>
                    <a:pt x="945565" y="488289"/>
                  </a:lnTo>
                  <a:lnTo>
                    <a:pt x="894956" y="482879"/>
                  </a:lnTo>
                  <a:lnTo>
                    <a:pt x="844346" y="477570"/>
                  </a:lnTo>
                  <a:lnTo>
                    <a:pt x="793737" y="472338"/>
                  </a:lnTo>
                  <a:lnTo>
                    <a:pt x="755802" y="467804"/>
                  </a:lnTo>
                  <a:lnTo>
                    <a:pt x="705180" y="462762"/>
                  </a:lnTo>
                  <a:lnTo>
                    <a:pt x="654558" y="457822"/>
                  </a:lnTo>
                  <a:lnTo>
                    <a:pt x="603923" y="452983"/>
                  </a:lnTo>
                  <a:lnTo>
                    <a:pt x="540639" y="447052"/>
                  </a:lnTo>
                  <a:lnTo>
                    <a:pt x="527926" y="447052"/>
                  </a:lnTo>
                  <a:lnTo>
                    <a:pt x="502462" y="447636"/>
                  </a:lnTo>
                  <a:lnTo>
                    <a:pt x="489648" y="449999"/>
                  </a:lnTo>
                  <a:lnTo>
                    <a:pt x="489496" y="453212"/>
                  </a:lnTo>
                  <a:lnTo>
                    <a:pt x="476580" y="457454"/>
                  </a:lnTo>
                  <a:lnTo>
                    <a:pt x="474408" y="504355"/>
                  </a:lnTo>
                  <a:lnTo>
                    <a:pt x="486892" y="509358"/>
                  </a:lnTo>
                  <a:lnTo>
                    <a:pt x="499402" y="513778"/>
                  </a:lnTo>
                  <a:lnTo>
                    <a:pt x="499249" y="517017"/>
                  </a:lnTo>
                  <a:lnTo>
                    <a:pt x="511822" y="520242"/>
                  </a:lnTo>
                  <a:lnTo>
                    <a:pt x="536651" y="532930"/>
                  </a:lnTo>
                  <a:lnTo>
                    <a:pt x="574205" y="545757"/>
                  </a:lnTo>
                  <a:lnTo>
                    <a:pt x="623963" y="569493"/>
                  </a:lnTo>
                  <a:lnTo>
                    <a:pt x="673950" y="588225"/>
                  </a:lnTo>
                  <a:lnTo>
                    <a:pt x="723976" y="606107"/>
                  </a:lnTo>
                  <a:lnTo>
                    <a:pt x="774026" y="623239"/>
                  </a:lnTo>
                  <a:lnTo>
                    <a:pt x="824128" y="639673"/>
                  </a:lnTo>
                  <a:lnTo>
                    <a:pt x="874242" y="655510"/>
                  </a:lnTo>
                  <a:lnTo>
                    <a:pt x="924394" y="670801"/>
                  </a:lnTo>
                  <a:lnTo>
                    <a:pt x="974559" y="685634"/>
                  </a:lnTo>
                  <a:lnTo>
                    <a:pt x="1024750" y="700087"/>
                  </a:lnTo>
                  <a:lnTo>
                    <a:pt x="1074940" y="714222"/>
                  </a:lnTo>
                  <a:lnTo>
                    <a:pt x="1125156" y="728129"/>
                  </a:lnTo>
                  <a:lnTo>
                    <a:pt x="1175372" y="741883"/>
                  </a:lnTo>
                  <a:lnTo>
                    <a:pt x="1275816" y="769213"/>
                  </a:lnTo>
                  <a:lnTo>
                    <a:pt x="1326032" y="782929"/>
                  </a:lnTo>
                  <a:lnTo>
                    <a:pt x="1376273" y="796150"/>
                  </a:lnTo>
                  <a:lnTo>
                    <a:pt x="1426527" y="809307"/>
                  </a:lnTo>
                  <a:lnTo>
                    <a:pt x="1464081" y="821804"/>
                  </a:lnTo>
                  <a:lnTo>
                    <a:pt x="1514335" y="834821"/>
                  </a:lnTo>
                  <a:lnTo>
                    <a:pt x="1564589" y="847801"/>
                  </a:lnTo>
                  <a:lnTo>
                    <a:pt x="1614843" y="860729"/>
                  </a:lnTo>
                  <a:lnTo>
                    <a:pt x="1665097" y="873620"/>
                  </a:lnTo>
                  <a:lnTo>
                    <a:pt x="1715363" y="886485"/>
                  </a:lnTo>
                  <a:lnTo>
                    <a:pt x="1752930" y="898740"/>
                  </a:lnTo>
                  <a:lnTo>
                    <a:pt x="2004237" y="962825"/>
                  </a:lnTo>
                  <a:lnTo>
                    <a:pt x="2092071" y="987958"/>
                  </a:lnTo>
                  <a:lnTo>
                    <a:pt x="2142325" y="1000848"/>
                  </a:lnTo>
                  <a:lnTo>
                    <a:pt x="2192578" y="1013790"/>
                  </a:lnTo>
                  <a:lnTo>
                    <a:pt x="2242832" y="1026782"/>
                  </a:lnTo>
                  <a:lnTo>
                    <a:pt x="2280450" y="1038148"/>
                  </a:lnTo>
                  <a:lnTo>
                    <a:pt x="2330729" y="1050480"/>
                  </a:lnTo>
                  <a:lnTo>
                    <a:pt x="2418562" y="1075690"/>
                  </a:lnTo>
                  <a:lnTo>
                    <a:pt x="2456103" y="1088567"/>
                  </a:lnTo>
                  <a:lnTo>
                    <a:pt x="2443175" y="1093304"/>
                  </a:lnTo>
                  <a:lnTo>
                    <a:pt x="2430284" y="1097013"/>
                  </a:lnTo>
                  <a:lnTo>
                    <a:pt x="2430132" y="1100416"/>
                  </a:lnTo>
                  <a:lnTo>
                    <a:pt x="2417318" y="1102512"/>
                  </a:lnTo>
                  <a:lnTo>
                    <a:pt x="2365959" y="1113523"/>
                  </a:lnTo>
                  <a:lnTo>
                    <a:pt x="2314600" y="1124407"/>
                  </a:lnTo>
                  <a:lnTo>
                    <a:pt x="2160536" y="1156779"/>
                  </a:lnTo>
                  <a:lnTo>
                    <a:pt x="2109178" y="1167663"/>
                  </a:lnTo>
                  <a:lnTo>
                    <a:pt x="2057806" y="1178674"/>
                  </a:lnTo>
                  <a:lnTo>
                    <a:pt x="2006473" y="1189202"/>
                  </a:lnTo>
                  <a:lnTo>
                    <a:pt x="1967801" y="1200480"/>
                  </a:lnTo>
                  <a:lnTo>
                    <a:pt x="1916455" y="1211287"/>
                  </a:lnTo>
                  <a:lnTo>
                    <a:pt x="1865083" y="1222209"/>
                  </a:lnTo>
                  <a:lnTo>
                    <a:pt x="1813725" y="1233195"/>
                  </a:lnTo>
                  <a:lnTo>
                    <a:pt x="1723682" y="1255826"/>
                  </a:lnTo>
                  <a:lnTo>
                    <a:pt x="1672323" y="1266837"/>
                  </a:lnTo>
                  <a:lnTo>
                    <a:pt x="1620951" y="1277785"/>
                  </a:lnTo>
                  <a:lnTo>
                    <a:pt x="1569593" y="1288643"/>
                  </a:lnTo>
                  <a:lnTo>
                    <a:pt x="1518246" y="1299400"/>
                  </a:lnTo>
                  <a:lnTo>
                    <a:pt x="1466900" y="1309992"/>
                  </a:lnTo>
                  <a:lnTo>
                    <a:pt x="1428254" y="1321003"/>
                  </a:lnTo>
                  <a:lnTo>
                    <a:pt x="1376921" y="1331214"/>
                  </a:lnTo>
                  <a:lnTo>
                    <a:pt x="1325613" y="1341145"/>
                  </a:lnTo>
                  <a:lnTo>
                    <a:pt x="1274292" y="1350987"/>
                  </a:lnTo>
                  <a:lnTo>
                    <a:pt x="1222997" y="1360728"/>
                  </a:lnTo>
                  <a:lnTo>
                    <a:pt x="1171689" y="1370393"/>
                  </a:lnTo>
                  <a:lnTo>
                    <a:pt x="1133081" y="1380578"/>
                  </a:lnTo>
                  <a:lnTo>
                    <a:pt x="1081786" y="1390116"/>
                  </a:lnTo>
                  <a:lnTo>
                    <a:pt x="1030490" y="1399603"/>
                  </a:lnTo>
                  <a:lnTo>
                    <a:pt x="979195" y="1409039"/>
                  </a:lnTo>
                  <a:lnTo>
                    <a:pt x="876617" y="1427835"/>
                  </a:lnTo>
                  <a:lnTo>
                    <a:pt x="735444" y="1456512"/>
                  </a:lnTo>
                  <a:lnTo>
                    <a:pt x="632853" y="1475295"/>
                  </a:lnTo>
                  <a:lnTo>
                    <a:pt x="581571" y="1484718"/>
                  </a:lnTo>
                  <a:lnTo>
                    <a:pt x="530275" y="1494193"/>
                  </a:lnTo>
                  <a:lnTo>
                    <a:pt x="491667" y="1504302"/>
                  </a:lnTo>
                  <a:lnTo>
                    <a:pt x="440372" y="1513878"/>
                  </a:lnTo>
                  <a:lnTo>
                    <a:pt x="389064" y="1523517"/>
                  </a:lnTo>
                  <a:lnTo>
                    <a:pt x="337769" y="1533232"/>
                  </a:lnTo>
                  <a:lnTo>
                    <a:pt x="286410" y="1544002"/>
                  </a:lnTo>
                  <a:lnTo>
                    <a:pt x="234988" y="1556283"/>
                  </a:lnTo>
                  <a:lnTo>
                    <a:pt x="196202" y="1570291"/>
                  </a:lnTo>
                  <a:lnTo>
                    <a:pt x="144691" y="1584452"/>
                  </a:lnTo>
                  <a:lnTo>
                    <a:pt x="93154" y="1598993"/>
                  </a:lnTo>
                  <a:lnTo>
                    <a:pt x="41249" y="1621764"/>
                  </a:lnTo>
                  <a:lnTo>
                    <a:pt x="1371" y="1659242"/>
                  </a:lnTo>
                  <a:lnTo>
                    <a:pt x="0" y="1688998"/>
                  </a:lnTo>
                  <a:lnTo>
                    <a:pt x="25044" y="1697113"/>
                  </a:lnTo>
                  <a:lnTo>
                    <a:pt x="37592" y="1700822"/>
                  </a:lnTo>
                  <a:lnTo>
                    <a:pt x="50304" y="1700847"/>
                  </a:lnTo>
                  <a:lnTo>
                    <a:pt x="101282" y="1698040"/>
                  </a:lnTo>
                  <a:lnTo>
                    <a:pt x="152285" y="1694954"/>
                  </a:lnTo>
                  <a:lnTo>
                    <a:pt x="203250" y="1692440"/>
                  </a:lnTo>
                  <a:lnTo>
                    <a:pt x="254152" y="1691411"/>
                  </a:lnTo>
                  <a:lnTo>
                    <a:pt x="305041" y="1690827"/>
                  </a:lnTo>
                  <a:lnTo>
                    <a:pt x="355917" y="1690382"/>
                  </a:lnTo>
                  <a:lnTo>
                    <a:pt x="406781" y="1690014"/>
                  </a:lnTo>
                  <a:lnTo>
                    <a:pt x="572071" y="1689646"/>
                  </a:lnTo>
                  <a:lnTo>
                    <a:pt x="622947" y="1689265"/>
                  </a:lnTo>
                  <a:lnTo>
                    <a:pt x="673823" y="1688782"/>
                  </a:lnTo>
                  <a:lnTo>
                    <a:pt x="724712" y="1688185"/>
                  </a:lnTo>
                  <a:lnTo>
                    <a:pt x="775601" y="1687410"/>
                  </a:lnTo>
                  <a:lnTo>
                    <a:pt x="839190" y="1687042"/>
                  </a:lnTo>
                  <a:lnTo>
                    <a:pt x="890079" y="1686140"/>
                  </a:lnTo>
                  <a:lnTo>
                    <a:pt x="940981" y="1685023"/>
                  </a:lnTo>
                  <a:lnTo>
                    <a:pt x="979208" y="1683156"/>
                  </a:lnTo>
                  <a:lnTo>
                    <a:pt x="1030135" y="1681708"/>
                  </a:lnTo>
                  <a:lnTo>
                    <a:pt x="1081062" y="1680133"/>
                  </a:lnTo>
                  <a:lnTo>
                    <a:pt x="1131989" y="1678457"/>
                  </a:lnTo>
                  <a:lnTo>
                    <a:pt x="1182928" y="1676704"/>
                  </a:lnTo>
                  <a:lnTo>
                    <a:pt x="1233868" y="1674901"/>
                  </a:lnTo>
                  <a:lnTo>
                    <a:pt x="1284808" y="1673059"/>
                  </a:lnTo>
                  <a:lnTo>
                    <a:pt x="1335760" y="1671002"/>
                  </a:lnTo>
                  <a:lnTo>
                    <a:pt x="1386725" y="1668640"/>
                  </a:lnTo>
                  <a:lnTo>
                    <a:pt x="1437690" y="1666049"/>
                  </a:lnTo>
                  <a:lnTo>
                    <a:pt x="1488681" y="1663306"/>
                  </a:lnTo>
                  <a:lnTo>
                    <a:pt x="1603336" y="1658251"/>
                  </a:lnTo>
                  <a:lnTo>
                    <a:pt x="1654314" y="1655508"/>
                  </a:lnTo>
                  <a:lnTo>
                    <a:pt x="1705292" y="1652917"/>
                  </a:lnTo>
                  <a:lnTo>
                    <a:pt x="1756257" y="1650555"/>
                  </a:lnTo>
                  <a:lnTo>
                    <a:pt x="1807210" y="1648485"/>
                  </a:lnTo>
                  <a:lnTo>
                    <a:pt x="1858137" y="1646758"/>
                  </a:lnTo>
                  <a:lnTo>
                    <a:pt x="1909076" y="1645094"/>
                  </a:lnTo>
                  <a:lnTo>
                    <a:pt x="1960003" y="1643494"/>
                  </a:lnTo>
                  <a:lnTo>
                    <a:pt x="2010930" y="1641944"/>
                  </a:lnTo>
                  <a:lnTo>
                    <a:pt x="2061845" y="1640459"/>
                  </a:lnTo>
                  <a:lnTo>
                    <a:pt x="2125459" y="1639608"/>
                  </a:lnTo>
                  <a:lnTo>
                    <a:pt x="2176373" y="1638223"/>
                  </a:lnTo>
                  <a:lnTo>
                    <a:pt x="2227288" y="1636877"/>
                  </a:lnTo>
                  <a:lnTo>
                    <a:pt x="2278202" y="1635569"/>
                  </a:lnTo>
                  <a:lnTo>
                    <a:pt x="2329116" y="1634286"/>
                  </a:lnTo>
                  <a:lnTo>
                    <a:pt x="2380030" y="1633029"/>
                  </a:lnTo>
                  <a:lnTo>
                    <a:pt x="2481859" y="1630591"/>
                  </a:lnTo>
                  <a:lnTo>
                    <a:pt x="2647264" y="1627619"/>
                  </a:lnTo>
                  <a:lnTo>
                    <a:pt x="2698229" y="1625257"/>
                  </a:lnTo>
                  <a:lnTo>
                    <a:pt x="2683637" y="1665973"/>
                  </a:lnTo>
                  <a:lnTo>
                    <a:pt x="2656433" y="1704340"/>
                  </a:lnTo>
                  <a:lnTo>
                    <a:pt x="2629281" y="1741525"/>
                  </a:lnTo>
                  <a:lnTo>
                    <a:pt x="2602153" y="1778127"/>
                  </a:lnTo>
                  <a:lnTo>
                    <a:pt x="2493289" y="1932635"/>
                  </a:lnTo>
                  <a:lnTo>
                    <a:pt x="2478748" y="1972221"/>
                  </a:lnTo>
                  <a:lnTo>
                    <a:pt x="2438501" y="2017560"/>
                  </a:lnTo>
                  <a:lnTo>
                    <a:pt x="2245626" y="2339009"/>
                  </a:lnTo>
                  <a:lnTo>
                    <a:pt x="2230971" y="2380932"/>
                  </a:lnTo>
                  <a:lnTo>
                    <a:pt x="2148865" y="2506535"/>
                  </a:lnTo>
                  <a:lnTo>
                    <a:pt x="2134171" y="2549512"/>
                  </a:lnTo>
                  <a:lnTo>
                    <a:pt x="2106765" y="2592159"/>
                  </a:lnTo>
                  <a:lnTo>
                    <a:pt x="2050059" y="2718549"/>
                  </a:lnTo>
                  <a:lnTo>
                    <a:pt x="2048471" y="2752687"/>
                  </a:lnTo>
                  <a:lnTo>
                    <a:pt x="2060676" y="2763723"/>
                  </a:lnTo>
                  <a:lnTo>
                    <a:pt x="2085936" y="2767406"/>
                  </a:lnTo>
                  <a:lnTo>
                    <a:pt x="2086025" y="2765387"/>
                  </a:lnTo>
                  <a:lnTo>
                    <a:pt x="2098878" y="2762491"/>
                  </a:lnTo>
                  <a:lnTo>
                    <a:pt x="2111781" y="2758427"/>
                  </a:lnTo>
                  <a:lnTo>
                    <a:pt x="2112035" y="2752877"/>
                  </a:lnTo>
                  <a:lnTo>
                    <a:pt x="2309469" y="2607627"/>
                  </a:lnTo>
                  <a:lnTo>
                    <a:pt x="2361654" y="2578836"/>
                  </a:lnTo>
                  <a:lnTo>
                    <a:pt x="2401163" y="2549156"/>
                  </a:lnTo>
                  <a:lnTo>
                    <a:pt x="2440711" y="2518968"/>
                  </a:lnTo>
                  <a:lnTo>
                    <a:pt x="2559418" y="2426500"/>
                  </a:lnTo>
                  <a:lnTo>
                    <a:pt x="2598966" y="2395969"/>
                  </a:lnTo>
                  <a:lnTo>
                    <a:pt x="2638501" y="2366048"/>
                  </a:lnTo>
                  <a:lnTo>
                    <a:pt x="2677985" y="2337003"/>
                  </a:lnTo>
                  <a:lnTo>
                    <a:pt x="2836138" y="2216124"/>
                  </a:lnTo>
                  <a:lnTo>
                    <a:pt x="2888386" y="2186114"/>
                  </a:lnTo>
                  <a:lnTo>
                    <a:pt x="2927959" y="2155113"/>
                  </a:lnTo>
                  <a:lnTo>
                    <a:pt x="2967571" y="2123592"/>
                  </a:lnTo>
                  <a:lnTo>
                    <a:pt x="3007195" y="2091410"/>
                  </a:lnTo>
                  <a:lnTo>
                    <a:pt x="3046869" y="2058441"/>
                  </a:lnTo>
                  <a:lnTo>
                    <a:pt x="3086570" y="2024557"/>
                  </a:lnTo>
                  <a:lnTo>
                    <a:pt x="3126333" y="1989632"/>
                  </a:lnTo>
                  <a:lnTo>
                    <a:pt x="3126409" y="1988058"/>
                  </a:lnTo>
                  <a:lnTo>
                    <a:pt x="3139084" y="1988642"/>
                  </a:lnTo>
                  <a:lnTo>
                    <a:pt x="3138360" y="2004339"/>
                  </a:lnTo>
                  <a:lnTo>
                    <a:pt x="3108566" y="2098814"/>
                  </a:lnTo>
                  <a:lnTo>
                    <a:pt x="3076562" y="2240813"/>
                  </a:lnTo>
                  <a:lnTo>
                    <a:pt x="3046768" y="2335009"/>
                  </a:lnTo>
                  <a:lnTo>
                    <a:pt x="3044558" y="2382710"/>
                  </a:lnTo>
                  <a:lnTo>
                    <a:pt x="2984957" y="2571483"/>
                  </a:lnTo>
                  <a:lnTo>
                    <a:pt x="2982607" y="2622435"/>
                  </a:lnTo>
                  <a:lnTo>
                    <a:pt x="2937459" y="2773591"/>
                  </a:lnTo>
                  <a:lnTo>
                    <a:pt x="2935084" y="2824632"/>
                  </a:lnTo>
                  <a:lnTo>
                    <a:pt x="2889935" y="2976156"/>
                  </a:lnTo>
                  <a:lnTo>
                    <a:pt x="2887561" y="3027362"/>
                  </a:lnTo>
                  <a:lnTo>
                    <a:pt x="2857436" y="3128797"/>
                  </a:lnTo>
                  <a:lnTo>
                    <a:pt x="2854947" y="3182658"/>
                  </a:lnTo>
                  <a:lnTo>
                    <a:pt x="2839758" y="3236150"/>
                  </a:lnTo>
                  <a:lnTo>
                    <a:pt x="2834741" y="3344380"/>
                  </a:lnTo>
                  <a:lnTo>
                    <a:pt x="2819565" y="3397643"/>
                  </a:lnTo>
                  <a:lnTo>
                    <a:pt x="2817685" y="3438271"/>
                  </a:lnTo>
                  <a:lnTo>
                    <a:pt x="2829433" y="3458946"/>
                  </a:lnTo>
                  <a:lnTo>
                    <a:pt x="2828544" y="3478301"/>
                  </a:lnTo>
                  <a:lnTo>
                    <a:pt x="2840190" y="3501212"/>
                  </a:lnTo>
                  <a:lnTo>
                    <a:pt x="2852407" y="3512045"/>
                  </a:lnTo>
                  <a:lnTo>
                    <a:pt x="2877870" y="3511118"/>
                  </a:lnTo>
                  <a:lnTo>
                    <a:pt x="2891244" y="3496932"/>
                  </a:lnTo>
                  <a:lnTo>
                    <a:pt x="2904147" y="3492817"/>
                  </a:lnTo>
                  <a:lnTo>
                    <a:pt x="2904655" y="3481832"/>
                  </a:lnTo>
                  <a:lnTo>
                    <a:pt x="2944418" y="3446856"/>
                  </a:lnTo>
                  <a:lnTo>
                    <a:pt x="3052711" y="3304616"/>
                  </a:lnTo>
                  <a:lnTo>
                    <a:pt x="3080042" y="3263646"/>
                  </a:lnTo>
                  <a:lnTo>
                    <a:pt x="3120059" y="3223107"/>
                  </a:lnTo>
                  <a:lnTo>
                    <a:pt x="3174746" y="3140214"/>
                  </a:lnTo>
                  <a:lnTo>
                    <a:pt x="3214801" y="3098977"/>
                  </a:lnTo>
                  <a:lnTo>
                    <a:pt x="3296983" y="2971482"/>
                  </a:lnTo>
                  <a:lnTo>
                    <a:pt x="3379343" y="2840266"/>
                  </a:lnTo>
                  <a:lnTo>
                    <a:pt x="3434372" y="2750210"/>
                  </a:lnTo>
                  <a:lnTo>
                    <a:pt x="3489515" y="2657779"/>
                  </a:lnTo>
                  <a:lnTo>
                    <a:pt x="3504387" y="2610942"/>
                  </a:lnTo>
                  <a:lnTo>
                    <a:pt x="3531959" y="2564828"/>
                  </a:lnTo>
                  <a:lnTo>
                    <a:pt x="3546830" y="2518245"/>
                  </a:lnTo>
                  <a:lnTo>
                    <a:pt x="3601923" y="2426665"/>
                  </a:lnTo>
                  <a:lnTo>
                    <a:pt x="3616769" y="2380488"/>
                  </a:lnTo>
                  <a:lnTo>
                    <a:pt x="3699357" y="2244483"/>
                  </a:lnTo>
                  <a:lnTo>
                    <a:pt x="3714178" y="2198827"/>
                  </a:lnTo>
                  <a:lnTo>
                    <a:pt x="3741699" y="2153894"/>
                  </a:lnTo>
                  <a:lnTo>
                    <a:pt x="3796258" y="2073757"/>
                  </a:lnTo>
                  <a:lnTo>
                    <a:pt x="3825011" y="2001926"/>
                  </a:lnTo>
                  <a:lnTo>
                    <a:pt x="3852075" y="1966607"/>
                  </a:lnTo>
                  <a:lnTo>
                    <a:pt x="3852773" y="1951494"/>
                  </a:lnTo>
                  <a:lnTo>
                    <a:pt x="3865842" y="1944014"/>
                  </a:lnTo>
                  <a:lnTo>
                    <a:pt x="3866223" y="1935797"/>
                  </a:lnTo>
                  <a:lnTo>
                    <a:pt x="3878465" y="1945805"/>
                  </a:lnTo>
                  <a:lnTo>
                    <a:pt x="4157853" y="2501519"/>
                  </a:lnTo>
                  <a:lnTo>
                    <a:pt x="4168495" y="2546146"/>
                  </a:lnTo>
                  <a:lnTo>
                    <a:pt x="4378807" y="2946298"/>
                  </a:lnTo>
                  <a:lnTo>
                    <a:pt x="4402213" y="2990037"/>
                  </a:lnTo>
                  <a:lnTo>
                    <a:pt x="4438307" y="3034207"/>
                  </a:lnTo>
                  <a:lnTo>
                    <a:pt x="4555452" y="3250069"/>
                  </a:lnTo>
                  <a:lnTo>
                    <a:pt x="4591583" y="3293427"/>
                  </a:lnTo>
                  <a:lnTo>
                    <a:pt x="4615027" y="3336074"/>
                  </a:lnTo>
                  <a:lnTo>
                    <a:pt x="4626330" y="3366757"/>
                  </a:lnTo>
                  <a:lnTo>
                    <a:pt x="4638294" y="3382861"/>
                  </a:lnTo>
                  <a:lnTo>
                    <a:pt x="4646269" y="2661666"/>
                  </a:lnTo>
                  <a:lnTo>
                    <a:pt x="4634865" y="2633345"/>
                  </a:lnTo>
                  <a:lnTo>
                    <a:pt x="4500791" y="2234209"/>
                  </a:lnTo>
                  <a:lnTo>
                    <a:pt x="4501756" y="2213267"/>
                  </a:lnTo>
                  <a:lnTo>
                    <a:pt x="4490034" y="2192020"/>
                  </a:lnTo>
                  <a:lnTo>
                    <a:pt x="4490986" y="2171369"/>
                  </a:lnTo>
                  <a:lnTo>
                    <a:pt x="4479264" y="2149830"/>
                  </a:lnTo>
                  <a:lnTo>
                    <a:pt x="4492180" y="2145715"/>
                  </a:lnTo>
                  <a:lnTo>
                    <a:pt x="4515764" y="2185263"/>
                  </a:lnTo>
                  <a:lnTo>
                    <a:pt x="4552048" y="2225357"/>
                  </a:lnTo>
                  <a:lnTo>
                    <a:pt x="4648378" y="2341727"/>
                  </a:lnTo>
                  <a:lnTo>
                    <a:pt x="4649343" y="1497177"/>
                  </a:lnTo>
                  <a:close/>
                </a:path>
              </a:pathLst>
            </a:custGeom>
            <a:solidFill>
              <a:srgbClr val="739A2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3141152" cy="414887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5929478"/>
              <a:ext cx="434340" cy="826135"/>
            </a:xfrm>
            <a:custGeom>
              <a:avLst/>
              <a:gdLst/>
              <a:ahLst/>
              <a:cxnLst/>
              <a:rect l="l" t="t" r="r" b="b"/>
              <a:pathLst>
                <a:path w="434340" h="826134">
                  <a:moveTo>
                    <a:pt x="104016" y="825908"/>
                  </a:moveTo>
                  <a:lnTo>
                    <a:pt x="69892" y="798690"/>
                  </a:lnTo>
                  <a:lnTo>
                    <a:pt x="49636" y="764585"/>
                  </a:lnTo>
                  <a:lnTo>
                    <a:pt x="43309" y="751877"/>
                  </a:lnTo>
                  <a:lnTo>
                    <a:pt x="36505" y="739441"/>
                  </a:lnTo>
                  <a:lnTo>
                    <a:pt x="18653" y="708135"/>
                  </a:lnTo>
                  <a:lnTo>
                    <a:pt x="1383" y="676490"/>
                  </a:lnTo>
                  <a:lnTo>
                    <a:pt x="0" y="673847"/>
                  </a:lnTo>
                  <a:lnTo>
                    <a:pt x="0" y="110916"/>
                  </a:lnTo>
                  <a:lnTo>
                    <a:pt x="29741" y="75138"/>
                  </a:lnTo>
                  <a:lnTo>
                    <a:pt x="69450" y="31024"/>
                  </a:lnTo>
                  <a:lnTo>
                    <a:pt x="106111" y="170"/>
                  </a:lnTo>
                  <a:lnTo>
                    <a:pt x="119321" y="0"/>
                  </a:lnTo>
                  <a:lnTo>
                    <a:pt x="130679" y="6565"/>
                  </a:lnTo>
                  <a:lnTo>
                    <a:pt x="147306" y="43869"/>
                  </a:lnTo>
                  <a:lnTo>
                    <a:pt x="150756" y="85362"/>
                  </a:lnTo>
                  <a:lnTo>
                    <a:pt x="153986" y="117604"/>
                  </a:lnTo>
                  <a:lnTo>
                    <a:pt x="160328" y="182010"/>
                  </a:lnTo>
                  <a:lnTo>
                    <a:pt x="163423" y="231414"/>
                  </a:lnTo>
                  <a:lnTo>
                    <a:pt x="165832" y="280917"/>
                  </a:lnTo>
                  <a:lnTo>
                    <a:pt x="165977" y="285102"/>
                  </a:lnTo>
                  <a:lnTo>
                    <a:pt x="167162" y="287451"/>
                  </a:lnTo>
                  <a:lnTo>
                    <a:pt x="183171" y="295189"/>
                  </a:lnTo>
                  <a:lnTo>
                    <a:pt x="194785" y="301071"/>
                  </a:lnTo>
                  <a:lnTo>
                    <a:pt x="206374" y="307026"/>
                  </a:lnTo>
                  <a:lnTo>
                    <a:pt x="217988" y="312908"/>
                  </a:lnTo>
                  <a:lnTo>
                    <a:pt x="256556" y="328818"/>
                  </a:lnTo>
                  <a:lnTo>
                    <a:pt x="280679" y="337862"/>
                  </a:lnTo>
                  <a:lnTo>
                    <a:pt x="292692" y="342532"/>
                  </a:lnTo>
                  <a:lnTo>
                    <a:pt x="305762" y="347958"/>
                  </a:lnTo>
                  <a:lnTo>
                    <a:pt x="331780" y="359178"/>
                  </a:lnTo>
                  <a:lnTo>
                    <a:pt x="344814" y="364715"/>
                  </a:lnTo>
                  <a:lnTo>
                    <a:pt x="350772" y="367113"/>
                  </a:lnTo>
                  <a:lnTo>
                    <a:pt x="356471" y="370298"/>
                  </a:lnTo>
                  <a:lnTo>
                    <a:pt x="371193" y="373189"/>
                  </a:lnTo>
                  <a:lnTo>
                    <a:pt x="377423" y="378726"/>
                  </a:lnTo>
                  <a:lnTo>
                    <a:pt x="384368" y="382756"/>
                  </a:lnTo>
                  <a:lnTo>
                    <a:pt x="393733" y="388121"/>
                  </a:lnTo>
                  <a:lnTo>
                    <a:pt x="403080" y="393603"/>
                  </a:lnTo>
                  <a:lnTo>
                    <a:pt x="433814" y="425609"/>
                  </a:lnTo>
                  <a:lnTo>
                    <a:pt x="434093" y="433154"/>
                  </a:lnTo>
                  <a:lnTo>
                    <a:pt x="432310" y="439835"/>
                  </a:lnTo>
                  <a:lnTo>
                    <a:pt x="395133" y="461919"/>
                  </a:lnTo>
                  <a:lnTo>
                    <a:pt x="350327" y="473639"/>
                  </a:lnTo>
                  <a:lnTo>
                    <a:pt x="278725" y="486644"/>
                  </a:lnTo>
                  <a:lnTo>
                    <a:pt x="242863" y="493086"/>
                  </a:lnTo>
                  <a:lnTo>
                    <a:pt x="230101" y="495643"/>
                  </a:lnTo>
                  <a:lnTo>
                    <a:pt x="204529" y="500904"/>
                  </a:lnTo>
                  <a:lnTo>
                    <a:pt x="188044" y="504193"/>
                  </a:lnTo>
                  <a:lnTo>
                    <a:pt x="186544" y="505440"/>
                  </a:lnTo>
                  <a:lnTo>
                    <a:pt x="186754" y="509428"/>
                  </a:lnTo>
                  <a:lnTo>
                    <a:pt x="186850" y="531144"/>
                  </a:lnTo>
                  <a:lnTo>
                    <a:pt x="181744" y="574056"/>
                  </a:lnTo>
                  <a:lnTo>
                    <a:pt x="172507" y="622327"/>
                  </a:lnTo>
                  <a:lnTo>
                    <a:pt x="161594" y="676441"/>
                  </a:lnTo>
                  <a:lnTo>
                    <a:pt x="152254" y="720876"/>
                  </a:lnTo>
                  <a:lnTo>
                    <a:pt x="137636" y="772113"/>
                  </a:lnTo>
                  <a:lnTo>
                    <a:pt x="135095" y="779565"/>
                  </a:lnTo>
                  <a:lnTo>
                    <a:pt x="133143" y="787150"/>
                  </a:lnTo>
                  <a:lnTo>
                    <a:pt x="131535" y="794808"/>
                  </a:lnTo>
                  <a:lnTo>
                    <a:pt x="130024" y="802477"/>
                  </a:lnTo>
                  <a:lnTo>
                    <a:pt x="127198" y="811560"/>
                  </a:lnTo>
                  <a:lnTo>
                    <a:pt x="122813" y="818496"/>
                  </a:lnTo>
                  <a:lnTo>
                    <a:pt x="116938" y="823146"/>
                  </a:lnTo>
                  <a:lnTo>
                    <a:pt x="109638" y="825366"/>
                  </a:lnTo>
                  <a:lnTo>
                    <a:pt x="104016" y="825908"/>
                  </a:lnTo>
                  <a:close/>
                </a:path>
              </a:pathLst>
            </a:custGeom>
            <a:solidFill>
              <a:srgbClr val="A3378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250035" y="5775959"/>
              <a:ext cx="17038320" cy="4511675"/>
            </a:xfrm>
            <a:custGeom>
              <a:avLst/>
              <a:gdLst/>
              <a:ahLst/>
              <a:cxnLst/>
              <a:rect l="l" t="t" r="r" b="b"/>
              <a:pathLst>
                <a:path w="17038320" h="4511675">
                  <a:moveTo>
                    <a:pt x="317004" y="4162463"/>
                  </a:moveTo>
                  <a:lnTo>
                    <a:pt x="316191" y="4117898"/>
                  </a:lnTo>
                  <a:lnTo>
                    <a:pt x="312039" y="4077424"/>
                  </a:lnTo>
                  <a:lnTo>
                    <a:pt x="300482" y="4029722"/>
                  </a:lnTo>
                  <a:lnTo>
                    <a:pt x="282041" y="3991622"/>
                  </a:lnTo>
                  <a:lnTo>
                    <a:pt x="225666" y="3948239"/>
                  </a:lnTo>
                  <a:lnTo>
                    <a:pt x="179743" y="3941178"/>
                  </a:lnTo>
                  <a:lnTo>
                    <a:pt x="138430" y="3946918"/>
                  </a:lnTo>
                  <a:lnTo>
                    <a:pt x="102247" y="3964127"/>
                  </a:lnTo>
                  <a:lnTo>
                    <a:pt x="70739" y="3991864"/>
                  </a:lnTo>
                  <a:lnTo>
                    <a:pt x="44843" y="4028529"/>
                  </a:lnTo>
                  <a:lnTo>
                    <a:pt x="24599" y="4072991"/>
                  </a:lnTo>
                  <a:lnTo>
                    <a:pt x="10261" y="4123982"/>
                  </a:lnTo>
                  <a:lnTo>
                    <a:pt x="2082" y="4180243"/>
                  </a:lnTo>
                  <a:lnTo>
                    <a:pt x="0" y="4227652"/>
                  </a:lnTo>
                  <a:lnTo>
                    <a:pt x="1993" y="4276636"/>
                  </a:lnTo>
                  <a:lnTo>
                    <a:pt x="8089" y="4326369"/>
                  </a:lnTo>
                  <a:lnTo>
                    <a:pt x="18326" y="4376051"/>
                  </a:lnTo>
                  <a:lnTo>
                    <a:pt x="32753" y="4424858"/>
                  </a:lnTo>
                  <a:lnTo>
                    <a:pt x="51396" y="4471962"/>
                  </a:lnTo>
                  <a:lnTo>
                    <a:pt x="71475" y="4511052"/>
                  </a:lnTo>
                  <a:lnTo>
                    <a:pt x="129146" y="4511052"/>
                  </a:lnTo>
                  <a:lnTo>
                    <a:pt x="116738" y="4491342"/>
                  </a:lnTo>
                  <a:lnTo>
                    <a:pt x="92710" y="4443577"/>
                  </a:lnTo>
                  <a:lnTo>
                    <a:pt x="74053" y="4392828"/>
                  </a:lnTo>
                  <a:lnTo>
                    <a:pt x="60655" y="4340276"/>
                  </a:lnTo>
                  <a:lnTo>
                    <a:pt x="52412" y="4287164"/>
                  </a:lnTo>
                  <a:lnTo>
                    <a:pt x="49237" y="4234688"/>
                  </a:lnTo>
                  <a:lnTo>
                    <a:pt x="49263" y="4233888"/>
                  </a:lnTo>
                  <a:lnTo>
                    <a:pt x="51003" y="4184053"/>
                  </a:lnTo>
                  <a:lnTo>
                    <a:pt x="63665" y="4111536"/>
                  </a:lnTo>
                  <a:lnTo>
                    <a:pt x="88074" y="4051058"/>
                  </a:lnTo>
                  <a:lnTo>
                    <a:pt x="110921" y="4020413"/>
                  </a:lnTo>
                  <a:lnTo>
                    <a:pt x="173101" y="3990644"/>
                  </a:lnTo>
                  <a:lnTo>
                    <a:pt x="212293" y="3995255"/>
                  </a:lnTo>
                  <a:lnTo>
                    <a:pt x="243624" y="4021620"/>
                  </a:lnTo>
                  <a:lnTo>
                    <a:pt x="260502" y="4066832"/>
                  </a:lnTo>
                  <a:lnTo>
                    <a:pt x="268084" y="4130014"/>
                  </a:lnTo>
                  <a:lnTo>
                    <a:pt x="267982" y="4162463"/>
                  </a:lnTo>
                  <a:lnTo>
                    <a:pt x="267919" y="4180243"/>
                  </a:lnTo>
                  <a:lnTo>
                    <a:pt x="263791" y="4233888"/>
                  </a:lnTo>
                  <a:lnTo>
                    <a:pt x="263677" y="4234688"/>
                  </a:lnTo>
                  <a:lnTo>
                    <a:pt x="256019" y="4290555"/>
                  </a:lnTo>
                  <a:lnTo>
                    <a:pt x="244970" y="4348848"/>
                  </a:lnTo>
                  <a:lnTo>
                    <a:pt x="231013" y="4407649"/>
                  </a:lnTo>
                  <a:lnTo>
                    <a:pt x="219214" y="4449343"/>
                  </a:lnTo>
                  <a:lnTo>
                    <a:pt x="206222" y="4490440"/>
                  </a:lnTo>
                  <a:lnTo>
                    <a:pt x="198983" y="4511052"/>
                  </a:lnTo>
                  <a:lnTo>
                    <a:pt x="250761" y="4511052"/>
                  </a:lnTo>
                  <a:lnTo>
                    <a:pt x="264807" y="4467149"/>
                  </a:lnTo>
                  <a:lnTo>
                    <a:pt x="278028" y="4419879"/>
                  </a:lnTo>
                  <a:lnTo>
                    <a:pt x="290868" y="4366349"/>
                  </a:lnTo>
                  <a:lnTo>
                    <a:pt x="301383" y="4313072"/>
                  </a:lnTo>
                  <a:lnTo>
                    <a:pt x="309384" y="4260824"/>
                  </a:lnTo>
                  <a:lnTo>
                    <a:pt x="314655" y="4210367"/>
                  </a:lnTo>
                  <a:lnTo>
                    <a:pt x="317004" y="4162463"/>
                  </a:lnTo>
                  <a:close/>
                </a:path>
                <a:path w="17038320" h="4511675">
                  <a:moveTo>
                    <a:pt x="1902409" y="4110113"/>
                  </a:moveTo>
                  <a:lnTo>
                    <a:pt x="1902358" y="4099953"/>
                  </a:lnTo>
                  <a:lnTo>
                    <a:pt x="1898535" y="4091063"/>
                  </a:lnTo>
                  <a:lnTo>
                    <a:pt x="1891563" y="4084713"/>
                  </a:lnTo>
                  <a:lnTo>
                    <a:pt x="1882825" y="4080903"/>
                  </a:lnTo>
                  <a:lnTo>
                    <a:pt x="1873440" y="4080903"/>
                  </a:lnTo>
                  <a:lnTo>
                    <a:pt x="1864525" y="4084713"/>
                  </a:lnTo>
                  <a:lnTo>
                    <a:pt x="1818373" y="4111383"/>
                  </a:lnTo>
                  <a:lnTo>
                    <a:pt x="1771192" y="4127893"/>
                  </a:lnTo>
                  <a:lnTo>
                    <a:pt x="1723529" y="4132973"/>
                  </a:lnTo>
                  <a:lnTo>
                    <a:pt x="1675955" y="4130433"/>
                  </a:lnTo>
                  <a:lnTo>
                    <a:pt x="1629054" y="4120273"/>
                  </a:lnTo>
                  <a:lnTo>
                    <a:pt x="1583372" y="4102493"/>
                  </a:lnTo>
                  <a:lnTo>
                    <a:pt x="1562595" y="4091063"/>
                  </a:lnTo>
                  <a:lnTo>
                    <a:pt x="1539506" y="4078363"/>
                  </a:lnTo>
                  <a:lnTo>
                    <a:pt x="1498003" y="4047883"/>
                  </a:lnTo>
                  <a:lnTo>
                    <a:pt x="1515249" y="4014863"/>
                  </a:lnTo>
                  <a:lnTo>
                    <a:pt x="1523873" y="3998353"/>
                  </a:lnTo>
                  <a:lnTo>
                    <a:pt x="1545551" y="3946283"/>
                  </a:lnTo>
                  <a:lnTo>
                    <a:pt x="1562696" y="3894213"/>
                  </a:lnTo>
                  <a:lnTo>
                    <a:pt x="1574977" y="3842143"/>
                  </a:lnTo>
                  <a:lnTo>
                    <a:pt x="1582013" y="3791343"/>
                  </a:lnTo>
                  <a:lnTo>
                    <a:pt x="1583486" y="3743083"/>
                  </a:lnTo>
                  <a:lnTo>
                    <a:pt x="1579029" y="3699903"/>
                  </a:lnTo>
                  <a:lnTo>
                    <a:pt x="1568843" y="3663073"/>
                  </a:lnTo>
                  <a:lnTo>
                    <a:pt x="1549158" y="3614813"/>
                  </a:lnTo>
                  <a:lnTo>
                    <a:pt x="1534845" y="3588359"/>
                  </a:lnTo>
                  <a:lnTo>
                    <a:pt x="1534845" y="3753243"/>
                  </a:lnTo>
                  <a:lnTo>
                    <a:pt x="1531835" y="3802773"/>
                  </a:lnTo>
                  <a:lnTo>
                    <a:pt x="1522361" y="3856113"/>
                  </a:lnTo>
                  <a:lnTo>
                    <a:pt x="1506969" y="3909453"/>
                  </a:lnTo>
                  <a:lnTo>
                    <a:pt x="1486192" y="3962793"/>
                  </a:lnTo>
                  <a:lnTo>
                    <a:pt x="1460538" y="4014863"/>
                  </a:lnTo>
                  <a:lnTo>
                    <a:pt x="1451229" y="4004703"/>
                  </a:lnTo>
                  <a:lnTo>
                    <a:pt x="1442199" y="3995813"/>
                  </a:lnTo>
                  <a:lnTo>
                    <a:pt x="1393964" y="3934853"/>
                  </a:lnTo>
                  <a:lnTo>
                    <a:pt x="1367320" y="3890403"/>
                  </a:lnTo>
                  <a:lnTo>
                    <a:pt x="1345692" y="3845953"/>
                  </a:lnTo>
                  <a:lnTo>
                    <a:pt x="1329728" y="3798963"/>
                  </a:lnTo>
                  <a:lnTo>
                    <a:pt x="1320038" y="3751973"/>
                  </a:lnTo>
                  <a:lnTo>
                    <a:pt x="1317269" y="3706253"/>
                  </a:lnTo>
                  <a:lnTo>
                    <a:pt x="1322031" y="3661803"/>
                  </a:lnTo>
                  <a:lnTo>
                    <a:pt x="1334985" y="3618623"/>
                  </a:lnTo>
                  <a:lnTo>
                    <a:pt x="1356741" y="3579253"/>
                  </a:lnTo>
                  <a:lnTo>
                    <a:pt x="1387919" y="3543693"/>
                  </a:lnTo>
                  <a:lnTo>
                    <a:pt x="1412392" y="3530993"/>
                  </a:lnTo>
                  <a:lnTo>
                    <a:pt x="1422844" y="3532263"/>
                  </a:lnTo>
                  <a:lnTo>
                    <a:pt x="1481366" y="3591953"/>
                  </a:lnTo>
                  <a:lnTo>
                    <a:pt x="1505026" y="3636403"/>
                  </a:lnTo>
                  <a:lnTo>
                    <a:pt x="1522006" y="3677043"/>
                  </a:lnTo>
                  <a:lnTo>
                    <a:pt x="1534845" y="3753243"/>
                  </a:lnTo>
                  <a:lnTo>
                    <a:pt x="1534845" y="3588359"/>
                  </a:lnTo>
                  <a:lnTo>
                    <a:pt x="1495971" y="3530993"/>
                  </a:lnTo>
                  <a:lnTo>
                    <a:pt x="1451178" y="3491623"/>
                  </a:lnTo>
                  <a:lnTo>
                    <a:pt x="1411998" y="3482733"/>
                  </a:lnTo>
                  <a:lnTo>
                    <a:pt x="1397774" y="3484003"/>
                  </a:lnTo>
                  <a:lnTo>
                    <a:pt x="1354289" y="3508133"/>
                  </a:lnTo>
                  <a:lnTo>
                    <a:pt x="1323365" y="3542423"/>
                  </a:lnTo>
                  <a:lnTo>
                    <a:pt x="1299743" y="3579253"/>
                  </a:lnTo>
                  <a:lnTo>
                    <a:pt x="1283055" y="3618623"/>
                  </a:lnTo>
                  <a:lnTo>
                    <a:pt x="1272959" y="3661803"/>
                  </a:lnTo>
                  <a:lnTo>
                    <a:pt x="1269098" y="3704983"/>
                  </a:lnTo>
                  <a:lnTo>
                    <a:pt x="1269149" y="3706253"/>
                  </a:lnTo>
                  <a:lnTo>
                    <a:pt x="1271117" y="3749433"/>
                  </a:lnTo>
                  <a:lnTo>
                    <a:pt x="1278674" y="3793883"/>
                  </a:lnTo>
                  <a:lnTo>
                    <a:pt x="1291412" y="3838333"/>
                  </a:lnTo>
                  <a:lnTo>
                    <a:pt x="1308989" y="3882783"/>
                  </a:lnTo>
                  <a:lnTo>
                    <a:pt x="1331036" y="3925963"/>
                  </a:lnTo>
                  <a:lnTo>
                    <a:pt x="1357210" y="3967873"/>
                  </a:lnTo>
                  <a:lnTo>
                    <a:pt x="1387157" y="4007243"/>
                  </a:lnTo>
                  <a:lnTo>
                    <a:pt x="1421993" y="4045343"/>
                  </a:lnTo>
                  <a:lnTo>
                    <a:pt x="1434172" y="4058043"/>
                  </a:lnTo>
                  <a:lnTo>
                    <a:pt x="1398435" y="4105033"/>
                  </a:lnTo>
                  <a:lnTo>
                    <a:pt x="1358684" y="4146943"/>
                  </a:lnTo>
                  <a:lnTo>
                    <a:pt x="1315504" y="4178693"/>
                  </a:lnTo>
                  <a:lnTo>
                    <a:pt x="1269441" y="4199013"/>
                  </a:lnTo>
                  <a:lnTo>
                    <a:pt x="1215186" y="4211713"/>
                  </a:lnTo>
                  <a:lnTo>
                    <a:pt x="1165301" y="4216793"/>
                  </a:lnTo>
                  <a:lnTo>
                    <a:pt x="1119708" y="4214253"/>
                  </a:lnTo>
                  <a:lnTo>
                    <a:pt x="1078344" y="4205363"/>
                  </a:lnTo>
                  <a:lnTo>
                    <a:pt x="1085164" y="4185043"/>
                  </a:lnTo>
                  <a:lnTo>
                    <a:pt x="1094105" y="4158373"/>
                  </a:lnTo>
                  <a:lnTo>
                    <a:pt x="1107389" y="4110113"/>
                  </a:lnTo>
                  <a:lnTo>
                    <a:pt x="1118108" y="4061853"/>
                  </a:lnTo>
                  <a:lnTo>
                    <a:pt x="1126172" y="4013593"/>
                  </a:lnTo>
                  <a:lnTo>
                    <a:pt x="1131468" y="3966603"/>
                  </a:lnTo>
                  <a:lnTo>
                    <a:pt x="1134402" y="3903103"/>
                  </a:lnTo>
                  <a:lnTo>
                    <a:pt x="1132179" y="3844683"/>
                  </a:lnTo>
                  <a:lnTo>
                    <a:pt x="1124788" y="3791343"/>
                  </a:lnTo>
                  <a:lnTo>
                    <a:pt x="1112202" y="3744353"/>
                  </a:lnTo>
                  <a:lnTo>
                    <a:pt x="1094397" y="3704983"/>
                  </a:lnTo>
                  <a:lnTo>
                    <a:pt x="1085405" y="3692779"/>
                  </a:lnTo>
                  <a:lnTo>
                    <a:pt x="1085405" y="3909453"/>
                  </a:lnTo>
                  <a:lnTo>
                    <a:pt x="1082548" y="3962793"/>
                  </a:lnTo>
                  <a:lnTo>
                    <a:pt x="1077607" y="4007243"/>
                  </a:lnTo>
                  <a:lnTo>
                    <a:pt x="1070178" y="4051693"/>
                  </a:lnTo>
                  <a:lnTo>
                    <a:pt x="1060310" y="4096143"/>
                  </a:lnTo>
                  <a:lnTo>
                    <a:pt x="1048105" y="4141863"/>
                  </a:lnTo>
                  <a:lnTo>
                    <a:pt x="1033627" y="4185043"/>
                  </a:lnTo>
                  <a:lnTo>
                    <a:pt x="1032103" y="4185043"/>
                  </a:lnTo>
                  <a:lnTo>
                    <a:pt x="1030947" y="4183773"/>
                  </a:lnTo>
                  <a:lnTo>
                    <a:pt x="1029423" y="4182503"/>
                  </a:lnTo>
                  <a:lnTo>
                    <a:pt x="987640" y="4150753"/>
                  </a:lnTo>
                  <a:lnTo>
                    <a:pt x="953122" y="4111383"/>
                  </a:lnTo>
                  <a:lnTo>
                    <a:pt x="925703" y="4066933"/>
                  </a:lnTo>
                  <a:lnTo>
                    <a:pt x="905192" y="4017403"/>
                  </a:lnTo>
                  <a:lnTo>
                    <a:pt x="891413" y="3966603"/>
                  </a:lnTo>
                  <a:lnTo>
                    <a:pt x="884186" y="3914533"/>
                  </a:lnTo>
                  <a:lnTo>
                    <a:pt x="884047" y="3909453"/>
                  </a:lnTo>
                  <a:lnTo>
                    <a:pt x="883970" y="3906913"/>
                  </a:lnTo>
                  <a:lnTo>
                    <a:pt x="883856" y="3903103"/>
                  </a:lnTo>
                  <a:lnTo>
                    <a:pt x="883742" y="3899293"/>
                  </a:lnTo>
                  <a:lnTo>
                    <a:pt x="882967" y="3872623"/>
                  </a:lnTo>
                  <a:lnTo>
                    <a:pt x="886193" y="3831983"/>
                  </a:lnTo>
                  <a:lnTo>
                    <a:pt x="893864" y="3793883"/>
                  </a:lnTo>
                  <a:lnTo>
                    <a:pt x="920038" y="3735463"/>
                  </a:lnTo>
                  <a:lnTo>
                    <a:pt x="958761" y="3699903"/>
                  </a:lnTo>
                  <a:lnTo>
                    <a:pt x="983564" y="3692283"/>
                  </a:lnTo>
                  <a:lnTo>
                    <a:pt x="1005001" y="3693553"/>
                  </a:lnTo>
                  <a:lnTo>
                    <a:pt x="1039291" y="3712603"/>
                  </a:lnTo>
                  <a:lnTo>
                    <a:pt x="1067904" y="3765943"/>
                  </a:lnTo>
                  <a:lnTo>
                    <a:pt x="1078445" y="3807853"/>
                  </a:lnTo>
                  <a:lnTo>
                    <a:pt x="1084249" y="3854843"/>
                  </a:lnTo>
                  <a:lnTo>
                    <a:pt x="1085354" y="3899293"/>
                  </a:lnTo>
                  <a:lnTo>
                    <a:pt x="1085405" y="3909453"/>
                  </a:lnTo>
                  <a:lnTo>
                    <a:pt x="1085405" y="3692779"/>
                  </a:lnTo>
                  <a:lnTo>
                    <a:pt x="1085049" y="3692283"/>
                  </a:lnTo>
                  <a:lnTo>
                    <a:pt x="1071968" y="3674503"/>
                  </a:lnTo>
                  <a:lnTo>
                    <a:pt x="1044854" y="3654183"/>
                  </a:lnTo>
                  <a:lnTo>
                    <a:pt x="1013079" y="3642753"/>
                  </a:lnTo>
                  <a:lnTo>
                    <a:pt x="976680" y="3642753"/>
                  </a:lnTo>
                  <a:lnTo>
                    <a:pt x="934808" y="3656723"/>
                  </a:lnTo>
                  <a:lnTo>
                    <a:pt x="899452" y="3683393"/>
                  </a:lnTo>
                  <a:lnTo>
                    <a:pt x="871143" y="3721493"/>
                  </a:lnTo>
                  <a:lnTo>
                    <a:pt x="850468" y="3768483"/>
                  </a:lnTo>
                  <a:lnTo>
                    <a:pt x="837946" y="3823093"/>
                  </a:lnTo>
                  <a:lnTo>
                    <a:pt x="834174" y="3867543"/>
                  </a:lnTo>
                  <a:lnTo>
                    <a:pt x="834263" y="3872623"/>
                  </a:lnTo>
                  <a:lnTo>
                    <a:pt x="834364" y="3877703"/>
                  </a:lnTo>
                  <a:lnTo>
                    <a:pt x="834453" y="3882783"/>
                  </a:lnTo>
                  <a:lnTo>
                    <a:pt x="834580" y="3889133"/>
                  </a:lnTo>
                  <a:lnTo>
                    <a:pt x="834669" y="3894213"/>
                  </a:lnTo>
                  <a:lnTo>
                    <a:pt x="834771" y="3899293"/>
                  </a:lnTo>
                  <a:lnTo>
                    <a:pt x="834847" y="3903103"/>
                  </a:lnTo>
                  <a:lnTo>
                    <a:pt x="834961" y="3909453"/>
                  </a:lnTo>
                  <a:lnTo>
                    <a:pt x="835037" y="3913263"/>
                  </a:lnTo>
                  <a:lnTo>
                    <a:pt x="840587" y="3958983"/>
                  </a:lnTo>
                  <a:lnTo>
                    <a:pt x="850887" y="4005973"/>
                  </a:lnTo>
                  <a:lnTo>
                    <a:pt x="865987" y="4051693"/>
                  </a:lnTo>
                  <a:lnTo>
                    <a:pt x="885939" y="4094873"/>
                  </a:lnTo>
                  <a:lnTo>
                    <a:pt x="910793" y="4135513"/>
                  </a:lnTo>
                  <a:lnTo>
                    <a:pt x="940587" y="4172343"/>
                  </a:lnTo>
                  <a:lnTo>
                    <a:pt x="975410" y="4205363"/>
                  </a:lnTo>
                  <a:lnTo>
                    <a:pt x="1015288" y="4230763"/>
                  </a:lnTo>
                  <a:lnTo>
                    <a:pt x="996378" y="4271403"/>
                  </a:lnTo>
                  <a:lnTo>
                    <a:pt x="975245" y="4308233"/>
                  </a:lnTo>
                  <a:lnTo>
                    <a:pt x="951966" y="4341253"/>
                  </a:lnTo>
                  <a:lnTo>
                    <a:pt x="926617" y="4371733"/>
                  </a:lnTo>
                  <a:lnTo>
                    <a:pt x="891717" y="4404753"/>
                  </a:lnTo>
                  <a:lnTo>
                    <a:pt x="853579" y="4428883"/>
                  </a:lnTo>
                  <a:lnTo>
                    <a:pt x="812253" y="4442853"/>
                  </a:lnTo>
                  <a:lnTo>
                    <a:pt x="767778" y="4447933"/>
                  </a:lnTo>
                  <a:lnTo>
                    <a:pt x="720229" y="4440313"/>
                  </a:lnTo>
                  <a:lnTo>
                    <a:pt x="706755" y="4435233"/>
                  </a:lnTo>
                  <a:lnTo>
                    <a:pt x="693813" y="4431423"/>
                  </a:lnTo>
                  <a:lnTo>
                    <a:pt x="681367" y="4426343"/>
                  </a:lnTo>
                  <a:lnTo>
                    <a:pt x="669391" y="4419993"/>
                  </a:lnTo>
                  <a:lnTo>
                    <a:pt x="677608" y="4394593"/>
                  </a:lnTo>
                  <a:lnTo>
                    <a:pt x="684174" y="4374273"/>
                  </a:lnTo>
                  <a:lnTo>
                    <a:pt x="696417" y="4327283"/>
                  </a:lnTo>
                  <a:lnTo>
                    <a:pt x="706158" y="4280293"/>
                  </a:lnTo>
                  <a:lnTo>
                    <a:pt x="713447" y="4232033"/>
                  </a:lnTo>
                  <a:lnTo>
                    <a:pt x="718312" y="4185043"/>
                  </a:lnTo>
                  <a:lnTo>
                    <a:pt x="718489" y="4181233"/>
                  </a:lnTo>
                  <a:lnTo>
                    <a:pt x="718616" y="4178693"/>
                  </a:lnTo>
                  <a:lnTo>
                    <a:pt x="720610" y="4135513"/>
                  </a:lnTo>
                  <a:lnTo>
                    <a:pt x="720496" y="4105033"/>
                  </a:lnTo>
                  <a:lnTo>
                    <a:pt x="720445" y="4102493"/>
                  </a:lnTo>
                  <a:lnTo>
                    <a:pt x="720344" y="4096143"/>
                  </a:lnTo>
                  <a:lnTo>
                    <a:pt x="720255" y="4091063"/>
                  </a:lnTo>
                  <a:lnTo>
                    <a:pt x="720153" y="4084713"/>
                  </a:lnTo>
                  <a:lnTo>
                    <a:pt x="720090" y="4080903"/>
                  </a:lnTo>
                  <a:lnTo>
                    <a:pt x="720001" y="4075823"/>
                  </a:lnTo>
                  <a:lnTo>
                    <a:pt x="719886" y="4074553"/>
                  </a:lnTo>
                  <a:lnTo>
                    <a:pt x="715708" y="4026293"/>
                  </a:lnTo>
                  <a:lnTo>
                    <a:pt x="708101" y="3980573"/>
                  </a:lnTo>
                  <a:lnTo>
                    <a:pt x="697293" y="3939933"/>
                  </a:lnTo>
                  <a:lnTo>
                    <a:pt x="684085" y="3906913"/>
                  </a:lnTo>
                  <a:lnTo>
                    <a:pt x="671842" y="3886479"/>
                  </a:lnTo>
                  <a:lnTo>
                    <a:pt x="671842" y="4117733"/>
                  </a:lnTo>
                  <a:lnTo>
                    <a:pt x="671741" y="4120273"/>
                  </a:lnTo>
                  <a:lnTo>
                    <a:pt x="671652" y="4122813"/>
                  </a:lnTo>
                  <a:lnTo>
                    <a:pt x="671550" y="4125353"/>
                  </a:lnTo>
                  <a:lnTo>
                    <a:pt x="671449" y="4127893"/>
                  </a:lnTo>
                  <a:lnTo>
                    <a:pt x="671360" y="4130433"/>
                  </a:lnTo>
                  <a:lnTo>
                    <a:pt x="671258" y="4132973"/>
                  </a:lnTo>
                  <a:lnTo>
                    <a:pt x="671156" y="4135513"/>
                  </a:lnTo>
                  <a:lnTo>
                    <a:pt x="669391" y="4181233"/>
                  </a:lnTo>
                  <a:lnTo>
                    <a:pt x="663727" y="4234573"/>
                  </a:lnTo>
                  <a:lnTo>
                    <a:pt x="654735" y="4289183"/>
                  </a:lnTo>
                  <a:lnTo>
                    <a:pt x="642366" y="4342523"/>
                  </a:lnTo>
                  <a:lnTo>
                    <a:pt x="626592" y="4394593"/>
                  </a:lnTo>
                  <a:lnTo>
                    <a:pt x="586295" y="4359033"/>
                  </a:lnTo>
                  <a:lnTo>
                    <a:pt x="553923" y="4317123"/>
                  </a:lnTo>
                  <a:lnTo>
                    <a:pt x="528929" y="4271403"/>
                  </a:lnTo>
                  <a:lnTo>
                    <a:pt x="510781" y="4221873"/>
                  </a:lnTo>
                  <a:lnTo>
                    <a:pt x="499059" y="4172343"/>
                  </a:lnTo>
                  <a:lnTo>
                    <a:pt x="493064" y="4122813"/>
                  </a:lnTo>
                  <a:lnTo>
                    <a:pt x="492747" y="4099953"/>
                  </a:lnTo>
                  <a:lnTo>
                    <a:pt x="492620" y="4091063"/>
                  </a:lnTo>
                  <a:lnTo>
                    <a:pt x="492531" y="4084713"/>
                  </a:lnTo>
                  <a:lnTo>
                    <a:pt x="492480" y="4080903"/>
                  </a:lnTo>
                  <a:lnTo>
                    <a:pt x="492391" y="4074553"/>
                  </a:lnTo>
                  <a:lnTo>
                    <a:pt x="496658" y="4028833"/>
                  </a:lnTo>
                  <a:lnTo>
                    <a:pt x="505472" y="3985653"/>
                  </a:lnTo>
                  <a:lnTo>
                    <a:pt x="518426" y="3947553"/>
                  </a:lnTo>
                  <a:lnTo>
                    <a:pt x="555840" y="3892943"/>
                  </a:lnTo>
                  <a:lnTo>
                    <a:pt x="579640" y="3882783"/>
                  </a:lnTo>
                  <a:lnTo>
                    <a:pt x="606717" y="3889133"/>
                  </a:lnTo>
                  <a:lnTo>
                    <a:pt x="642023" y="3933583"/>
                  </a:lnTo>
                  <a:lnTo>
                    <a:pt x="662406" y="4003433"/>
                  </a:lnTo>
                  <a:lnTo>
                    <a:pt x="669493" y="4058043"/>
                  </a:lnTo>
                  <a:lnTo>
                    <a:pt x="671842" y="4117733"/>
                  </a:lnTo>
                  <a:lnTo>
                    <a:pt x="671842" y="3886479"/>
                  </a:lnTo>
                  <a:lnTo>
                    <a:pt x="628878" y="3844683"/>
                  </a:lnTo>
                  <a:lnTo>
                    <a:pt x="582371" y="3833253"/>
                  </a:lnTo>
                  <a:lnTo>
                    <a:pt x="539737" y="3844683"/>
                  </a:lnTo>
                  <a:lnTo>
                    <a:pt x="502691" y="3877703"/>
                  </a:lnTo>
                  <a:lnTo>
                    <a:pt x="472948" y="3928503"/>
                  </a:lnTo>
                  <a:lnTo>
                    <a:pt x="458406" y="3971683"/>
                  </a:lnTo>
                  <a:lnTo>
                    <a:pt x="448386" y="4018673"/>
                  </a:lnTo>
                  <a:lnTo>
                    <a:pt x="443369" y="4070743"/>
                  </a:lnTo>
                  <a:lnTo>
                    <a:pt x="443471" y="4080903"/>
                  </a:lnTo>
                  <a:lnTo>
                    <a:pt x="443560" y="4091063"/>
                  </a:lnTo>
                  <a:lnTo>
                    <a:pt x="443661" y="4102493"/>
                  </a:lnTo>
                  <a:lnTo>
                    <a:pt x="443750" y="4111383"/>
                  </a:lnTo>
                  <a:lnTo>
                    <a:pt x="443852" y="4122813"/>
                  </a:lnTo>
                  <a:lnTo>
                    <a:pt x="450380" y="4181233"/>
                  </a:lnTo>
                  <a:lnTo>
                    <a:pt x="463397" y="4237113"/>
                  </a:lnTo>
                  <a:lnTo>
                    <a:pt x="480542" y="4284103"/>
                  </a:lnTo>
                  <a:lnTo>
                    <a:pt x="503313" y="4329823"/>
                  </a:lnTo>
                  <a:lnTo>
                    <a:pt x="531990" y="4371733"/>
                  </a:lnTo>
                  <a:lnTo>
                    <a:pt x="566877" y="4409833"/>
                  </a:lnTo>
                  <a:lnTo>
                    <a:pt x="608241" y="4441583"/>
                  </a:lnTo>
                  <a:lnTo>
                    <a:pt x="594982" y="4470793"/>
                  </a:lnTo>
                  <a:lnTo>
                    <a:pt x="580390" y="4498733"/>
                  </a:lnTo>
                  <a:lnTo>
                    <a:pt x="573011" y="4510163"/>
                  </a:lnTo>
                  <a:lnTo>
                    <a:pt x="629246" y="4510163"/>
                  </a:lnTo>
                  <a:lnTo>
                    <a:pt x="636485" y="4497463"/>
                  </a:lnTo>
                  <a:lnTo>
                    <a:pt x="650671" y="4466983"/>
                  </a:lnTo>
                  <a:lnTo>
                    <a:pt x="663841" y="4472063"/>
                  </a:lnTo>
                  <a:lnTo>
                    <a:pt x="677519" y="4478413"/>
                  </a:lnTo>
                  <a:lnTo>
                    <a:pt x="691629" y="4483493"/>
                  </a:lnTo>
                  <a:lnTo>
                    <a:pt x="706081" y="4487303"/>
                  </a:lnTo>
                  <a:lnTo>
                    <a:pt x="755472" y="4496193"/>
                  </a:lnTo>
                  <a:lnTo>
                    <a:pt x="802271" y="4496193"/>
                  </a:lnTo>
                  <a:lnTo>
                    <a:pt x="846404" y="4484763"/>
                  </a:lnTo>
                  <a:lnTo>
                    <a:pt x="887755" y="4466983"/>
                  </a:lnTo>
                  <a:lnTo>
                    <a:pt x="915250" y="4447933"/>
                  </a:lnTo>
                  <a:lnTo>
                    <a:pt x="926249" y="4440313"/>
                  </a:lnTo>
                  <a:lnTo>
                    <a:pt x="961771" y="4406023"/>
                  </a:lnTo>
                  <a:lnTo>
                    <a:pt x="989584" y="4373003"/>
                  </a:lnTo>
                  <a:lnTo>
                    <a:pt x="1015098" y="4336173"/>
                  </a:lnTo>
                  <a:lnTo>
                    <a:pt x="1038313" y="4295533"/>
                  </a:lnTo>
                  <a:lnTo>
                    <a:pt x="1059230" y="4251083"/>
                  </a:lnTo>
                  <a:lnTo>
                    <a:pt x="1097686" y="4261243"/>
                  </a:lnTo>
                  <a:lnTo>
                    <a:pt x="1139228" y="4266323"/>
                  </a:lnTo>
                  <a:lnTo>
                    <a:pt x="1183944" y="4266323"/>
                  </a:lnTo>
                  <a:lnTo>
                    <a:pt x="1231912" y="4259973"/>
                  </a:lnTo>
                  <a:lnTo>
                    <a:pt x="1267815" y="4251083"/>
                  </a:lnTo>
                  <a:lnTo>
                    <a:pt x="1283208" y="4247273"/>
                  </a:lnTo>
                  <a:lnTo>
                    <a:pt x="1325105" y="4229493"/>
                  </a:lnTo>
                  <a:lnTo>
                    <a:pt x="1345158" y="4216793"/>
                  </a:lnTo>
                  <a:lnTo>
                    <a:pt x="1365224" y="4204093"/>
                  </a:lnTo>
                  <a:lnTo>
                    <a:pt x="1403159" y="4172343"/>
                  </a:lnTo>
                  <a:lnTo>
                    <a:pt x="1438503" y="4134243"/>
                  </a:lnTo>
                  <a:lnTo>
                    <a:pt x="1470863" y="4091063"/>
                  </a:lnTo>
                  <a:lnTo>
                    <a:pt x="1508798" y="4117733"/>
                  </a:lnTo>
                  <a:lnTo>
                    <a:pt x="1548561" y="4140593"/>
                  </a:lnTo>
                  <a:lnTo>
                    <a:pt x="1589811" y="4159643"/>
                  </a:lnTo>
                  <a:lnTo>
                    <a:pt x="1632191" y="4172343"/>
                  </a:lnTo>
                  <a:lnTo>
                    <a:pt x="1675384" y="4181233"/>
                  </a:lnTo>
                  <a:lnTo>
                    <a:pt x="1719046" y="4183773"/>
                  </a:lnTo>
                  <a:lnTo>
                    <a:pt x="1762848" y="4179963"/>
                  </a:lnTo>
                  <a:lnTo>
                    <a:pt x="1806435" y="4168533"/>
                  </a:lnTo>
                  <a:lnTo>
                    <a:pt x="1849488" y="4152023"/>
                  </a:lnTo>
                  <a:lnTo>
                    <a:pt x="1881111" y="4132973"/>
                  </a:lnTo>
                  <a:lnTo>
                    <a:pt x="1891665" y="4126623"/>
                  </a:lnTo>
                  <a:lnTo>
                    <a:pt x="1898802" y="4119003"/>
                  </a:lnTo>
                  <a:lnTo>
                    <a:pt x="1902409" y="4110113"/>
                  </a:lnTo>
                  <a:close/>
                </a:path>
                <a:path w="17038320" h="4511675">
                  <a:moveTo>
                    <a:pt x="17037965" y="108597"/>
                  </a:moveTo>
                  <a:lnTo>
                    <a:pt x="17033786" y="104889"/>
                  </a:lnTo>
                  <a:lnTo>
                    <a:pt x="17017213" y="90614"/>
                  </a:lnTo>
                  <a:lnTo>
                    <a:pt x="16995153" y="72440"/>
                  </a:lnTo>
                  <a:lnTo>
                    <a:pt x="16972839" y="54495"/>
                  </a:lnTo>
                  <a:lnTo>
                    <a:pt x="16950589" y="36449"/>
                  </a:lnTo>
                  <a:lnTo>
                    <a:pt x="16915765" y="8293"/>
                  </a:lnTo>
                  <a:lnTo>
                    <a:pt x="16888638" y="0"/>
                  </a:lnTo>
                  <a:lnTo>
                    <a:pt x="16877449" y="3048"/>
                  </a:lnTo>
                  <a:lnTo>
                    <a:pt x="16869334" y="11442"/>
                  </a:lnTo>
                  <a:lnTo>
                    <a:pt x="16866070" y="25869"/>
                  </a:lnTo>
                  <a:lnTo>
                    <a:pt x="16865753" y="39789"/>
                  </a:lnTo>
                  <a:lnTo>
                    <a:pt x="16865715" y="46736"/>
                  </a:lnTo>
                  <a:lnTo>
                    <a:pt x="16865867" y="53657"/>
                  </a:lnTo>
                  <a:lnTo>
                    <a:pt x="16867074" y="79895"/>
                  </a:lnTo>
                  <a:lnTo>
                    <a:pt x="16868839" y="106045"/>
                  </a:lnTo>
                  <a:lnTo>
                    <a:pt x="16871150" y="132143"/>
                  </a:lnTo>
                  <a:lnTo>
                    <a:pt x="16875468" y="171411"/>
                  </a:lnTo>
                  <a:lnTo>
                    <a:pt x="16876586" y="184619"/>
                  </a:lnTo>
                  <a:lnTo>
                    <a:pt x="16877386" y="197827"/>
                  </a:lnTo>
                  <a:lnTo>
                    <a:pt x="16877919" y="211010"/>
                  </a:lnTo>
                  <a:lnTo>
                    <a:pt x="16878059" y="222059"/>
                  </a:lnTo>
                  <a:lnTo>
                    <a:pt x="16878008" y="233121"/>
                  </a:lnTo>
                  <a:lnTo>
                    <a:pt x="16878262" y="244182"/>
                  </a:lnTo>
                  <a:lnTo>
                    <a:pt x="16879316" y="255231"/>
                  </a:lnTo>
                  <a:lnTo>
                    <a:pt x="16879659" y="257098"/>
                  </a:lnTo>
                  <a:lnTo>
                    <a:pt x="16878770" y="257759"/>
                  </a:lnTo>
                  <a:lnTo>
                    <a:pt x="16877056" y="258432"/>
                  </a:lnTo>
                  <a:lnTo>
                    <a:pt x="16869639" y="260781"/>
                  </a:lnTo>
                  <a:lnTo>
                    <a:pt x="16862133" y="262953"/>
                  </a:lnTo>
                  <a:lnTo>
                    <a:pt x="16840137" y="272872"/>
                  </a:lnTo>
                  <a:lnTo>
                    <a:pt x="16795407" y="293458"/>
                  </a:lnTo>
                  <a:lnTo>
                    <a:pt x="16771481" y="305384"/>
                  </a:lnTo>
                  <a:lnTo>
                    <a:pt x="16750881" y="315976"/>
                  </a:lnTo>
                  <a:lnTo>
                    <a:pt x="16712997" y="335851"/>
                  </a:lnTo>
                  <a:lnTo>
                    <a:pt x="16679583" y="359232"/>
                  </a:lnTo>
                  <a:lnTo>
                    <a:pt x="16677958" y="360883"/>
                  </a:lnTo>
                  <a:lnTo>
                    <a:pt x="16676091" y="362038"/>
                  </a:lnTo>
                  <a:lnTo>
                    <a:pt x="16653142" y="386664"/>
                  </a:lnTo>
                  <a:lnTo>
                    <a:pt x="16653536" y="393966"/>
                  </a:lnTo>
                  <a:lnTo>
                    <a:pt x="16674338" y="412165"/>
                  </a:lnTo>
                  <a:lnTo>
                    <a:pt x="16676472" y="413943"/>
                  </a:lnTo>
                  <a:lnTo>
                    <a:pt x="16719258" y="431342"/>
                  </a:lnTo>
                  <a:lnTo>
                    <a:pt x="16775646" y="445795"/>
                  </a:lnTo>
                  <a:lnTo>
                    <a:pt x="16823208" y="456107"/>
                  </a:lnTo>
                  <a:lnTo>
                    <a:pt x="16839527" y="459740"/>
                  </a:lnTo>
                  <a:lnTo>
                    <a:pt x="16855771" y="463753"/>
                  </a:lnTo>
                  <a:lnTo>
                    <a:pt x="16871925" y="468236"/>
                  </a:lnTo>
                  <a:lnTo>
                    <a:pt x="16883215" y="471843"/>
                  </a:lnTo>
                  <a:lnTo>
                    <a:pt x="16894455" y="475602"/>
                  </a:lnTo>
                  <a:lnTo>
                    <a:pt x="16905859" y="478777"/>
                  </a:lnTo>
                  <a:lnTo>
                    <a:pt x="16917632" y="480644"/>
                  </a:lnTo>
                  <a:lnTo>
                    <a:pt x="16920579" y="480783"/>
                  </a:lnTo>
                  <a:lnTo>
                    <a:pt x="16922065" y="482485"/>
                  </a:lnTo>
                  <a:lnTo>
                    <a:pt x="16922585" y="485508"/>
                  </a:lnTo>
                  <a:lnTo>
                    <a:pt x="16924782" y="495338"/>
                  </a:lnTo>
                  <a:lnTo>
                    <a:pt x="16927043" y="505129"/>
                  </a:lnTo>
                  <a:lnTo>
                    <a:pt x="16929151" y="514934"/>
                  </a:lnTo>
                  <a:lnTo>
                    <a:pt x="16930891" y="524764"/>
                  </a:lnTo>
                  <a:lnTo>
                    <a:pt x="16933329" y="540854"/>
                  </a:lnTo>
                  <a:lnTo>
                    <a:pt x="16935844" y="556907"/>
                  </a:lnTo>
                  <a:lnTo>
                    <a:pt x="16938765" y="572909"/>
                  </a:lnTo>
                  <a:lnTo>
                    <a:pt x="16946703" y="607822"/>
                  </a:lnTo>
                  <a:lnTo>
                    <a:pt x="16950081" y="626960"/>
                  </a:lnTo>
                  <a:lnTo>
                    <a:pt x="16958285" y="672223"/>
                  </a:lnTo>
                  <a:lnTo>
                    <a:pt x="16968648" y="698766"/>
                  </a:lnTo>
                  <a:lnTo>
                    <a:pt x="16971645" y="705853"/>
                  </a:lnTo>
                  <a:lnTo>
                    <a:pt x="16975379" y="712774"/>
                  </a:lnTo>
                  <a:lnTo>
                    <a:pt x="16982631" y="720547"/>
                  </a:lnTo>
                  <a:lnTo>
                    <a:pt x="16991102" y="723595"/>
                  </a:lnTo>
                  <a:lnTo>
                    <a:pt x="16999979" y="721880"/>
                  </a:lnTo>
                  <a:lnTo>
                    <a:pt x="17037038" y="676516"/>
                  </a:lnTo>
                  <a:lnTo>
                    <a:pt x="17037965" y="675081"/>
                  </a:lnTo>
                  <a:lnTo>
                    <a:pt x="17037965" y="108597"/>
                  </a:lnTo>
                  <a:close/>
                </a:path>
              </a:pathLst>
            </a:custGeom>
            <a:solidFill>
              <a:srgbClr val="FFCB2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60140" y="1965020"/>
              <a:ext cx="4772024" cy="635317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51252" y="240384"/>
              <a:ext cx="7238999" cy="92582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3C25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1984295"/>
            <a:ext cx="7886699" cy="5915024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7701608" y="1485900"/>
            <a:ext cx="8754110" cy="7572375"/>
            <a:chOff x="7701608" y="1485900"/>
            <a:chExt cx="8754110" cy="757237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59558" y="1941358"/>
              <a:ext cx="4495799" cy="600074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01608" y="1485900"/>
              <a:ext cx="4257674" cy="7572374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/>
          <p:nvPr/>
        </p:nvSpPr>
        <p:spPr>
          <a:xfrm>
            <a:off x="1016000" y="996950"/>
            <a:ext cx="242443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450">
                <a:solidFill>
                  <a:srgbClr val="FFFFFF"/>
                </a:solidFill>
                <a:latin typeface="Microsoft Sans Serif"/>
                <a:cs typeface="Microsoft Sans Serif"/>
              </a:rPr>
              <a:t>COFFEE</a:t>
            </a:r>
            <a:r>
              <a:rPr dirty="0" sz="3000" spc="-2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3000" spc="-285">
                <a:solidFill>
                  <a:srgbClr val="FFFFFF"/>
                </a:solidFill>
                <a:latin typeface="Microsoft Sans Serif"/>
                <a:cs typeface="Microsoft Sans Serif"/>
              </a:rPr>
              <a:t>FILTER</a:t>
            </a:r>
            <a:endParaRPr sz="30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1946858" y="996950"/>
            <a:ext cx="317881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450"/>
              <a:t>COFFEE</a:t>
            </a:r>
            <a:r>
              <a:rPr dirty="0" sz="3000" spc="-215"/>
              <a:t> </a:t>
            </a:r>
            <a:r>
              <a:rPr dirty="0" sz="3000" spc="-320"/>
              <a:t>DISPENSER</a:t>
            </a:r>
            <a:endParaRPr sz="3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3C25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84044" y="1463560"/>
            <a:ext cx="5524499" cy="736282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4609" rIns="0" bIns="0" rtlCol="0" vert="horz">
            <a:spAutoFit/>
          </a:bodyPr>
          <a:lstStyle/>
          <a:p>
            <a:pPr marL="6789420">
              <a:lnSpc>
                <a:spcPct val="100000"/>
              </a:lnSpc>
              <a:spcBef>
                <a:spcPts val="100"/>
              </a:spcBef>
            </a:pPr>
            <a:r>
              <a:rPr dirty="0" sz="3000" spc="-150"/>
              <a:t>WASHING</a:t>
            </a:r>
            <a:r>
              <a:rPr dirty="0" sz="3000" spc="-170"/>
              <a:t> </a:t>
            </a:r>
            <a:r>
              <a:rPr dirty="0" sz="3000" spc="-280"/>
              <a:t>AREA</a:t>
            </a:r>
            <a:endParaRPr sz="3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3C25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233365" y="1358656"/>
            <a:ext cx="4257674" cy="757237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46335" y="1568464"/>
            <a:ext cx="5524499" cy="736282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792831" y="996950"/>
            <a:ext cx="244030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270"/>
              <a:t>WATER</a:t>
            </a:r>
            <a:r>
              <a:rPr dirty="0" sz="3000" spc="-235"/>
              <a:t> </a:t>
            </a:r>
            <a:r>
              <a:rPr dirty="0" sz="3000" spc="-204"/>
              <a:t>TANKS</a:t>
            </a:r>
            <a:endParaRPr sz="3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Osamah Abdullah</dc:creator>
  <cp:keywords>DAGx_y9gQLU,BAGpwHhXYeo,0</cp:keywords>
  <dc:title>Copy of Juice</dc:title>
  <dcterms:created xsi:type="dcterms:W3CDTF">2025-09-09T16:11:13Z</dcterms:created>
  <dcterms:modified xsi:type="dcterms:W3CDTF">2025-09-09T16:11:13Z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2025-09-08T00:00:00Z</vt:filetime>
  </property>
  <property fmtid="{D5CDD505-2E9C-101B-9397-08002B2CF9AE}" pid="3" name="Creator">
    <vt:lpwstr>Canva</vt:lpwstr>
  </property>
  <property fmtid="{D5CDD505-2E9C-101B-9397-08002B2CF9AE}" pid="4" name="LastSaved">
    <vt:filetime>2025-09-09T00:00:00Z</vt:filetime>
  </property>
  <property fmtid="{D5CDD505-2E9C-101B-9397-08002B2CF9AE}" pid="5" name="Producer">
    <vt:lpwstr>Canva</vt:lpwstr>
  </property>
</Properties>
</file>