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6" r:id="rId1"/>
  </p:sldMasterIdLst>
  <p:notesMasterIdLst>
    <p:notesMasterId r:id="rId45"/>
  </p:notesMasterIdLst>
  <p:sldIdLst>
    <p:sldId id="256" r:id="rId2"/>
    <p:sldId id="257" r:id="rId3"/>
    <p:sldId id="277" r:id="rId4"/>
    <p:sldId id="278" r:id="rId5"/>
    <p:sldId id="262" r:id="rId6"/>
    <p:sldId id="258" r:id="rId7"/>
    <p:sldId id="259" r:id="rId8"/>
    <p:sldId id="260" r:id="rId9"/>
    <p:sldId id="261"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9" r:id="rId25"/>
    <p:sldId id="280" r:id="rId26"/>
    <p:sldId id="281" r:id="rId27"/>
    <p:sldId id="282"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176" autoAdjust="0"/>
  </p:normalViewPr>
  <p:slideViewPr>
    <p:cSldViewPr snapToGrid="0">
      <p:cViewPr varScale="1">
        <p:scale>
          <a:sx n="63" d="100"/>
          <a:sy n="63" d="100"/>
        </p:scale>
        <p:origin x="9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E8F3F-07C8-4E17-8222-33548DB56049}"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pPr rtl="1"/>
          <a:endParaRPr lang="ar-SA"/>
        </a:p>
      </dgm:t>
    </dgm:pt>
    <dgm:pt modelId="{1A5DE29D-B682-4353-994E-4C2FF9292EA4}">
      <dgm:prSet phldrT="[Text]" custT="1"/>
      <dgm:spPr>
        <a:solidFill>
          <a:schemeClr val="accent2">
            <a:lumMod val="75000"/>
          </a:schemeClr>
        </a:solidFill>
      </dgm:spPr>
      <dgm:t>
        <a:bodyPr/>
        <a:lstStyle/>
        <a:p>
          <a:pPr algn="l" rtl="1"/>
          <a:r>
            <a:rPr lang="en-US" sz="2400" dirty="0">
              <a:solidFill>
                <a:schemeClr val="tx1"/>
              </a:solidFill>
              <a:latin typeface="Times New Roman" panose="02020603050405020304" pitchFamily="18" charset="0"/>
              <a:cs typeface="Times New Roman" panose="02020603050405020304" pitchFamily="18" charset="0"/>
            </a:rPr>
            <a:t>On Server</a:t>
          </a:r>
          <a:endParaRPr lang="ar-SA" sz="2400" dirty="0">
            <a:solidFill>
              <a:schemeClr val="tx1"/>
            </a:solidFill>
            <a:latin typeface="Times New Roman" panose="02020603050405020304" pitchFamily="18" charset="0"/>
            <a:cs typeface="Times New Roman" panose="02020603050405020304" pitchFamily="18" charset="0"/>
          </a:endParaRPr>
        </a:p>
      </dgm:t>
    </dgm:pt>
    <dgm:pt modelId="{351571D7-EEC4-4CB2-90D6-5C806C153C0E}" type="parTrans" cxnId="{047B9D72-30F5-45F5-A166-5D581422844F}">
      <dgm:prSet/>
      <dgm:spPr/>
      <dgm:t>
        <a:bodyPr/>
        <a:lstStyle/>
        <a:p>
          <a:pPr rtl="1"/>
          <a:endParaRPr lang="ar-SA"/>
        </a:p>
      </dgm:t>
    </dgm:pt>
    <dgm:pt modelId="{C3E00975-4ACE-46D6-B66A-25C1B2BF16ED}" type="sibTrans" cxnId="{047B9D72-30F5-45F5-A166-5D581422844F}">
      <dgm:prSet/>
      <dgm:spPr/>
      <dgm:t>
        <a:bodyPr/>
        <a:lstStyle/>
        <a:p>
          <a:pPr rtl="1"/>
          <a:endParaRPr lang="ar-SA"/>
        </a:p>
      </dgm:t>
    </dgm:pt>
    <dgm:pt modelId="{EA72E6B5-3172-46A9-8E88-03F69A17250E}">
      <dgm:prSet phldrT="[Text]" custT="1"/>
      <dgm:spPr>
        <a:solidFill>
          <a:schemeClr val="accent2">
            <a:lumMod val="75000"/>
          </a:schemeClr>
        </a:solidFill>
      </dgm:spPr>
      <dgm:t>
        <a:bodyPr/>
        <a:lstStyle/>
        <a:p>
          <a:pPr algn="l" rtl="0"/>
          <a:r>
            <a:rPr lang="en-US" sz="1800" dirty="0">
              <a:solidFill>
                <a:schemeClr val="tx1"/>
              </a:solidFill>
              <a:latin typeface="Times New Roman" panose="02020603050405020304" pitchFamily="18" charset="0"/>
              <a:cs typeface="Times New Roman" panose="02020603050405020304" pitchFamily="18" charset="0"/>
            </a:rPr>
            <a:t>Build Database</a:t>
          </a:r>
          <a:endParaRPr lang="ar-SA" sz="1800" dirty="0">
            <a:solidFill>
              <a:schemeClr val="tx1"/>
            </a:solidFill>
            <a:latin typeface="Times New Roman" panose="02020603050405020304" pitchFamily="18" charset="0"/>
            <a:cs typeface="Times New Roman" panose="02020603050405020304" pitchFamily="18" charset="0"/>
          </a:endParaRPr>
        </a:p>
      </dgm:t>
    </dgm:pt>
    <dgm:pt modelId="{0145C197-F877-49F7-8FED-F919242D2AF6}" type="parTrans" cxnId="{E1A0F144-A1D1-4A40-958B-D871A969180C}">
      <dgm:prSet/>
      <dgm:spPr/>
      <dgm:t>
        <a:bodyPr/>
        <a:lstStyle/>
        <a:p>
          <a:pPr rtl="1"/>
          <a:endParaRPr lang="ar-SA"/>
        </a:p>
      </dgm:t>
    </dgm:pt>
    <dgm:pt modelId="{C978A60A-496F-4B99-A396-19697D0C75BA}" type="sibTrans" cxnId="{E1A0F144-A1D1-4A40-958B-D871A969180C}">
      <dgm:prSet/>
      <dgm:spPr/>
      <dgm:t>
        <a:bodyPr/>
        <a:lstStyle/>
        <a:p>
          <a:pPr rtl="1"/>
          <a:endParaRPr lang="ar-SA"/>
        </a:p>
      </dgm:t>
    </dgm:pt>
    <dgm:pt modelId="{ACC3FF0B-D421-4720-874D-BCCE0760B8F4}">
      <dgm:prSet phldrT="[Text]" custT="1"/>
      <dgm:spPr>
        <a:solidFill>
          <a:schemeClr val="accent2">
            <a:lumMod val="75000"/>
          </a:schemeClr>
        </a:solidFill>
      </dgm:spPr>
      <dgm:t>
        <a:bodyPr/>
        <a:lstStyle/>
        <a:p>
          <a:pPr algn="l" rtl="0"/>
          <a:r>
            <a:rPr lang="en-US" sz="1800" dirty="0">
              <a:solidFill>
                <a:schemeClr val="tx1"/>
              </a:solidFill>
              <a:latin typeface="Times New Roman" panose="02020603050405020304" pitchFamily="18" charset="0"/>
              <a:cs typeface="Times New Roman" panose="02020603050405020304" pitchFamily="18" charset="0"/>
            </a:rPr>
            <a:t>Using </a:t>
          </a:r>
          <a:r>
            <a:rPr lang="en-US" sz="1800" dirty="0" smtClean="0">
              <a:solidFill>
                <a:schemeClr val="tx1"/>
              </a:solidFill>
              <a:latin typeface="Times New Roman" panose="02020603050405020304" pitchFamily="18" charset="0"/>
              <a:cs typeface="Times New Roman" panose="02020603050405020304" pitchFamily="18" charset="0"/>
            </a:rPr>
            <a:t>PHP My </a:t>
          </a:r>
          <a:r>
            <a:rPr lang="en-US" sz="1800" dirty="0">
              <a:solidFill>
                <a:schemeClr val="tx1"/>
              </a:solidFill>
              <a:latin typeface="Times New Roman" panose="02020603050405020304" pitchFamily="18" charset="0"/>
              <a:cs typeface="Times New Roman" panose="02020603050405020304" pitchFamily="18" charset="0"/>
            </a:rPr>
            <a:t>Admin </a:t>
          </a:r>
          <a:endParaRPr lang="ar-SA" sz="1800" dirty="0">
            <a:solidFill>
              <a:schemeClr val="tx1"/>
            </a:solidFill>
            <a:latin typeface="Times New Roman" panose="02020603050405020304" pitchFamily="18" charset="0"/>
            <a:cs typeface="Times New Roman" panose="02020603050405020304" pitchFamily="18" charset="0"/>
          </a:endParaRPr>
        </a:p>
      </dgm:t>
    </dgm:pt>
    <dgm:pt modelId="{67F15B14-5F87-4FBF-9BEB-A277E432F8C9}" type="parTrans" cxnId="{9CBD4B78-6F9B-4536-971E-B8365D9E070E}">
      <dgm:prSet/>
      <dgm:spPr/>
      <dgm:t>
        <a:bodyPr/>
        <a:lstStyle/>
        <a:p>
          <a:pPr rtl="1"/>
          <a:endParaRPr lang="ar-SA"/>
        </a:p>
      </dgm:t>
    </dgm:pt>
    <dgm:pt modelId="{74813276-B6B1-426E-BC92-4AAFE6797C19}" type="sibTrans" cxnId="{9CBD4B78-6F9B-4536-971E-B8365D9E070E}">
      <dgm:prSet/>
      <dgm:spPr/>
      <dgm:t>
        <a:bodyPr/>
        <a:lstStyle/>
        <a:p>
          <a:pPr rtl="1"/>
          <a:endParaRPr lang="ar-SA"/>
        </a:p>
      </dgm:t>
    </dgm:pt>
    <dgm:pt modelId="{F72EB968-1FC3-48A3-8336-52830A300AD2}">
      <dgm:prSet phldrT="[Text]" custT="1"/>
      <dgm:spPr>
        <a:solidFill>
          <a:schemeClr val="accent2">
            <a:lumMod val="75000"/>
          </a:schemeClr>
        </a:solidFill>
      </dgm:spPr>
      <dgm:t>
        <a:bodyPr/>
        <a:lstStyle/>
        <a:p>
          <a:pPr algn="l" rtl="1"/>
          <a:r>
            <a:rPr lang="en-US" sz="2200" dirty="0">
              <a:solidFill>
                <a:schemeClr val="tx1"/>
              </a:solidFill>
              <a:latin typeface="Times New Roman" panose="02020603050405020304" pitchFamily="18" charset="0"/>
              <a:cs typeface="Times New Roman" panose="02020603050405020304" pitchFamily="18" charset="0"/>
            </a:rPr>
            <a:t>API</a:t>
          </a:r>
          <a:endParaRPr lang="en-US" sz="2400" dirty="0">
            <a:solidFill>
              <a:schemeClr val="tx1"/>
            </a:solidFill>
            <a:latin typeface="Times New Roman" panose="02020603050405020304" pitchFamily="18" charset="0"/>
            <a:cs typeface="Times New Roman" panose="02020603050405020304" pitchFamily="18" charset="0"/>
          </a:endParaRPr>
        </a:p>
      </dgm:t>
    </dgm:pt>
    <dgm:pt modelId="{9BA6B891-27A7-4951-B300-D7AF7F4653C6}" type="parTrans" cxnId="{A0C610E1-CB3E-4366-9EBD-A7D004D22BB1}">
      <dgm:prSet/>
      <dgm:spPr/>
      <dgm:t>
        <a:bodyPr/>
        <a:lstStyle/>
        <a:p>
          <a:pPr rtl="1"/>
          <a:endParaRPr lang="ar-SA"/>
        </a:p>
      </dgm:t>
    </dgm:pt>
    <dgm:pt modelId="{5E8B67A5-3DE1-48A4-BC4E-1153D97DFDA3}" type="sibTrans" cxnId="{A0C610E1-CB3E-4366-9EBD-A7D004D22BB1}">
      <dgm:prSet/>
      <dgm:spPr/>
      <dgm:t>
        <a:bodyPr/>
        <a:lstStyle/>
        <a:p>
          <a:pPr rtl="1"/>
          <a:endParaRPr lang="ar-SA"/>
        </a:p>
      </dgm:t>
    </dgm:pt>
    <dgm:pt modelId="{4AF9778C-EDB9-4FA2-B92C-6F8EDF83A501}">
      <dgm:prSet phldrT="[Text]" custT="1"/>
      <dgm:spPr>
        <a:solidFill>
          <a:schemeClr val="accent2">
            <a:lumMod val="75000"/>
          </a:schemeClr>
        </a:solidFill>
      </dgm:spPr>
      <dgm:t>
        <a:bodyPr/>
        <a:lstStyle/>
        <a:p>
          <a:pPr algn="l" rtl="0"/>
          <a:r>
            <a:rPr lang="en-US" sz="1800" dirty="0">
              <a:solidFill>
                <a:schemeClr val="tx1"/>
              </a:solidFill>
              <a:latin typeface="Times New Roman" panose="02020603050405020304" pitchFamily="18" charset="0"/>
              <a:cs typeface="Times New Roman" panose="02020603050405020304" pitchFamily="18" charset="0"/>
            </a:rPr>
            <a:t>Write PHP Scripts to be the interface or API btw Database and  Application.</a:t>
          </a:r>
          <a:endParaRPr lang="ar-SA" sz="1800" dirty="0">
            <a:solidFill>
              <a:schemeClr val="tx1"/>
            </a:solidFill>
            <a:latin typeface="Times New Roman" panose="02020603050405020304" pitchFamily="18" charset="0"/>
            <a:cs typeface="Times New Roman" panose="02020603050405020304" pitchFamily="18" charset="0"/>
          </a:endParaRPr>
        </a:p>
      </dgm:t>
    </dgm:pt>
    <dgm:pt modelId="{1D87869A-0D2D-4430-898F-144AFDF18D2B}" type="parTrans" cxnId="{3EB8652B-28DF-436E-827C-2636A59AF09A}">
      <dgm:prSet/>
      <dgm:spPr/>
      <dgm:t>
        <a:bodyPr/>
        <a:lstStyle/>
        <a:p>
          <a:pPr rtl="1"/>
          <a:endParaRPr lang="ar-SA"/>
        </a:p>
      </dgm:t>
    </dgm:pt>
    <dgm:pt modelId="{25BA023A-E6DD-43A4-9BA8-33837E568A48}" type="sibTrans" cxnId="{3EB8652B-28DF-436E-827C-2636A59AF09A}">
      <dgm:prSet/>
      <dgm:spPr/>
      <dgm:t>
        <a:bodyPr/>
        <a:lstStyle/>
        <a:p>
          <a:pPr rtl="1"/>
          <a:endParaRPr lang="ar-SA"/>
        </a:p>
      </dgm:t>
    </dgm:pt>
    <dgm:pt modelId="{9C4E9BF4-611E-42BC-A544-3629CC56BDFF}">
      <dgm:prSet phldrT="[Text]" custT="1"/>
      <dgm:spPr>
        <a:solidFill>
          <a:schemeClr val="accent2">
            <a:lumMod val="75000"/>
          </a:schemeClr>
        </a:solidFill>
      </dgm:spPr>
      <dgm:t>
        <a:bodyPr/>
        <a:lstStyle/>
        <a:p>
          <a:pPr rtl="0"/>
          <a:r>
            <a:rPr lang="en-US" sz="2400" dirty="0" smtClean="0">
              <a:solidFill>
                <a:schemeClr val="tx1"/>
              </a:solidFill>
              <a:latin typeface="Times New Roman" panose="02020603050405020304" pitchFamily="18" charset="0"/>
              <a:cs typeface="Times New Roman" panose="02020603050405020304" pitchFamily="18" charset="0"/>
            </a:rPr>
            <a:t>Final </a:t>
          </a:r>
          <a:r>
            <a:rPr lang="en-US" sz="2400" dirty="0">
              <a:solidFill>
                <a:schemeClr val="tx1"/>
              </a:solidFill>
              <a:latin typeface="Times New Roman" panose="02020603050405020304" pitchFamily="18" charset="0"/>
              <a:cs typeface="Times New Roman" panose="02020603050405020304" pitchFamily="18" charset="0"/>
            </a:rPr>
            <a:t>Results </a:t>
          </a:r>
          <a:endParaRPr lang="ar-SA" sz="2400" dirty="0">
            <a:solidFill>
              <a:schemeClr val="tx1"/>
            </a:solidFill>
            <a:latin typeface="Times New Roman" panose="02020603050405020304" pitchFamily="18" charset="0"/>
            <a:cs typeface="Times New Roman" panose="02020603050405020304" pitchFamily="18" charset="0"/>
          </a:endParaRPr>
        </a:p>
      </dgm:t>
    </dgm:pt>
    <dgm:pt modelId="{BABAB9EC-BD25-4BC9-88D5-12F9F01AE5A9}" type="parTrans" cxnId="{C8EF5965-7DE7-4E52-A14A-A07025D4AA48}">
      <dgm:prSet/>
      <dgm:spPr/>
      <dgm:t>
        <a:bodyPr/>
        <a:lstStyle/>
        <a:p>
          <a:pPr rtl="1"/>
          <a:endParaRPr lang="ar-SA"/>
        </a:p>
      </dgm:t>
    </dgm:pt>
    <dgm:pt modelId="{5FD2B25E-55CF-4B6C-9DEF-E31CD9B2C6FA}" type="sibTrans" cxnId="{C8EF5965-7DE7-4E52-A14A-A07025D4AA48}">
      <dgm:prSet/>
      <dgm:spPr/>
      <dgm:t>
        <a:bodyPr/>
        <a:lstStyle/>
        <a:p>
          <a:pPr rtl="1"/>
          <a:endParaRPr lang="ar-SA"/>
        </a:p>
      </dgm:t>
    </dgm:pt>
    <dgm:pt modelId="{242F3DE5-9297-4647-98CB-D2620DB8F2C8}">
      <dgm:prSet phldrT="[Text]" custT="1"/>
      <dgm:spPr>
        <a:solidFill>
          <a:schemeClr val="accent2">
            <a:lumMod val="75000"/>
          </a:schemeClr>
        </a:solidFill>
      </dgm:spPr>
      <dgm:t>
        <a:bodyPr/>
        <a:lstStyle/>
        <a:p>
          <a:pPr rtl="0"/>
          <a:r>
            <a:rPr lang="en-US" sz="2000" dirty="0">
              <a:solidFill>
                <a:schemeClr val="tx1"/>
              </a:solidFill>
              <a:latin typeface="Times New Roman" panose="02020603050405020304" pitchFamily="18" charset="0"/>
              <a:cs typeface="Times New Roman" panose="02020603050405020304" pitchFamily="18" charset="0"/>
            </a:rPr>
            <a:t>Application connects both to API and to Google </a:t>
          </a:r>
          <a:r>
            <a:rPr lang="en-US" sz="2000" dirty="0" smtClean="0">
              <a:solidFill>
                <a:schemeClr val="tx1"/>
              </a:solidFill>
              <a:latin typeface="Times New Roman" panose="02020603050405020304" pitchFamily="18" charset="0"/>
              <a:cs typeface="Times New Roman" panose="02020603050405020304" pitchFamily="18" charset="0"/>
            </a:rPr>
            <a:t>Database </a:t>
          </a:r>
          <a:endParaRPr lang="ar-SA" sz="2000" dirty="0">
            <a:solidFill>
              <a:schemeClr val="tx1"/>
            </a:solidFill>
            <a:latin typeface="Times New Roman" panose="02020603050405020304" pitchFamily="18" charset="0"/>
            <a:cs typeface="Times New Roman" panose="02020603050405020304" pitchFamily="18" charset="0"/>
          </a:endParaRPr>
        </a:p>
      </dgm:t>
    </dgm:pt>
    <dgm:pt modelId="{CB7FBF25-1F1E-4EC9-8C8C-D1DBA5F18200}" type="parTrans" cxnId="{BA882A03-63FE-4676-98F9-842F44BC5835}">
      <dgm:prSet/>
      <dgm:spPr/>
      <dgm:t>
        <a:bodyPr/>
        <a:lstStyle/>
        <a:p>
          <a:pPr rtl="1"/>
          <a:endParaRPr lang="ar-SA"/>
        </a:p>
      </dgm:t>
    </dgm:pt>
    <dgm:pt modelId="{8E93734E-7E01-4F92-B42D-0E688A72DDFE}" type="sibTrans" cxnId="{BA882A03-63FE-4676-98F9-842F44BC5835}">
      <dgm:prSet/>
      <dgm:spPr/>
      <dgm:t>
        <a:bodyPr/>
        <a:lstStyle/>
        <a:p>
          <a:pPr rtl="1"/>
          <a:endParaRPr lang="ar-SA"/>
        </a:p>
      </dgm:t>
    </dgm:pt>
    <dgm:pt modelId="{6829219A-6A1B-4EBE-BBC4-493C7EBB9EE2}">
      <dgm:prSet custT="1"/>
      <dgm:spPr>
        <a:solidFill>
          <a:schemeClr val="accent2">
            <a:lumMod val="75000"/>
          </a:schemeClr>
        </a:solidFill>
      </dgm:spPr>
      <dgm:t>
        <a:bodyPr/>
        <a:lstStyle/>
        <a:p>
          <a:pPr algn="l" rtl="0"/>
          <a:r>
            <a:rPr lang="en-US" sz="1600" dirty="0" smtClean="0">
              <a:solidFill>
                <a:schemeClr val="tx1"/>
              </a:solidFill>
              <a:latin typeface="Times New Roman" panose="02020603050405020304" pitchFamily="18" charset="0"/>
              <a:cs typeface="Times New Roman" panose="02020603050405020304" pitchFamily="18" charset="0"/>
            </a:rPr>
            <a:t>Application </a:t>
          </a:r>
          <a:r>
            <a:rPr lang="en-US" sz="1600" dirty="0">
              <a:solidFill>
                <a:schemeClr val="tx1"/>
              </a:solidFill>
              <a:latin typeface="Times New Roman" panose="02020603050405020304" pitchFamily="18" charset="0"/>
              <a:cs typeface="Times New Roman" panose="02020603050405020304" pitchFamily="18" charset="0"/>
            </a:rPr>
            <a:t>connects to Google API's and connects to Distributed Database to bring the data and show it on map</a:t>
          </a:r>
          <a:r>
            <a:rPr lang="en-US" sz="1600" dirty="0">
              <a:solidFill>
                <a:schemeClr val="tx1"/>
              </a:solidFill>
            </a:rPr>
            <a:t>. </a:t>
          </a:r>
          <a:endParaRPr lang="ar-SA" sz="1600" dirty="0">
            <a:solidFill>
              <a:schemeClr val="tx1"/>
            </a:solidFill>
          </a:endParaRPr>
        </a:p>
      </dgm:t>
    </dgm:pt>
    <dgm:pt modelId="{56ADF268-B5F5-4CB1-9F1D-DC038C3E5090}" type="parTrans" cxnId="{F76B1F50-4CE7-49A6-A534-05F154B1A526}">
      <dgm:prSet/>
      <dgm:spPr/>
      <dgm:t>
        <a:bodyPr/>
        <a:lstStyle/>
        <a:p>
          <a:pPr rtl="1"/>
          <a:endParaRPr lang="ar-SA"/>
        </a:p>
      </dgm:t>
    </dgm:pt>
    <dgm:pt modelId="{29B468A7-86DA-428A-897D-A0EABE5FA4EE}" type="sibTrans" cxnId="{F76B1F50-4CE7-49A6-A534-05F154B1A526}">
      <dgm:prSet/>
      <dgm:spPr/>
      <dgm:t>
        <a:bodyPr/>
        <a:lstStyle/>
        <a:p>
          <a:pPr rtl="1"/>
          <a:endParaRPr lang="ar-SA"/>
        </a:p>
      </dgm:t>
    </dgm:pt>
    <dgm:pt modelId="{0C82A05D-E32F-49D4-8E27-B21D045829D7}">
      <dgm:prSet custT="1"/>
      <dgm:spPr>
        <a:solidFill>
          <a:schemeClr val="accent2">
            <a:lumMod val="75000"/>
          </a:schemeClr>
        </a:solidFill>
      </dgm:spPr>
      <dgm:t>
        <a:bodyPr/>
        <a:lstStyle/>
        <a:p>
          <a:pPr algn="l" rtl="1"/>
          <a:r>
            <a:rPr lang="en-US" sz="2000" dirty="0">
              <a:solidFill>
                <a:schemeClr val="tx1"/>
              </a:solidFill>
              <a:latin typeface="Times New Roman" panose="02020603050405020304" pitchFamily="18" charset="0"/>
              <a:cs typeface="Times New Roman" panose="02020603050405020304" pitchFamily="18" charset="0"/>
            </a:rPr>
            <a:t>Google API's</a:t>
          </a:r>
          <a:endParaRPr lang="ar-SA" sz="2000" dirty="0">
            <a:solidFill>
              <a:schemeClr val="tx1"/>
            </a:solidFill>
            <a:latin typeface="Times New Roman" panose="02020603050405020304" pitchFamily="18" charset="0"/>
            <a:cs typeface="Times New Roman" panose="02020603050405020304" pitchFamily="18" charset="0"/>
          </a:endParaRPr>
        </a:p>
      </dgm:t>
    </dgm:pt>
    <dgm:pt modelId="{067B5501-E8C0-4DD1-B601-B58A49B73B29}" type="parTrans" cxnId="{2E65C025-0E98-4900-93BA-39F84D55014C}">
      <dgm:prSet/>
      <dgm:spPr/>
      <dgm:t>
        <a:bodyPr/>
        <a:lstStyle/>
        <a:p>
          <a:pPr rtl="1"/>
          <a:endParaRPr lang="ar-SA"/>
        </a:p>
      </dgm:t>
    </dgm:pt>
    <dgm:pt modelId="{8DF481B4-94F9-4B2D-A164-AD0288FB8FEF}" type="sibTrans" cxnId="{2E65C025-0E98-4900-93BA-39F84D55014C}">
      <dgm:prSet/>
      <dgm:spPr/>
      <dgm:t>
        <a:bodyPr/>
        <a:lstStyle/>
        <a:p>
          <a:pPr rtl="1"/>
          <a:endParaRPr lang="ar-SA"/>
        </a:p>
      </dgm:t>
    </dgm:pt>
    <dgm:pt modelId="{716ECF42-417D-4EF2-AFB7-194332211544}" type="pres">
      <dgm:prSet presAssocID="{DECE8F3F-07C8-4E17-8222-33548DB56049}" presName="Name0" presStyleCnt="0">
        <dgm:presLayoutVars>
          <dgm:dir/>
          <dgm:resizeHandles/>
        </dgm:presLayoutVars>
      </dgm:prSet>
      <dgm:spPr/>
      <dgm:t>
        <a:bodyPr/>
        <a:lstStyle/>
        <a:p>
          <a:pPr rtl="1"/>
          <a:endParaRPr lang="ar-SA"/>
        </a:p>
      </dgm:t>
    </dgm:pt>
    <dgm:pt modelId="{BD63DCF3-B6CB-4DC2-99B7-BB2F25327C74}" type="pres">
      <dgm:prSet presAssocID="{1A5DE29D-B682-4353-994E-4C2FF9292EA4}" presName="compNode" presStyleCnt="0"/>
      <dgm:spPr/>
    </dgm:pt>
    <dgm:pt modelId="{A31D26F9-4223-4CDA-9B04-3A6AD97A56FA}" type="pres">
      <dgm:prSet presAssocID="{1A5DE29D-B682-4353-994E-4C2FF9292EA4}" presName="dummyConnPt" presStyleCnt="0"/>
      <dgm:spPr/>
    </dgm:pt>
    <dgm:pt modelId="{F49A0648-46D4-41F8-A46C-4701C5C9ABE3}" type="pres">
      <dgm:prSet presAssocID="{1A5DE29D-B682-4353-994E-4C2FF9292EA4}" presName="node" presStyleLbl="node1" presStyleIdx="0" presStyleCnt="4">
        <dgm:presLayoutVars>
          <dgm:bulletEnabled val="1"/>
        </dgm:presLayoutVars>
      </dgm:prSet>
      <dgm:spPr/>
      <dgm:t>
        <a:bodyPr/>
        <a:lstStyle/>
        <a:p>
          <a:pPr rtl="1"/>
          <a:endParaRPr lang="ar-SA"/>
        </a:p>
      </dgm:t>
    </dgm:pt>
    <dgm:pt modelId="{E10C74A8-150F-477F-82EF-47DDA5D9C652}" type="pres">
      <dgm:prSet presAssocID="{C3E00975-4ACE-46D6-B66A-25C1B2BF16ED}" presName="sibTrans" presStyleLbl="bgSibTrans2D1" presStyleIdx="0" presStyleCnt="3"/>
      <dgm:spPr/>
      <dgm:t>
        <a:bodyPr/>
        <a:lstStyle/>
        <a:p>
          <a:pPr rtl="1"/>
          <a:endParaRPr lang="ar-SA"/>
        </a:p>
      </dgm:t>
    </dgm:pt>
    <dgm:pt modelId="{9B447AEA-BCF9-41B6-BB70-6D4F8F00B88E}" type="pres">
      <dgm:prSet presAssocID="{F72EB968-1FC3-48A3-8336-52830A300AD2}" presName="compNode" presStyleCnt="0"/>
      <dgm:spPr/>
    </dgm:pt>
    <dgm:pt modelId="{0AFB59D2-C3BF-43EF-939B-1D49099BD1ED}" type="pres">
      <dgm:prSet presAssocID="{F72EB968-1FC3-48A3-8336-52830A300AD2}" presName="dummyConnPt" presStyleCnt="0"/>
      <dgm:spPr/>
    </dgm:pt>
    <dgm:pt modelId="{BDDCB8E2-CF45-40FC-A811-A9677BDBF927}" type="pres">
      <dgm:prSet presAssocID="{F72EB968-1FC3-48A3-8336-52830A300AD2}" presName="node" presStyleLbl="node1" presStyleIdx="1" presStyleCnt="4">
        <dgm:presLayoutVars>
          <dgm:bulletEnabled val="1"/>
        </dgm:presLayoutVars>
      </dgm:prSet>
      <dgm:spPr/>
      <dgm:t>
        <a:bodyPr/>
        <a:lstStyle/>
        <a:p>
          <a:pPr rtl="1"/>
          <a:endParaRPr lang="ar-SA"/>
        </a:p>
      </dgm:t>
    </dgm:pt>
    <dgm:pt modelId="{FB482223-29F7-4C79-8964-0FF6575C8E70}" type="pres">
      <dgm:prSet presAssocID="{5E8B67A5-3DE1-48A4-BC4E-1153D97DFDA3}" presName="sibTrans" presStyleLbl="bgSibTrans2D1" presStyleIdx="1" presStyleCnt="3"/>
      <dgm:spPr/>
      <dgm:t>
        <a:bodyPr/>
        <a:lstStyle/>
        <a:p>
          <a:pPr rtl="1"/>
          <a:endParaRPr lang="ar-SA"/>
        </a:p>
      </dgm:t>
    </dgm:pt>
    <dgm:pt modelId="{90558DC2-21C6-42E8-9187-A9E30DD89D41}" type="pres">
      <dgm:prSet presAssocID="{9C4E9BF4-611E-42BC-A544-3629CC56BDFF}" presName="compNode" presStyleCnt="0"/>
      <dgm:spPr/>
    </dgm:pt>
    <dgm:pt modelId="{42D9F59A-425E-4D81-A83E-F226C64EED81}" type="pres">
      <dgm:prSet presAssocID="{9C4E9BF4-611E-42BC-A544-3629CC56BDFF}" presName="dummyConnPt" presStyleCnt="0"/>
      <dgm:spPr/>
    </dgm:pt>
    <dgm:pt modelId="{66EA279F-FC51-4AF9-9FEF-D590300C5C91}" type="pres">
      <dgm:prSet presAssocID="{9C4E9BF4-611E-42BC-A544-3629CC56BDFF}" presName="node" presStyleLbl="node1" presStyleIdx="2" presStyleCnt="4">
        <dgm:presLayoutVars>
          <dgm:bulletEnabled val="1"/>
        </dgm:presLayoutVars>
      </dgm:prSet>
      <dgm:spPr/>
      <dgm:t>
        <a:bodyPr/>
        <a:lstStyle/>
        <a:p>
          <a:pPr rtl="1"/>
          <a:endParaRPr lang="ar-SA"/>
        </a:p>
      </dgm:t>
    </dgm:pt>
    <dgm:pt modelId="{AC4235F3-25D9-43D3-B801-534CDCA8F227}" type="pres">
      <dgm:prSet presAssocID="{5FD2B25E-55CF-4B6C-9DEF-E31CD9B2C6FA}" presName="sibTrans" presStyleLbl="bgSibTrans2D1" presStyleIdx="2" presStyleCnt="3"/>
      <dgm:spPr/>
      <dgm:t>
        <a:bodyPr/>
        <a:lstStyle/>
        <a:p>
          <a:pPr rtl="1"/>
          <a:endParaRPr lang="ar-SA"/>
        </a:p>
      </dgm:t>
    </dgm:pt>
    <dgm:pt modelId="{F6AA7B63-62E3-402E-9E12-F31FD6F20068}" type="pres">
      <dgm:prSet presAssocID="{0C82A05D-E32F-49D4-8E27-B21D045829D7}" presName="compNode" presStyleCnt="0"/>
      <dgm:spPr/>
    </dgm:pt>
    <dgm:pt modelId="{1771FEBE-0BEF-4972-9B35-2E2DCADBAD1D}" type="pres">
      <dgm:prSet presAssocID="{0C82A05D-E32F-49D4-8E27-B21D045829D7}" presName="dummyConnPt" presStyleCnt="0"/>
      <dgm:spPr/>
    </dgm:pt>
    <dgm:pt modelId="{EA02AB2C-1B54-44C0-BC4A-E2029F2F744C}" type="pres">
      <dgm:prSet presAssocID="{0C82A05D-E32F-49D4-8E27-B21D045829D7}" presName="node" presStyleLbl="node1" presStyleIdx="3" presStyleCnt="4">
        <dgm:presLayoutVars>
          <dgm:bulletEnabled val="1"/>
        </dgm:presLayoutVars>
      </dgm:prSet>
      <dgm:spPr/>
      <dgm:t>
        <a:bodyPr/>
        <a:lstStyle/>
        <a:p>
          <a:pPr rtl="1"/>
          <a:endParaRPr lang="ar-SA"/>
        </a:p>
      </dgm:t>
    </dgm:pt>
  </dgm:ptLst>
  <dgm:cxnLst>
    <dgm:cxn modelId="{047B9D72-30F5-45F5-A166-5D581422844F}" srcId="{DECE8F3F-07C8-4E17-8222-33548DB56049}" destId="{1A5DE29D-B682-4353-994E-4C2FF9292EA4}" srcOrd="0" destOrd="0" parTransId="{351571D7-EEC4-4CB2-90D6-5C806C153C0E}" sibTransId="{C3E00975-4ACE-46D6-B66A-25C1B2BF16ED}"/>
    <dgm:cxn modelId="{A0C610E1-CB3E-4366-9EBD-A7D004D22BB1}" srcId="{DECE8F3F-07C8-4E17-8222-33548DB56049}" destId="{F72EB968-1FC3-48A3-8336-52830A300AD2}" srcOrd="1" destOrd="0" parTransId="{9BA6B891-27A7-4951-B300-D7AF7F4653C6}" sibTransId="{5E8B67A5-3DE1-48A4-BC4E-1153D97DFDA3}"/>
    <dgm:cxn modelId="{51500AB6-8EF8-4E92-8078-EE1B8B00A18D}" type="presOf" srcId="{4AF9778C-EDB9-4FA2-B92C-6F8EDF83A501}" destId="{BDDCB8E2-CF45-40FC-A811-A9677BDBF927}" srcOrd="0" destOrd="1" presId="urn:microsoft.com/office/officeart/2005/8/layout/bProcess4"/>
    <dgm:cxn modelId="{BA882A03-63FE-4676-98F9-842F44BC5835}" srcId="{9C4E9BF4-611E-42BC-A544-3629CC56BDFF}" destId="{242F3DE5-9297-4647-98CB-D2620DB8F2C8}" srcOrd="0" destOrd="0" parTransId="{CB7FBF25-1F1E-4EC9-8C8C-D1DBA5F18200}" sibTransId="{8E93734E-7E01-4F92-B42D-0E688A72DDFE}"/>
    <dgm:cxn modelId="{2A2DBA6B-13C8-4BB0-98C5-B92321CE30E5}" type="presOf" srcId="{C3E00975-4ACE-46D6-B66A-25C1B2BF16ED}" destId="{E10C74A8-150F-477F-82EF-47DDA5D9C652}" srcOrd="0" destOrd="0" presId="urn:microsoft.com/office/officeart/2005/8/layout/bProcess4"/>
    <dgm:cxn modelId="{C8EF5965-7DE7-4E52-A14A-A07025D4AA48}" srcId="{DECE8F3F-07C8-4E17-8222-33548DB56049}" destId="{9C4E9BF4-611E-42BC-A544-3629CC56BDFF}" srcOrd="2" destOrd="0" parTransId="{BABAB9EC-BD25-4BC9-88D5-12F9F01AE5A9}" sibTransId="{5FD2B25E-55CF-4B6C-9DEF-E31CD9B2C6FA}"/>
    <dgm:cxn modelId="{ABAD40D6-8097-46E9-B370-3654595516D9}" type="presOf" srcId="{5FD2B25E-55CF-4B6C-9DEF-E31CD9B2C6FA}" destId="{AC4235F3-25D9-43D3-B801-534CDCA8F227}" srcOrd="0" destOrd="0" presId="urn:microsoft.com/office/officeart/2005/8/layout/bProcess4"/>
    <dgm:cxn modelId="{E1A0F144-A1D1-4A40-958B-D871A969180C}" srcId="{1A5DE29D-B682-4353-994E-4C2FF9292EA4}" destId="{EA72E6B5-3172-46A9-8E88-03F69A17250E}" srcOrd="0" destOrd="0" parTransId="{0145C197-F877-49F7-8FED-F919242D2AF6}" sibTransId="{C978A60A-496F-4B99-A396-19697D0C75BA}"/>
    <dgm:cxn modelId="{F76B1F50-4CE7-49A6-A534-05F154B1A526}" srcId="{0C82A05D-E32F-49D4-8E27-B21D045829D7}" destId="{6829219A-6A1B-4EBE-BBC4-493C7EBB9EE2}" srcOrd="0" destOrd="0" parTransId="{56ADF268-B5F5-4CB1-9F1D-DC038C3E5090}" sibTransId="{29B468A7-86DA-428A-897D-A0EABE5FA4EE}"/>
    <dgm:cxn modelId="{64804D9F-E055-4FFD-B8CA-3C2E6880B49B}" type="presOf" srcId="{EA72E6B5-3172-46A9-8E88-03F69A17250E}" destId="{F49A0648-46D4-41F8-A46C-4701C5C9ABE3}" srcOrd="0" destOrd="1" presId="urn:microsoft.com/office/officeart/2005/8/layout/bProcess4"/>
    <dgm:cxn modelId="{7DA2BEEE-0137-40D3-B322-9F7C30B3DE11}" type="presOf" srcId="{0C82A05D-E32F-49D4-8E27-B21D045829D7}" destId="{EA02AB2C-1B54-44C0-BC4A-E2029F2F744C}" srcOrd="0" destOrd="0" presId="urn:microsoft.com/office/officeart/2005/8/layout/bProcess4"/>
    <dgm:cxn modelId="{DECB1EBA-F10F-40EC-AE6F-0FEB7DC065EF}" type="presOf" srcId="{9C4E9BF4-611E-42BC-A544-3629CC56BDFF}" destId="{66EA279F-FC51-4AF9-9FEF-D590300C5C91}" srcOrd="0" destOrd="0" presId="urn:microsoft.com/office/officeart/2005/8/layout/bProcess4"/>
    <dgm:cxn modelId="{2944A81D-378A-4860-8FE7-DDD07C30C325}" type="presOf" srcId="{6829219A-6A1B-4EBE-BBC4-493C7EBB9EE2}" destId="{EA02AB2C-1B54-44C0-BC4A-E2029F2F744C}" srcOrd="0" destOrd="1" presId="urn:microsoft.com/office/officeart/2005/8/layout/bProcess4"/>
    <dgm:cxn modelId="{84F24F64-44F7-4C73-823E-9E6781231265}" type="presOf" srcId="{F72EB968-1FC3-48A3-8336-52830A300AD2}" destId="{BDDCB8E2-CF45-40FC-A811-A9677BDBF927}" srcOrd="0" destOrd="0" presId="urn:microsoft.com/office/officeart/2005/8/layout/bProcess4"/>
    <dgm:cxn modelId="{B578B8A1-BCAD-4D33-B241-39E2CD258034}" type="presOf" srcId="{ACC3FF0B-D421-4720-874D-BCCE0760B8F4}" destId="{F49A0648-46D4-41F8-A46C-4701C5C9ABE3}" srcOrd="0" destOrd="2" presId="urn:microsoft.com/office/officeart/2005/8/layout/bProcess4"/>
    <dgm:cxn modelId="{0550BDD7-D877-4F38-9666-7651B786FE48}" type="presOf" srcId="{5E8B67A5-3DE1-48A4-BC4E-1153D97DFDA3}" destId="{FB482223-29F7-4C79-8964-0FF6575C8E70}" srcOrd="0" destOrd="0" presId="urn:microsoft.com/office/officeart/2005/8/layout/bProcess4"/>
    <dgm:cxn modelId="{2E65C025-0E98-4900-93BA-39F84D55014C}" srcId="{DECE8F3F-07C8-4E17-8222-33548DB56049}" destId="{0C82A05D-E32F-49D4-8E27-B21D045829D7}" srcOrd="3" destOrd="0" parTransId="{067B5501-E8C0-4DD1-B601-B58A49B73B29}" sibTransId="{8DF481B4-94F9-4B2D-A164-AD0288FB8FEF}"/>
    <dgm:cxn modelId="{D95B42F8-133A-45EA-8980-8A8E0D6806D9}" type="presOf" srcId="{1A5DE29D-B682-4353-994E-4C2FF9292EA4}" destId="{F49A0648-46D4-41F8-A46C-4701C5C9ABE3}" srcOrd="0" destOrd="0" presId="urn:microsoft.com/office/officeart/2005/8/layout/bProcess4"/>
    <dgm:cxn modelId="{1DDE41C6-6E60-45A4-9205-49F4A818386D}" type="presOf" srcId="{DECE8F3F-07C8-4E17-8222-33548DB56049}" destId="{716ECF42-417D-4EF2-AFB7-194332211544}" srcOrd="0" destOrd="0" presId="urn:microsoft.com/office/officeart/2005/8/layout/bProcess4"/>
    <dgm:cxn modelId="{9CBD4B78-6F9B-4536-971E-B8365D9E070E}" srcId="{1A5DE29D-B682-4353-994E-4C2FF9292EA4}" destId="{ACC3FF0B-D421-4720-874D-BCCE0760B8F4}" srcOrd="1" destOrd="0" parTransId="{67F15B14-5F87-4FBF-9BEB-A277E432F8C9}" sibTransId="{74813276-B6B1-426E-BC92-4AAFE6797C19}"/>
    <dgm:cxn modelId="{3EB8652B-28DF-436E-827C-2636A59AF09A}" srcId="{F72EB968-1FC3-48A3-8336-52830A300AD2}" destId="{4AF9778C-EDB9-4FA2-B92C-6F8EDF83A501}" srcOrd="0" destOrd="0" parTransId="{1D87869A-0D2D-4430-898F-144AFDF18D2B}" sibTransId="{25BA023A-E6DD-43A4-9BA8-33837E568A48}"/>
    <dgm:cxn modelId="{ADB3F6D5-F1F4-40F3-88B5-AE16604FB861}" type="presOf" srcId="{242F3DE5-9297-4647-98CB-D2620DB8F2C8}" destId="{66EA279F-FC51-4AF9-9FEF-D590300C5C91}" srcOrd="0" destOrd="1" presId="urn:microsoft.com/office/officeart/2005/8/layout/bProcess4"/>
    <dgm:cxn modelId="{DFBE20D9-E477-4037-BA6F-12D9F9D7EAF7}" type="presParOf" srcId="{716ECF42-417D-4EF2-AFB7-194332211544}" destId="{BD63DCF3-B6CB-4DC2-99B7-BB2F25327C74}" srcOrd="0" destOrd="0" presId="urn:microsoft.com/office/officeart/2005/8/layout/bProcess4"/>
    <dgm:cxn modelId="{522EF40A-AE8B-43B2-BBCD-3FFA1850F9FA}" type="presParOf" srcId="{BD63DCF3-B6CB-4DC2-99B7-BB2F25327C74}" destId="{A31D26F9-4223-4CDA-9B04-3A6AD97A56FA}" srcOrd="0" destOrd="0" presId="urn:microsoft.com/office/officeart/2005/8/layout/bProcess4"/>
    <dgm:cxn modelId="{BA0DFFBF-8F58-4CB2-AE6D-72E02E3AA65E}" type="presParOf" srcId="{BD63DCF3-B6CB-4DC2-99B7-BB2F25327C74}" destId="{F49A0648-46D4-41F8-A46C-4701C5C9ABE3}" srcOrd="1" destOrd="0" presId="urn:microsoft.com/office/officeart/2005/8/layout/bProcess4"/>
    <dgm:cxn modelId="{3B27EE3E-14EF-480D-8A66-F4BBEEF96E9C}" type="presParOf" srcId="{716ECF42-417D-4EF2-AFB7-194332211544}" destId="{E10C74A8-150F-477F-82EF-47DDA5D9C652}" srcOrd="1" destOrd="0" presId="urn:microsoft.com/office/officeart/2005/8/layout/bProcess4"/>
    <dgm:cxn modelId="{3A495619-FED2-4768-936C-290AE468EAD2}" type="presParOf" srcId="{716ECF42-417D-4EF2-AFB7-194332211544}" destId="{9B447AEA-BCF9-41B6-BB70-6D4F8F00B88E}" srcOrd="2" destOrd="0" presId="urn:microsoft.com/office/officeart/2005/8/layout/bProcess4"/>
    <dgm:cxn modelId="{022CE31D-749C-4672-9570-0CBA81E98581}" type="presParOf" srcId="{9B447AEA-BCF9-41B6-BB70-6D4F8F00B88E}" destId="{0AFB59D2-C3BF-43EF-939B-1D49099BD1ED}" srcOrd="0" destOrd="0" presId="urn:microsoft.com/office/officeart/2005/8/layout/bProcess4"/>
    <dgm:cxn modelId="{EC7CE8D2-BC11-4969-85B9-EF60987F0E50}" type="presParOf" srcId="{9B447AEA-BCF9-41B6-BB70-6D4F8F00B88E}" destId="{BDDCB8E2-CF45-40FC-A811-A9677BDBF927}" srcOrd="1" destOrd="0" presId="urn:microsoft.com/office/officeart/2005/8/layout/bProcess4"/>
    <dgm:cxn modelId="{56834B3C-578A-4917-94D6-39A1FCE895C4}" type="presParOf" srcId="{716ECF42-417D-4EF2-AFB7-194332211544}" destId="{FB482223-29F7-4C79-8964-0FF6575C8E70}" srcOrd="3" destOrd="0" presId="urn:microsoft.com/office/officeart/2005/8/layout/bProcess4"/>
    <dgm:cxn modelId="{3DCF7CC3-7F62-4D39-8DE9-D3283E0CBF54}" type="presParOf" srcId="{716ECF42-417D-4EF2-AFB7-194332211544}" destId="{90558DC2-21C6-42E8-9187-A9E30DD89D41}" srcOrd="4" destOrd="0" presId="urn:microsoft.com/office/officeart/2005/8/layout/bProcess4"/>
    <dgm:cxn modelId="{17ADAC88-E54D-4BC1-A2FB-1F29D1969B6F}" type="presParOf" srcId="{90558DC2-21C6-42E8-9187-A9E30DD89D41}" destId="{42D9F59A-425E-4D81-A83E-F226C64EED81}" srcOrd="0" destOrd="0" presId="urn:microsoft.com/office/officeart/2005/8/layout/bProcess4"/>
    <dgm:cxn modelId="{EF15E1F6-E344-4D98-BBAE-773B386070AF}" type="presParOf" srcId="{90558DC2-21C6-42E8-9187-A9E30DD89D41}" destId="{66EA279F-FC51-4AF9-9FEF-D590300C5C91}" srcOrd="1" destOrd="0" presId="urn:microsoft.com/office/officeart/2005/8/layout/bProcess4"/>
    <dgm:cxn modelId="{6A60CAE3-2AA7-4F13-A3C2-9A6A3A39FA16}" type="presParOf" srcId="{716ECF42-417D-4EF2-AFB7-194332211544}" destId="{AC4235F3-25D9-43D3-B801-534CDCA8F227}" srcOrd="5" destOrd="0" presId="urn:microsoft.com/office/officeart/2005/8/layout/bProcess4"/>
    <dgm:cxn modelId="{EDFC11AC-0735-4032-9411-DCEE1EFE9DF3}" type="presParOf" srcId="{716ECF42-417D-4EF2-AFB7-194332211544}" destId="{F6AA7B63-62E3-402E-9E12-F31FD6F20068}" srcOrd="6" destOrd="0" presId="urn:microsoft.com/office/officeart/2005/8/layout/bProcess4"/>
    <dgm:cxn modelId="{A609F062-17DF-4857-AA07-0502B4495C8C}" type="presParOf" srcId="{F6AA7B63-62E3-402E-9E12-F31FD6F20068}" destId="{1771FEBE-0BEF-4972-9B35-2E2DCADBAD1D}" srcOrd="0" destOrd="0" presId="urn:microsoft.com/office/officeart/2005/8/layout/bProcess4"/>
    <dgm:cxn modelId="{8797C46F-4DC3-43EA-B512-14366B633ED4}" type="presParOf" srcId="{F6AA7B63-62E3-402E-9E12-F31FD6F20068}" destId="{EA02AB2C-1B54-44C0-BC4A-E2029F2F744C}"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C74A8-150F-477F-82EF-47DDA5D9C652}">
      <dsp:nvSpPr>
        <dsp:cNvPr id="0" name=""/>
        <dsp:cNvSpPr/>
      </dsp:nvSpPr>
      <dsp:spPr>
        <a:xfrm rot="5400000">
          <a:off x="-477140" y="1490384"/>
          <a:ext cx="2111238" cy="25520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9A0648-46D4-41F8-A46C-4701C5C9ABE3}">
      <dsp:nvSpPr>
        <dsp:cNvPr id="0" name=""/>
        <dsp:cNvSpPr/>
      </dsp:nvSpPr>
      <dsp:spPr>
        <a:xfrm>
          <a:off x="3649" y="135775"/>
          <a:ext cx="2835562" cy="1701337"/>
        </a:xfrm>
        <a:prstGeom prst="roundRect">
          <a:avLst>
            <a:gd name="adj" fmla="val 10000"/>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1">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On Server</a:t>
          </a:r>
          <a:endParaRPr lang="ar-SA" sz="24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800100" rtl="0">
            <a:lnSpc>
              <a:spcPct val="90000"/>
            </a:lnSpc>
            <a:spcBef>
              <a:spcPct val="0"/>
            </a:spcBef>
            <a:spcAft>
              <a:spcPct val="15000"/>
            </a:spcAft>
            <a:buChar char="••"/>
          </a:pPr>
          <a:r>
            <a:rPr lang="en-US" sz="1800" kern="1200" dirty="0">
              <a:solidFill>
                <a:schemeClr val="tx1"/>
              </a:solidFill>
              <a:latin typeface="Times New Roman" panose="02020603050405020304" pitchFamily="18" charset="0"/>
              <a:cs typeface="Times New Roman" panose="02020603050405020304" pitchFamily="18" charset="0"/>
            </a:rPr>
            <a:t>Build Database</a:t>
          </a:r>
          <a:endParaRPr lang="ar-SA" sz="18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800100" rtl="0">
            <a:lnSpc>
              <a:spcPct val="90000"/>
            </a:lnSpc>
            <a:spcBef>
              <a:spcPct val="0"/>
            </a:spcBef>
            <a:spcAft>
              <a:spcPct val="15000"/>
            </a:spcAft>
            <a:buChar char="••"/>
          </a:pPr>
          <a:r>
            <a:rPr lang="en-US" sz="1800" kern="1200" dirty="0">
              <a:solidFill>
                <a:schemeClr val="tx1"/>
              </a:solidFill>
              <a:latin typeface="Times New Roman" panose="02020603050405020304" pitchFamily="18" charset="0"/>
              <a:cs typeface="Times New Roman" panose="02020603050405020304" pitchFamily="18" charset="0"/>
            </a:rPr>
            <a:t>Using </a:t>
          </a:r>
          <a:r>
            <a:rPr lang="en-US" sz="1800" kern="1200" dirty="0" smtClean="0">
              <a:solidFill>
                <a:schemeClr val="tx1"/>
              </a:solidFill>
              <a:latin typeface="Times New Roman" panose="02020603050405020304" pitchFamily="18" charset="0"/>
              <a:cs typeface="Times New Roman" panose="02020603050405020304" pitchFamily="18" charset="0"/>
            </a:rPr>
            <a:t>PHP My </a:t>
          </a:r>
          <a:r>
            <a:rPr lang="en-US" sz="1800" kern="1200" dirty="0">
              <a:solidFill>
                <a:schemeClr val="tx1"/>
              </a:solidFill>
              <a:latin typeface="Times New Roman" panose="02020603050405020304" pitchFamily="18" charset="0"/>
              <a:cs typeface="Times New Roman" panose="02020603050405020304" pitchFamily="18" charset="0"/>
            </a:rPr>
            <a:t>Admin </a:t>
          </a:r>
          <a:endParaRPr lang="ar-SA" sz="1800" kern="1200" dirty="0">
            <a:solidFill>
              <a:schemeClr val="tx1"/>
            </a:solidFill>
            <a:latin typeface="Times New Roman" panose="02020603050405020304" pitchFamily="18" charset="0"/>
            <a:cs typeface="Times New Roman" panose="02020603050405020304" pitchFamily="18" charset="0"/>
          </a:endParaRPr>
        </a:p>
      </dsp:txBody>
      <dsp:txXfrm>
        <a:off x="53479" y="185605"/>
        <a:ext cx="2735902" cy="1601677"/>
      </dsp:txXfrm>
    </dsp:sp>
    <dsp:sp modelId="{FB482223-29F7-4C79-8964-0FF6575C8E70}">
      <dsp:nvSpPr>
        <dsp:cNvPr id="0" name=""/>
        <dsp:cNvSpPr/>
      </dsp:nvSpPr>
      <dsp:spPr>
        <a:xfrm>
          <a:off x="586195" y="2553720"/>
          <a:ext cx="3755864" cy="25520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DCB8E2-CF45-40FC-A811-A9677BDBF927}">
      <dsp:nvSpPr>
        <dsp:cNvPr id="0" name=""/>
        <dsp:cNvSpPr/>
      </dsp:nvSpPr>
      <dsp:spPr>
        <a:xfrm>
          <a:off x="3649" y="2262447"/>
          <a:ext cx="2835562" cy="1701337"/>
        </a:xfrm>
        <a:prstGeom prst="roundRect">
          <a:avLst>
            <a:gd name="adj" fmla="val 10000"/>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rtl="1">
            <a:lnSpc>
              <a:spcPct val="90000"/>
            </a:lnSpc>
            <a:spcBef>
              <a:spcPct val="0"/>
            </a:spcBef>
            <a:spcAft>
              <a:spcPct val="35000"/>
            </a:spcAft>
          </a:pPr>
          <a:r>
            <a:rPr lang="en-US" sz="2200" kern="1200" dirty="0">
              <a:solidFill>
                <a:schemeClr val="tx1"/>
              </a:solidFill>
              <a:latin typeface="Times New Roman" panose="02020603050405020304" pitchFamily="18" charset="0"/>
              <a:cs typeface="Times New Roman" panose="02020603050405020304" pitchFamily="18" charset="0"/>
            </a:rPr>
            <a:t>API</a:t>
          </a:r>
          <a:endParaRPr lang="en-US" sz="24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800100" rtl="0">
            <a:lnSpc>
              <a:spcPct val="90000"/>
            </a:lnSpc>
            <a:spcBef>
              <a:spcPct val="0"/>
            </a:spcBef>
            <a:spcAft>
              <a:spcPct val="15000"/>
            </a:spcAft>
            <a:buChar char="••"/>
          </a:pPr>
          <a:r>
            <a:rPr lang="en-US" sz="1800" kern="1200" dirty="0">
              <a:solidFill>
                <a:schemeClr val="tx1"/>
              </a:solidFill>
              <a:latin typeface="Times New Roman" panose="02020603050405020304" pitchFamily="18" charset="0"/>
              <a:cs typeface="Times New Roman" panose="02020603050405020304" pitchFamily="18" charset="0"/>
            </a:rPr>
            <a:t>Write PHP Scripts to be the interface or API btw Database and  Application.</a:t>
          </a:r>
          <a:endParaRPr lang="ar-SA" sz="1800" kern="1200" dirty="0">
            <a:solidFill>
              <a:schemeClr val="tx1"/>
            </a:solidFill>
            <a:latin typeface="Times New Roman" panose="02020603050405020304" pitchFamily="18" charset="0"/>
            <a:cs typeface="Times New Roman" panose="02020603050405020304" pitchFamily="18" charset="0"/>
          </a:endParaRPr>
        </a:p>
      </dsp:txBody>
      <dsp:txXfrm>
        <a:off x="53479" y="2312277"/>
        <a:ext cx="2735902" cy="1601677"/>
      </dsp:txXfrm>
    </dsp:sp>
    <dsp:sp modelId="{AC4235F3-25D9-43D3-B801-534CDCA8F227}">
      <dsp:nvSpPr>
        <dsp:cNvPr id="0" name=""/>
        <dsp:cNvSpPr/>
      </dsp:nvSpPr>
      <dsp:spPr>
        <a:xfrm rot="16200000">
          <a:off x="3294157" y="1490384"/>
          <a:ext cx="2111238" cy="25520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EA279F-FC51-4AF9-9FEF-D590300C5C91}">
      <dsp:nvSpPr>
        <dsp:cNvPr id="0" name=""/>
        <dsp:cNvSpPr/>
      </dsp:nvSpPr>
      <dsp:spPr>
        <a:xfrm>
          <a:off x="3774947" y="2262447"/>
          <a:ext cx="2835562" cy="1701337"/>
        </a:xfrm>
        <a:prstGeom prst="roundRect">
          <a:avLst>
            <a:gd name="adj" fmla="val 10000"/>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kern="1200" dirty="0" smtClean="0">
              <a:solidFill>
                <a:schemeClr val="tx1"/>
              </a:solidFill>
              <a:latin typeface="Times New Roman" panose="02020603050405020304" pitchFamily="18" charset="0"/>
              <a:cs typeface="Times New Roman" panose="02020603050405020304" pitchFamily="18" charset="0"/>
            </a:rPr>
            <a:t>Final </a:t>
          </a:r>
          <a:r>
            <a:rPr lang="en-US" sz="2400" kern="1200" dirty="0">
              <a:solidFill>
                <a:schemeClr val="tx1"/>
              </a:solidFill>
              <a:latin typeface="Times New Roman" panose="02020603050405020304" pitchFamily="18" charset="0"/>
              <a:cs typeface="Times New Roman" panose="02020603050405020304" pitchFamily="18" charset="0"/>
            </a:rPr>
            <a:t>Results </a:t>
          </a:r>
          <a:endParaRPr lang="ar-SA" sz="2400" kern="1200" dirty="0">
            <a:solidFill>
              <a:schemeClr val="tx1"/>
            </a:solidFill>
            <a:latin typeface="Times New Roman" panose="02020603050405020304" pitchFamily="18" charset="0"/>
            <a:cs typeface="Times New Roman" panose="02020603050405020304" pitchFamily="18" charset="0"/>
          </a:endParaRPr>
        </a:p>
        <a:p>
          <a:pPr marL="228600" lvl="1" indent="-228600" algn="l" defTabSz="889000" rtl="0">
            <a:lnSpc>
              <a:spcPct val="90000"/>
            </a:lnSpc>
            <a:spcBef>
              <a:spcPct val="0"/>
            </a:spcBef>
            <a:spcAft>
              <a:spcPct val="15000"/>
            </a:spcAft>
            <a:buChar char="••"/>
          </a:pPr>
          <a:r>
            <a:rPr lang="en-US" sz="2000" kern="1200" dirty="0">
              <a:solidFill>
                <a:schemeClr val="tx1"/>
              </a:solidFill>
              <a:latin typeface="Times New Roman" panose="02020603050405020304" pitchFamily="18" charset="0"/>
              <a:cs typeface="Times New Roman" panose="02020603050405020304" pitchFamily="18" charset="0"/>
            </a:rPr>
            <a:t>Application connects both to API and to Google </a:t>
          </a:r>
          <a:r>
            <a:rPr lang="en-US" sz="2000" kern="1200" dirty="0" smtClean="0">
              <a:solidFill>
                <a:schemeClr val="tx1"/>
              </a:solidFill>
              <a:latin typeface="Times New Roman" panose="02020603050405020304" pitchFamily="18" charset="0"/>
              <a:cs typeface="Times New Roman" panose="02020603050405020304" pitchFamily="18" charset="0"/>
            </a:rPr>
            <a:t>Database </a:t>
          </a:r>
          <a:endParaRPr lang="ar-SA" sz="2000" kern="1200" dirty="0">
            <a:solidFill>
              <a:schemeClr val="tx1"/>
            </a:solidFill>
            <a:latin typeface="Times New Roman" panose="02020603050405020304" pitchFamily="18" charset="0"/>
            <a:cs typeface="Times New Roman" panose="02020603050405020304" pitchFamily="18" charset="0"/>
          </a:endParaRPr>
        </a:p>
      </dsp:txBody>
      <dsp:txXfrm>
        <a:off x="3824777" y="2312277"/>
        <a:ext cx="2735902" cy="1601677"/>
      </dsp:txXfrm>
    </dsp:sp>
    <dsp:sp modelId="{EA02AB2C-1B54-44C0-BC4A-E2029F2F744C}">
      <dsp:nvSpPr>
        <dsp:cNvPr id="0" name=""/>
        <dsp:cNvSpPr/>
      </dsp:nvSpPr>
      <dsp:spPr>
        <a:xfrm>
          <a:off x="3774947" y="135775"/>
          <a:ext cx="2835562" cy="1701337"/>
        </a:xfrm>
        <a:prstGeom prst="roundRect">
          <a:avLst>
            <a:gd name="adj" fmla="val 10000"/>
          </a:avLst>
        </a:prstGeom>
        <a:solidFill>
          <a:schemeClr val="accent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rtl="1">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Google API's</a:t>
          </a:r>
          <a:endParaRPr lang="ar-SA" sz="20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rtl="0">
            <a:lnSpc>
              <a:spcPct val="90000"/>
            </a:lnSpc>
            <a:spcBef>
              <a:spcPct val="0"/>
            </a:spcBef>
            <a:spcAft>
              <a:spcPct val="15000"/>
            </a:spcAft>
            <a:buChar char="••"/>
          </a:pPr>
          <a:r>
            <a:rPr lang="en-US" sz="1600" kern="1200" dirty="0" smtClean="0">
              <a:solidFill>
                <a:schemeClr val="tx1"/>
              </a:solidFill>
              <a:latin typeface="Times New Roman" panose="02020603050405020304" pitchFamily="18" charset="0"/>
              <a:cs typeface="Times New Roman" panose="02020603050405020304" pitchFamily="18" charset="0"/>
            </a:rPr>
            <a:t>Application </a:t>
          </a:r>
          <a:r>
            <a:rPr lang="en-US" sz="1600" kern="1200" dirty="0">
              <a:solidFill>
                <a:schemeClr val="tx1"/>
              </a:solidFill>
              <a:latin typeface="Times New Roman" panose="02020603050405020304" pitchFamily="18" charset="0"/>
              <a:cs typeface="Times New Roman" panose="02020603050405020304" pitchFamily="18" charset="0"/>
            </a:rPr>
            <a:t>connects to Google API's and connects to Distributed Database to bring the data and show it on map</a:t>
          </a:r>
          <a:r>
            <a:rPr lang="en-US" sz="1600" kern="1200" dirty="0">
              <a:solidFill>
                <a:schemeClr val="tx1"/>
              </a:solidFill>
            </a:rPr>
            <a:t>. </a:t>
          </a:r>
          <a:endParaRPr lang="ar-SA" sz="1600" kern="1200" dirty="0">
            <a:solidFill>
              <a:schemeClr val="tx1"/>
            </a:solidFill>
          </a:endParaRPr>
        </a:p>
      </dsp:txBody>
      <dsp:txXfrm>
        <a:off x="3824777" y="185605"/>
        <a:ext cx="2735902" cy="1601677"/>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A86344-49E2-4834-B2E6-E86E3F327442}" type="datetimeFigureOut">
              <a:rPr lang="en-US" smtClean="0"/>
              <a:t>12/26/2012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A79ECC-7597-44FB-B62E-718E641B8431}" type="slidenum">
              <a:rPr lang="en-US" smtClean="0"/>
              <a:t>‹#›</a:t>
            </a:fld>
            <a:endParaRPr lang="en-US"/>
          </a:p>
        </p:txBody>
      </p:sp>
    </p:spTree>
    <p:extLst>
      <p:ext uri="{BB962C8B-B14F-4D97-AF65-F5344CB8AC3E}">
        <p14:creationId xmlns:p14="http://schemas.microsoft.com/office/powerpoint/2010/main" val="3480405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LocationManager: The class provides access to the location service. It also provides facility to get the best Location Provider.</a:t>
            </a:r>
          </a:p>
          <a:p>
            <a:pPr lvl="0"/>
            <a:r>
              <a:rPr lang="en-US" sz="1200" kern="1200" dirty="0" smtClean="0">
                <a:solidFill>
                  <a:schemeClr val="tx1"/>
                </a:solidFill>
                <a:effectLst/>
                <a:latin typeface="+mn-lt"/>
                <a:ea typeface="+mn-ea"/>
                <a:cs typeface="+mn-cs"/>
              </a:rPr>
              <a:t>LocationProvider: It’s an abstract superclass for location providers. A location provider provides periodic reports on the geographical location of the device.</a:t>
            </a:r>
          </a:p>
          <a:p>
            <a:pPr lvl="0"/>
            <a:r>
              <a:rPr lang="en-US" sz="1200" kern="1200" dirty="0" smtClean="0">
                <a:solidFill>
                  <a:schemeClr val="tx1"/>
                </a:solidFill>
                <a:effectLst/>
                <a:latin typeface="+mn-lt"/>
                <a:ea typeface="+mn-ea"/>
                <a:cs typeface="+mn-cs"/>
              </a:rPr>
              <a:t>LocationListener: Provides callback methods which are called when location gets changed. The listener object has to be registered with the location manager.</a:t>
            </a:r>
          </a:p>
          <a:p>
            <a:endParaRPr lang="en-US" dirty="0"/>
          </a:p>
        </p:txBody>
      </p:sp>
      <p:sp>
        <p:nvSpPr>
          <p:cNvPr id="4" name="Slide Number Placeholder 3"/>
          <p:cNvSpPr>
            <a:spLocks noGrp="1"/>
          </p:cNvSpPr>
          <p:nvPr>
            <p:ph type="sldNum" sz="quarter" idx="10"/>
          </p:nvPr>
        </p:nvSpPr>
        <p:spPr/>
        <p:txBody>
          <a:bodyPr/>
          <a:lstStyle/>
          <a:p>
            <a:fld id="{A8A79ECC-7597-44FB-B62E-718E641B8431}" type="slidenum">
              <a:rPr lang="en-US" smtClean="0"/>
              <a:t>31</a:t>
            </a:fld>
            <a:endParaRPr lang="en-US"/>
          </a:p>
        </p:txBody>
      </p:sp>
    </p:spTree>
    <p:extLst>
      <p:ext uri="{BB962C8B-B14F-4D97-AF65-F5344CB8AC3E}">
        <p14:creationId xmlns:p14="http://schemas.microsoft.com/office/powerpoint/2010/main" val="296916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our application we used the AsyncTask Class to create asynchronous task to retrieve information from Google Places API every time that the application needs to connect to bring data from Google database and view them on a list in the user interface.</a:t>
            </a:r>
          </a:p>
          <a:p>
            <a:endParaRPr lang="en-US" dirty="0"/>
          </a:p>
        </p:txBody>
      </p:sp>
      <p:sp>
        <p:nvSpPr>
          <p:cNvPr id="4" name="Slide Number Placeholder 3"/>
          <p:cNvSpPr>
            <a:spLocks noGrp="1"/>
          </p:cNvSpPr>
          <p:nvPr>
            <p:ph type="sldNum" sz="quarter" idx="10"/>
          </p:nvPr>
        </p:nvSpPr>
        <p:spPr/>
        <p:txBody>
          <a:bodyPr/>
          <a:lstStyle/>
          <a:p>
            <a:fld id="{A8A79ECC-7597-44FB-B62E-718E641B8431}" type="slidenum">
              <a:rPr lang="en-US" smtClean="0"/>
              <a:t>33</a:t>
            </a:fld>
            <a:endParaRPr lang="en-US"/>
          </a:p>
        </p:txBody>
      </p:sp>
    </p:spTree>
    <p:extLst>
      <p:ext uri="{BB962C8B-B14F-4D97-AF65-F5344CB8AC3E}">
        <p14:creationId xmlns:p14="http://schemas.microsoft.com/office/powerpoint/2010/main" val="3983368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A79ECC-7597-44FB-B62E-718E641B8431}" type="slidenum">
              <a:rPr lang="en-US" smtClean="0"/>
              <a:t>34</a:t>
            </a:fld>
            <a:endParaRPr lang="en-US"/>
          </a:p>
        </p:txBody>
      </p:sp>
    </p:spTree>
    <p:extLst>
      <p:ext uri="{BB962C8B-B14F-4D97-AF65-F5344CB8AC3E}">
        <p14:creationId xmlns:p14="http://schemas.microsoft.com/office/powerpoint/2010/main" val="2428211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the application has the current location,  it sends in the background a request to the Google Places API to bring the information about all the places of all types in the current location and show all the markers on the map. This is done using an Async Task that send the HTTP request to the Places API</a:t>
            </a:r>
            <a:endParaRPr lang="en-US" dirty="0"/>
          </a:p>
        </p:txBody>
      </p:sp>
      <p:sp>
        <p:nvSpPr>
          <p:cNvPr id="4" name="Slide Number Placeholder 3"/>
          <p:cNvSpPr>
            <a:spLocks noGrp="1"/>
          </p:cNvSpPr>
          <p:nvPr>
            <p:ph type="sldNum" sz="quarter" idx="10"/>
          </p:nvPr>
        </p:nvSpPr>
        <p:spPr/>
        <p:txBody>
          <a:bodyPr/>
          <a:lstStyle/>
          <a:p>
            <a:fld id="{A8A79ECC-7597-44FB-B62E-718E641B8431}" type="slidenum">
              <a:rPr lang="en-US" smtClean="0"/>
              <a:t>37</a:t>
            </a:fld>
            <a:endParaRPr lang="en-US"/>
          </a:p>
        </p:txBody>
      </p:sp>
    </p:spTree>
    <p:extLst>
      <p:ext uri="{BB962C8B-B14F-4D97-AF65-F5344CB8AC3E}">
        <p14:creationId xmlns:p14="http://schemas.microsoft.com/office/powerpoint/2010/main" val="760596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a:spLocks/>
          </p:cNvSpPr>
          <p:nvPr/>
        </p:nvSpPr>
        <p:spPr bwMode="auto">
          <a:xfrm>
            <a:off x="0" y="4323810"/>
            <a:ext cx="1744652" cy="778589"/>
          </a:xfrm>
          <a:custGeom>
            <a:avLst/>
            <a:gdLst>
              <a:gd name="T0" fmla="*/ 287 w 372"/>
              <a:gd name="T1" fmla="*/ 166 h 166"/>
              <a:gd name="T2" fmla="*/ 293 w 372"/>
              <a:gd name="T3" fmla="*/ 164 h 166"/>
              <a:gd name="T4" fmla="*/ 294 w 372"/>
              <a:gd name="T5" fmla="*/ 163 h 166"/>
              <a:gd name="T6" fmla="*/ 370 w 372"/>
              <a:gd name="T7" fmla="*/ 87 h 166"/>
              <a:gd name="T8" fmla="*/ 370 w 372"/>
              <a:gd name="T9" fmla="*/ 78 h 166"/>
              <a:gd name="T10" fmla="*/ 294 w 372"/>
              <a:gd name="T11" fmla="*/ 3 h 166"/>
              <a:gd name="T12" fmla="*/ 293 w 372"/>
              <a:gd name="T13" fmla="*/ 2 h 166"/>
              <a:gd name="T14" fmla="*/ 287 w 372"/>
              <a:gd name="T15" fmla="*/ 0 h 166"/>
              <a:gd name="T16" fmla="*/ 0 w 372"/>
              <a:gd name="T17" fmla="*/ 0 h 166"/>
              <a:gd name="T18" fmla="*/ 0 w 372"/>
              <a:gd name="T19" fmla="*/ 166 h 166"/>
              <a:gd name="T20" fmla="*/ 287 w 372"/>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a:xfrm>
            <a:off x="531812" y="4529540"/>
            <a:ext cx="779767" cy="365125"/>
          </a:xfrm>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2081484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a:spLocks/>
          </p:cNvSpPr>
          <p:nvPr/>
        </p:nvSpPr>
        <p:spPr bwMode="auto">
          <a:xfrm flipV="1">
            <a:off x="-4189" y="31781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a:xfrm>
            <a:off x="531812" y="3244139"/>
            <a:ext cx="779767" cy="365125"/>
          </a:xfrm>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1227629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a:spLocks/>
          </p:cNvSpPr>
          <p:nvPr/>
        </p:nvSpPr>
        <p:spPr bwMode="auto">
          <a:xfrm flipV="1">
            <a:off x="-4189" y="31781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a:xfrm>
            <a:off x="531812" y="3244139"/>
            <a:ext cx="779767" cy="365125"/>
          </a:xfrm>
        </p:spPr>
        <p:txBody>
          <a:bodyPr/>
          <a:lstStyle/>
          <a:p>
            <a:fld id="{9CE97ED2-A87D-4D0D-9E0A-8593F072E933}" type="slidenum">
              <a:rPr lang="en-US" smtClean="0"/>
              <a:t>‹#›</a:t>
            </a:fld>
            <a:endParaRPr lang="en-US"/>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solidFill>
                <a:effectLst/>
                <a:latin typeface="Arial"/>
              </a:rPr>
              <a:t>“</a:t>
            </a:r>
            <a:endParaRPr lang="en-US" sz="8000" baseline="0" dirty="0">
              <a:ln w="3175" cmpd="sng">
                <a:noFill/>
              </a:ln>
              <a:solidFill>
                <a:schemeClr val="accent1"/>
              </a:solidFill>
              <a:effectLst/>
              <a:latin typeface="Arial"/>
            </a:endParaRP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solidFill>
              </a:rPr>
              <a:t>”</a:t>
            </a:r>
            <a:endParaRPr lang="en-US" dirty="0">
              <a:solidFill>
                <a:schemeClr val="accent1"/>
              </a:solidFill>
            </a:endParaRPr>
          </a:p>
        </p:txBody>
      </p:sp>
    </p:spTree>
    <p:extLst>
      <p:ext uri="{BB962C8B-B14F-4D97-AF65-F5344CB8AC3E}">
        <p14:creationId xmlns:p14="http://schemas.microsoft.com/office/powerpoint/2010/main" val="40143388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defRPr lang="en-US" smtClean="0">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a:spLocks/>
          </p:cNvSpPr>
          <p:nvPr/>
        </p:nvSpPr>
        <p:spPr bwMode="auto">
          <a:xfrm flipV="1">
            <a:off x="-4189" y="491172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a:xfrm>
            <a:off x="531812" y="4983087"/>
            <a:ext cx="779767" cy="365125"/>
          </a:xfrm>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2366564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Name Card">
    <p:spTree>
      <p:nvGrpSpPr>
        <p:cNvPr id="1" name=""/>
        <p:cNvGrpSpPr/>
        <p:nvPr/>
      </p:nvGrpSpPr>
      <p:grpSpPr>
        <a:xfrm>
          <a:off x="0" y="0"/>
          <a:ext cx="0" cy="0"/>
          <a:chOff x="0" y="0"/>
          <a:chExt cx="0" cy="0"/>
        </a:xfrm>
      </p:grpSpPr>
      <p:sp>
        <p:nvSpPr>
          <p:cNvPr id="2" name="Title 1"/>
          <p:cNvSpPr>
            <a:spLocks noGrp="1"/>
          </p:cNvSpPr>
          <p:nvPr>
            <p:ph type="title"/>
          </p:nvPr>
        </p:nvSpPr>
        <p:spPr>
          <a:xfrm>
            <a:off x="2849949" y="627407"/>
            <a:ext cx="8391098" cy="2880020"/>
          </a:xfrm>
        </p:spPr>
        <p:txBody>
          <a:bodyPr anchor="ctr">
            <a:normAutofit/>
          </a:bodyPr>
          <a:lstStyle>
            <a:lvl1pPr algn="l">
              <a:defRPr sz="4800" b="0"/>
            </a:lvl1pPr>
          </a:lstStyle>
          <a:p>
            <a:r>
              <a:rPr lang="en-US" smtClean="0"/>
              <a:t>Click to edit Master title style</a:t>
            </a:r>
            <a:endParaRPr lang="en-US"/>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defRPr lang="en-US" smtClean="0">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a:spLocks/>
          </p:cNvSpPr>
          <p:nvPr/>
        </p:nvSpPr>
        <p:spPr bwMode="auto">
          <a:xfrm flipV="1">
            <a:off x="-4189" y="491172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a:xfrm>
            <a:off x="531812" y="4983087"/>
            <a:ext cx="779767" cy="365125"/>
          </a:xfrm>
        </p:spPr>
        <p:txBody>
          <a:bodyPr/>
          <a:lstStyle/>
          <a:p>
            <a:fld id="{9CE97ED2-A87D-4D0D-9E0A-8593F072E93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solidFill>
                <a:effectLst/>
                <a:latin typeface="Arial"/>
              </a:rPr>
              <a:t>“</a:t>
            </a:r>
            <a:endParaRPr lang="en-US" sz="8000" baseline="0" dirty="0">
              <a:ln w="3175" cmpd="sng">
                <a:noFill/>
              </a:ln>
              <a:solidFill>
                <a:schemeClr val="accent1"/>
              </a:solidFill>
              <a:effectLst/>
              <a:latin typeface="Arial"/>
            </a:endParaRP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solidFill>
              </a:rPr>
              <a:t>”</a:t>
            </a:r>
            <a:endParaRPr lang="en-US" dirty="0">
              <a:solidFill>
                <a:schemeClr val="accent1"/>
              </a:solidFill>
            </a:endParaRP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val="2385302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defRPr lang="en-US" smtClean="0">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a:spLocks/>
          </p:cNvSpPr>
          <p:nvPr/>
        </p:nvSpPr>
        <p:spPr bwMode="auto">
          <a:xfrm flipV="1">
            <a:off x="-4189" y="491172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a:xfrm>
            <a:off x="531812" y="4983087"/>
            <a:ext cx="779767" cy="365125"/>
          </a:xfrm>
        </p:spPr>
        <p:txBody>
          <a:bodyPr/>
          <a:lstStyle/>
          <a:p>
            <a:fld id="{9CE97ED2-A87D-4D0D-9E0A-8593F072E933}" type="slidenum">
              <a:rPr lang="en-US" smtClean="0"/>
              <a:t>‹#›</a:t>
            </a:fld>
            <a:endParaRPr lang="en-US"/>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val="1950001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b"/>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994593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1612966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312121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3B5BD7-9F1B-484D-9C0F-2A497B5F3C44}" type="datetimeFigureOut">
              <a:rPr lang="en-US" smtClean="0"/>
              <a:t>12/26/2012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a:spLocks/>
          </p:cNvSpPr>
          <p:nvPr/>
        </p:nvSpPr>
        <p:spPr bwMode="auto">
          <a:xfrm flipV="1">
            <a:off x="-4189" y="31781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2"/>
          </p:nvPr>
        </p:nvSpPr>
        <p:spPr>
          <a:xfrm>
            <a:off x="531812" y="3244139"/>
            <a:ext cx="779767" cy="365125"/>
          </a:xfrm>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2903911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89212" y="2133600"/>
            <a:ext cx="4313864" cy="377762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190747" y="2126222"/>
            <a:ext cx="4313864" cy="377762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Slide Number Placeholder 5"/>
          <p:cNvSpPr>
            <a:spLocks noGrp="1"/>
          </p:cNvSpPr>
          <p:nvPr>
            <p:ph type="sldNum" sz="quarter" idx="12"/>
          </p:nvPr>
        </p:nvSpPr>
        <p:spPr>
          <a:xfrm>
            <a:off x="531812" y="787782"/>
            <a:ext cx="779767" cy="365125"/>
          </a:xfrm>
        </p:spPr>
        <p:txBody>
          <a:bodyPr/>
          <a:lstStyle/>
          <a:p>
            <a:fld id="{9CE97ED2-A87D-4D0D-9E0A-8593F072E93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87122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3B5BD7-9F1B-484D-9C0F-2A497B5F3C44}" type="datetimeFigureOut">
              <a:rPr lang="en-US" smtClean="0"/>
              <a:t>12/26/2012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Slide Number Placeholder 5"/>
          <p:cNvSpPr>
            <a:spLocks noGrp="1"/>
          </p:cNvSpPr>
          <p:nvPr>
            <p:ph type="sldNum" sz="quarter" idx="12"/>
          </p:nvPr>
        </p:nvSpPr>
        <p:spPr>
          <a:xfrm>
            <a:off x="531812" y="787782"/>
            <a:ext cx="779767" cy="365125"/>
          </a:xfrm>
        </p:spPr>
        <p:txBody>
          <a:bodyPr/>
          <a:lstStyle/>
          <a:p>
            <a:fld id="{9CE97ED2-A87D-4D0D-9E0A-8593F072E933}"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8685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3B5BD7-9F1B-484D-9C0F-2A497B5F3C44}" type="datetimeFigureOut">
              <a:rPr lang="en-US" smtClean="0"/>
              <a:t>12/26/2012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Slide Number Placeholder 4"/>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1802763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3B5BD7-9F1B-484D-9C0F-2A497B5F3C44}" type="datetimeFigureOut">
              <a:rPr lang="en-US" smtClean="0"/>
              <a:t>12/26/2012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742716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6323012" y="446088"/>
            <a:ext cx="5181600" cy="5414963"/>
          </a:xfrm>
        </p:spPr>
        <p:txBody>
          <a:bodyPr anchor="ct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a:spLocks/>
          </p:cNvSpPr>
          <p:nvPr/>
        </p:nvSpPr>
        <p:spPr bwMode="auto">
          <a:xfrm flipV="1">
            <a:off x="-4189" y="71437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2382829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2589212" y="634965"/>
            <a:ext cx="8915400" cy="3854970"/>
          </a:xfrm>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3B5BD7-9F1B-484D-9C0F-2A497B5F3C44}" type="datetimeFigureOut">
              <a:rPr lang="en-US" smtClean="0"/>
              <a:t>12/26/2012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a:spLocks/>
          </p:cNvSpPr>
          <p:nvPr/>
        </p:nvSpPr>
        <p:spPr bwMode="auto">
          <a:xfrm flipV="1">
            <a:off x="-4189" y="4911725"/>
            <a:ext cx="1588527" cy="507297"/>
          </a:xfrm>
          <a:custGeom>
            <a:avLst/>
            <a:gdLst>
              <a:gd name="T0" fmla="*/ 365 w 367"/>
              <a:gd name="T1" fmla="*/ 50 h 106"/>
              <a:gd name="T2" fmla="*/ 317 w 367"/>
              <a:gd name="T3" fmla="*/ 2 h 106"/>
              <a:gd name="T4" fmla="*/ 316 w 367"/>
              <a:gd name="T5" fmla="*/ 1 h 106"/>
              <a:gd name="T6" fmla="*/ 313 w 367"/>
              <a:gd name="T7" fmla="*/ 0 h 106"/>
              <a:gd name="T8" fmla="*/ 294 w 367"/>
              <a:gd name="T9" fmla="*/ 0 h 106"/>
              <a:gd name="T10" fmla="*/ 5 w 367"/>
              <a:gd name="T11" fmla="*/ 0 h 106"/>
              <a:gd name="T12" fmla="*/ 0 w 367"/>
              <a:gd name="T13" fmla="*/ 0 h 106"/>
              <a:gd name="T14" fmla="*/ 0 w 367"/>
              <a:gd name="T15" fmla="*/ 5 h 106"/>
              <a:gd name="T16" fmla="*/ 0 w 367"/>
              <a:gd name="T17" fmla="*/ 100 h 106"/>
              <a:gd name="T18" fmla="*/ 0 w 367"/>
              <a:gd name="T19" fmla="*/ 106 h 106"/>
              <a:gd name="T20" fmla="*/ 5 w 367"/>
              <a:gd name="T21" fmla="*/ 106 h 106"/>
              <a:gd name="T22" fmla="*/ 294 w 367"/>
              <a:gd name="T23" fmla="*/ 106 h 106"/>
              <a:gd name="T24" fmla="*/ 313 w 367"/>
              <a:gd name="T25" fmla="*/ 106 h 106"/>
              <a:gd name="T26" fmla="*/ 316 w 367"/>
              <a:gd name="T27" fmla="*/ 105 h 106"/>
              <a:gd name="T28" fmla="*/ 317 w 367"/>
              <a:gd name="T29" fmla="*/ 104 h 106"/>
              <a:gd name="T30" fmla="*/ 365 w 367"/>
              <a:gd name="T31" fmla="*/ 56 h 106"/>
              <a:gd name="T32" fmla="*/ 365 w 367"/>
              <a:gd name="T33" fmla="*/ 50 h 106"/>
              <a:gd name="connsiteX0" fmla="*/ 9946 w 9946"/>
              <a:gd name="connsiteY0" fmla="*/ 4717 h 10000"/>
              <a:gd name="connsiteX1" fmla="*/ 8638 w 9946"/>
              <a:gd name="connsiteY1" fmla="*/ 189 h 10000"/>
              <a:gd name="connsiteX2" fmla="*/ 8610 w 9946"/>
              <a:gd name="connsiteY2" fmla="*/ 94 h 10000"/>
              <a:gd name="connsiteX3" fmla="*/ 8529 w 9946"/>
              <a:gd name="connsiteY3" fmla="*/ 0 h 10000"/>
              <a:gd name="connsiteX4" fmla="*/ 8011 w 9946"/>
              <a:gd name="connsiteY4" fmla="*/ 0 h 10000"/>
              <a:gd name="connsiteX5" fmla="*/ 874 w 9946"/>
              <a:gd name="connsiteY5" fmla="*/ 70 h 10000"/>
              <a:gd name="connsiteX6" fmla="*/ 136 w 9946"/>
              <a:gd name="connsiteY6" fmla="*/ 0 h 10000"/>
              <a:gd name="connsiteX7" fmla="*/ 0 w 9946"/>
              <a:gd name="connsiteY7" fmla="*/ 0 h 10000"/>
              <a:gd name="connsiteX8" fmla="*/ 0 w 9946"/>
              <a:gd name="connsiteY8" fmla="*/ 472 h 10000"/>
              <a:gd name="connsiteX9" fmla="*/ 0 w 9946"/>
              <a:gd name="connsiteY9" fmla="*/ 9434 h 10000"/>
              <a:gd name="connsiteX10" fmla="*/ 0 w 9946"/>
              <a:gd name="connsiteY10" fmla="*/ 10000 h 10000"/>
              <a:gd name="connsiteX11" fmla="*/ 136 w 9946"/>
              <a:gd name="connsiteY11" fmla="*/ 10000 h 10000"/>
              <a:gd name="connsiteX12" fmla="*/ 8011 w 9946"/>
              <a:gd name="connsiteY12" fmla="*/ 10000 h 10000"/>
              <a:gd name="connsiteX13" fmla="*/ 8529 w 9946"/>
              <a:gd name="connsiteY13" fmla="*/ 10000 h 10000"/>
              <a:gd name="connsiteX14" fmla="*/ 8610 w 9946"/>
              <a:gd name="connsiteY14" fmla="*/ 9906 h 10000"/>
              <a:gd name="connsiteX15" fmla="*/ 8638 w 9946"/>
              <a:gd name="connsiteY15" fmla="*/ 9811 h 10000"/>
              <a:gd name="connsiteX16" fmla="*/ 9946 w 9946"/>
              <a:gd name="connsiteY16" fmla="*/ 5283 h 10000"/>
              <a:gd name="connsiteX17" fmla="*/ 9946 w 9946"/>
              <a:gd name="connsiteY17" fmla="*/ 4717 h 10000"/>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137 w 10000"/>
              <a:gd name="connsiteY11" fmla="*/ 10000 h 10034"/>
              <a:gd name="connsiteX12" fmla="*/ 903 w 10000"/>
              <a:gd name="connsiteY12" fmla="*/ 10034 h 10034"/>
              <a:gd name="connsiteX13" fmla="*/ 8054 w 10000"/>
              <a:gd name="connsiteY13" fmla="*/ 10000 h 10034"/>
              <a:gd name="connsiteX14" fmla="*/ 8575 w 10000"/>
              <a:gd name="connsiteY14" fmla="*/ 10000 h 10034"/>
              <a:gd name="connsiteX15" fmla="*/ 8657 w 10000"/>
              <a:gd name="connsiteY15" fmla="*/ 9906 h 10034"/>
              <a:gd name="connsiteX16" fmla="*/ 8685 w 10000"/>
              <a:gd name="connsiteY16" fmla="*/ 9811 h 10034"/>
              <a:gd name="connsiteX17" fmla="*/ 10000 w 10000"/>
              <a:gd name="connsiteY17" fmla="*/ 5283 h 10034"/>
              <a:gd name="connsiteX18" fmla="*/ 10000 w 10000"/>
              <a:gd name="connsiteY18"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0 w 10000"/>
              <a:gd name="connsiteY10" fmla="*/ 10000 h 10034"/>
              <a:gd name="connsiteX11" fmla="*/ 903 w 10000"/>
              <a:gd name="connsiteY11" fmla="*/ 10034 h 10034"/>
              <a:gd name="connsiteX12" fmla="*/ 8054 w 10000"/>
              <a:gd name="connsiteY12" fmla="*/ 10000 h 10034"/>
              <a:gd name="connsiteX13" fmla="*/ 8575 w 10000"/>
              <a:gd name="connsiteY13" fmla="*/ 10000 h 10034"/>
              <a:gd name="connsiteX14" fmla="*/ 8657 w 10000"/>
              <a:gd name="connsiteY14" fmla="*/ 9906 h 10034"/>
              <a:gd name="connsiteX15" fmla="*/ 8685 w 10000"/>
              <a:gd name="connsiteY15" fmla="*/ 9811 h 10034"/>
              <a:gd name="connsiteX16" fmla="*/ 10000 w 10000"/>
              <a:gd name="connsiteY16" fmla="*/ 5283 h 10034"/>
              <a:gd name="connsiteX17" fmla="*/ 10000 w 10000"/>
              <a:gd name="connsiteY17"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0 w 10000"/>
              <a:gd name="connsiteY9" fmla="*/ 9434 h 10034"/>
              <a:gd name="connsiteX10" fmla="*/ 903 w 10000"/>
              <a:gd name="connsiteY10" fmla="*/ 10034 h 10034"/>
              <a:gd name="connsiteX11" fmla="*/ 8054 w 10000"/>
              <a:gd name="connsiteY11" fmla="*/ 10000 h 10034"/>
              <a:gd name="connsiteX12" fmla="*/ 8575 w 10000"/>
              <a:gd name="connsiteY12" fmla="*/ 10000 h 10034"/>
              <a:gd name="connsiteX13" fmla="*/ 8657 w 10000"/>
              <a:gd name="connsiteY13" fmla="*/ 9906 h 10034"/>
              <a:gd name="connsiteX14" fmla="*/ 8685 w 10000"/>
              <a:gd name="connsiteY14" fmla="*/ 9811 h 10034"/>
              <a:gd name="connsiteX15" fmla="*/ 10000 w 10000"/>
              <a:gd name="connsiteY15" fmla="*/ 5283 h 10034"/>
              <a:gd name="connsiteX16" fmla="*/ 10000 w 10000"/>
              <a:gd name="connsiteY16"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0 w 10000"/>
              <a:gd name="connsiteY8" fmla="*/ 472 h 10034"/>
              <a:gd name="connsiteX9" fmla="*/ 903 w 10000"/>
              <a:gd name="connsiteY9" fmla="*/ 10034 h 10034"/>
              <a:gd name="connsiteX10" fmla="*/ 8054 w 10000"/>
              <a:gd name="connsiteY10" fmla="*/ 10000 h 10034"/>
              <a:gd name="connsiteX11" fmla="*/ 8575 w 10000"/>
              <a:gd name="connsiteY11" fmla="*/ 10000 h 10034"/>
              <a:gd name="connsiteX12" fmla="*/ 8657 w 10000"/>
              <a:gd name="connsiteY12" fmla="*/ 9906 h 10034"/>
              <a:gd name="connsiteX13" fmla="*/ 8685 w 10000"/>
              <a:gd name="connsiteY13" fmla="*/ 9811 h 10034"/>
              <a:gd name="connsiteX14" fmla="*/ 10000 w 10000"/>
              <a:gd name="connsiteY14" fmla="*/ 5283 h 10034"/>
              <a:gd name="connsiteX15" fmla="*/ 10000 w 10000"/>
              <a:gd name="connsiteY15" fmla="*/ 4717 h 10034"/>
              <a:gd name="connsiteX0" fmla="*/ 10000 w 10000"/>
              <a:gd name="connsiteY0" fmla="*/ 4717 h 10034"/>
              <a:gd name="connsiteX1" fmla="*/ 8685 w 10000"/>
              <a:gd name="connsiteY1" fmla="*/ 189 h 10034"/>
              <a:gd name="connsiteX2" fmla="*/ 8657 w 10000"/>
              <a:gd name="connsiteY2" fmla="*/ 94 h 10034"/>
              <a:gd name="connsiteX3" fmla="*/ 8575 w 10000"/>
              <a:gd name="connsiteY3" fmla="*/ 0 h 10034"/>
              <a:gd name="connsiteX4" fmla="*/ 8054 w 10000"/>
              <a:gd name="connsiteY4" fmla="*/ 0 h 10034"/>
              <a:gd name="connsiteX5" fmla="*/ 879 w 10000"/>
              <a:gd name="connsiteY5" fmla="*/ 70 h 10034"/>
              <a:gd name="connsiteX6" fmla="*/ 137 w 10000"/>
              <a:gd name="connsiteY6" fmla="*/ 0 h 10034"/>
              <a:gd name="connsiteX7" fmla="*/ 0 w 10000"/>
              <a:gd name="connsiteY7" fmla="*/ 0 h 10034"/>
              <a:gd name="connsiteX8" fmla="*/ 903 w 10000"/>
              <a:gd name="connsiteY8" fmla="*/ 10034 h 10034"/>
              <a:gd name="connsiteX9" fmla="*/ 8054 w 10000"/>
              <a:gd name="connsiteY9" fmla="*/ 10000 h 10034"/>
              <a:gd name="connsiteX10" fmla="*/ 8575 w 10000"/>
              <a:gd name="connsiteY10" fmla="*/ 10000 h 10034"/>
              <a:gd name="connsiteX11" fmla="*/ 8657 w 10000"/>
              <a:gd name="connsiteY11" fmla="*/ 9906 h 10034"/>
              <a:gd name="connsiteX12" fmla="*/ 8685 w 10000"/>
              <a:gd name="connsiteY12" fmla="*/ 9811 h 10034"/>
              <a:gd name="connsiteX13" fmla="*/ 10000 w 10000"/>
              <a:gd name="connsiteY13" fmla="*/ 5283 h 10034"/>
              <a:gd name="connsiteX14" fmla="*/ 10000 w 10000"/>
              <a:gd name="connsiteY14" fmla="*/ 4717 h 10034"/>
              <a:gd name="connsiteX0" fmla="*/ 9863 w 9863"/>
              <a:gd name="connsiteY0" fmla="*/ 4717 h 10034"/>
              <a:gd name="connsiteX1" fmla="*/ 8548 w 9863"/>
              <a:gd name="connsiteY1" fmla="*/ 189 h 10034"/>
              <a:gd name="connsiteX2" fmla="*/ 8520 w 9863"/>
              <a:gd name="connsiteY2" fmla="*/ 94 h 10034"/>
              <a:gd name="connsiteX3" fmla="*/ 8438 w 9863"/>
              <a:gd name="connsiteY3" fmla="*/ 0 h 10034"/>
              <a:gd name="connsiteX4" fmla="*/ 7917 w 9863"/>
              <a:gd name="connsiteY4" fmla="*/ 0 h 10034"/>
              <a:gd name="connsiteX5" fmla="*/ 742 w 9863"/>
              <a:gd name="connsiteY5" fmla="*/ 70 h 10034"/>
              <a:gd name="connsiteX6" fmla="*/ 0 w 9863"/>
              <a:gd name="connsiteY6" fmla="*/ 0 h 10034"/>
              <a:gd name="connsiteX7" fmla="*/ 766 w 9863"/>
              <a:gd name="connsiteY7" fmla="*/ 10034 h 10034"/>
              <a:gd name="connsiteX8" fmla="*/ 7917 w 9863"/>
              <a:gd name="connsiteY8" fmla="*/ 10000 h 10034"/>
              <a:gd name="connsiteX9" fmla="*/ 8438 w 9863"/>
              <a:gd name="connsiteY9" fmla="*/ 10000 h 10034"/>
              <a:gd name="connsiteX10" fmla="*/ 8520 w 9863"/>
              <a:gd name="connsiteY10" fmla="*/ 9906 h 10034"/>
              <a:gd name="connsiteX11" fmla="*/ 8548 w 9863"/>
              <a:gd name="connsiteY11" fmla="*/ 9811 h 10034"/>
              <a:gd name="connsiteX12" fmla="*/ 9863 w 9863"/>
              <a:gd name="connsiteY12" fmla="*/ 5283 h 10034"/>
              <a:gd name="connsiteX13" fmla="*/ 9863 w 9863"/>
              <a:gd name="connsiteY13" fmla="*/ 4717 h 10034"/>
              <a:gd name="connsiteX0" fmla="*/ 9248 w 9248"/>
              <a:gd name="connsiteY0" fmla="*/ 4701 h 10000"/>
              <a:gd name="connsiteX1" fmla="*/ 7915 w 9248"/>
              <a:gd name="connsiteY1" fmla="*/ 188 h 10000"/>
              <a:gd name="connsiteX2" fmla="*/ 7886 w 9248"/>
              <a:gd name="connsiteY2" fmla="*/ 94 h 10000"/>
              <a:gd name="connsiteX3" fmla="*/ 7803 w 9248"/>
              <a:gd name="connsiteY3" fmla="*/ 0 h 10000"/>
              <a:gd name="connsiteX4" fmla="*/ 7275 w 9248"/>
              <a:gd name="connsiteY4" fmla="*/ 0 h 10000"/>
              <a:gd name="connsiteX5" fmla="*/ 0 w 9248"/>
              <a:gd name="connsiteY5" fmla="*/ 70 h 10000"/>
              <a:gd name="connsiteX6" fmla="*/ 25 w 9248"/>
              <a:gd name="connsiteY6" fmla="*/ 10000 h 10000"/>
              <a:gd name="connsiteX7" fmla="*/ 7275 w 9248"/>
              <a:gd name="connsiteY7" fmla="*/ 9966 h 10000"/>
              <a:gd name="connsiteX8" fmla="*/ 7803 w 9248"/>
              <a:gd name="connsiteY8" fmla="*/ 9966 h 10000"/>
              <a:gd name="connsiteX9" fmla="*/ 7886 w 9248"/>
              <a:gd name="connsiteY9" fmla="*/ 9872 h 10000"/>
              <a:gd name="connsiteX10" fmla="*/ 7915 w 9248"/>
              <a:gd name="connsiteY10" fmla="*/ 9778 h 10000"/>
              <a:gd name="connsiteX11" fmla="*/ 9248 w 9248"/>
              <a:gd name="connsiteY11" fmla="*/ 5265 h 10000"/>
              <a:gd name="connsiteX12" fmla="*/ 9248 w 9248"/>
              <a:gd name="connsiteY12" fmla="*/ 470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a:xfrm>
            <a:off x="531812" y="4983087"/>
            <a:ext cx="779767" cy="365125"/>
          </a:xfrm>
        </p:spPr>
        <p:txBody>
          <a:bodyPr/>
          <a:lstStyle/>
          <a:p>
            <a:fld id="{9CE97ED2-A87D-4D0D-9E0A-8593F072E933}" type="slidenum">
              <a:rPr lang="en-US" smtClean="0"/>
              <a:t>‹#›</a:t>
            </a:fld>
            <a:endParaRPr lang="en-US"/>
          </a:p>
        </p:txBody>
      </p:sp>
    </p:spTree>
    <p:extLst>
      <p:ext uri="{BB962C8B-B14F-4D97-AF65-F5344CB8AC3E}">
        <p14:creationId xmlns:p14="http://schemas.microsoft.com/office/powerpoint/2010/main" val="1254596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a:spLocks/>
            </p:cNvSpPr>
            <p:nvPr/>
          </p:nvSpPr>
          <p:spPr bwMode="auto">
            <a:xfrm>
              <a:off x="2487613" y="2284413"/>
              <a:ext cx="85725" cy="533400"/>
            </a:xfrm>
            <a:custGeom>
              <a:avLst/>
              <a:gdLst>
                <a:gd name="T0" fmla="*/ 22 w 22"/>
                <a:gd name="T1" fmla="*/ 136 h 136"/>
                <a:gd name="T2" fmla="*/ 17 w 22"/>
                <a:gd name="T3" fmla="*/ 80 h 136"/>
                <a:gd name="T4" fmla="*/ 0 w 22"/>
                <a:gd name="T5" fmla="*/ 0 h 136"/>
                <a:gd name="T6" fmla="*/ 0 w 22"/>
                <a:gd name="T7" fmla="*/ 35 h 136"/>
                <a:gd name="T8" fmla="*/ 20 w 22"/>
                <a:gd name="T9" fmla="*/ 124 h 136"/>
                <a:gd name="T10" fmla="*/ 22 w 22"/>
                <a:gd name="T11" fmla="*/ 136 h 136"/>
              </a:gdLst>
              <a:ahLst/>
              <a:cxnLst>
                <a:cxn ang="0">
                  <a:pos x="T0" y="T1"/>
                </a:cxn>
                <a:cxn ang="0">
                  <a:pos x="T2" y="T3"/>
                </a:cxn>
                <a:cxn ang="0">
                  <a:pos x="T4" y="T5"/>
                </a:cxn>
                <a:cxn ang="0">
                  <a:pos x="T6" y="T7"/>
                </a:cxn>
                <a:cxn ang="0">
                  <a:pos x="T8" y="T9"/>
                </a:cxn>
                <a:cxn ang="0">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2597151" y="2779713"/>
              <a:ext cx="550863" cy="1978025"/>
            </a:xfrm>
            <a:custGeom>
              <a:avLst/>
              <a:gdLst>
                <a:gd name="T0" fmla="*/ 86 w 140"/>
                <a:gd name="T1" fmla="*/ 350 h 504"/>
                <a:gd name="T2" fmla="*/ 139 w 140"/>
                <a:gd name="T3" fmla="*/ 504 h 504"/>
                <a:gd name="T4" fmla="*/ 140 w 140"/>
                <a:gd name="T5" fmla="*/ 478 h 504"/>
                <a:gd name="T6" fmla="*/ 95 w 140"/>
                <a:gd name="T7" fmla="*/ 347 h 504"/>
                <a:gd name="T8" fmla="*/ 0 w 140"/>
                <a:gd name="T9" fmla="*/ 0 h 504"/>
                <a:gd name="T10" fmla="*/ 6 w 140"/>
                <a:gd name="T11" fmla="*/ 61 h 504"/>
                <a:gd name="T12" fmla="*/ 86 w 140"/>
                <a:gd name="T13" fmla="*/ 350 h 504"/>
              </a:gdLst>
              <a:ahLst/>
              <a:cxnLst>
                <a:cxn ang="0">
                  <a:pos x="T0" y="T1"/>
                </a:cxn>
                <a:cxn ang="0">
                  <a:pos x="T2" y="T3"/>
                </a:cxn>
                <a:cxn ang="0">
                  <a:pos x="T4" y="T5"/>
                </a:cxn>
                <a:cxn ang="0">
                  <a:pos x="T6" y="T7"/>
                </a:cxn>
                <a:cxn ang="0">
                  <a:pos x="T8" y="T9"/>
                </a:cxn>
                <a:cxn ang="0">
                  <a:pos x="T10" y="T11"/>
                </a:cxn>
                <a:cxn ang="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3175001" y="4730750"/>
              <a:ext cx="519113" cy="1209675"/>
            </a:xfrm>
            <a:custGeom>
              <a:avLst/>
              <a:gdLst>
                <a:gd name="T0" fmla="*/ 8 w 132"/>
                <a:gd name="T1" fmla="*/ 22 h 308"/>
                <a:gd name="T2" fmla="*/ 0 w 132"/>
                <a:gd name="T3" fmla="*/ 0 h 308"/>
                <a:gd name="T4" fmla="*/ 0 w 132"/>
                <a:gd name="T5" fmla="*/ 29 h 308"/>
                <a:gd name="T6" fmla="*/ 68 w 132"/>
                <a:gd name="T7" fmla="*/ 194 h 308"/>
                <a:gd name="T8" fmla="*/ 123 w 132"/>
                <a:gd name="T9" fmla="*/ 308 h 308"/>
                <a:gd name="T10" fmla="*/ 132 w 132"/>
                <a:gd name="T11" fmla="*/ 308 h 308"/>
                <a:gd name="T12" fmla="*/ 77 w 132"/>
                <a:gd name="T13" fmla="*/ 190 h 308"/>
                <a:gd name="T14" fmla="*/ 8 w 132"/>
                <a:gd name="T15" fmla="*/ 22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3305176" y="5630863"/>
              <a:ext cx="146050" cy="309563"/>
            </a:xfrm>
            <a:custGeom>
              <a:avLst/>
              <a:gdLst>
                <a:gd name="T0" fmla="*/ 28 w 37"/>
                <a:gd name="T1" fmla="*/ 79 h 79"/>
                <a:gd name="T2" fmla="*/ 37 w 37"/>
                <a:gd name="T3" fmla="*/ 79 h 79"/>
                <a:gd name="T4" fmla="*/ 0 w 37"/>
                <a:gd name="T5" fmla="*/ 0 h 79"/>
                <a:gd name="T6" fmla="*/ 28 w 37"/>
                <a:gd name="T7" fmla="*/ 79 h 79"/>
              </a:gdLst>
              <a:ahLst/>
              <a:cxnLst>
                <a:cxn ang="0">
                  <a:pos x="T0" y="T1"/>
                </a:cxn>
                <a:cxn ang="0">
                  <a:pos x="T2" y="T3"/>
                </a:cxn>
                <a:cxn ang="0">
                  <a:pos x="T4" y="T5"/>
                </a:cxn>
                <a:cxn ang="0">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2573338" y="2817813"/>
              <a:ext cx="700088" cy="2835275"/>
            </a:xfrm>
            <a:custGeom>
              <a:avLst/>
              <a:gdLst>
                <a:gd name="T0" fmla="*/ 162 w 178"/>
                <a:gd name="T1" fmla="*/ 660 h 722"/>
                <a:gd name="T2" fmla="*/ 116 w 178"/>
                <a:gd name="T3" fmla="*/ 534 h 722"/>
                <a:gd name="T4" fmla="*/ 40 w 178"/>
                <a:gd name="T5" fmla="*/ 236 h 722"/>
                <a:gd name="T6" fmla="*/ 12 w 178"/>
                <a:gd name="T7" fmla="*/ 51 h 722"/>
                <a:gd name="T8" fmla="*/ 0 w 178"/>
                <a:gd name="T9" fmla="*/ 0 h 722"/>
                <a:gd name="T10" fmla="*/ 33 w 178"/>
                <a:gd name="T11" fmla="*/ 237 h 722"/>
                <a:gd name="T12" fmla="*/ 107 w 178"/>
                <a:gd name="T13" fmla="*/ 537 h 722"/>
                <a:gd name="T14" fmla="*/ 160 w 178"/>
                <a:gd name="T15" fmla="*/ 681 h 722"/>
                <a:gd name="T16" fmla="*/ 178 w 178"/>
                <a:gd name="T17" fmla="*/ 722 h 722"/>
                <a:gd name="T18" fmla="*/ 174 w 178"/>
                <a:gd name="T19" fmla="*/ 708 h 722"/>
                <a:gd name="T20" fmla="*/ 162 w 178"/>
                <a:gd name="T21" fmla="*/ 66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6"/>
            <p:cNvSpPr>
              <a:spLocks/>
            </p:cNvSpPr>
            <p:nvPr/>
          </p:nvSpPr>
          <p:spPr bwMode="auto">
            <a:xfrm>
              <a:off x="2506663" y="285750"/>
              <a:ext cx="90488" cy="2493963"/>
            </a:xfrm>
            <a:custGeom>
              <a:avLst/>
              <a:gdLst>
                <a:gd name="T0" fmla="*/ 11 w 23"/>
                <a:gd name="T1" fmla="*/ 577 h 635"/>
                <a:gd name="T2" fmla="*/ 12 w 23"/>
                <a:gd name="T3" fmla="*/ 589 h 635"/>
                <a:gd name="T4" fmla="*/ 22 w 23"/>
                <a:gd name="T5" fmla="*/ 632 h 635"/>
                <a:gd name="T6" fmla="*/ 23 w 23"/>
                <a:gd name="T7" fmla="*/ 635 h 635"/>
                <a:gd name="T8" fmla="*/ 17 w 23"/>
                <a:gd name="T9" fmla="*/ 576 h 635"/>
                <a:gd name="T10" fmla="*/ 5 w 23"/>
                <a:gd name="T11" fmla="*/ 269 h 635"/>
                <a:gd name="T12" fmla="*/ 15 w 23"/>
                <a:gd name="T13" fmla="*/ 0 h 635"/>
                <a:gd name="T14" fmla="*/ 12 w 23"/>
                <a:gd name="T15" fmla="*/ 0 h 635"/>
                <a:gd name="T16" fmla="*/ 1 w 23"/>
                <a:gd name="T17" fmla="*/ 269 h 635"/>
                <a:gd name="T18" fmla="*/ 11 w 23"/>
                <a:gd name="T19" fmla="*/ 57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17"/>
            <p:cNvSpPr>
              <a:spLocks/>
            </p:cNvSpPr>
            <p:nvPr/>
          </p:nvSpPr>
          <p:spPr bwMode="auto">
            <a:xfrm>
              <a:off x="2554288" y="2598738"/>
              <a:ext cx="66675" cy="420688"/>
            </a:xfrm>
            <a:custGeom>
              <a:avLst/>
              <a:gdLst>
                <a:gd name="T0" fmla="*/ 0 w 17"/>
                <a:gd name="T1" fmla="*/ 0 h 107"/>
                <a:gd name="T2" fmla="*/ 5 w 17"/>
                <a:gd name="T3" fmla="*/ 56 h 107"/>
                <a:gd name="T4" fmla="*/ 17 w 17"/>
                <a:gd name="T5" fmla="*/ 107 h 107"/>
                <a:gd name="T6" fmla="*/ 11 w 17"/>
                <a:gd name="T7" fmla="*/ 46 h 107"/>
                <a:gd name="T8" fmla="*/ 10 w 17"/>
                <a:gd name="T9" fmla="*/ 43 h 107"/>
                <a:gd name="T10" fmla="*/ 0 w 17"/>
                <a:gd name="T11" fmla="*/ 0 h 107"/>
              </a:gdLst>
              <a:ahLst/>
              <a:cxnLst>
                <a:cxn ang="0">
                  <a:pos x="T0" y="T1"/>
                </a:cxn>
                <a:cxn ang="0">
                  <a:pos x="T2" y="T3"/>
                </a:cxn>
                <a:cxn ang="0">
                  <a:pos x="T4" y="T5"/>
                </a:cxn>
                <a:cxn ang="0">
                  <a:pos x="T6" y="T7"/>
                </a:cxn>
                <a:cxn ang="0">
                  <a:pos x="T8" y="T9"/>
                </a:cxn>
                <a:cxn ang="0">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18"/>
            <p:cNvSpPr>
              <a:spLocks/>
            </p:cNvSpPr>
            <p:nvPr/>
          </p:nvSpPr>
          <p:spPr bwMode="auto">
            <a:xfrm>
              <a:off x="3143251" y="4757738"/>
              <a:ext cx="161925" cy="873125"/>
            </a:xfrm>
            <a:custGeom>
              <a:avLst/>
              <a:gdLst>
                <a:gd name="T0" fmla="*/ 0 w 41"/>
                <a:gd name="T1" fmla="*/ 0 h 222"/>
                <a:gd name="T2" fmla="*/ 5 w 41"/>
                <a:gd name="T3" fmla="*/ 93 h 222"/>
                <a:gd name="T4" fmla="*/ 17 w 41"/>
                <a:gd name="T5" fmla="*/ 166 h 222"/>
                <a:gd name="T6" fmla="*/ 24 w 41"/>
                <a:gd name="T7" fmla="*/ 184 h 222"/>
                <a:gd name="T8" fmla="*/ 41 w 41"/>
                <a:gd name="T9" fmla="*/ 222 h 222"/>
                <a:gd name="T10" fmla="*/ 38 w 41"/>
                <a:gd name="T11" fmla="*/ 212 h 222"/>
                <a:gd name="T12" fmla="*/ 13 w 41"/>
                <a:gd name="T13" fmla="*/ 92 h 222"/>
                <a:gd name="T14" fmla="*/ 8 w 41"/>
                <a:gd name="T15" fmla="*/ 22 h 222"/>
                <a:gd name="T16" fmla="*/ 7 w 41"/>
                <a:gd name="T17" fmla="*/ 18 h 222"/>
                <a:gd name="T18" fmla="*/ 0 w 41"/>
                <a:gd name="T1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19"/>
            <p:cNvSpPr>
              <a:spLocks/>
            </p:cNvSpPr>
            <p:nvPr/>
          </p:nvSpPr>
          <p:spPr bwMode="auto">
            <a:xfrm>
              <a:off x="3148013" y="1282700"/>
              <a:ext cx="1768475" cy="3448050"/>
            </a:xfrm>
            <a:custGeom>
              <a:avLst/>
              <a:gdLst>
                <a:gd name="T0" fmla="*/ 7 w 450"/>
                <a:gd name="T1" fmla="*/ 854 h 878"/>
                <a:gd name="T2" fmla="*/ 50 w 450"/>
                <a:gd name="T3" fmla="*/ 613 h 878"/>
                <a:gd name="T4" fmla="*/ 149 w 450"/>
                <a:gd name="T5" fmla="*/ 388 h 878"/>
                <a:gd name="T6" fmla="*/ 285 w 450"/>
                <a:gd name="T7" fmla="*/ 183 h 878"/>
                <a:gd name="T8" fmla="*/ 364 w 450"/>
                <a:gd name="T9" fmla="*/ 89 h 878"/>
                <a:gd name="T10" fmla="*/ 406 w 450"/>
                <a:gd name="T11" fmla="*/ 44 h 878"/>
                <a:gd name="T12" fmla="*/ 450 w 450"/>
                <a:gd name="T13" fmla="*/ 1 h 878"/>
                <a:gd name="T14" fmla="*/ 450 w 450"/>
                <a:gd name="T15" fmla="*/ 0 h 878"/>
                <a:gd name="T16" fmla="*/ 405 w 450"/>
                <a:gd name="T17" fmla="*/ 43 h 878"/>
                <a:gd name="T18" fmla="*/ 363 w 450"/>
                <a:gd name="T19" fmla="*/ 88 h 878"/>
                <a:gd name="T20" fmla="*/ 283 w 450"/>
                <a:gd name="T21" fmla="*/ 181 h 878"/>
                <a:gd name="T22" fmla="*/ 145 w 450"/>
                <a:gd name="T23" fmla="*/ 386 h 878"/>
                <a:gd name="T24" fmla="*/ 45 w 450"/>
                <a:gd name="T25" fmla="*/ 611 h 878"/>
                <a:gd name="T26" fmla="*/ 0 w 450"/>
                <a:gd name="T27" fmla="*/ 854 h 878"/>
                <a:gd name="T28" fmla="*/ 0 w 450"/>
                <a:gd name="T29" fmla="*/ 859 h 878"/>
                <a:gd name="T30" fmla="*/ 7 w 450"/>
                <a:gd name="T31" fmla="*/ 878 h 878"/>
                <a:gd name="T32" fmla="*/ 7 w 450"/>
                <a:gd name="T33" fmla="*/ 854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0"/>
            <p:cNvSpPr>
              <a:spLocks/>
            </p:cNvSpPr>
            <p:nvPr/>
          </p:nvSpPr>
          <p:spPr bwMode="auto">
            <a:xfrm>
              <a:off x="3273426" y="5653088"/>
              <a:ext cx="138113" cy="287338"/>
            </a:xfrm>
            <a:custGeom>
              <a:avLst/>
              <a:gdLst>
                <a:gd name="T0" fmla="*/ 0 w 35"/>
                <a:gd name="T1" fmla="*/ 0 h 73"/>
                <a:gd name="T2" fmla="*/ 26 w 35"/>
                <a:gd name="T3" fmla="*/ 73 h 73"/>
                <a:gd name="T4" fmla="*/ 35 w 35"/>
                <a:gd name="T5" fmla="*/ 73 h 73"/>
                <a:gd name="T6" fmla="*/ 0 w 35"/>
                <a:gd name="T7" fmla="*/ 0 h 73"/>
              </a:gdLst>
              <a:ahLst/>
              <a:cxnLst>
                <a:cxn ang="0">
                  <a:pos x="T0" y="T1"/>
                </a:cxn>
                <a:cxn ang="0">
                  <a:pos x="T2" y="T3"/>
                </a:cxn>
                <a:cxn ang="0">
                  <a:pos x="T4" y="T5"/>
                </a:cxn>
                <a:cxn ang="0">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21"/>
            <p:cNvSpPr>
              <a:spLocks/>
            </p:cNvSpPr>
            <p:nvPr/>
          </p:nvSpPr>
          <p:spPr bwMode="auto">
            <a:xfrm>
              <a:off x="3143251" y="4656138"/>
              <a:ext cx="31750" cy="188913"/>
            </a:xfrm>
            <a:custGeom>
              <a:avLst/>
              <a:gdLst>
                <a:gd name="T0" fmla="*/ 7 w 8"/>
                <a:gd name="T1" fmla="*/ 44 h 48"/>
                <a:gd name="T2" fmla="*/ 8 w 8"/>
                <a:gd name="T3" fmla="*/ 48 h 48"/>
                <a:gd name="T4" fmla="*/ 8 w 8"/>
                <a:gd name="T5" fmla="*/ 19 h 48"/>
                <a:gd name="T6" fmla="*/ 1 w 8"/>
                <a:gd name="T7" fmla="*/ 0 h 48"/>
                <a:gd name="T8" fmla="*/ 0 w 8"/>
                <a:gd name="T9" fmla="*/ 26 h 48"/>
                <a:gd name="T10" fmla="*/ 7 w 8"/>
                <a:gd name="T11" fmla="*/ 44 h 48"/>
              </a:gdLst>
              <a:ahLst/>
              <a:cxnLst>
                <a:cxn ang="0">
                  <a:pos x="T0" y="T1"/>
                </a:cxn>
                <a:cxn ang="0">
                  <a:pos x="T2" y="T3"/>
                </a:cxn>
                <a:cxn ang="0">
                  <a:pos x="T4" y="T5"/>
                </a:cxn>
                <a:cxn ang="0">
                  <a:pos x="T6" y="T7"/>
                </a:cxn>
                <a:cxn ang="0">
                  <a:pos x="T8" y="T9"/>
                </a:cxn>
                <a:cxn ang="0">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22"/>
            <p:cNvSpPr>
              <a:spLocks/>
            </p:cNvSpPr>
            <p:nvPr/>
          </p:nvSpPr>
          <p:spPr bwMode="auto">
            <a:xfrm>
              <a:off x="3211513" y="5410200"/>
              <a:ext cx="203200" cy="530225"/>
            </a:xfrm>
            <a:custGeom>
              <a:avLst/>
              <a:gdLst>
                <a:gd name="T0" fmla="*/ 7 w 52"/>
                <a:gd name="T1" fmla="*/ 18 h 135"/>
                <a:gd name="T2" fmla="*/ 0 w 52"/>
                <a:gd name="T3" fmla="*/ 0 h 135"/>
                <a:gd name="T4" fmla="*/ 12 w 52"/>
                <a:gd name="T5" fmla="*/ 48 h 135"/>
                <a:gd name="T6" fmla="*/ 16 w 52"/>
                <a:gd name="T7" fmla="*/ 62 h 135"/>
                <a:gd name="T8" fmla="*/ 51 w 52"/>
                <a:gd name="T9" fmla="*/ 135 h 135"/>
                <a:gd name="T10" fmla="*/ 52 w 52"/>
                <a:gd name="T11" fmla="*/ 135 h 135"/>
                <a:gd name="T12" fmla="*/ 24 w 52"/>
                <a:gd name="T13" fmla="*/ 56 h 135"/>
                <a:gd name="T14" fmla="*/ 7 w 52"/>
                <a:gd name="T15" fmla="*/ 18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9"/>
          <p:cNvGrpSpPr/>
          <p:nvPr/>
        </p:nvGrpSpPr>
        <p:grpSpPr>
          <a:xfrm>
            <a:off x="27221" y="-36668"/>
            <a:ext cx="2356674" cy="6889921"/>
            <a:chOff x="6627813" y="165100"/>
            <a:chExt cx="1952625" cy="5708651"/>
          </a:xfrm>
        </p:grpSpPr>
        <p:sp>
          <p:nvSpPr>
            <p:cNvPr id="11" name="Freeform 27"/>
            <p:cNvSpPr>
              <a:spLocks/>
            </p:cNvSpPr>
            <p:nvPr/>
          </p:nvSpPr>
          <p:spPr bwMode="auto">
            <a:xfrm>
              <a:off x="6627813" y="165100"/>
              <a:ext cx="409575" cy="3646488"/>
            </a:xfrm>
            <a:custGeom>
              <a:avLst/>
              <a:gdLst>
                <a:gd name="T0" fmla="*/ 7 w 103"/>
                <a:gd name="T1" fmla="*/ 210 h 920"/>
                <a:gd name="T2" fmla="*/ 26 w 103"/>
                <a:gd name="T3" fmla="*/ 445 h 920"/>
                <a:gd name="T4" fmla="*/ 57 w 103"/>
                <a:gd name="T5" fmla="*/ 679 h 920"/>
                <a:gd name="T6" fmla="*/ 101 w 103"/>
                <a:gd name="T7" fmla="*/ 911 h 920"/>
                <a:gd name="T8" fmla="*/ 103 w 103"/>
                <a:gd name="T9" fmla="*/ 920 h 920"/>
                <a:gd name="T10" fmla="*/ 99 w 103"/>
                <a:gd name="T11" fmla="*/ 874 h 920"/>
                <a:gd name="T12" fmla="*/ 99 w 103"/>
                <a:gd name="T13" fmla="*/ 866 h 920"/>
                <a:gd name="T14" fmla="*/ 63 w 103"/>
                <a:gd name="T15" fmla="*/ 678 h 920"/>
                <a:gd name="T16" fmla="*/ 30 w 103"/>
                <a:gd name="T17" fmla="*/ 444 h 920"/>
                <a:gd name="T18" fmla="*/ 9 w 103"/>
                <a:gd name="T19" fmla="*/ 209 h 920"/>
                <a:gd name="T20" fmla="*/ 3 w 103"/>
                <a:gd name="T21" fmla="*/ 92 h 920"/>
                <a:gd name="T22" fmla="*/ 1 w 103"/>
                <a:gd name="T23" fmla="*/ 0 h 920"/>
                <a:gd name="T24" fmla="*/ 0 w 103"/>
                <a:gd name="T25" fmla="*/ 0 h 920"/>
                <a:gd name="T26" fmla="*/ 1 w 103"/>
                <a:gd name="T27" fmla="*/ 92 h 920"/>
                <a:gd name="T28" fmla="*/ 7 w 103"/>
                <a:gd name="T29" fmla="*/ 21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28"/>
            <p:cNvSpPr>
              <a:spLocks/>
            </p:cNvSpPr>
            <p:nvPr/>
          </p:nvSpPr>
          <p:spPr bwMode="auto">
            <a:xfrm>
              <a:off x="7061201" y="3771900"/>
              <a:ext cx="350838" cy="1309688"/>
            </a:xfrm>
            <a:custGeom>
              <a:avLst/>
              <a:gdLst>
                <a:gd name="T0" fmla="*/ 53 w 88"/>
                <a:gd name="T1" fmla="*/ 229 h 330"/>
                <a:gd name="T2" fmla="*/ 88 w 88"/>
                <a:gd name="T3" fmla="*/ 330 h 330"/>
                <a:gd name="T4" fmla="*/ 88 w 88"/>
                <a:gd name="T5" fmla="*/ 308 h 330"/>
                <a:gd name="T6" fmla="*/ 88 w 88"/>
                <a:gd name="T7" fmla="*/ 304 h 330"/>
                <a:gd name="T8" fmla="*/ 62 w 88"/>
                <a:gd name="T9" fmla="*/ 226 h 330"/>
                <a:gd name="T10" fmla="*/ 0 w 88"/>
                <a:gd name="T11" fmla="*/ 0 h 330"/>
                <a:gd name="T12" fmla="*/ 7 w 88"/>
                <a:gd name="T13" fmla="*/ 63 h 330"/>
                <a:gd name="T14" fmla="*/ 53 w 88"/>
                <a:gd name="T15" fmla="*/ 229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29"/>
            <p:cNvSpPr>
              <a:spLocks/>
            </p:cNvSpPr>
            <p:nvPr/>
          </p:nvSpPr>
          <p:spPr bwMode="auto">
            <a:xfrm>
              <a:off x="7439026" y="5053013"/>
              <a:ext cx="357188" cy="820738"/>
            </a:xfrm>
            <a:custGeom>
              <a:avLst/>
              <a:gdLst>
                <a:gd name="T0" fmla="*/ 6 w 90"/>
                <a:gd name="T1" fmla="*/ 15 h 207"/>
                <a:gd name="T2" fmla="*/ 0 w 90"/>
                <a:gd name="T3" fmla="*/ 0 h 207"/>
                <a:gd name="T4" fmla="*/ 1 w 90"/>
                <a:gd name="T5" fmla="*/ 29 h 207"/>
                <a:gd name="T6" fmla="*/ 42 w 90"/>
                <a:gd name="T7" fmla="*/ 127 h 207"/>
                <a:gd name="T8" fmla="*/ 80 w 90"/>
                <a:gd name="T9" fmla="*/ 207 h 207"/>
                <a:gd name="T10" fmla="*/ 90 w 90"/>
                <a:gd name="T11" fmla="*/ 207 h 207"/>
                <a:gd name="T12" fmla="*/ 50 w 90"/>
                <a:gd name="T13" fmla="*/ 123 h 207"/>
                <a:gd name="T14" fmla="*/ 6 w 90"/>
                <a:gd name="T15" fmla="*/ 15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30"/>
            <p:cNvSpPr>
              <a:spLocks/>
            </p:cNvSpPr>
            <p:nvPr/>
          </p:nvSpPr>
          <p:spPr bwMode="auto">
            <a:xfrm>
              <a:off x="7037388" y="3811588"/>
              <a:ext cx="457200" cy="1852613"/>
            </a:xfrm>
            <a:custGeom>
              <a:avLst/>
              <a:gdLst>
                <a:gd name="T0" fmla="*/ 101 w 115"/>
                <a:gd name="T1" fmla="*/ 409 h 467"/>
                <a:gd name="T2" fmla="*/ 78 w 115"/>
                <a:gd name="T3" fmla="*/ 344 h 467"/>
                <a:gd name="T4" fmla="*/ 29 w 115"/>
                <a:gd name="T5" fmla="*/ 151 h 467"/>
                <a:gd name="T6" fmla="*/ 13 w 115"/>
                <a:gd name="T7" fmla="*/ 53 h 467"/>
                <a:gd name="T8" fmla="*/ 0 w 115"/>
                <a:gd name="T9" fmla="*/ 0 h 467"/>
                <a:gd name="T10" fmla="*/ 21 w 115"/>
                <a:gd name="T11" fmla="*/ 152 h 467"/>
                <a:gd name="T12" fmla="*/ 69 w 115"/>
                <a:gd name="T13" fmla="*/ 347 h 467"/>
                <a:gd name="T14" fmla="*/ 103 w 115"/>
                <a:gd name="T15" fmla="*/ 441 h 467"/>
                <a:gd name="T16" fmla="*/ 115 w 115"/>
                <a:gd name="T17" fmla="*/ 467 h 467"/>
                <a:gd name="T18" fmla="*/ 112 w 115"/>
                <a:gd name="T19" fmla="*/ 458 h 467"/>
                <a:gd name="T20" fmla="*/ 101 w 115"/>
                <a:gd name="T21" fmla="*/ 40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31"/>
            <p:cNvSpPr>
              <a:spLocks/>
            </p:cNvSpPr>
            <p:nvPr/>
          </p:nvSpPr>
          <p:spPr bwMode="auto">
            <a:xfrm>
              <a:off x="6992938" y="1263650"/>
              <a:ext cx="144463" cy="2508250"/>
            </a:xfrm>
            <a:custGeom>
              <a:avLst/>
              <a:gdLst>
                <a:gd name="T0" fmla="*/ 17 w 36"/>
                <a:gd name="T1" fmla="*/ 633 h 633"/>
                <a:gd name="T2" fmla="*/ 13 w 36"/>
                <a:gd name="T3" fmla="*/ 597 h 633"/>
                <a:gd name="T4" fmla="*/ 5 w 36"/>
                <a:gd name="T5" fmla="*/ 398 h 633"/>
                <a:gd name="T6" fmla="*/ 13 w 36"/>
                <a:gd name="T7" fmla="*/ 198 h 633"/>
                <a:gd name="T8" fmla="*/ 22 w 36"/>
                <a:gd name="T9" fmla="*/ 99 h 633"/>
                <a:gd name="T10" fmla="*/ 36 w 36"/>
                <a:gd name="T11" fmla="*/ 0 h 633"/>
                <a:gd name="T12" fmla="*/ 35 w 36"/>
                <a:gd name="T13" fmla="*/ 0 h 633"/>
                <a:gd name="T14" fmla="*/ 20 w 36"/>
                <a:gd name="T15" fmla="*/ 99 h 633"/>
                <a:gd name="T16" fmla="*/ 10 w 36"/>
                <a:gd name="T17" fmla="*/ 198 h 633"/>
                <a:gd name="T18" fmla="*/ 1 w 36"/>
                <a:gd name="T19" fmla="*/ 398 h 633"/>
                <a:gd name="T20" fmla="*/ 7 w 36"/>
                <a:gd name="T21" fmla="*/ 589 h 633"/>
                <a:gd name="T22" fmla="*/ 16 w 36"/>
                <a:gd name="T23" fmla="*/ 632 h 633"/>
                <a:gd name="T24" fmla="*/ 17 w 36"/>
                <a:gd name="T25"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32"/>
            <p:cNvSpPr>
              <a:spLocks/>
            </p:cNvSpPr>
            <p:nvPr/>
          </p:nvSpPr>
          <p:spPr bwMode="auto">
            <a:xfrm>
              <a:off x="7526338" y="5640388"/>
              <a:ext cx="111125" cy="233363"/>
            </a:xfrm>
            <a:custGeom>
              <a:avLst/>
              <a:gdLst>
                <a:gd name="T0" fmla="*/ 22 w 28"/>
                <a:gd name="T1" fmla="*/ 59 h 59"/>
                <a:gd name="T2" fmla="*/ 28 w 28"/>
                <a:gd name="T3" fmla="*/ 59 h 59"/>
                <a:gd name="T4" fmla="*/ 0 w 28"/>
                <a:gd name="T5" fmla="*/ 0 h 59"/>
                <a:gd name="T6" fmla="*/ 22 w 28"/>
                <a:gd name="T7" fmla="*/ 59 h 59"/>
              </a:gdLst>
              <a:ahLst/>
              <a:cxnLst>
                <a:cxn ang="0">
                  <a:pos x="T0" y="T1"/>
                </a:cxn>
                <a:cxn ang="0">
                  <a:pos x="T2" y="T3"/>
                </a:cxn>
                <a:cxn ang="0">
                  <a:pos x="T4" y="T5"/>
                </a:cxn>
                <a:cxn ang="0">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a:off x="7021513" y="3598863"/>
              <a:ext cx="68263" cy="423863"/>
            </a:xfrm>
            <a:custGeom>
              <a:avLst/>
              <a:gdLst>
                <a:gd name="T0" fmla="*/ 4 w 17"/>
                <a:gd name="T1" fmla="*/ 54 h 107"/>
                <a:gd name="T2" fmla="*/ 17 w 17"/>
                <a:gd name="T3" fmla="*/ 107 h 107"/>
                <a:gd name="T4" fmla="*/ 10 w 17"/>
                <a:gd name="T5" fmla="*/ 44 h 107"/>
                <a:gd name="T6" fmla="*/ 9 w 17"/>
                <a:gd name="T7" fmla="*/ 43 h 107"/>
                <a:gd name="T8" fmla="*/ 0 w 17"/>
                <a:gd name="T9" fmla="*/ 0 h 107"/>
                <a:gd name="T10" fmla="*/ 0 w 17"/>
                <a:gd name="T11" fmla="*/ 8 h 107"/>
                <a:gd name="T12" fmla="*/ 4 w 17"/>
                <a:gd name="T13" fmla="*/ 54 h 107"/>
              </a:gdLst>
              <a:ahLst/>
              <a:cxnLst>
                <a:cxn ang="0">
                  <a:pos x="T0" y="T1"/>
                </a:cxn>
                <a:cxn ang="0">
                  <a:pos x="T2" y="T3"/>
                </a:cxn>
                <a:cxn ang="0">
                  <a:pos x="T4" y="T5"/>
                </a:cxn>
                <a:cxn ang="0">
                  <a:pos x="T6" y="T7"/>
                </a:cxn>
                <a:cxn ang="0">
                  <a:pos x="T8" y="T9"/>
                </a:cxn>
                <a:cxn ang="0">
                  <a:pos x="T10" y="T11"/>
                </a:cxn>
                <a:cxn ang="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34"/>
            <p:cNvSpPr>
              <a:spLocks/>
            </p:cNvSpPr>
            <p:nvPr/>
          </p:nvSpPr>
          <p:spPr bwMode="auto">
            <a:xfrm>
              <a:off x="7412038" y="2801938"/>
              <a:ext cx="1168400" cy="2251075"/>
            </a:xfrm>
            <a:custGeom>
              <a:avLst/>
              <a:gdLst>
                <a:gd name="T0" fmla="*/ 8 w 294"/>
                <a:gd name="T1" fmla="*/ 553 h 568"/>
                <a:gd name="T2" fmla="*/ 35 w 294"/>
                <a:gd name="T3" fmla="*/ 397 h 568"/>
                <a:gd name="T4" fmla="*/ 99 w 294"/>
                <a:gd name="T5" fmla="*/ 252 h 568"/>
                <a:gd name="T6" fmla="*/ 187 w 294"/>
                <a:gd name="T7" fmla="*/ 119 h 568"/>
                <a:gd name="T8" fmla="*/ 238 w 294"/>
                <a:gd name="T9" fmla="*/ 58 h 568"/>
                <a:gd name="T10" fmla="*/ 265 w 294"/>
                <a:gd name="T11" fmla="*/ 28 h 568"/>
                <a:gd name="T12" fmla="*/ 294 w 294"/>
                <a:gd name="T13" fmla="*/ 0 h 568"/>
                <a:gd name="T14" fmla="*/ 293 w 294"/>
                <a:gd name="T15" fmla="*/ 0 h 568"/>
                <a:gd name="T16" fmla="*/ 264 w 294"/>
                <a:gd name="T17" fmla="*/ 27 h 568"/>
                <a:gd name="T18" fmla="*/ 237 w 294"/>
                <a:gd name="T19" fmla="*/ 56 h 568"/>
                <a:gd name="T20" fmla="*/ 185 w 294"/>
                <a:gd name="T21" fmla="*/ 117 h 568"/>
                <a:gd name="T22" fmla="*/ 95 w 294"/>
                <a:gd name="T23" fmla="*/ 249 h 568"/>
                <a:gd name="T24" fmla="*/ 30 w 294"/>
                <a:gd name="T25" fmla="*/ 396 h 568"/>
                <a:gd name="T26" fmla="*/ 0 w 294"/>
                <a:gd name="T27" fmla="*/ 549 h 568"/>
                <a:gd name="T28" fmla="*/ 7 w 294"/>
                <a:gd name="T29" fmla="*/ 568 h 568"/>
                <a:gd name="T30" fmla="*/ 8 w 294"/>
                <a:gd name="T31" fmla="*/ 553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35"/>
            <p:cNvSpPr>
              <a:spLocks/>
            </p:cNvSpPr>
            <p:nvPr/>
          </p:nvSpPr>
          <p:spPr bwMode="auto">
            <a:xfrm>
              <a:off x="7494588" y="5664200"/>
              <a:ext cx="100013" cy="209550"/>
            </a:xfrm>
            <a:custGeom>
              <a:avLst/>
              <a:gdLst>
                <a:gd name="T0" fmla="*/ 0 w 25"/>
                <a:gd name="T1" fmla="*/ 0 h 53"/>
                <a:gd name="T2" fmla="*/ 19 w 25"/>
                <a:gd name="T3" fmla="*/ 53 h 53"/>
                <a:gd name="T4" fmla="*/ 25 w 25"/>
                <a:gd name="T5" fmla="*/ 53 h 53"/>
                <a:gd name="T6" fmla="*/ 0 w 25"/>
                <a:gd name="T7" fmla="*/ 0 h 53"/>
              </a:gdLst>
              <a:ahLst/>
              <a:cxnLst>
                <a:cxn ang="0">
                  <a:pos x="T0" y="T1"/>
                </a:cxn>
                <a:cxn ang="0">
                  <a:pos x="T2" y="T3"/>
                </a:cxn>
                <a:cxn ang="0">
                  <a:pos x="T4" y="T5"/>
                </a:cxn>
                <a:cxn ang="0">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36"/>
            <p:cNvSpPr>
              <a:spLocks/>
            </p:cNvSpPr>
            <p:nvPr/>
          </p:nvSpPr>
          <p:spPr bwMode="auto">
            <a:xfrm>
              <a:off x="7412038" y="5081588"/>
              <a:ext cx="114300" cy="558800"/>
            </a:xfrm>
            <a:custGeom>
              <a:avLst/>
              <a:gdLst>
                <a:gd name="T0" fmla="*/ 0 w 29"/>
                <a:gd name="T1" fmla="*/ 0 h 141"/>
                <a:gd name="T2" fmla="*/ 7 w 29"/>
                <a:gd name="T3" fmla="*/ 89 h 141"/>
                <a:gd name="T4" fmla="*/ 18 w 29"/>
                <a:gd name="T5" fmla="*/ 117 h 141"/>
                <a:gd name="T6" fmla="*/ 29 w 29"/>
                <a:gd name="T7" fmla="*/ 141 h 141"/>
                <a:gd name="T8" fmla="*/ 27 w 29"/>
                <a:gd name="T9" fmla="*/ 135 h 141"/>
                <a:gd name="T10" fmla="*/ 8 w 29"/>
                <a:gd name="T11" fmla="*/ 22 h 141"/>
                <a:gd name="T12" fmla="*/ 4 w 29"/>
                <a:gd name="T13" fmla="*/ 11 h 141"/>
                <a:gd name="T14" fmla="*/ 0 w 29"/>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37"/>
            <p:cNvSpPr>
              <a:spLocks/>
            </p:cNvSpPr>
            <p:nvPr/>
          </p:nvSpPr>
          <p:spPr bwMode="auto">
            <a:xfrm>
              <a:off x="7412038" y="4978400"/>
              <a:ext cx="31750" cy="188913"/>
            </a:xfrm>
            <a:custGeom>
              <a:avLst/>
              <a:gdLst>
                <a:gd name="T0" fmla="*/ 0 w 8"/>
                <a:gd name="T1" fmla="*/ 26 h 48"/>
                <a:gd name="T2" fmla="*/ 4 w 8"/>
                <a:gd name="T3" fmla="*/ 37 h 48"/>
                <a:gd name="T4" fmla="*/ 8 w 8"/>
                <a:gd name="T5" fmla="*/ 48 h 48"/>
                <a:gd name="T6" fmla="*/ 7 w 8"/>
                <a:gd name="T7" fmla="*/ 19 h 48"/>
                <a:gd name="T8" fmla="*/ 0 w 8"/>
                <a:gd name="T9" fmla="*/ 0 h 48"/>
                <a:gd name="T10" fmla="*/ 0 w 8"/>
                <a:gd name="T11" fmla="*/ 4 h 48"/>
                <a:gd name="T12" fmla="*/ 0 w 8"/>
                <a:gd name="T13" fmla="*/ 26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38"/>
            <p:cNvSpPr>
              <a:spLocks/>
            </p:cNvSpPr>
            <p:nvPr/>
          </p:nvSpPr>
          <p:spPr bwMode="auto">
            <a:xfrm>
              <a:off x="7439026" y="5434013"/>
              <a:ext cx="174625" cy="439738"/>
            </a:xfrm>
            <a:custGeom>
              <a:avLst/>
              <a:gdLst>
                <a:gd name="T0" fmla="*/ 11 w 44"/>
                <a:gd name="T1" fmla="*/ 28 h 111"/>
                <a:gd name="T2" fmla="*/ 0 w 44"/>
                <a:gd name="T3" fmla="*/ 0 h 111"/>
                <a:gd name="T4" fmla="*/ 11 w 44"/>
                <a:gd name="T5" fmla="*/ 49 h 111"/>
                <a:gd name="T6" fmla="*/ 14 w 44"/>
                <a:gd name="T7" fmla="*/ 58 h 111"/>
                <a:gd name="T8" fmla="*/ 39 w 44"/>
                <a:gd name="T9" fmla="*/ 111 h 111"/>
                <a:gd name="T10" fmla="*/ 44 w 44"/>
                <a:gd name="T11" fmla="*/ 111 h 111"/>
                <a:gd name="T12" fmla="*/ 22 w 44"/>
                <a:gd name="T13" fmla="*/ 52 h 111"/>
                <a:gd name="T14" fmla="*/ 11 w 44"/>
                <a:gd name="T15" fmla="*/ 28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B3B5BD7-9F1B-484D-9C0F-2A497B5F3C44}" type="datetimeFigureOut">
              <a:rPr lang="en-US" smtClean="0"/>
              <a:t>12/26/2012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CE97ED2-A87D-4D0D-9E0A-8593F072E933}" type="slidenum">
              <a:rPr lang="en-US" smtClean="0"/>
              <a:t>‹#›</a:t>
            </a:fld>
            <a:endParaRPr lang="en-US"/>
          </a:p>
        </p:txBody>
      </p:sp>
    </p:spTree>
    <p:extLst>
      <p:ext uri="{BB962C8B-B14F-4D97-AF65-F5344CB8AC3E}">
        <p14:creationId xmlns:p14="http://schemas.microsoft.com/office/powerpoint/2010/main" val="96817441"/>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8" r:id="rId12"/>
    <p:sldLayoutId id="2147484039" r:id="rId13"/>
    <p:sldLayoutId id="2147484040" r:id="rId14"/>
    <p:sldLayoutId id="2147484041" r:id="rId15"/>
    <p:sldLayoutId id="214748404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solidFill>
          <a:latin typeface="+mn-lt"/>
          <a:ea typeface="+mn-ea"/>
          <a:cs typeface="+mn-cs"/>
        </a:defRPr>
      </a:lvl6pPr>
      <a:lvl7pPr marL="29718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solidFill>
          <a:latin typeface="+mn-lt"/>
          <a:ea typeface="+mn-ea"/>
          <a:cs typeface="+mn-cs"/>
        </a:defRPr>
      </a:lvl7pPr>
      <a:lvl8pPr marL="34290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solidFill>
          <a:latin typeface="+mn-lt"/>
          <a:ea typeface="+mn-ea"/>
          <a:cs typeface="+mn-cs"/>
        </a:defRPr>
      </a:lvl8pPr>
      <a:lvl9pPr marL="3886200" indent="-228600" algn="l" defTabSz="457200" rtl="0" eaLnBrk="1" latinLnBrk="0" hangingPunct="1">
        <a:spcBef>
          <a:spcPct val="20000"/>
        </a:spcBef>
        <a:spcAft>
          <a:spcPts val="600"/>
        </a:spcAft>
        <a:buClr>
          <a:schemeClr val="accent1"/>
        </a:buClr>
        <a:buFont typeface="Wingdings 3"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03226" y="0"/>
            <a:ext cx="5240338" cy="6743699"/>
          </a:xfrm>
        </p:spPr>
        <p:txBody>
          <a:bodyPr>
            <a:normAutofit/>
          </a:bodyPr>
          <a:lstStyle/>
          <a:p>
            <a:pPr algn="ctr"/>
            <a:endParaRPr lang="en-US" sz="4000" b="1" dirty="0" smtClean="0">
              <a:latin typeface="Times New Roman" panose="02020603050405020304" pitchFamily="18" charset="0"/>
              <a:cs typeface="Times New Roman" panose="02020603050405020304" pitchFamily="18" charset="0"/>
            </a:endParaRPr>
          </a:p>
          <a:p>
            <a:pPr algn="ctr"/>
            <a:r>
              <a:rPr lang="en-US" sz="4000" b="1" dirty="0" smtClean="0">
                <a:latin typeface="Times New Roman" panose="02020603050405020304" pitchFamily="18" charset="0"/>
                <a:cs typeface="Times New Roman" panose="02020603050405020304" pitchFamily="18" charset="0"/>
              </a:rPr>
              <a:t>MAKANI ANDROID APPLICATION</a:t>
            </a:r>
          </a:p>
          <a:p>
            <a:pPr algn="ctr"/>
            <a:endParaRPr lang="en-US" sz="4000" b="1" dirty="0">
              <a:latin typeface="Times New Roman" panose="02020603050405020304" pitchFamily="18" charset="0"/>
              <a:cs typeface="Times New Roman" panose="02020603050405020304" pitchFamily="18" charset="0"/>
            </a:endParaRPr>
          </a:p>
          <a:p>
            <a:pPr algn="ctr"/>
            <a:r>
              <a:rPr lang="en-US" sz="4000" b="1" dirty="0" smtClean="0">
                <a:latin typeface="Times New Roman" panose="02020603050405020304" pitchFamily="18" charset="0"/>
                <a:cs typeface="Times New Roman" panose="02020603050405020304" pitchFamily="18" charset="0"/>
              </a:rPr>
              <a:t>       Prepared by:</a:t>
            </a:r>
          </a:p>
          <a:p>
            <a:pPr algn="ctr"/>
            <a:r>
              <a:rPr lang="en-US" sz="4000" b="1" dirty="0" smtClean="0">
                <a:latin typeface="Times New Roman" panose="02020603050405020304" pitchFamily="18" charset="0"/>
                <a:cs typeface="Times New Roman" panose="02020603050405020304" pitchFamily="18" charset="0"/>
              </a:rPr>
              <a:t>        </a:t>
            </a:r>
            <a:r>
              <a:rPr lang="en-US" sz="4000" b="1" dirty="0" err="1" smtClean="0">
                <a:latin typeface="Times New Roman" panose="02020603050405020304" pitchFamily="18" charset="0"/>
                <a:cs typeface="Times New Roman" panose="02020603050405020304" pitchFamily="18" charset="0"/>
              </a:rPr>
              <a:t>Asma</a:t>
            </a:r>
            <a:r>
              <a:rPr lang="en-US" sz="4000" b="1" dirty="0" smtClean="0">
                <a:latin typeface="Times New Roman" panose="02020603050405020304" pitchFamily="18" charset="0"/>
                <a:cs typeface="Times New Roman" panose="02020603050405020304" pitchFamily="18" charset="0"/>
              </a:rPr>
              <a:t>’ </a:t>
            </a:r>
            <a:r>
              <a:rPr lang="en-US" sz="4000" b="1" dirty="0" err="1" smtClean="0">
                <a:latin typeface="Times New Roman" panose="02020603050405020304" pitchFamily="18" charset="0"/>
                <a:cs typeface="Times New Roman" panose="02020603050405020304" pitchFamily="18" charset="0"/>
              </a:rPr>
              <a:t>Hamayel</a:t>
            </a:r>
            <a:endParaRPr lang="en-US" sz="4000" b="1" dirty="0" smtClean="0">
              <a:latin typeface="Times New Roman" panose="02020603050405020304" pitchFamily="18" charset="0"/>
              <a:cs typeface="Times New Roman" panose="02020603050405020304" pitchFamily="18" charset="0"/>
            </a:endParaRPr>
          </a:p>
          <a:p>
            <a:pPr algn="ctr"/>
            <a:r>
              <a:rPr lang="en-US" sz="4000" b="1" dirty="0" smtClean="0">
                <a:latin typeface="Times New Roman" panose="02020603050405020304" pitchFamily="18" charset="0"/>
                <a:cs typeface="Times New Roman" panose="02020603050405020304" pitchFamily="18" charset="0"/>
              </a:rPr>
              <a:t>    </a:t>
            </a:r>
            <a:r>
              <a:rPr lang="en-US" sz="4000" b="1" dirty="0" err="1" smtClean="0">
                <a:latin typeface="Times New Roman" panose="02020603050405020304" pitchFamily="18" charset="0"/>
                <a:cs typeface="Times New Roman" panose="02020603050405020304" pitchFamily="18" charset="0"/>
              </a:rPr>
              <a:t>Alaa</a:t>
            </a:r>
            <a:r>
              <a:rPr lang="en-US" sz="4000" b="1" dirty="0" smtClean="0">
                <a:latin typeface="Times New Roman" panose="02020603050405020304" pitchFamily="18" charset="0"/>
                <a:cs typeface="Times New Roman" panose="02020603050405020304" pitchFamily="18" charset="0"/>
              </a:rPr>
              <a:t> </a:t>
            </a:r>
            <a:r>
              <a:rPr lang="en-US" sz="4000" b="1" dirty="0" err="1" smtClean="0">
                <a:latin typeface="Times New Roman" panose="02020603050405020304" pitchFamily="18" charset="0"/>
                <a:cs typeface="Times New Roman" panose="02020603050405020304" pitchFamily="18" charset="0"/>
              </a:rPr>
              <a:t>Shaheen</a:t>
            </a:r>
            <a:endParaRPr lang="en-US" sz="4000" b="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5943600" y="0"/>
            <a:ext cx="6248400" cy="6858000"/>
          </a:xfrm>
          <a:prstGeom prst="rect">
            <a:avLst/>
          </a:prstGeom>
        </p:spPr>
      </p:pic>
    </p:spTree>
    <p:extLst>
      <p:ext uri="{BB962C8B-B14F-4D97-AF65-F5344CB8AC3E}">
        <p14:creationId xmlns:p14="http://schemas.microsoft.com/office/powerpoint/2010/main" val="2069679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6600" dirty="0">
                <a:latin typeface="Times New Roman" panose="02020603050405020304" pitchFamily="18" charset="0"/>
                <a:cs typeface="Times New Roman" panose="02020603050405020304" pitchFamily="18" charset="0"/>
              </a:rPr>
              <a:t>Background</a:t>
            </a:r>
            <a:r>
              <a:rPr lang="en-US" dirty="0"/>
              <a:t> </a:t>
            </a:r>
          </a:p>
        </p:txBody>
      </p:sp>
      <p:sp>
        <p:nvSpPr>
          <p:cNvPr id="3" name="Content Placeholder 2"/>
          <p:cNvSpPr>
            <a:spLocks noGrp="1"/>
          </p:cNvSpPr>
          <p:nvPr>
            <p:ph idx="1"/>
          </p:nvPr>
        </p:nvSpPr>
        <p:spPr>
          <a:xfrm>
            <a:off x="2589212" y="2014537"/>
            <a:ext cx="8915400" cy="4543425"/>
          </a:xfrm>
        </p:spPr>
        <p:txBody>
          <a:bodyPr>
            <a:normAutofit/>
          </a:bodyPr>
          <a:lstStyle/>
          <a:p>
            <a:r>
              <a:rPr lang="en-US" sz="3200" dirty="0">
                <a:latin typeface="Times New Roman" panose="02020603050405020304" pitchFamily="18" charset="0"/>
                <a:cs typeface="Times New Roman" panose="02020603050405020304" pitchFamily="18" charset="0"/>
              </a:rPr>
              <a:t>Our application contains three </a:t>
            </a:r>
            <a:r>
              <a:rPr lang="en-US" sz="3200" dirty="0" smtClean="0">
                <a:latin typeface="Times New Roman" panose="02020603050405020304" pitchFamily="18" charset="0"/>
                <a:cs typeface="Times New Roman" panose="02020603050405020304" pitchFamily="18" charset="0"/>
              </a:rPr>
              <a:t>parts:</a:t>
            </a:r>
          </a:p>
          <a:p>
            <a:pPr marL="0" indent="0">
              <a:buNone/>
            </a:pPr>
            <a:r>
              <a:rPr lang="en-US" sz="3200" dirty="0" smtClean="0">
                <a:latin typeface="Times New Roman" panose="02020603050405020304" pitchFamily="18" charset="0"/>
                <a:cs typeface="Times New Roman" panose="02020603050405020304" pitchFamily="18" charset="0"/>
              </a:rPr>
              <a:t>       1. Database.</a:t>
            </a:r>
          </a:p>
          <a:p>
            <a:pPr marL="0" indent="0">
              <a:buNone/>
            </a:pPr>
            <a:endParaRPr lang="en-US" sz="3200" dirty="0" smtClean="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2. API.</a:t>
            </a:r>
          </a:p>
          <a:p>
            <a:pPr marL="0" indent="0">
              <a:buNone/>
            </a:pPr>
            <a:endParaRPr lang="en-US" sz="3200" dirty="0" smtClean="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3. Android Application.</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5719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04665"/>
          </a:xfrm>
        </p:spPr>
        <p:txBody>
          <a:bodyPr>
            <a:normAutofit/>
          </a:bodyPr>
          <a:lstStyle/>
          <a:p>
            <a:r>
              <a:rPr lang="en-US" sz="5400" dirty="0" smtClean="0">
                <a:latin typeface="Times New Roman" panose="02020603050405020304" pitchFamily="18" charset="0"/>
                <a:cs typeface="Times New Roman" panose="02020603050405020304" pitchFamily="18" charset="0"/>
              </a:rPr>
              <a:t>Application Parts</a:t>
            </a:r>
            <a:endParaRPr lang="en-US" sz="5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92925" y="1843088"/>
            <a:ext cx="8551325" cy="4645580"/>
          </a:xfrm>
          <a:prstGeom prst="rect">
            <a:avLst/>
          </a:prstGeom>
          <a:noFill/>
          <a:ln>
            <a:noFill/>
          </a:ln>
        </p:spPr>
      </p:pic>
      <p:sp>
        <p:nvSpPr>
          <p:cNvPr id="5" name="Rectangle 4"/>
          <p:cNvSpPr/>
          <p:nvPr/>
        </p:nvSpPr>
        <p:spPr>
          <a:xfrm>
            <a:off x="2592925" y="6488668"/>
            <a:ext cx="5213030" cy="369332"/>
          </a:xfrm>
          <a:prstGeom prst="rect">
            <a:avLst/>
          </a:prstGeom>
        </p:spPr>
        <p:txBody>
          <a:bodyPr wrap="none">
            <a:spAutoFit/>
          </a:bodyPr>
          <a:lstStyle/>
          <a:p>
            <a:pPr>
              <a:spcAft>
                <a:spcPts val="1000"/>
              </a:spcAft>
            </a:pPr>
            <a:r>
              <a:rPr lang="en-US"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1‑1: connect android with database among API</a:t>
            </a:r>
            <a:endParaRPr lang="en-US" i="1" kern="100" dirty="0">
              <a:solidFill>
                <a:srgbClr val="44546A"/>
              </a:solidFill>
              <a:effectLst/>
              <a:latin typeface="Calibri" panose="020F0502020204030204" pitchFamily="34" charset="0"/>
              <a:ea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0372610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76115"/>
          </a:xfrm>
        </p:spPr>
        <p:txBody>
          <a:bodyPr>
            <a:normAutofit/>
          </a:bodyPr>
          <a:lstStyle/>
          <a:p>
            <a:r>
              <a:rPr lang="en-US" sz="6000" dirty="0" smtClean="0">
                <a:latin typeface="Times New Roman" panose="02020603050405020304" pitchFamily="18" charset="0"/>
                <a:cs typeface="Times New Roman" panose="02020603050405020304" pitchFamily="18" charset="0"/>
              </a:rPr>
              <a:t>Application Parts</a:t>
            </a:r>
            <a:endParaRPr lang="en-US" sz="60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2592925" y="1905000"/>
            <a:ext cx="8465600" cy="4524375"/>
          </a:xfrm>
          <a:prstGeom prst="rect">
            <a:avLst/>
          </a:prstGeom>
        </p:spPr>
      </p:pic>
      <p:sp>
        <p:nvSpPr>
          <p:cNvPr id="7" name="Rectangle 6"/>
          <p:cNvSpPr/>
          <p:nvPr/>
        </p:nvSpPr>
        <p:spPr>
          <a:xfrm>
            <a:off x="2592925" y="6488668"/>
            <a:ext cx="5213030" cy="369332"/>
          </a:xfrm>
          <a:prstGeom prst="rect">
            <a:avLst/>
          </a:prstGeom>
        </p:spPr>
        <p:txBody>
          <a:bodyPr wrap="none">
            <a:spAutoFit/>
          </a:bodyPr>
          <a:lstStyle/>
          <a:p>
            <a:pPr>
              <a:spcAft>
                <a:spcPts val="1000"/>
              </a:spcAft>
            </a:pPr>
            <a:r>
              <a:rPr lang="en-US"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effectLst/>
                <a:latin typeface="Calibri" panose="020F0502020204030204" pitchFamily="34" charset="0"/>
                <a:ea typeface="Calibri" panose="020F0502020204030204" pitchFamily="34" charset="0"/>
                <a:cs typeface="Tahoma" panose="020B0604030504040204" pitchFamily="34" charset="0"/>
              </a:rPr>
              <a:t>1‑2: connect android with database among API</a:t>
            </a:r>
            <a:endParaRPr lang="en-US" i="1" kern="100" dirty="0">
              <a:solidFill>
                <a:srgbClr val="44546A"/>
              </a:solidFill>
              <a:effectLst/>
              <a:latin typeface="Calibri" panose="020F0502020204030204" pitchFamily="34" charset="0"/>
              <a:ea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2812796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33265"/>
          </a:xfrm>
        </p:spPr>
        <p:txBody>
          <a:bodyPr>
            <a:normAutofit/>
          </a:bodyPr>
          <a:lstStyle/>
          <a:p>
            <a:r>
              <a:rPr lang="en-US" sz="6000" dirty="0">
                <a:latin typeface="Times New Roman" panose="02020603050405020304" pitchFamily="18" charset="0"/>
                <a:cs typeface="Times New Roman" panose="02020603050405020304" pitchFamily="18" charset="0"/>
              </a:rPr>
              <a:t>Database Design </a:t>
            </a:r>
          </a:p>
        </p:txBody>
      </p:sp>
      <p:sp>
        <p:nvSpPr>
          <p:cNvPr id="3" name="Content Placeholder 2"/>
          <p:cNvSpPr>
            <a:spLocks noGrp="1"/>
          </p:cNvSpPr>
          <p:nvPr>
            <p:ph idx="1"/>
          </p:nvPr>
        </p:nvSpPr>
        <p:spPr>
          <a:xfrm>
            <a:off x="2589212" y="1857375"/>
            <a:ext cx="8915400" cy="4806661"/>
          </a:xfrm>
        </p:spPr>
        <p:txBody>
          <a:bodyPr>
            <a:normAutofit/>
          </a:bodyPr>
          <a:lstStyle/>
          <a:p>
            <a:r>
              <a:rPr lang="en-US" sz="3500" dirty="0">
                <a:latin typeface="Times New Roman" panose="02020603050405020304" pitchFamily="18" charset="0"/>
                <a:cs typeface="Times New Roman" panose="02020603050405020304" pitchFamily="18" charset="0"/>
              </a:rPr>
              <a:t>Our database is My SQL database (PHP My Admin) on </a:t>
            </a:r>
            <a:r>
              <a:rPr lang="en-US" sz="3500" dirty="0" smtClean="0">
                <a:latin typeface="Times New Roman" panose="02020603050405020304" pitchFamily="18" charset="0"/>
                <a:cs typeface="Times New Roman" panose="02020603050405020304" pitchFamily="18" charset="0"/>
              </a:rPr>
              <a:t>hosting website.</a:t>
            </a:r>
          </a:p>
          <a:p>
            <a:r>
              <a:rPr lang="en-US" sz="3500" dirty="0">
                <a:latin typeface="Times New Roman" panose="02020603050405020304" pitchFamily="18" charset="0"/>
                <a:cs typeface="Times New Roman" panose="02020603050405020304" pitchFamily="18" charset="0"/>
              </a:rPr>
              <a:t>it contains </a:t>
            </a:r>
            <a:r>
              <a:rPr lang="en-US" sz="3500" dirty="0" smtClean="0">
                <a:latin typeface="Times New Roman" panose="02020603050405020304" pitchFamily="18" charset="0"/>
                <a:cs typeface="Times New Roman" panose="02020603050405020304" pitchFamily="18" charset="0"/>
              </a:rPr>
              <a:t>four tables:</a:t>
            </a:r>
          </a:p>
          <a:p>
            <a:pPr marL="0" indent="0">
              <a:buNone/>
            </a:pPr>
            <a:r>
              <a:rPr lang="en-US" sz="3500" dirty="0">
                <a:latin typeface="Times New Roman" panose="02020603050405020304" pitchFamily="18" charset="0"/>
                <a:cs typeface="Times New Roman" panose="02020603050405020304" pitchFamily="18" charset="0"/>
              </a:rPr>
              <a:t> </a:t>
            </a:r>
            <a:r>
              <a:rPr lang="en-US" sz="3500" dirty="0" smtClean="0">
                <a:latin typeface="Times New Roman" panose="02020603050405020304" pitchFamily="18" charset="0"/>
                <a:cs typeface="Times New Roman" panose="02020603050405020304" pitchFamily="18" charset="0"/>
              </a:rPr>
              <a:t>   - Users Table.</a:t>
            </a:r>
          </a:p>
          <a:p>
            <a:pPr marL="0" indent="0">
              <a:buNone/>
            </a:pPr>
            <a:r>
              <a:rPr lang="en-US" sz="3500" dirty="0">
                <a:latin typeface="Times New Roman" panose="02020603050405020304" pitchFamily="18" charset="0"/>
                <a:cs typeface="Times New Roman" panose="02020603050405020304" pitchFamily="18" charset="0"/>
              </a:rPr>
              <a:t> </a:t>
            </a:r>
            <a:r>
              <a:rPr lang="en-US" sz="3500" dirty="0" smtClean="0">
                <a:latin typeface="Times New Roman" panose="02020603050405020304" pitchFamily="18" charset="0"/>
                <a:cs typeface="Times New Roman" panose="02020603050405020304" pitchFamily="18" charset="0"/>
              </a:rPr>
              <a:t>   - Places Table.</a:t>
            </a:r>
          </a:p>
          <a:p>
            <a:pPr marL="0" indent="0">
              <a:buNone/>
            </a:pPr>
            <a:r>
              <a:rPr lang="en-US" sz="3500" dirty="0">
                <a:latin typeface="Times New Roman" panose="02020603050405020304" pitchFamily="18" charset="0"/>
                <a:cs typeface="Times New Roman" panose="02020603050405020304" pitchFamily="18" charset="0"/>
              </a:rPr>
              <a:t> </a:t>
            </a:r>
            <a:r>
              <a:rPr lang="en-US" sz="3500" dirty="0" smtClean="0">
                <a:latin typeface="Times New Roman" panose="02020603050405020304" pitchFamily="18" charset="0"/>
                <a:cs typeface="Times New Roman" panose="02020603050405020304" pitchFamily="18" charset="0"/>
              </a:rPr>
              <a:t>   - Rating Table</a:t>
            </a:r>
            <a:r>
              <a:rPr lang="en-US" sz="3500" dirty="0" smtClean="0">
                <a:latin typeface="Times New Roman" panose="02020603050405020304" pitchFamily="18" charset="0"/>
                <a:cs typeface="Times New Roman" panose="02020603050405020304" pitchFamily="18" charset="0"/>
              </a:rPr>
              <a:t>.</a:t>
            </a:r>
            <a:endParaRPr lang="en-US" sz="3500" dirty="0" smtClean="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65812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21563"/>
          </a:xfrm>
        </p:spPr>
        <p:txBody>
          <a:bodyPr>
            <a:normAutofit/>
          </a:bodyPr>
          <a:lstStyle/>
          <a:p>
            <a:r>
              <a:rPr lang="en-US" sz="6000" dirty="0">
                <a:latin typeface="Times New Roman" panose="02020603050405020304" pitchFamily="18" charset="0"/>
                <a:cs typeface="Times New Roman" panose="02020603050405020304" pitchFamily="18" charset="0"/>
              </a:rPr>
              <a:t>Application Parts</a:t>
            </a:r>
            <a:endParaRPr lang="en-US" sz="6000" dirty="0"/>
          </a:p>
        </p:txBody>
      </p:sp>
      <p:pic>
        <p:nvPicPr>
          <p:cNvPr id="4" name="Content Placeholder 3"/>
          <p:cNvPicPr>
            <a:picLocks noGrp="1" noChangeAspect="1"/>
          </p:cNvPicPr>
          <p:nvPr>
            <p:ph idx="1"/>
          </p:nvPr>
        </p:nvPicPr>
        <p:blipFill>
          <a:blip r:embed="rId2"/>
          <a:stretch>
            <a:fillRect/>
          </a:stretch>
        </p:blipFill>
        <p:spPr>
          <a:xfrm>
            <a:off x="2592925" y="1745673"/>
            <a:ext cx="8615402" cy="4516582"/>
          </a:xfrm>
          <a:prstGeom prst="rect">
            <a:avLst/>
          </a:prstGeom>
        </p:spPr>
      </p:pic>
      <p:sp>
        <p:nvSpPr>
          <p:cNvPr id="5" name="Rectangle 4"/>
          <p:cNvSpPr/>
          <p:nvPr/>
        </p:nvSpPr>
        <p:spPr>
          <a:xfrm>
            <a:off x="2592925" y="6488668"/>
            <a:ext cx="5213030" cy="369332"/>
          </a:xfrm>
          <a:prstGeom prst="rect">
            <a:avLst/>
          </a:prstGeom>
        </p:spPr>
        <p:txBody>
          <a:bodyPr wrap="none">
            <a:spAutoFit/>
          </a:bodyPr>
          <a:lstStyle/>
          <a:p>
            <a:pPr>
              <a:spcAft>
                <a:spcPts val="1000"/>
              </a:spcAft>
            </a:pP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1‑3: </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connect android with database among API</a:t>
            </a:r>
          </a:p>
        </p:txBody>
      </p:sp>
    </p:spTree>
    <p:extLst>
      <p:ext uri="{BB962C8B-B14F-4D97-AF65-F5344CB8AC3E}">
        <p14:creationId xmlns:p14="http://schemas.microsoft.com/office/powerpoint/2010/main" val="3315593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49272"/>
          </a:xfrm>
        </p:spPr>
        <p:txBody>
          <a:bodyPr>
            <a:normAutofit/>
          </a:bodyPr>
          <a:lstStyle/>
          <a:p>
            <a:r>
              <a:rPr lang="en-US" sz="6000" dirty="0">
                <a:latin typeface="Times New Roman" panose="02020603050405020304" pitchFamily="18" charset="0"/>
                <a:cs typeface="Times New Roman" panose="02020603050405020304" pitchFamily="18" charset="0"/>
              </a:rPr>
              <a:t>API Design </a:t>
            </a:r>
          </a:p>
        </p:txBody>
      </p:sp>
      <p:sp>
        <p:nvSpPr>
          <p:cNvPr id="3" name="Content Placeholder 2"/>
          <p:cNvSpPr>
            <a:spLocks noGrp="1"/>
          </p:cNvSpPr>
          <p:nvPr>
            <p:ph idx="1"/>
          </p:nvPr>
        </p:nvSpPr>
        <p:spPr>
          <a:xfrm>
            <a:off x="2589212" y="1773381"/>
            <a:ext cx="8915400" cy="4710545"/>
          </a:xfrm>
        </p:spPr>
        <p:txBody>
          <a:bodyPr>
            <a:normAutofit/>
          </a:bodyPr>
          <a:lstStyle/>
          <a:p>
            <a:r>
              <a:rPr lang="en-US" sz="3200" dirty="0">
                <a:latin typeface="Times New Roman" panose="02020603050405020304" pitchFamily="18" charset="0"/>
                <a:cs typeface="Times New Roman" panose="02020603050405020304" pitchFamily="18" charset="0"/>
              </a:rPr>
              <a:t>We stored data and retrieved it by PHP </a:t>
            </a:r>
            <a:r>
              <a:rPr lang="en-US" sz="3200" dirty="0" smtClean="0">
                <a:latin typeface="Times New Roman" panose="02020603050405020304" pitchFamily="18" charset="0"/>
                <a:cs typeface="Times New Roman" panose="02020603050405020304" pitchFamily="18" charset="0"/>
              </a:rPr>
              <a:t>script.</a:t>
            </a:r>
          </a:p>
          <a:p>
            <a:r>
              <a:rPr lang="en-US" sz="3200" dirty="0">
                <a:latin typeface="Times New Roman" panose="02020603050405020304" pitchFamily="18" charset="0"/>
                <a:cs typeface="Times New Roman" panose="02020603050405020304" pitchFamily="18" charset="0"/>
              </a:rPr>
              <a:t>the data is sent to the server using HTTP </a:t>
            </a:r>
            <a:r>
              <a:rPr lang="en-US" sz="3200" dirty="0" smtClean="0">
                <a:latin typeface="Times New Roman" panose="02020603050405020304" pitchFamily="18" charset="0"/>
                <a:cs typeface="Times New Roman" panose="02020603050405020304" pitchFamily="18" charset="0"/>
              </a:rPr>
              <a:t>requests.</a:t>
            </a:r>
          </a:p>
          <a:p>
            <a:r>
              <a:rPr lang="en-US" sz="3200" dirty="0">
                <a:latin typeface="Times New Roman" panose="02020603050405020304" pitchFamily="18" charset="0"/>
                <a:cs typeface="Times New Roman" panose="02020603050405020304" pitchFamily="18" charset="0"/>
              </a:rPr>
              <a:t>The response from server is JSON</a:t>
            </a:r>
            <a:r>
              <a:rPr lang="en-US" sz="3200" dirty="0" smtClean="0">
                <a:latin typeface="Times New Roman" panose="02020603050405020304" pitchFamily="18" charset="0"/>
                <a:cs typeface="Times New Roman" panose="02020603050405020304" pitchFamily="18" charset="0"/>
              </a:rPr>
              <a:t>.</a:t>
            </a:r>
          </a:p>
          <a:p>
            <a:r>
              <a:rPr lang="en-US" sz="3200" dirty="0">
                <a:latin typeface="Times New Roman" panose="02020603050405020304" pitchFamily="18" charset="0"/>
                <a:cs typeface="Times New Roman" panose="02020603050405020304" pitchFamily="18" charset="0"/>
              </a:rPr>
              <a:t>The PHP scripts on the server send queries to the database to select data </a:t>
            </a:r>
            <a:r>
              <a:rPr lang="en-US" sz="3200" dirty="0" smtClean="0">
                <a:latin typeface="Times New Roman" panose="02020603050405020304" pitchFamily="18" charset="0"/>
                <a:cs typeface="Times New Roman" panose="02020603050405020304" pitchFamily="18" charset="0"/>
              </a:rPr>
              <a:t>for a </a:t>
            </a:r>
            <a:r>
              <a:rPr lang="en-US" sz="3200" dirty="0">
                <a:latin typeface="Times New Roman" panose="02020603050405020304" pitchFamily="18" charset="0"/>
                <a:cs typeface="Times New Roman" panose="02020603050405020304" pitchFamily="18" charset="0"/>
              </a:rPr>
              <a:t>place </a:t>
            </a:r>
            <a:r>
              <a:rPr lang="en-US" sz="3200" dirty="0" smtClean="0">
                <a:latin typeface="Times New Roman" panose="02020603050405020304" pitchFamily="18" charset="0"/>
                <a:cs typeface="Times New Roman" panose="02020603050405020304" pitchFamily="18" charset="0"/>
              </a:rPr>
              <a:t>or a </a:t>
            </a:r>
            <a:r>
              <a:rPr lang="en-US" sz="3200" dirty="0">
                <a:latin typeface="Times New Roman" panose="02020603050405020304" pitchFamily="18" charset="0"/>
                <a:cs typeface="Times New Roman" panose="02020603050405020304" pitchFamily="18" charset="0"/>
              </a:rPr>
              <a:t>user, or to store data about a place or </a:t>
            </a:r>
            <a:r>
              <a:rPr lang="en-US" sz="3200" dirty="0" smtClean="0">
                <a:latin typeface="Times New Roman" panose="02020603050405020304" pitchFamily="18" charset="0"/>
                <a:cs typeface="Times New Roman" panose="02020603050405020304" pitchFamily="18" charset="0"/>
              </a:rPr>
              <a:t>a user</a:t>
            </a:r>
            <a:r>
              <a:rPr lang="en-US" sz="3200" dirty="0">
                <a:latin typeface="Times New Roman" panose="02020603050405020304" pitchFamily="18" charset="0"/>
                <a:cs typeface="Times New Roman" panose="02020603050405020304" pitchFamily="18" charset="0"/>
              </a:rPr>
              <a:t>.</a:t>
            </a:r>
            <a:r>
              <a:rPr lang="en-US" dirty="0"/>
              <a:t> </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6156264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90835"/>
          </a:xfrm>
        </p:spPr>
        <p:txBody>
          <a:bodyPr>
            <a:noAutofit/>
          </a:bodyPr>
          <a:lstStyle/>
          <a:p>
            <a:r>
              <a:rPr lang="en-US" sz="5400" dirty="0">
                <a:latin typeface="Times New Roman" panose="02020603050405020304" pitchFamily="18" charset="0"/>
                <a:cs typeface="Times New Roman" panose="02020603050405020304" pitchFamily="18" charset="0"/>
              </a:rPr>
              <a:t>Requests to the PHP Scripts:</a:t>
            </a:r>
          </a:p>
        </p:txBody>
      </p:sp>
      <p:sp>
        <p:nvSpPr>
          <p:cNvPr id="3" name="Content Placeholder 2"/>
          <p:cNvSpPr>
            <a:spLocks noGrp="1"/>
          </p:cNvSpPr>
          <p:nvPr>
            <p:ph idx="1"/>
          </p:nvPr>
        </p:nvSpPr>
        <p:spPr>
          <a:xfrm>
            <a:off x="2589212" y="1814945"/>
            <a:ext cx="8915400" cy="4655127"/>
          </a:xfrm>
        </p:spPr>
        <p:txBody>
          <a:bodyPr>
            <a:noAutofit/>
          </a:bodyPr>
          <a:lstStyle/>
          <a:p>
            <a:r>
              <a:rPr lang="en-US" sz="3200" dirty="0">
                <a:latin typeface="Times New Roman" panose="02020603050405020304" pitchFamily="18" charset="0"/>
                <a:cs typeface="Times New Roman" panose="02020603050405020304" pitchFamily="18" charset="0"/>
              </a:rPr>
              <a:t>We used Apache HttpClient library that simplifies handling HTTP requests</a:t>
            </a:r>
            <a:r>
              <a:rPr lang="en-US" sz="3200" dirty="0" smtClean="0">
                <a:latin typeface="Times New Roman" panose="02020603050405020304" pitchFamily="18" charset="0"/>
                <a:cs typeface="Times New Roman" panose="02020603050405020304" pitchFamily="18" charset="0"/>
              </a:rPr>
              <a:t>.</a:t>
            </a:r>
          </a:p>
          <a:p>
            <a:r>
              <a:rPr lang="en-US" sz="3200" dirty="0">
                <a:latin typeface="Times New Roman" panose="02020603050405020304" pitchFamily="18" charset="0"/>
                <a:cs typeface="Times New Roman" panose="02020603050405020304" pitchFamily="18" charset="0"/>
              </a:rPr>
              <a:t>We retrieved and sent data via the HttpClient class. </a:t>
            </a: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The HttpClient uses HttpUriRequest to send and receive data. Important subclass of HttpUriRequest are HttpGet and HttpPost. </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4894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99890"/>
          </a:xfrm>
        </p:spPr>
        <p:txBody>
          <a:bodyPr>
            <a:noAutofit/>
          </a:bodyPr>
          <a:lstStyle/>
          <a:p>
            <a:r>
              <a:rPr lang="en-US" sz="4000" dirty="0">
                <a:latin typeface="Times New Roman" panose="02020603050405020304" pitchFamily="18" charset="0"/>
                <a:cs typeface="Times New Roman" panose="02020603050405020304" pitchFamily="18" charset="0"/>
              </a:rPr>
              <a:t>Handling the responses of the PHP Scripts</a:t>
            </a:r>
          </a:p>
        </p:txBody>
      </p:sp>
      <p:sp>
        <p:nvSpPr>
          <p:cNvPr id="3" name="Content Placeholder 2"/>
          <p:cNvSpPr>
            <a:spLocks noGrp="1"/>
          </p:cNvSpPr>
          <p:nvPr>
            <p:ph idx="1"/>
          </p:nvPr>
        </p:nvSpPr>
        <p:spPr>
          <a:xfrm>
            <a:off x="2589212" y="1523999"/>
            <a:ext cx="8915400" cy="4959927"/>
          </a:xfrm>
        </p:spPr>
        <p:txBody>
          <a:bodyPr>
            <a:noAutofit/>
          </a:bodyPr>
          <a:lstStyle/>
          <a:p>
            <a:r>
              <a:rPr lang="en-US" sz="3200" dirty="0">
                <a:latin typeface="Times New Roman" panose="02020603050405020304" pitchFamily="18" charset="0"/>
                <a:cs typeface="Times New Roman" panose="02020603050405020304" pitchFamily="18" charset="0"/>
              </a:rPr>
              <a:t>We extracted the </a:t>
            </a:r>
            <a:r>
              <a:rPr lang="en-US" sz="3200" dirty="0" smtClean="0">
                <a:latin typeface="Times New Roman" panose="02020603050405020304" pitchFamily="18" charset="0"/>
                <a:cs typeface="Times New Roman" panose="02020603050405020304" pitchFamily="18" charset="0"/>
              </a:rPr>
              <a:t>data that </a:t>
            </a:r>
            <a:r>
              <a:rPr lang="en-US" sz="3200" dirty="0">
                <a:latin typeface="Times New Roman" panose="02020603050405020304" pitchFamily="18" charset="0"/>
                <a:cs typeface="Times New Roman" panose="02020603050405020304" pitchFamily="18" charset="0"/>
              </a:rPr>
              <a:t>returned from the PHP scripts using json library. </a:t>
            </a:r>
          </a:p>
          <a:p>
            <a:r>
              <a:rPr lang="en-US" sz="3200" dirty="0">
                <a:solidFill>
                  <a:srgbClr val="0070C0"/>
                </a:solidFill>
                <a:latin typeface="Times New Roman" panose="02020603050405020304" pitchFamily="18" charset="0"/>
                <a:cs typeface="Times New Roman" panose="02020603050405020304" pitchFamily="18" charset="0"/>
              </a:rPr>
              <a:t>JSON</a:t>
            </a:r>
            <a:r>
              <a:rPr lang="en-US" sz="3200" dirty="0">
                <a:latin typeface="Times New Roman" panose="02020603050405020304" pitchFamily="18" charset="0"/>
                <a:cs typeface="Times New Roman" panose="02020603050405020304" pitchFamily="18" charset="0"/>
              </a:rPr>
              <a:t>, Java Script Object Notation, is a text-based </a:t>
            </a:r>
            <a:r>
              <a:rPr lang="en-US" sz="3200" dirty="0" smtClean="0">
                <a:solidFill>
                  <a:srgbClr val="C00000"/>
                </a:solidFill>
                <a:latin typeface="Times New Roman" panose="02020603050405020304" pitchFamily="18" charset="0"/>
                <a:cs typeface="Times New Roman" panose="02020603050405020304" pitchFamily="18" charset="0"/>
              </a:rPr>
              <a:t>open standard</a:t>
            </a:r>
            <a:r>
              <a:rPr lang="en-US" sz="3200" dirty="0">
                <a:latin typeface="Times New Roman" panose="02020603050405020304" pitchFamily="18" charset="0"/>
                <a:cs typeface="Times New Roman" panose="02020603050405020304" pitchFamily="18" charset="0"/>
              </a:rPr>
              <a:t> designed </a:t>
            </a:r>
            <a:r>
              <a:rPr lang="en-US" sz="3200" dirty="0" smtClean="0">
                <a:latin typeface="Times New Roman" panose="02020603050405020304" pitchFamily="18" charset="0"/>
                <a:cs typeface="Times New Roman" panose="02020603050405020304" pitchFamily="18" charset="0"/>
              </a:rPr>
              <a:t>for </a:t>
            </a:r>
            <a:r>
              <a:rPr lang="en-US" sz="3200" dirty="0" smtClean="0">
                <a:solidFill>
                  <a:srgbClr val="C00000"/>
                </a:solidFill>
                <a:latin typeface="Times New Roman" panose="02020603050405020304" pitchFamily="18" charset="0"/>
                <a:cs typeface="Times New Roman" panose="02020603050405020304" pitchFamily="18" charset="0"/>
              </a:rPr>
              <a:t>human readable </a:t>
            </a:r>
            <a:r>
              <a:rPr lang="en-US" sz="3200" dirty="0" smtClean="0">
                <a:latin typeface="Times New Roman" panose="02020603050405020304" pitchFamily="18" charset="0"/>
                <a:cs typeface="Times New Roman" panose="02020603050405020304" pitchFamily="18" charset="0"/>
              </a:rPr>
              <a:t>data </a:t>
            </a:r>
            <a:r>
              <a:rPr lang="en-US" sz="3200" dirty="0">
                <a:latin typeface="Times New Roman" panose="02020603050405020304" pitchFamily="18" charset="0"/>
                <a:cs typeface="Times New Roman" panose="02020603050405020304" pitchFamily="18" charset="0"/>
              </a:rPr>
              <a:t>interchange</a:t>
            </a:r>
            <a:r>
              <a:rPr lang="en-US" sz="3200" dirty="0" smtClean="0">
                <a:latin typeface="Times New Roman" panose="02020603050405020304" pitchFamily="18" charset="0"/>
                <a:cs typeface="Times New Roman" panose="02020603050405020304" pitchFamily="18" charset="0"/>
              </a:rPr>
              <a:t>.</a:t>
            </a:r>
          </a:p>
          <a:p>
            <a:r>
              <a:rPr lang="en-US" sz="3200" dirty="0">
                <a:latin typeface="Times New Roman" panose="02020603050405020304" pitchFamily="18" charset="0"/>
                <a:cs typeface="Times New Roman" panose="02020603050405020304" pitchFamily="18" charset="0"/>
              </a:rPr>
              <a:t>The </a:t>
            </a:r>
            <a:r>
              <a:rPr lang="en-US" sz="3200" dirty="0">
                <a:solidFill>
                  <a:srgbClr val="0070C0"/>
                </a:solidFill>
                <a:latin typeface="Times New Roman" panose="02020603050405020304" pitchFamily="18" charset="0"/>
                <a:cs typeface="Times New Roman" panose="02020603050405020304" pitchFamily="18" charset="0"/>
              </a:rPr>
              <a:t>JSON</a:t>
            </a:r>
            <a:r>
              <a:rPr lang="en-US" sz="3200" dirty="0">
                <a:latin typeface="Times New Roman" panose="02020603050405020304" pitchFamily="18" charset="0"/>
                <a:cs typeface="Times New Roman" panose="02020603050405020304" pitchFamily="18" charset="0"/>
              </a:rPr>
              <a:t> format is often used for </a:t>
            </a:r>
            <a:r>
              <a:rPr lang="en-US" sz="3200" dirty="0" smtClean="0">
                <a:solidFill>
                  <a:srgbClr val="C00000"/>
                </a:solidFill>
                <a:latin typeface="Times New Roman" panose="02020603050405020304" pitchFamily="18" charset="0"/>
                <a:cs typeface="Times New Roman" panose="02020603050405020304" pitchFamily="18" charset="0"/>
              </a:rPr>
              <a:t>serializing</a:t>
            </a:r>
            <a:r>
              <a:rPr lang="en-US" sz="3200" dirty="0">
                <a:latin typeface="Times New Roman" panose="02020603050405020304" pitchFamily="18" charset="0"/>
                <a:cs typeface="Times New Roman" panose="02020603050405020304" pitchFamily="18" charset="0"/>
              </a:rPr>
              <a:t> and transmitting structured data over a network connection</a:t>
            </a:r>
            <a:r>
              <a:rPr lang="en-US" sz="3200" dirty="0" smtClean="0">
                <a:latin typeface="Times New Roman" panose="02020603050405020304" pitchFamily="18" charset="0"/>
                <a:cs typeface="Times New Roman" panose="02020603050405020304" pitchFamily="18" charset="0"/>
              </a:rPr>
              <a:t>.</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69202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07708"/>
          </a:xfrm>
        </p:spPr>
        <p:txBody>
          <a:bodyPr/>
          <a:lstStyle/>
          <a:p>
            <a:r>
              <a:rPr lang="en-US" sz="6000" dirty="0" smtClean="0">
                <a:latin typeface="Times New Roman" panose="02020603050405020304" pitchFamily="18" charset="0"/>
                <a:cs typeface="Times New Roman" panose="02020603050405020304" pitchFamily="18" charset="0"/>
              </a:rPr>
              <a:t>Cont</a:t>
            </a:r>
            <a:r>
              <a:rPr lang="en-US" dirty="0" smtClean="0"/>
              <a:t>.</a:t>
            </a:r>
            <a:endParaRPr lang="en-US" dirty="0"/>
          </a:p>
        </p:txBody>
      </p:sp>
      <p:sp>
        <p:nvSpPr>
          <p:cNvPr id="3" name="Content Placeholder 2"/>
          <p:cNvSpPr>
            <a:spLocks noGrp="1"/>
          </p:cNvSpPr>
          <p:nvPr>
            <p:ph idx="1"/>
          </p:nvPr>
        </p:nvSpPr>
        <p:spPr>
          <a:xfrm>
            <a:off x="2589212" y="1731818"/>
            <a:ext cx="8915400" cy="4179404"/>
          </a:xfrm>
        </p:spPr>
        <p:txBody>
          <a:bodyPr>
            <a:noAutofit/>
          </a:bodyPr>
          <a:lstStyle/>
          <a:p>
            <a:r>
              <a:rPr lang="en-US" sz="3200" dirty="0">
                <a:latin typeface="Times New Roman" panose="02020603050405020304" pitchFamily="18" charset="0"/>
                <a:cs typeface="Times New Roman" panose="02020603050405020304" pitchFamily="18" charset="0"/>
              </a:rPr>
              <a:t>W</a:t>
            </a:r>
            <a:r>
              <a:rPr lang="en-US" sz="3200" dirty="0" smtClean="0">
                <a:latin typeface="Times New Roman" panose="02020603050405020304" pitchFamily="18" charset="0"/>
                <a:cs typeface="Times New Roman" panose="02020603050405020304" pitchFamily="18" charset="0"/>
              </a:rPr>
              <a:t>e </a:t>
            </a:r>
            <a:r>
              <a:rPr lang="en-US" sz="3200" dirty="0">
                <a:latin typeface="Times New Roman" panose="02020603050405020304" pitchFamily="18" charset="0"/>
                <a:cs typeface="Times New Roman" panose="02020603050405020304" pitchFamily="18" charset="0"/>
              </a:rPr>
              <a:t>used JSON parser class that has a method which will make http request to get JSON data and returns a </a:t>
            </a:r>
            <a:r>
              <a:rPr lang="en-US" sz="3200" dirty="0" smtClean="0">
                <a:latin typeface="Times New Roman" panose="02020603050405020304" pitchFamily="18" charset="0"/>
                <a:cs typeface="Times New Roman" panose="02020603050405020304" pitchFamily="18" charset="0"/>
              </a:rPr>
              <a:t>JSON Object.</a:t>
            </a:r>
          </a:p>
          <a:p>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In order to </a:t>
            </a:r>
            <a:r>
              <a:rPr lang="en-US" sz="3200" dirty="0" smtClean="0">
                <a:latin typeface="Times New Roman" panose="02020603050405020304" pitchFamily="18" charset="0"/>
                <a:cs typeface="Times New Roman" panose="02020603050405020304" pitchFamily="18" charset="0"/>
              </a:rPr>
              <a:t>parse the </a:t>
            </a:r>
            <a:r>
              <a:rPr lang="en-US" sz="3200" dirty="0">
                <a:latin typeface="Times New Roman" panose="02020603050405020304" pitchFamily="18" charset="0"/>
                <a:cs typeface="Times New Roman" panose="02020603050405020304" pitchFamily="18" charset="0"/>
              </a:rPr>
              <a:t>JSON data we used pluggable streaming </a:t>
            </a:r>
            <a:r>
              <a:rPr lang="en-US" sz="3200" dirty="0" smtClean="0">
                <a:latin typeface="Times New Roman" panose="02020603050405020304" pitchFamily="18" charset="0"/>
                <a:cs typeface="Times New Roman" panose="02020603050405020304" pitchFamily="18" charset="0"/>
              </a:rPr>
              <a:t>library.</a:t>
            </a:r>
          </a:p>
          <a:p>
            <a:pPr mar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88467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66145"/>
          </a:xfrm>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4" y="1690255"/>
            <a:ext cx="8911687" cy="4220967"/>
          </a:xfrm>
        </p:spPr>
        <p:txBody>
          <a:bodyPr>
            <a:noAutofit/>
          </a:bodyPr>
          <a:lstStyle/>
          <a:p>
            <a:r>
              <a:rPr lang="en-US" sz="2800" dirty="0">
                <a:latin typeface="Times New Roman" panose="02020603050405020304" pitchFamily="18" charset="0"/>
                <a:cs typeface="Times New Roman" panose="02020603050405020304" pitchFamily="18" charset="0"/>
              </a:rPr>
              <a:t>This library includes:</a:t>
            </a: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Jackson Factory </a:t>
            </a:r>
            <a:r>
              <a:rPr lang="en-US" sz="2800" dirty="0">
                <a:latin typeface="Times New Roman" panose="02020603050405020304" pitchFamily="18" charset="0"/>
                <a:cs typeface="Times New Roman" panose="02020603050405020304" pitchFamily="18" charset="0"/>
              </a:rPr>
              <a:t>: based on </a:t>
            </a:r>
            <a:r>
              <a:rPr lang="en-US" sz="2800" dirty="0" smtClean="0">
                <a:latin typeface="Times New Roman" panose="02020603050405020304" pitchFamily="18" charset="0"/>
                <a:cs typeface="Times New Roman" panose="02020603050405020304" pitchFamily="18" charset="0"/>
              </a:rPr>
              <a:t>the popular</a:t>
            </a:r>
            <a:r>
              <a:rPr lang="en-US" sz="2800" dirty="0">
                <a:latin typeface="Times New Roman" panose="02020603050405020304" pitchFamily="18" charset="0"/>
                <a:cs typeface="Times New Roman" panose="02020603050405020304" pitchFamily="18" charset="0"/>
              </a:rPr>
              <a:t> </a:t>
            </a:r>
            <a:r>
              <a:rPr lang="en-US" sz="2800" dirty="0">
                <a:solidFill>
                  <a:srgbClr val="C00000"/>
                </a:solidFill>
                <a:latin typeface="Times New Roman" panose="02020603050405020304" pitchFamily="18" charset="0"/>
                <a:cs typeface="Times New Roman" panose="02020603050405020304" pitchFamily="18" charset="0"/>
              </a:rPr>
              <a:t>Jackson</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library                            which </a:t>
            </a:r>
            <a:r>
              <a:rPr lang="en-US" sz="2800" dirty="0">
                <a:latin typeface="Times New Roman" panose="02020603050405020304" pitchFamily="18" charset="0"/>
                <a:cs typeface="Times New Roman" panose="02020603050405020304" pitchFamily="18" charset="0"/>
              </a:rPr>
              <a:t>is considered as the fastest in terms of </a:t>
            </a:r>
            <a:r>
              <a:rPr lang="en-US" sz="2800" dirty="0" smtClean="0">
                <a:latin typeface="Times New Roman" panose="02020603050405020304" pitchFamily="18" charset="0"/>
                <a:cs typeface="Times New Roman" panose="02020603050405020304" pitchFamily="18" charset="0"/>
              </a:rPr>
              <a:t> parsing/serialization </a:t>
            </a:r>
            <a:r>
              <a:rPr lang="en-US" sz="2800" dirty="0">
                <a:latin typeface="Times New Roman" panose="02020603050405020304" pitchFamily="18" charset="0"/>
                <a:cs typeface="Times New Roman" panose="02020603050405020304" pitchFamily="18" charset="0"/>
              </a:rPr>
              <a:t>speed</a:t>
            </a:r>
            <a:r>
              <a:rPr lang="en-US" sz="2800" dirty="0" smtClean="0">
                <a:latin typeface="Times New Roman" panose="02020603050405020304" pitchFamily="18" charset="0"/>
                <a:cs typeface="Times New Roman" panose="02020603050405020304" pitchFamily="18" charset="0"/>
              </a:rPr>
              <a:t>.</a:t>
            </a:r>
          </a:p>
          <a:p>
            <a:pPr marL="0" indent="0">
              <a:buNone/>
            </a:pPr>
            <a:endParaRPr lang="en-US" sz="2800" dirty="0">
              <a:latin typeface="Times New Roman" panose="02020603050405020304" pitchFamily="18" charset="0"/>
              <a:cs typeface="Times New Roman" panose="02020603050405020304" pitchFamily="18" charset="0"/>
            </a:endParaRPr>
          </a:p>
          <a:p>
            <a:r>
              <a:rPr lang="en-US" sz="2800" dirty="0">
                <a:solidFill>
                  <a:srgbClr val="C00000"/>
                </a:solidFill>
                <a:latin typeface="Times New Roman" panose="02020603050405020304" pitchFamily="18" charset="0"/>
                <a:cs typeface="Times New Roman" panose="02020603050405020304" pitchFamily="18" charset="0"/>
              </a:rPr>
              <a:t>Jackson Factory </a:t>
            </a:r>
            <a:r>
              <a:rPr lang="en-US" sz="2800" dirty="0">
                <a:latin typeface="Times New Roman" panose="02020603050405020304" pitchFamily="18" charset="0"/>
                <a:cs typeface="Times New Roman" panose="02020603050405020304" pitchFamily="18" charset="0"/>
              </a:rPr>
              <a:t>is a java file that uses json factory, json parser, and json response all together</a:t>
            </a:r>
            <a:endParaRPr lang="en-US" sz="2800" dirty="0"/>
          </a:p>
        </p:txBody>
      </p:sp>
    </p:spTree>
    <p:extLst>
      <p:ext uri="{BB962C8B-B14F-4D97-AF65-F5344CB8AC3E}">
        <p14:creationId xmlns:p14="http://schemas.microsoft.com/office/powerpoint/2010/main" val="330489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Times New Roman" panose="02020603050405020304" pitchFamily="18" charset="0"/>
                <a:cs typeface="Times New Roman" panose="02020603050405020304" pitchFamily="18" charset="0"/>
              </a:rPr>
              <a:t>What is Makani</a:t>
            </a:r>
            <a:endParaRPr lang="en-US" sz="6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2071688"/>
            <a:ext cx="8915400" cy="4629150"/>
          </a:xfrm>
        </p:spPr>
        <p:txBody>
          <a:bodyPr>
            <a:normAutofit/>
          </a:bodyPr>
          <a:lstStyle/>
          <a:p>
            <a:r>
              <a:rPr lang="en-US" sz="3200" dirty="0" smtClean="0">
                <a:latin typeface="Times New Roman" panose="02020603050405020304" pitchFamily="18" charset="0"/>
                <a:cs typeface="Times New Roman" panose="02020603050405020304" pitchFamily="18" charset="0"/>
              </a:rPr>
              <a:t>Makani </a:t>
            </a:r>
            <a:r>
              <a:rPr lang="en-US" sz="3200" dirty="0">
                <a:latin typeface="Times New Roman" panose="02020603050405020304" pitchFamily="18" charset="0"/>
                <a:cs typeface="Times New Roman" panose="02020603050405020304" pitchFamily="18" charset="0"/>
              </a:rPr>
              <a:t>is an android </a:t>
            </a:r>
            <a:r>
              <a:rPr lang="en-US" sz="3200" dirty="0" smtClean="0">
                <a:latin typeface="Times New Roman" panose="02020603050405020304" pitchFamily="18" charset="0"/>
                <a:cs typeface="Times New Roman" panose="02020603050405020304" pitchFamily="18" charset="0"/>
              </a:rPr>
              <a:t>application.</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 It supports </a:t>
            </a:r>
            <a:r>
              <a:rPr lang="en-US" sz="3200" dirty="0">
                <a:latin typeface="Times New Roman" panose="02020603050405020304" pitchFamily="18" charset="0"/>
                <a:cs typeface="Times New Roman" panose="02020603050405020304" pitchFamily="18" charset="0"/>
              </a:rPr>
              <a:t>Google maps capabilities </a:t>
            </a:r>
            <a:r>
              <a:rPr lang="en-US" sz="3200" dirty="0" smtClean="0">
                <a:latin typeface="Times New Roman" panose="02020603050405020304" pitchFamily="18" charset="0"/>
                <a:cs typeface="Times New Roman" panose="02020603050405020304" pitchFamily="18" charset="0"/>
              </a:rPr>
              <a:t>like: GPS</a:t>
            </a:r>
            <a:r>
              <a:rPr lang="en-US" sz="3200" dirty="0">
                <a:latin typeface="Times New Roman" panose="02020603050405020304" pitchFamily="18" charset="0"/>
                <a:cs typeface="Times New Roman" panose="02020603050405020304" pitchFamily="18" charset="0"/>
              </a:rPr>
              <a:t>, assign location, search about location and add new information to Google </a:t>
            </a:r>
            <a:r>
              <a:rPr lang="en-US" sz="3200" dirty="0" smtClean="0">
                <a:latin typeface="Times New Roman" panose="02020603050405020304" pitchFamily="18" charset="0"/>
                <a:cs typeface="Times New Roman" panose="02020603050405020304" pitchFamily="18" charset="0"/>
              </a:rPr>
              <a:t>map.</a:t>
            </a:r>
            <a:endParaRPr lang="en-US" sz="35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5887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06878"/>
          </a:xfrm>
        </p:spPr>
        <p:txBody>
          <a:bodyPr>
            <a:normAutofit/>
          </a:bodyPr>
          <a:lstStyle/>
          <a:p>
            <a:r>
              <a:rPr lang="en-US" sz="6000" dirty="0">
                <a:latin typeface="Times New Roman" panose="02020603050405020304" pitchFamily="18" charset="0"/>
                <a:cs typeface="Times New Roman" panose="02020603050405020304" pitchFamily="18" charset="0"/>
              </a:rPr>
              <a:t>Application Parts</a:t>
            </a:r>
            <a:endParaRPr lang="en-US" sz="6000" dirty="0"/>
          </a:p>
        </p:txBody>
      </p:sp>
      <p:pic>
        <p:nvPicPr>
          <p:cNvPr id="4" name="Content Placeholder 3"/>
          <p:cNvPicPr>
            <a:picLocks noGrp="1" noChangeAspect="1"/>
          </p:cNvPicPr>
          <p:nvPr>
            <p:ph idx="1"/>
          </p:nvPr>
        </p:nvPicPr>
        <p:blipFill>
          <a:blip r:embed="rId2"/>
          <a:stretch>
            <a:fillRect/>
          </a:stretch>
        </p:blipFill>
        <p:spPr>
          <a:xfrm>
            <a:off x="2592925" y="1905001"/>
            <a:ext cx="7673293" cy="4509654"/>
          </a:xfrm>
          <a:prstGeom prst="rect">
            <a:avLst/>
          </a:prstGeom>
        </p:spPr>
      </p:pic>
      <p:sp>
        <p:nvSpPr>
          <p:cNvPr id="5" name="Rectangle 4"/>
          <p:cNvSpPr/>
          <p:nvPr/>
        </p:nvSpPr>
        <p:spPr>
          <a:xfrm>
            <a:off x="2592925" y="6488668"/>
            <a:ext cx="5213030" cy="369332"/>
          </a:xfrm>
          <a:prstGeom prst="rect">
            <a:avLst/>
          </a:prstGeom>
        </p:spPr>
        <p:txBody>
          <a:bodyPr wrap="none">
            <a:spAutoFit/>
          </a:bodyPr>
          <a:lstStyle/>
          <a:p>
            <a:pPr>
              <a:spcAft>
                <a:spcPts val="1000"/>
              </a:spcAft>
            </a:pP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1‑4: </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connect android with database among API</a:t>
            </a:r>
          </a:p>
        </p:txBody>
      </p:sp>
    </p:spTree>
    <p:extLst>
      <p:ext uri="{BB962C8B-B14F-4D97-AF65-F5344CB8AC3E}">
        <p14:creationId xmlns:p14="http://schemas.microsoft.com/office/powerpoint/2010/main" val="3085987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52290"/>
          </a:xfrm>
        </p:spPr>
        <p:txBody>
          <a:bodyPr>
            <a:normAutofit fontScale="90000"/>
          </a:bodyPr>
          <a:lstStyle/>
          <a:p>
            <a:pPr lvl="2" algn="l" defTabSz="457200" rtl="0">
              <a:spcBef>
                <a:spcPct val="0"/>
              </a:spcBef>
            </a:pPr>
            <a:r>
              <a:rPr lang="en-US" sz="5400" dirty="0">
                <a:solidFill>
                  <a:schemeClr val="accent2">
                    <a:lumMod val="75000"/>
                  </a:schemeClr>
                </a:solidFill>
                <a:latin typeface="Times New Roman" panose="02020603050405020304" pitchFamily="18" charset="0"/>
                <a:cs typeface="Times New Roman" panose="02020603050405020304" pitchFamily="18" charset="0"/>
              </a:rPr>
              <a:t>Android Application</a:t>
            </a:r>
            <a:r>
              <a:rPr lang="en-US" sz="1600" dirty="0">
                <a:solidFill>
                  <a:schemeClr val="accent2">
                    <a:lumMod val="75000"/>
                  </a:schemeClr>
                </a:solidFill>
              </a:rPr>
              <a:t/>
            </a:r>
            <a:br>
              <a:rPr lang="en-US" sz="1600" dirty="0">
                <a:solidFill>
                  <a:schemeClr val="accent2">
                    <a:lumMod val="75000"/>
                  </a:schemeClr>
                </a:solidFill>
              </a:rPr>
            </a:br>
            <a:endParaRPr lang="en-US" sz="1600" dirty="0">
              <a:solidFill>
                <a:schemeClr val="accent2">
                  <a:lumMod val="75000"/>
                </a:schemeClr>
              </a:solidFill>
            </a:endParaRPr>
          </a:p>
        </p:txBody>
      </p:sp>
      <p:sp>
        <p:nvSpPr>
          <p:cNvPr id="3" name="Content Placeholder 2"/>
          <p:cNvSpPr>
            <a:spLocks noGrp="1"/>
          </p:cNvSpPr>
          <p:nvPr>
            <p:ph idx="1"/>
          </p:nvPr>
        </p:nvSpPr>
        <p:spPr>
          <a:xfrm>
            <a:off x="2589212" y="1870363"/>
            <a:ext cx="8915400" cy="4987637"/>
          </a:xfrm>
        </p:spPr>
        <p:txBody>
          <a:bodyPr>
            <a:normAutofit fontScale="85000" lnSpcReduction="20000"/>
          </a:bodyPr>
          <a:lstStyle/>
          <a:p>
            <a:pPr marL="0" indent="0">
              <a:buNone/>
            </a:pPr>
            <a:r>
              <a:rPr lang="en-US" sz="2600" dirty="0" smtClean="0"/>
              <a:t>    </a:t>
            </a:r>
            <a:r>
              <a:rPr lang="en-US" sz="4600" dirty="0" smtClean="0">
                <a:solidFill>
                  <a:srgbClr val="0070C0"/>
                </a:solidFill>
                <a:latin typeface="Times New Roman" panose="02020603050405020304" pitchFamily="18" charset="0"/>
                <a:cs typeface="Times New Roman" panose="02020603050405020304" pitchFamily="18" charset="0"/>
              </a:rPr>
              <a:t>Our </a:t>
            </a:r>
            <a:r>
              <a:rPr lang="en-US" sz="4600" dirty="0">
                <a:solidFill>
                  <a:srgbClr val="0070C0"/>
                </a:solidFill>
                <a:latin typeface="Times New Roman" panose="02020603050405020304" pitchFamily="18" charset="0"/>
                <a:cs typeface="Times New Roman" panose="02020603050405020304" pitchFamily="18" charset="0"/>
              </a:rPr>
              <a:t>android application consist of</a:t>
            </a:r>
            <a:r>
              <a:rPr lang="en-US" sz="4600" dirty="0" smtClean="0">
                <a:solidFill>
                  <a:srgbClr val="0070C0"/>
                </a:solidFill>
                <a:latin typeface="Times New Roman" panose="02020603050405020304" pitchFamily="18" charset="0"/>
                <a:cs typeface="Times New Roman" panose="02020603050405020304" pitchFamily="18" charset="0"/>
              </a:rPr>
              <a:t>:</a:t>
            </a:r>
          </a:p>
          <a:p>
            <a:r>
              <a:rPr lang="en-US" sz="3800" dirty="0">
                <a:solidFill>
                  <a:srgbClr val="C00000"/>
                </a:solidFill>
                <a:latin typeface="Times New Roman" panose="02020603050405020304" pitchFamily="18" charset="0"/>
                <a:cs typeface="Times New Roman" panose="02020603050405020304" pitchFamily="18" charset="0"/>
              </a:rPr>
              <a:t>Manifest File </a:t>
            </a:r>
            <a:r>
              <a:rPr lang="en-US" sz="3800" dirty="0">
                <a:latin typeface="Times New Roman" panose="02020603050405020304" pitchFamily="18" charset="0"/>
                <a:cs typeface="Times New Roman" panose="02020603050405020304" pitchFamily="18" charset="0"/>
              </a:rPr>
              <a:t>: this file contains the </a:t>
            </a:r>
            <a:r>
              <a:rPr lang="en-US" sz="3800" dirty="0" smtClean="0">
                <a:latin typeface="Times New Roman" panose="02020603050405020304" pitchFamily="18" charset="0"/>
                <a:cs typeface="Times New Roman" panose="02020603050405020304" pitchFamily="18" charset="0"/>
              </a:rPr>
              <a:t>permissions like:</a:t>
            </a:r>
          </a:p>
          <a:p>
            <a:pPr marL="0" indent="0">
              <a:buNone/>
            </a:pPr>
            <a:r>
              <a:rPr lang="en-US" sz="3800" dirty="0">
                <a:latin typeface="Times New Roman" panose="02020603050405020304" pitchFamily="18" charset="0"/>
                <a:cs typeface="Times New Roman" panose="02020603050405020304" pitchFamily="18" charset="0"/>
              </a:rPr>
              <a:t> </a:t>
            </a:r>
            <a:r>
              <a:rPr lang="en-US" sz="3800" dirty="0" smtClean="0">
                <a:latin typeface="Times New Roman" panose="02020603050405020304" pitchFamily="18" charset="0"/>
                <a:cs typeface="Times New Roman" panose="02020603050405020304" pitchFamily="18" charset="0"/>
              </a:rPr>
              <a:t>     -  </a:t>
            </a:r>
            <a:r>
              <a:rPr lang="en-US" sz="3800" dirty="0">
                <a:latin typeface="Times New Roman" panose="02020603050405020304" pitchFamily="18" charset="0"/>
                <a:cs typeface="Times New Roman" panose="02020603050405020304" pitchFamily="18" charset="0"/>
              </a:rPr>
              <a:t>Internet </a:t>
            </a:r>
            <a:r>
              <a:rPr lang="en-US" sz="3800" dirty="0" smtClean="0">
                <a:latin typeface="Times New Roman" panose="02020603050405020304" pitchFamily="18" charset="0"/>
                <a:cs typeface="Times New Roman" panose="02020603050405020304" pitchFamily="18" charset="0"/>
              </a:rPr>
              <a:t>Permissions.</a:t>
            </a:r>
          </a:p>
          <a:p>
            <a:pPr marL="0" indent="0">
              <a:buNone/>
            </a:pPr>
            <a:r>
              <a:rPr lang="en-US" sz="3800" dirty="0">
                <a:latin typeface="Times New Roman" panose="02020603050405020304" pitchFamily="18" charset="0"/>
                <a:cs typeface="Times New Roman" panose="02020603050405020304" pitchFamily="18" charset="0"/>
              </a:rPr>
              <a:t> </a:t>
            </a:r>
            <a:r>
              <a:rPr lang="en-US" sz="3800" dirty="0" smtClean="0">
                <a:latin typeface="Times New Roman" panose="02020603050405020304" pitchFamily="18" charset="0"/>
                <a:cs typeface="Times New Roman" panose="02020603050405020304" pitchFamily="18" charset="0"/>
              </a:rPr>
              <a:t>     -  Network </a:t>
            </a:r>
            <a:r>
              <a:rPr lang="en-US" sz="3800" dirty="0">
                <a:latin typeface="Times New Roman" panose="02020603050405020304" pitchFamily="18" charset="0"/>
                <a:cs typeface="Times New Roman" panose="02020603050405020304" pitchFamily="18" charset="0"/>
              </a:rPr>
              <a:t>State </a:t>
            </a:r>
            <a:r>
              <a:rPr lang="en-US" sz="3800" dirty="0" smtClean="0">
                <a:latin typeface="Times New Roman" panose="02020603050405020304" pitchFamily="18" charset="0"/>
                <a:cs typeface="Times New Roman" panose="02020603050405020304" pitchFamily="18" charset="0"/>
              </a:rPr>
              <a:t>Permissions.</a:t>
            </a:r>
          </a:p>
          <a:p>
            <a:pPr marL="0" indent="0">
              <a:buNone/>
            </a:pPr>
            <a:r>
              <a:rPr lang="en-US" sz="3800" dirty="0">
                <a:latin typeface="Times New Roman" panose="02020603050405020304" pitchFamily="18" charset="0"/>
                <a:cs typeface="Times New Roman" panose="02020603050405020304" pitchFamily="18" charset="0"/>
              </a:rPr>
              <a:t> </a:t>
            </a:r>
            <a:r>
              <a:rPr lang="en-US" sz="3800" dirty="0" smtClean="0">
                <a:latin typeface="Times New Roman" panose="02020603050405020304" pitchFamily="18" charset="0"/>
                <a:cs typeface="Times New Roman" panose="02020603050405020304" pitchFamily="18" charset="0"/>
              </a:rPr>
              <a:t>     -  GPS </a:t>
            </a:r>
            <a:r>
              <a:rPr lang="en-US" sz="3800" dirty="0">
                <a:latin typeface="Times New Roman" panose="02020603050405020304" pitchFamily="18" charset="0"/>
                <a:cs typeface="Times New Roman" panose="02020603050405020304" pitchFamily="18" charset="0"/>
              </a:rPr>
              <a:t>location </a:t>
            </a:r>
            <a:r>
              <a:rPr lang="en-US" sz="3800" dirty="0" smtClean="0">
                <a:latin typeface="Times New Roman" panose="02020603050405020304" pitchFamily="18" charset="0"/>
                <a:cs typeface="Times New Roman" panose="02020603050405020304" pitchFamily="18" charset="0"/>
              </a:rPr>
              <a:t>Permission.</a:t>
            </a:r>
          </a:p>
          <a:p>
            <a:pPr marL="0" indent="0">
              <a:buNone/>
            </a:pPr>
            <a:r>
              <a:rPr lang="en-US" sz="3800" dirty="0">
                <a:latin typeface="Times New Roman" panose="02020603050405020304" pitchFamily="18" charset="0"/>
                <a:cs typeface="Times New Roman" panose="02020603050405020304" pitchFamily="18" charset="0"/>
              </a:rPr>
              <a:t> </a:t>
            </a:r>
            <a:r>
              <a:rPr lang="en-US" sz="3800" dirty="0" smtClean="0">
                <a:latin typeface="Times New Roman" panose="02020603050405020304" pitchFamily="18" charset="0"/>
                <a:cs typeface="Times New Roman" panose="02020603050405020304" pitchFamily="18" charset="0"/>
              </a:rPr>
              <a:t>     -  </a:t>
            </a:r>
            <a:r>
              <a:rPr lang="en-US" sz="3800" dirty="0">
                <a:latin typeface="Times New Roman" panose="02020603050405020304" pitchFamily="18" charset="0"/>
                <a:cs typeface="Times New Roman" panose="02020603050405020304" pitchFamily="18" charset="0"/>
              </a:rPr>
              <a:t>GPS location Coarse </a:t>
            </a:r>
            <a:r>
              <a:rPr lang="en-US" sz="3800" dirty="0" smtClean="0">
                <a:latin typeface="Times New Roman" panose="02020603050405020304" pitchFamily="18" charset="0"/>
                <a:cs typeface="Times New Roman" panose="02020603050405020304" pitchFamily="18" charset="0"/>
              </a:rPr>
              <a:t>Permission</a:t>
            </a:r>
            <a:r>
              <a:rPr lang="en-US" sz="3500" dirty="0" smtClean="0">
                <a:latin typeface="Times New Roman" panose="02020603050405020304" pitchFamily="18" charset="0"/>
                <a:cs typeface="Times New Roman" panose="02020603050405020304" pitchFamily="18" charset="0"/>
              </a:rPr>
              <a:t>. </a:t>
            </a:r>
          </a:p>
          <a:p>
            <a:endParaRPr lang="en-US" dirty="0" smtClean="0"/>
          </a:p>
          <a:p>
            <a:pPr marL="0" indent="0">
              <a:buNone/>
            </a:pPr>
            <a:r>
              <a:rPr lang="en-US" dirty="0"/>
              <a:t> </a:t>
            </a:r>
            <a:r>
              <a:rPr lang="en-US" dirty="0" smtClean="0"/>
              <a:t>        </a:t>
            </a:r>
          </a:p>
          <a:p>
            <a:pPr marL="0" indent="0">
              <a:buNone/>
            </a:pPr>
            <a:r>
              <a:rPr lang="en-US" dirty="0" smtClean="0"/>
              <a:t>                  </a:t>
            </a:r>
            <a:endParaRPr lang="en-US" dirty="0"/>
          </a:p>
        </p:txBody>
      </p:sp>
    </p:spTree>
    <p:extLst>
      <p:ext uri="{BB962C8B-B14F-4D97-AF65-F5344CB8AC3E}">
        <p14:creationId xmlns:p14="http://schemas.microsoft.com/office/powerpoint/2010/main" val="2092415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731818"/>
            <a:ext cx="8915400" cy="4765964"/>
          </a:xfrm>
        </p:spPr>
        <p:txBody>
          <a:bodyPr>
            <a:normAutofit/>
          </a:bodyPr>
          <a:lstStyle/>
          <a:p>
            <a:r>
              <a:rPr lang="en-US" sz="3200" dirty="0" smtClean="0">
                <a:latin typeface="Times New Roman" panose="02020603050405020304" pitchFamily="18" charset="0"/>
                <a:cs typeface="Times New Roman" panose="02020603050405020304" pitchFamily="18" charset="0"/>
              </a:rPr>
              <a:t>Layout Files.</a:t>
            </a:r>
          </a:p>
          <a:p>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SRC folder.</a:t>
            </a:r>
          </a:p>
          <a:p>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Library </a:t>
            </a:r>
            <a:r>
              <a:rPr lang="en-US" sz="3200" dirty="0" smtClean="0">
                <a:latin typeface="Times New Roman" panose="02020603050405020304" pitchFamily="18" charset="0"/>
                <a:cs typeface="Times New Roman" panose="02020603050405020304" pitchFamily="18" charset="0"/>
              </a:rPr>
              <a:t>folder.</a:t>
            </a:r>
          </a:p>
          <a:p>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Drawable </a:t>
            </a:r>
            <a:r>
              <a:rPr lang="en-US" sz="3200" dirty="0" smtClean="0">
                <a:latin typeface="Times New Roman" panose="02020603050405020304" pitchFamily="18" charset="0"/>
                <a:cs typeface="Times New Roman" panose="02020603050405020304" pitchFamily="18" charset="0"/>
              </a:rPr>
              <a:t>Folder</a:t>
            </a:r>
            <a:r>
              <a:rPr lang="en-US" dirty="0" smtClean="0"/>
              <a:t>.</a:t>
            </a:r>
            <a:endParaRPr lang="en-US" dirty="0"/>
          </a:p>
        </p:txBody>
      </p:sp>
    </p:spTree>
    <p:extLst>
      <p:ext uri="{BB962C8B-B14F-4D97-AF65-F5344CB8AC3E}">
        <p14:creationId xmlns:p14="http://schemas.microsoft.com/office/powerpoint/2010/main" val="10599069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86035"/>
          </a:xfrm>
        </p:spPr>
        <p:txBody>
          <a:bodyPr>
            <a:noAutofit/>
          </a:bodyPr>
          <a:lstStyle/>
          <a:p>
            <a:pPr lvl="0"/>
            <a:r>
              <a:rPr lang="en-US" sz="4800" dirty="0">
                <a:latin typeface="Times New Roman" panose="02020603050405020304" pitchFamily="18" charset="0"/>
                <a:cs typeface="Times New Roman" panose="02020603050405020304" pitchFamily="18" charset="0"/>
              </a:rPr>
              <a:t>Technologies used in our project</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510145"/>
            <a:ext cx="8915400" cy="4401077"/>
          </a:xfrm>
        </p:spPr>
        <p:txBody>
          <a:bodyPr>
            <a:normAutofit/>
          </a:bodyPr>
          <a:lstStyle/>
          <a:p>
            <a:pPr marL="0" indent="0">
              <a:buNone/>
            </a:pPr>
            <a:r>
              <a:rPr lang="en-US" sz="3200" dirty="0" smtClean="0">
                <a:solidFill>
                  <a:schemeClr val="accent2">
                    <a:lumMod val="75000"/>
                  </a:schemeClr>
                </a:solidFill>
                <a:latin typeface="Times New Roman" panose="02020603050405020304" pitchFamily="18" charset="0"/>
                <a:cs typeface="Times New Roman" panose="02020603050405020304" pitchFamily="18" charset="0"/>
              </a:rPr>
              <a:t> </a:t>
            </a:r>
            <a:r>
              <a:rPr lang="en-US" sz="3200" dirty="0">
                <a:solidFill>
                  <a:schemeClr val="accent2">
                    <a:lumMod val="75000"/>
                  </a:schemeClr>
                </a:solidFill>
                <a:latin typeface="Times New Roman" panose="02020603050405020304" pitchFamily="18" charset="0"/>
                <a:cs typeface="Times New Roman" panose="02020603050405020304" pitchFamily="18" charset="0"/>
              </a:rPr>
              <a:t>Using Google Maps in </a:t>
            </a:r>
            <a:r>
              <a:rPr lang="en-US" sz="3200" dirty="0" smtClean="0">
                <a:solidFill>
                  <a:schemeClr val="accent2">
                    <a:lumMod val="75000"/>
                  </a:schemeClr>
                </a:solidFill>
                <a:latin typeface="Times New Roman" panose="02020603050405020304" pitchFamily="18" charset="0"/>
                <a:cs typeface="Times New Roman" panose="02020603050405020304" pitchFamily="18" charset="0"/>
              </a:rPr>
              <a:t>Android:</a:t>
            </a:r>
          </a:p>
          <a:p>
            <a:r>
              <a:rPr lang="en-US" sz="3200" dirty="0">
                <a:latin typeface="Times New Roman" panose="02020603050405020304" pitchFamily="18" charset="0"/>
                <a:cs typeface="Times New Roman" panose="02020603050405020304" pitchFamily="18" charset="0"/>
              </a:rPr>
              <a:t>In order to use Google Map in your application you should obtain </a:t>
            </a:r>
            <a:r>
              <a:rPr lang="en-US" sz="3200" dirty="0" smtClean="0">
                <a:latin typeface="Times New Roman" panose="02020603050405020304" pitchFamily="18" charset="0"/>
                <a:cs typeface="Times New Roman" panose="02020603050405020304" pitchFamily="18" charset="0"/>
              </a:rPr>
              <a:t>Google </a:t>
            </a:r>
            <a:r>
              <a:rPr lang="en-US" sz="3200" dirty="0">
                <a:latin typeface="Times New Roman" panose="02020603050405020304" pitchFamily="18" charset="0"/>
                <a:cs typeface="Times New Roman" panose="02020603050405020304" pitchFamily="18" charset="0"/>
              </a:rPr>
              <a:t>Maps API </a:t>
            </a:r>
            <a:r>
              <a:rPr lang="en-US" sz="3200" dirty="0" smtClean="0">
                <a:latin typeface="Times New Roman" panose="02020603050405020304" pitchFamily="18" charset="0"/>
                <a:cs typeface="Times New Roman" panose="02020603050405020304" pitchFamily="18" charset="0"/>
              </a:rPr>
              <a:t>Key.</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Extract </a:t>
            </a:r>
            <a:r>
              <a:rPr lang="en-US" sz="3200" dirty="0">
                <a:latin typeface="Times New Roman" panose="02020603050405020304" pitchFamily="18" charset="0"/>
                <a:cs typeface="Times New Roman" panose="02020603050405020304" pitchFamily="18" charset="0"/>
              </a:rPr>
              <a:t>the MD5 </a:t>
            </a:r>
            <a:r>
              <a:rPr lang="en-US" sz="3200" dirty="0" smtClean="0">
                <a:latin typeface="Times New Roman" panose="02020603050405020304" pitchFamily="18" charset="0"/>
                <a:cs typeface="Times New Roman" panose="02020603050405020304" pitchFamily="18" charset="0"/>
              </a:rPr>
              <a:t>fingerprint.</a:t>
            </a:r>
          </a:p>
          <a:p>
            <a:pPr marL="0" indent="0">
              <a:buNone/>
            </a:pPr>
            <a:endParaRPr lang="en-US" sz="3200"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02710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79999"/>
          </a:xfrm>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870364"/>
            <a:ext cx="8915400" cy="4040858"/>
          </a:xfrm>
        </p:spPr>
        <p:txBody>
          <a:bodyPr>
            <a:normAutofit/>
          </a:bodyPr>
          <a:lstStyle/>
          <a:p>
            <a:r>
              <a:rPr lang="en-US" sz="3200" dirty="0" smtClean="0">
                <a:latin typeface="Times New Roman" panose="02020603050405020304" pitchFamily="18" charset="0"/>
                <a:cs typeface="Times New Roman" panose="02020603050405020304" pitchFamily="18" charset="0"/>
              </a:rPr>
              <a:t>Using&lt;</a:t>
            </a:r>
            <a:r>
              <a:rPr lang="en-US"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com.google.android.maps.MapView</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&gt;  </a:t>
            </a:r>
            <a:r>
              <a:rPr lang="en-US"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element </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to display the Google Maps in </a:t>
            </a:r>
            <a:r>
              <a:rPr lang="en-US"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your    activity</a:t>
            </a:r>
            <a:r>
              <a:rPr lang="en-US" sz="3200"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US" sz="3200" dirty="0" smtClean="0">
              <a:solidFill>
                <a:schemeClr val="tx1"/>
              </a:solidFill>
              <a:latin typeface="Times New Roman" panose="02020603050405020304" pitchFamily="18" charset="0"/>
              <a:cs typeface="Times New Roman" panose="02020603050405020304" pitchFamily="18" charset="0"/>
            </a:endParaRPr>
          </a:p>
          <a:p>
            <a:pPr lvl="0"/>
            <a:r>
              <a:rPr lang="en-US" sz="3200" dirty="0" smtClean="0">
                <a:latin typeface="Times New Roman" panose="02020603050405020304" pitchFamily="18" charset="0"/>
                <a:cs typeface="Times New Roman" panose="02020603050405020304" pitchFamily="18" charset="0"/>
              </a:rPr>
              <a:t> </a:t>
            </a:r>
            <a:r>
              <a:rPr lang="en-US"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Using </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&lt;RelativeLayout&gt; element to position the map within the activity.</a:t>
            </a:r>
            <a:r>
              <a:rPr lang="en-US" sz="3200" dirty="0">
                <a:solidFill>
                  <a:schemeClr val="tx1"/>
                </a:solidFill>
                <a:latin typeface="Times New Roman" panose="02020603050405020304" pitchFamily="18" charset="0"/>
                <a:cs typeface="Times New Roman" panose="02020603050405020304" pitchFamily="18" charset="0"/>
              </a:rPr>
              <a:t> </a:t>
            </a:r>
          </a:p>
          <a:p>
            <a:pPr mar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2824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10726"/>
          </a:xfrm>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745673"/>
            <a:ext cx="8915400" cy="4862945"/>
          </a:xfrm>
        </p:spPr>
        <p:txBody>
          <a:bodyPr>
            <a:normAutofit/>
          </a:bodyPr>
          <a:lstStyle/>
          <a:p>
            <a:pPr marL="0" indent="0">
              <a:buNone/>
            </a:pPr>
            <a:r>
              <a:rPr lang="en-US" sz="3200" dirty="0" smtClean="0">
                <a:latin typeface="Times New Roman" panose="02020603050405020304" pitchFamily="18" charset="0"/>
                <a:cs typeface="Times New Roman" panose="02020603050405020304" pitchFamily="18" charset="0"/>
              </a:rPr>
              <a:t>Android </a:t>
            </a:r>
            <a:r>
              <a:rPr lang="en-US" sz="3200" dirty="0">
                <a:latin typeface="Times New Roman" panose="02020603050405020304" pitchFamily="18" charset="0"/>
                <a:cs typeface="Times New Roman" panose="02020603050405020304" pitchFamily="18" charset="0"/>
              </a:rPr>
              <a:t>defines a package </a:t>
            </a:r>
            <a:r>
              <a:rPr lang="en-US" sz="3200" dirty="0" smtClean="0">
                <a:latin typeface="Times New Roman" panose="02020603050405020304" pitchFamily="18" charset="0"/>
                <a:cs typeface="Times New Roman" panose="02020603050405020304" pitchFamily="18" charset="0"/>
              </a:rPr>
              <a:t>called   </a:t>
            </a:r>
            <a:r>
              <a:rPr lang="en-US" sz="3200" dirty="0" smtClean="0">
                <a:solidFill>
                  <a:srgbClr val="C00000"/>
                </a:solidFill>
                <a:latin typeface="Times New Roman" panose="02020603050405020304" pitchFamily="18" charset="0"/>
                <a:cs typeface="Times New Roman" panose="02020603050405020304" pitchFamily="18" charset="0"/>
              </a:rPr>
              <a:t>com.google.android.maps</a:t>
            </a:r>
            <a:r>
              <a:rPr lang="en-US" sz="3200" dirty="0" smtClean="0">
                <a:latin typeface="Times New Roman" panose="02020603050405020304" pitchFamily="18" charset="0"/>
                <a:cs typeface="Times New Roman" panose="02020603050405020304" pitchFamily="18" charset="0"/>
              </a:rPr>
              <a:t> which includes:</a:t>
            </a:r>
          </a:p>
          <a:p>
            <a:r>
              <a:rPr lang="en-US" sz="3200" dirty="0" smtClean="0">
                <a:latin typeface="Times New Roman" panose="02020603050405020304" pitchFamily="18" charset="0"/>
                <a:cs typeface="Times New Roman" panose="02020603050405020304" pitchFamily="18" charset="0"/>
              </a:rPr>
              <a:t>MapActivity.</a:t>
            </a:r>
          </a:p>
          <a:p>
            <a:r>
              <a:rPr lang="en-US" sz="3200" dirty="0" smtClean="0">
                <a:latin typeface="Times New Roman" panose="02020603050405020304" pitchFamily="18" charset="0"/>
                <a:cs typeface="Times New Roman" panose="02020603050405020304" pitchFamily="18" charset="0"/>
              </a:rPr>
              <a:t>MapView.</a:t>
            </a:r>
          </a:p>
          <a:p>
            <a:r>
              <a:rPr lang="en-US" sz="3200" dirty="0" smtClean="0">
                <a:latin typeface="Times New Roman" panose="02020603050405020304" pitchFamily="18" charset="0"/>
                <a:cs typeface="Times New Roman" panose="02020603050405020304" pitchFamily="18" charset="0"/>
              </a:rPr>
              <a:t>MapController.</a:t>
            </a:r>
          </a:p>
          <a:p>
            <a:r>
              <a:rPr lang="en-US" sz="3200" dirty="0">
                <a:latin typeface="Times New Roman" panose="02020603050405020304" pitchFamily="18" charset="0"/>
                <a:cs typeface="Times New Roman" panose="02020603050405020304" pitchFamily="18" charset="0"/>
              </a:rPr>
              <a:t>Itemized </a:t>
            </a:r>
            <a:r>
              <a:rPr lang="en-US" sz="3200" dirty="0" smtClean="0">
                <a:latin typeface="Times New Roman" panose="02020603050405020304" pitchFamily="18" charset="0"/>
                <a:cs typeface="Times New Roman" panose="02020603050405020304" pitchFamily="18" charset="0"/>
              </a:rPr>
              <a:t>overlay.</a:t>
            </a:r>
          </a:p>
          <a:p>
            <a:r>
              <a:rPr lang="en-US" sz="3200" dirty="0" smtClean="0">
                <a:latin typeface="Times New Roman" panose="02020603050405020304" pitchFamily="18" charset="0"/>
                <a:cs typeface="Times New Roman" panose="02020603050405020304" pitchFamily="18" charset="0"/>
              </a:rPr>
              <a:t>GeoPoint.</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864999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66145"/>
          </a:xfrm>
        </p:spPr>
        <p:txBody>
          <a:bodyPr>
            <a:noAutofit/>
          </a:bodyPr>
          <a:lstStyle/>
          <a:p>
            <a:r>
              <a:rPr lang="en-US" sz="6000" dirty="0">
                <a:latin typeface="Times New Roman" panose="02020603050405020304" pitchFamily="18" charset="0"/>
                <a:cs typeface="Times New Roman" panose="02020603050405020304" pitchFamily="18" charset="0"/>
              </a:rPr>
              <a:t>Google Maps API</a:t>
            </a:r>
            <a:br>
              <a:rPr lang="en-US" sz="6000" dirty="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884217"/>
            <a:ext cx="8915400" cy="4973783"/>
          </a:xfrm>
        </p:spPr>
        <p:txBody>
          <a:bodyPr/>
          <a:lstStyle/>
          <a:p>
            <a:pPr marL="0" indent="0">
              <a:buNone/>
            </a:pPr>
            <a:r>
              <a:rPr lang="en-US" dirty="0" smtClean="0"/>
              <a:t> </a:t>
            </a:r>
            <a:r>
              <a:rPr lang="en-US" sz="3200" dirty="0" smtClean="0">
                <a:latin typeface="Times New Roman" panose="02020603050405020304" pitchFamily="18" charset="0"/>
                <a:cs typeface="Times New Roman" panose="02020603050405020304" pitchFamily="18" charset="0"/>
              </a:rPr>
              <a:t>Google Map API Includes:</a:t>
            </a:r>
          </a:p>
          <a:p>
            <a:r>
              <a:rPr lang="en-US" sz="3200" dirty="0" smtClean="0">
                <a:latin typeface="Times New Roman" panose="02020603050405020304" pitchFamily="18" charset="0"/>
                <a:cs typeface="Times New Roman" panose="02020603050405020304" pitchFamily="18" charset="0"/>
              </a:rPr>
              <a:t>Google </a:t>
            </a:r>
            <a:r>
              <a:rPr lang="en-US" sz="3200" dirty="0">
                <a:latin typeface="Times New Roman" panose="02020603050405020304" pitchFamily="18" charset="0"/>
                <a:cs typeface="Times New Roman" panose="02020603050405020304" pitchFamily="18" charset="0"/>
              </a:rPr>
              <a:t>Places </a:t>
            </a:r>
            <a:r>
              <a:rPr lang="en-US" sz="3200" dirty="0" smtClean="0">
                <a:latin typeface="Times New Roman" panose="02020603050405020304" pitchFamily="18" charset="0"/>
                <a:cs typeface="Times New Roman" panose="02020603050405020304" pitchFamily="18" charset="0"/>
              </a:rPr>
              <a:t>API.</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Places AutoComplete API.</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Geocoding </a:t>
            </a:r>
            <a:r>
              <a:rPr lang="en-US" sz="3200" dirty="0" smtClean="0">
                <a:latin typeface="Times New Roman" panose="02020603050405020304" pitchFamily="18" charset="0"/>
                <a:cs typeface="Times New Roman" panose="02020603050405020304" pitchFamily="18" charset="0"/>
              </a:rPr>
              <a:t>API.</a:t>
            </a:r>
          </a:p>
          <a:p>
            <a:endParaRPr lang="en-US" dirty="0" smtClean="0"/>
          </a:p>
          <a:p>
            <a:endParaRPr lang="en-US" dirty="0"/>
          </a:p>
        </p:txBody>
      </p:sp>
    </p:spTree>
    <p:extLst>
      <p:ext uri="{BB962C8B-B14F-4D97-AF65-F5344CB8AC3E}">
        <p14:creationId xmlns:p14="http://schemas.microsoft.com/office/powerpoint/2010/main" val="34772554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21563"/>
          </a:xfrm>
        </p:spPr>
        <p:txBody>
          <a:bodyPr>
            <a:normAutofit/>
          </a:bodyPr>
          <a:lstStyle/>
          <a:p>
            <a:r>
              <a:rPr lang="en-US" sz="6000" dirty="0">
                <a:solidFill>
                  <a:schemeClr val="accent2">
                    <a:lumMod val="50000"/>
                  </a:schemeClr>
                </a:solidFill>
                <a:latin typeface="Times New Roman" panose="02020603050405020304" pitchFamily="18" charset="0"/>
                <a:cs typeface="Times New Roman" panose="02020603050405020304" pitchFamily="18" charset="0"/>
              </a:rPr>
              <a:t>Google Places API </a:t>
            </a:r>
          </a:p>
        </p:txBody>
      </p:sp>
      <p:sp>
        <p:nvSpPr>
          <p:cNvPr id="3" name="Content Placeholder 2"/>
          <p:cNvSpPr>
            <a:spLocks noGrp="1"/>
          </p:cNvSpPr>
          <p:nvPr>
            <p:ph idx="1"/>
          </p:nvPr>
        </p:nvSpPr>
        <p:spPr>
          <a:xfrm>
            <a:off x="2589212" y="1870363"/>
            <a:ext cx="8915400" cy="4765963"/>
          </a:xfrm>
        </p:spPr>
        <p:txBody>
          <a:bodyPr>
            <a:normAutofit/>
          </a:bodyPr>
          <a:lstStyle/>
          <a:p>
            <a:r>
              <a:rPr lang="en-US" sz="3200" dirty="0" smtClean="0">
                <a:latin typeface="Times New Roman" panose="02020603050405020304" pitchFamily="18" charset="0"/>
                <a:cs typeface="Times New Roman" panose="02020603050405020304" pitchFamily="18" charset="0"/>
              </a:rPr>
              <a:t>It </a:t>
            </a:r>
            <a:r>
              <a:rPr lang="en-US" sz="3200" dirty="0">
                <a:latin typeface="Times New Roman" panose="02020603050405020304" pitchFamily="18" charset="0"/>
                <a:cs typeface="Times New Roman" panose="02020603050405020304" pitchFamily="18" charset="0"/>
              </a:rPr>
              <a:t>is a service that returns information about </a:t>
            </a:r>
            <a:r>
              <a:rPr lang="en-US" sz="3200" dirty="0" smtClean="0">
                <a:latin typeface="Times New Roman" panose="02020603050405020304" pitchFamily="18" charset="0"/>
                <a:cs typeface="Times New Roman" panose="02020603050405020304" pitchFamily="18" charset="0"/>
              </a:rPr>
              <a:t>Places.</a:t>
            </a:r>
          </a:p>
          <a:p>
            <a:r>
              <a:rPr lang="en-US" sz="3200" dirty="0">
                <a:latin typeface="Times New Roman" panose="02020603050405020304" pitchFamily="18" charset="0"/>
                <a:cs typeface="Times New Roman" panose="02020603050405020304" pitchFamily="18" charset="0"/>
              </a:rPr>
              <a:t>Place requests specify locations as latitude/longitude coordinates. </a:t>
            </a: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Google places API support the following request:</a:t>
            </a:r>
          </a:p>
          <a:p>
            <a:pPr marL="0" indent="0">
              <a:buNone/>
            </a:pPr>
            <a:r>
              <a:rPr lang="en-US" sz="3200" dirty="0" smtClean="0">
                <a:latin typeface="Times New Roman" panose="02020603050405020304" pitchFamily="18" charset="0"/>
                <a:cs typeface="Times New Roman" panose="02020603050405020304" pitchFamily="18" charset="0"/>
              </a:rPr>
              <a:t>       - </a:t>
            </a:r>
            <a:r>
              <a:rPr lang="en-US" sz="3200" dirty="0">
                <a:latin typeface="Times New Roman" panose="02020603050405020304" pitchFamily="18" charset="0"/>
                <a:cs typeface="Times New Roman" panose="02020603050405020304" pitchFamily="18" charset="0"/>
              </a:rPr>
              <a:t>Place </a:t>
            </a:r>
            <a:r>
              <a:rPr lang="en-US" sz="3200" dirty="0" smtClean="0">
                <a:latin typeface="Times New Roman" panose="02020603050405020304" pitchFamily="18" charset="0"/>
                <a:cs typeface="Times New Roman" panose="02020603050405020304" pitchFamily="18" charset="0"/>
              </a:rPr>
              <a:t>Search.</a:t>
            </a: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 </a:t>
            </a:r>
            <a:r>
              <a:rPr lang="en-US" sz="3200" dirty="0">
                <a:latin typeface="Times New Roman" panose="02020603050405020304" pitchFamily="18" charset="0"/>
                <a:cs typeface="Times New Roman" panose="02020603050405020304" pitchFamily="18" charset="0"/>
              </a:rPr>
              <a:t>Place </a:t>
            </a:r>
            <a:r>
              <a:rPr lang="en-US" sz="3200" dirty="0" smtClean="0">
                <a:latin typeface="Times New Roman" panose="02020603050405020304" pitchFamily="18" charset="0"/>
                <a:cs typeface="Times New Roman" panose="02020603050405020304" pitchFamily="18" charset="0"/>
              </a:rPr>
              <a:t>Details.</a:t>
            </a: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 </a:t>
            </a:r>
            <a:r>
              <a:rPr lang="en-US" sz="3200" dirty="0">
                <a:latin typeface="Times New Roman" panose="02020603050405020304" pitchFamily="18" charset="0"/>
                <a:cs typeface="Times New Roman" panose="02020603050405020304" pitchFamily="18" charset="0"/>
              </a:rPr>
              <a:t>Places </a:t>
            </a:r>
            <a:r>
              <a:rPr lang="en-US" sz="3200" dirty="0" smtClean="0">
                <a:latin typeface="Times New Roman" panose="02020603050405020304" pitchFamily="18" charset="0"/>
                <a:cs typeface="Times New Roman" panose="02020603050405020304" pitchFamily="18" charset="0"/>
              </a:rPr>
              <a:t>Autocomplete.</a:t>
            </a:r>
          </a:p>
          <a:p>
            <a:pPr marL="0" indent="0">
              <a:buNone/>
            </a:pPr>
            <a:endParaRPr lang="en-US" dirty="0"/>
          </a:p>
        </p:txBody>
      </p:sp>
    </p:spTree>
    <p:extLst>
      <p:ext uri="{BB962C8B-B14F-4D97-AF65-F5344CB8AC3E}">
        <p14:creationId xmlns:p14="http://schemas.microsoft.com/office/powerpoint/2010/main" val="11444675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41454"/>
          </a:xfrm>
        </p:spPr>
        <p:txBody>
          <a:bodyPr>
            <a:normAutofit fontScale="90000"/>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676400"/>
            <a:ext cx="8915400" cy="4234822"/>
          </a:xfrm>
        </p:spPr>
        <p:txBody>
          <a:bodyPr/>
          <a:lstStyle/>
          <a:p>
            <a:pPr marL="0" indent="0">
              <a:buNone/>
            </a:pPr>
            <a:r>
              <a:rPr lang="en-US" sz="2800" dirty="0" smtClean="0">
                <a:latin typeface="Times New Roman" panose="02020603050405020304" pitchFamily="18" charset="0"/>
                <a:cs typeface="Times New Roman" panose="02020603050405020304" pitchFamily="18" charset="0"/>
              </a:rPr>
              <a:t>In order to </a:t>
            </a:r>
            <a:r>
              <a:rPr lang="en-US" sz="2800" dirty="0">
                <a:latin typeface="Times New Roman" panose="02020603050405020304" pitchFamily="18" charset="0"/>
                <a:cs typeface="Times New Roman" panose="02020603050405020304" pitchFamily="18" charset="0"/>
              </a:rPr>
              <a:t>use the Google places API in the </a:t>
            </a:r>
            <a:r>
              <a:rPr lang="en-US" sz="2800" dirty="0" smtClean="0">
                <a:latin typeface="Times New Roman" panose="02020603050405020304" pitchFamily="18" charset="0"/>
                <a:cs typeface="Times New Roman" panose="02020603050405020304" pitchFamily="18" charset="0"/>
              </a:rPr>
              <a:t>application </a:t>
            </a:r>
            <a:r>
              <a:rPr lang="en-US" sz="2800" dirty="0">
                <a:latin typeface="Times New Roman" panose="02020603050405020304" pitchFamily="18" charset="0"/>
                <a:cs typeface="Times New Roman" panose="02020603050405020304" pitchFamily="18" charset="0"/>
              </a:rPr>
              <a:t>we should install and integrate these jars </a:t>
            </a:r>
            <a:r>
              <a:rPr lang="en-US" sz="2800" dirty="0" smtClean="0">
                <a:latin typeface="Times New Roman" panose="02020603050405020304" pitchFamily="18" charset="0"/>
                <a:cs typeface="Times New Roman" panose="02020603050405020304" pitchFamily="18" charset="0"/>
              </a:rPr>
              <a:t>libraries:</a:t>
            </a:r>
          </a:p>
          <a:p>
            <a:endParaRPr lang="en-US" dirty="0" smtClean="0"/>
          </a:p>
          <a:p>
            <a:pPr marL="0" indent="0">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90548512"/>
              </p:ext>
            </p:extLst>
          </p:nvPr>
        </p:nvGraphicFramePr>
        <p:xfrm>
          <a:off x="2770908" y="2604655"/>
          <a:ext cx="7384473" cy="4003964"/>
        </p:xfrm>
        <a:graphic>
          <a:graphicData uri="http://schemas.openxmlformats.org/drawingml/2006/table">
            <a:tbl>
              <a:tblPr firstRow="1" firstCol="1" bandRow="1">
                <a:tableStyleId>{5C22544A-7EE6-4342-B048-85BDC9FD1C3A}</a:tableStyleId>
              </a:tblPr>
              <a:tblGrid>
                <a:gridCol w="7384473"/>
              </a:tblGrid>
              <a:tr h="4003964">
                <a:tc>
                  <a:txBody>
                    <a:bodyPr/>
                    <a:lstStyle/>
                    <a:p>
                      <a:pPr marL="0" marR="0">
                        <a:lnSpc>
                          <a:spcPct val="107000"/>
                        </a:lnSpc>
                        <a:spcBef>
                          <a:spcPts val="0"/>
                        </a:spcBef>
                        <a:spcAft>
                          <a:spcPts val="800"/>
                        </a:spcAft>
                      </a:pPr>
                      <a:r>
                        <a:rPr lang="en-US" sz="1100" kern="100" dirty="0">
                          <a:effectLst/>
                        </a:rPr>
                        <a:t>1</a:t>
                      </a:r>
                      <a:r>
                        <a:rPr lang="en-US" sz="1100" kern="100" dirty="0">
                          <a:solidFill>
                            <a:schemeClr val="tx1">
                              <a:lumMod val="95000"/>
                              <a:lumOff val="5000"/>
                            </a:schemeClr>
                          </a:solidFill>
                          <a:effectLst/>
                        </a:rPr>
                        <a:t>. </a:t>
                      </a: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google-api-client-1.10.3-beta.jar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2. google-api-client-android2-1.10.3-beta.jar (only for SDK &gt;= 2.1)</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3. google-oauth-client-1.10.3-beta.jar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4. google-http-client-1.10.3-beta.jar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5. google-http-client-android2-1.10.3-beta.jar (only for SDK &gt;= 2.1)</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6. google-http-client-android3-1.10.3-beta.jar (only for SDK &gt;= 3.0)</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7. gson-2.1.jar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8. guava-11.0.1.jar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9. jackson-core-asl-1.9.4.jar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10. jsr305-1.3.9.jar</a:t>
                      </a:r>
                    </a:p>
                    <a:p>
                      <a:pPr marL="0" marR="0">
                        <a:lnSpc>
                          <a:spcPct val="107000"/>
                        </a:lnSpc>
                        <a:spcBef>
                          <a:spcPts val="0"/>
                        </a:spcBef>
                        <a:spcAft>
                          <a:spcPts val="800"/>
                        </a:spcAft>
                      </a:pPr>
                      <a:r>
                        <a:rPr lang="en-US" sz="1600" kern="100" dirty="0">
                          <a:solidFill>
                            <a:schemeClr val="tx1">
                              <a:lumMod val="95000"/>
                              <a:lumOff val="5000"/>
                            </a:schemeClr>
                          </a:solidFill>
                          <a:effectLst/>
                          <a:latin typeface="Times New Roman" panose="02020603050405020304" pitchFamily="18" charset="0"/>
                          <a:cs typeface="Times New Roman" panose="02020603050405020304" pitchFamily="18" charset="0"/>
                        </a:rPr>
                        <a:t>11. protobuf-java-2.2.0.jar</a:t>
                      </a:r>
                      <a:endParaRPr lang="en-US" sz="1600" kern="1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tr>
            </a:tbl>
          </a:graphicData>
        </a:graphic>
      </p:graphicFrame>
    </p:spTree>
    <p:extLst>
      <p:ext uri="{BB962C8B-B14F-4D97-AF65-F5344CB8AC3E}">
        <p14:creationId xmlns:p14="http://schemas.microsoft.com/office/powerpoint/2010/main" val="770673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61815"/>
          </a:xfrm>
        </p:spPr>
        <p:txBody>
          <a:bodyPr>
            <a:normAutofit/>
          </a:bodyPr>
          <a:lstStyle/>
          <a:p>
            <a:r>
              <a:rPr lang="en-US" sz="6000" dirty="0" smtClean="0">
                <a:solidFill>
                  <a:schemeClr val="accent2">
                    <a:lumMod val="50000"/>
                  </a:schemeClr>
                </a:solidFill>
                <a:latin typeface="Times New Roman" panose="02020603050405020304" pitchFamily="18" charset="0"/>
                <a:cs typeface="Times New Roman" panose="02020603050405020304" pitchFamily="18" charset="0"/>
              </a:rPr>
              <a:t>Places Autocomplete API</a:t>
            </a:r>
            <a:endParaRPr lang="en-US" sz="60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685925"/>
            <a:ext cx="8915400" cy="5014913"/>
          </a:xfrm>
        </p:spPr>
        <p:txBody>
          <a:bodyPr/>
          <a:lstStyle/>
          <a:p>
            <a:r>
              <a:rPr lang="en-US" sz="3200" dirty="0" smtClean="0">
                <a:latin typeface="Times New Roman" panose="02020603050405020304" pitchFamily="18" charset="0"/>
                <a:cs typeface="Times New Roman" panose="02020603050405020304" pitchFamily="18" charset="0"/>
              </a:rPr>
              <a:t>We used it to </a:t>
            </a:r>
            <a:r>
              <a:rPr lang="en-US" sz="3200" dirty="0">
                <a:latin typeface="Times New Roman" panose="02020603050405020304" pitchFamily="18" charset="0"/>
                <a:cs typeface="Times New Roman" panose="02020603050405020304" pitchFamily="18" charset="0"/>
              </a:rPr>
              <a:t>return the full address of a place based on the text search</a:t>
            </a:r>
            <a:r>
              <a:rPr lang="en-US" sz="3200" dirty="0" smtClean="0">
                <a:latin typeface="Times New Roman" panose="02020603050405020304" pitchFamily="18" charset="0"/>
                <a:cs typeface="Times New Roman" panose="02020603050405020304" pitchFamily="18" charset="0"/>
              </a:rPr>
              <a:t>.</a:t>
            </a:r>
          </a:p>
          <a:p>
            <a:r>
              <a:rPr lang="en-US" sz="3200" dirty="0" smtClean="0">
                <a:latin typeface="Times New Roman" panose="02020603050405020304" pitchFamily="18" charset="0"/>
                <a:cs typeface="Times New Roman" panose="02020603050405020304" pitchFamily="18" charset="0"/>
              </a:rPr>
              <a:t>It </a:t>
            </a:r>
            <a:r>
              <a:rPr lang="en-US" sz="3200" dirty="0">
                <a:latin typeface="Times New Roman" panose="02020603050405020304" pitchFamily="18" charset="0"/>
                <a:cs typeface="Times New Roman" panose="02020603050405020304" pitchFamily="18" charset="0"/>
              </a:rPr>
              <a:t>connects to the Google API service to return the data</a:t>
            </a:r>
            <a:r>
              <a:rPr lang="en-US" sz="3200" dirty="0" smtClean="0">
                <a:latin typeface="Times New Roman" panose="02020603050405020304" pitchFamily="18" charset="0"/>
                <a:cs typeface="Times New Roman" panose="02020603050405020304" pitchFamily="18" charset="0"/>
              </a:rPr>
              <a:t>.</a:t>
            </a:r>
          </a:p>
          <a:p>
            <a:pPr lvl="0"/>
            <a:r>
              <a:rPr lang="en-US" sz="3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service responds with a list of Places matching the text string, the requested types, and any location bias that has been </a:t>
            </a:r>
            <a:r>
              <a:rPr lang="en-US" sz="320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placed.</a:t>
            </a:r>
            <a:r>
              <a:rPr lang="en-US" sz="3200" dirty="0" smtClean="0">
                <a:solidFill>
                  <a:schemeClr val="tx1"/>
                </a:solidFill>
                <a:latin typeface="Times New Roman" panose="02020603050405020304" pitchFamily="18" charset="0"/>
                <a:cs typeface="Times New Roman" panose="02020603050405020304" pitchFamily="18" charset="0"/>
              </a:rPr>
              <a:t> </a:t>
            </a:r>
            <a:endParaRPr lang="en-US" sz="3200" dirty="0">
              <a:solidFill>
                <a:schemeClr val="tx1"/>
              </a:solidFill>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a:p>
            <a:endParaRPr lang="en-US" dirty="0"/>
          </a:p>
        </p:txBody>
      </p:sp>
      <p:sp>
        <p:nvSpPr>
          <p:cNvPr id="4" name="Rectangle 1"/>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164006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52290"/>
          </a:xfrm>
        </p:spPr>
        <p:txBody>
          <a:bodyPr>
            <a:normAutofit/>
          </a:bodyPr>
          <a:lstStyle/>
          <a:p>
            <a:r>
              <a:rPr lang="en-US" sz="6000" dirty="0" smtClean="0">
                <a:latin typeface="Times New Roman" panose="02020603050405020304" pitchFamily="18" charset="0"/>
                <a:cs typeface="Times New Roman" panose="02020603050405020304" pitchFamily="18" charset="0"/>
              </a:rPr>
              <a:t>Why Makani </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801091"/>
            <a:ext cx="8915400" cy="4668982"/>
          </a:xfrm>
        </p:spPr>
        <p:txBody>
          <a:bodyPr>
            <a:normAutofit/>
          </a:bodyPr>
          <a:lstStyle/>
          <a:p>
            <a:endParaRPr lang="en-US" dirty="0" smtClean="0"/>
          </a:p>
          <a:p>
            <a:r>
              <a:rPr lang="en-US" sz="3200" dirty="0" smtClean="0">
                <a:latin typeface="Times New Roman" panose="02020603050405020304" pitchFamily="18" charset="0"/>
                <a:cs typeface="Times New Roman" panose="02020603050405020304" pitchFamily="18" charset="0"/>
              </a:rPr>
              <a:t>To </a:t>
            </a:r>
            <a:r>
              <a:rPr lang="en-US" sz="3200" dirty="0">
                <a:latin typeface="Times New Roman" panose="02020603050405020304" pitchFamily="18" charset="0"/>
                <a:cs typeface="Times New Roman" panose="02020603050405020304" pitchFamily="18" charset="0"/>
              </a:rPr>
              <a:t>learn more about Geo-location applications and handling the data in such maps applications. </a:t>
            </a: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To learn more about Google API's maps </a:t>
            </a:r>
            <a:r>
              <a:rPr lang="en-US" sz="3200" dirty="0" smtClean="0">
                <a:latin typeface="Times New Roman" panose="02020603050405020304" pitchFamily="18" charset="0"/>
                <a:cs typeface="Times New Roman" panose="02020603050405020304" pitchFamily="18" charset="0"/>
              </a:rPr>
              <a:t>technologies.</a:t>
            </a:r>
          </a:p>
          <a:p>
            <a:r>
              <a:rPr lang="en-US" sz="3200" dirty="0">
                <a:latin typeface="Times New Roman" panose="02020603050405020304" pitchFamily="18" charset="0"/>
                <a:cs typeface="Times New Roman" panose="02020603050405020304" pitchFamily="18" charset="0"/>
              </a:rPr>
              <a:t>The Application supports retrieving data from Google and retrieving the data from our distributed </a:t>
            </a:r>
            <a:r>
              <a:rPr lang="en-US" sz="3200" dirty="0" smtClean="0">
                <a:latin typeface="Times New Roman" panose="02020603050405020304" pitchFamily="18" charset="0"/>
                <a:cs typeface="Times New Roman" panose="02020603050405020304" pitchFamily="18" charset="0"/>
              </a:rPr>
              <a:t>database.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52427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47528"/>
          </a:xfrm>
        </p:spPr>
        <p:txBody>
          <a:bodyPr>
            <a:normAutofit/>
          </a:bodyPr>
          <a:lstStyle/>
          <a:p>
            <a:r>
              <a:rPr lang="en-US" sz="6000" dirty="0">
                <a:solidFill>
                  <a:schemeClr val="accent2">
                    <a:lumMod val="50000"/>
                  </a:schemeClr>
                </a:solidFill>
                <a:latin typeface="Times New Roman" panose="02020603050405020304" pitchFamily="18" charset="0"/>
                <a:cs typeface="Times New Roman" panose="02020603050405020304" pitchFamily="18" charset="0"/>
              </a:rPr>
              <a:t>Geocoding API</a:t>
            </a:r>
          </a:p>
        </p:txBody>
      </p:sp>
      <p:sp>
        <p:nvSpPr>
          <p:cNvPr id="3" name="Content Placeholder 2"/>
          <p:cNvSpPr>
            <a:spLocks noGrp="1"/>
          </p:cNvSpPr>
          <p:nvPr>
            <p:ph idx="1"/>
          </p:nvPr>
        </p:nvSpPr>
        <p:spPr>
          <a:xfrm>
            <a:off x="2589212" y="1671638"/>
            <a:ext cx="8915400" cy="4743450"/>
          </a:xfrm>
        </p:spPr>
        <p:txBody>
          <a:bodyPr>
            <a:normAutofit/>
          </a:bodyPr>
          <a:lstStyle/>
          <a:p>
            <a:r>
              <a:rPr lang="en-US" sz="3200" dirty="0">
                <a:latin typeface="Times New Roman" panose="02020603050405020304" pitchFamily="18" charset="0"/>
                <a:cs typeface="Times New Roman" panose="02020603050405020304" pitchFamily="18" charset="0"/>
              </a:rPr>
              <a:t>Geocoding is the process of converting addresses </a:t>
            </a:r>
            <a:r>
              <a:rPr lang="en-US" sz="3200" dirty="0" smtClean="0">
                <a:latin typeface="Times New Roman" panose="02020603050405020304" pitchFamily="18" charset="0"/>
                <a:cs typeface="Times New Roman" panose="02020603050405020304" pitchFamily="18" charset="0"/>
              </a:rPr>
              <a:t>into geographic coordinates.</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It provides </a:t>
            </a:r>
            <a:r>
              <a:rPr lang="en-US" sz="3200" dirty="0">
                <a:latin typeface="Times New Roman" panose="02020603050405020304" pitchFamily="18" charset="0"/>
                <a:cs typeface="Times New Roman" panose="02020603050405020304" pitchFamily="18" charset="0"/>
              </a:rPr>
              <a:t>a direct way to access a geocoder via an HTTP </a:t>
            </a:r>
            <a:r>
              <a:rPr lang="en-US" sz="3200" dirty="0" smtClean="0">
                <a:latin typeface="Times New Roman" panose="02020603050405020304" pitchFamily="18" charset="0"/>
                <a:cs typeface="Times New Roman" panose="02020603050405020304" pitchFamily="18" charset="0"/>
              </a:rPr>
              <a:t>request.</a:t>
            </a:r>
          </a:p>
          <a:p>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The output is returned as JSON.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5375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1004666"/>
          </a:xfrm>
        </p:spPr>
        <p:txBody>
          <a:bodyPr>
            <a:normAutofit fontScale="90000"/>
          </a:bodyPr>
          <a:lstStyle/>
          <a:p>
            <a:pPr lvl="1" algn="l" defTabSz="457200" rtl="0">
              <a:spcBef>
                <a:spcPct val="0"/>
              </a:spcBef>
            </a:pPr>
            <a:r>
              <a:rPr lang="en-US" sz="6000" b="1" dirty="0">
                <a:solidFill>
                  <a:schemeClr val="accent2">
                    <a:lumMod val="75000"/>
                  </a:schemeClr>
                </a:solidFill>
                <a:latin typeface="Times New Roman" panose="02020603050405020304" pitchFamily="18" charset="0"/>
                <a:cs typeface="Times New Roman" panose="02020603050405020304" pitchFamily="18" charset="0"/>
              </a:rPr>
              <a:t>GPS</a:t>
            </a:r>
            <a:r>
              <a:rPr lang="en-US" b="1" dirty="0"/>
              <a:t/>
            </a:r>
            <a:br>
              <a:rPr lang="en-US" b="1" dirty="0"/>
            </a:br>
            <a:endParaRPr lang="en-US" dirty="0"/>
          </a:p>
        </p:txBody>
      </p:sp>
      <p:sp>
        <p:nvSpPr>
          <p:cNvPr id="3" name="Content Placeholder 2"/>
          <p:cNvSpPr>
            <a:spLocks noGrp="1"/>
          </p:cNvSpPr>
          <p:nvPr>
            <p:ph idx="1"/>
          </p:nvPr>
        </p:nvSpPr>
        <p:spPr>
          <a:xfrm>
            <a:off x="2589212" y="1628775"/>
            <a:ext cx="8915400" cy="4857750"/>
          </a:xfrm>
        </p:spPr>
        <p:txBody>
          <a:bodyPr>
            <a:noAutofit/>
          </a:bodyPr>
          <a:lstStyle/>
          <a:p>
            <a:r>
              <a:rPr lang="en-US" sz="3200" dirty="0">
                <a:latin typeface="Times New Roman" panose="02020603050405020304" pitchFamily="18" charset="0"/>
                <a:cs typeface="Times New Roman" panose="02020603050405020304" pitchFamily="18" charset="0"/>
              </a:rPr>
              <a:t>we used </a:t>
            </a:r>
            <a:r>
              <a:rPr lang="en-US" sz="3200" dirty="0">
                <a:solidFill>
                  <a:srgbClr val="C00000"/>
                </a:solidFill>
                <a:latin typeface="Times New Roman" panose="02020603050405020304" pitchFamily="18" charset="0"/>
                <a:cs typeface="Times New Roman" panose="02020603050405020304" pitchFamily="18" charset="0"/>
              </a:rPr>
              <a:t>android Location API </a:t>
            </a:r>
            <a:r>
              <a:rPr lang="en-US" sz="3200" dirty="0" smtClean="0">
                <a:latin typeface="Times New Roman" panose="02020603050405020304" pitchFamily="18" charset="0"/>
                <a:cs typeface="Times New Roman" panose="02020603050405020304" pitchFamily="18" charset="0"/>
              </a:rPr>
              <a:t>in addition to mobile GPS in order to </a:t>
            </a:r>
            <a:r>
              <a:rPr lang="en-US" sz="3200" dirty="0">
                <a:latin typeface="Times New Roman" panose="02020603050405020304" pitchFamily="18" charset="0"/>
                <a:cs typeface="Times New Roman" panose="02020603050405020304" pitchFamily="18" charset="0"/>
              </a:rPr>
              <a:t>overcome </a:t>
            </a:r>
            <a:r>
              <a:rPr lang="en-US" sz="3200" dirty="0" smtClean="0">
                <a:latin typeface="Times New Roman" panose="02020603050405020304" pitchFamily="18" charset="0"/>
                <a:cs typeface="Times New Roman" panose="02020603050405020304" pitchFamily="18" charset="0"/>
              </a:rPr>
              <a:t>GPS </a:t>
            </a:r>
            <a:r>
              <a:rPr lang="en-US" sz="3200" dirty="0">
                <a:latin typeface="Times New Roman" panose="02020603050405020304" pitchFamily="18" charset="0"/>
                <a:cs typeface="Times New Roman" panose="02020603050405020304" pitchFamily="18" charset="0"/>
              </a:rPr>
              <a:t>limitations</a:t>
            </a:r>
            <a:r>
              <a:rPr lang="en-US" sz="3200" dirty="0" smtClean="0">
                <a:latin typeface="Times New Roman" panose="02020603050405020304" pitchFamily="18" charset="0"/>
                <a:cs typeface="Times New Roman" panose="02020603050405020304" pitchFamily="18" charset="0"/>
              </a:rPr>
              <a:t>.</a:t>
            </a:r>
          </a:p>
          <a:p>
            <a:r>
              <a:rPr lang="en-US" sz="3200" dirty="0">
                <a:latin typeface="Times New Roman" panose="02020603050405020304" pitchFamily="18" charset="0"/>
                <a:cs typeface="Times New Roman" panose="02020603050405020304" pitchFamily="18" charset="0"/>
              </a:rPr>
              <a:t>Android contains the </a:t>
            </a:r>
            <a:r>
              <a:rPr lang="en-US" sz="3200" u="sng" dirty="0">
                <a:solidFill>
                  <a:srgbClr val="C00000"/>
                </a:solidFill>
                <a:latin typeface="Times New Roman" panose="02020603050405020304" pitchFamily="18" charset="0"/>
                <a:cs typeface="Times New Roman" panose="02020603050405020304" pitchFamily="18" charset="0"/>
              </a:rPr>
              <a:t>android.location</a:t>
            </a:r>
            <a:r>
              <a:rPr lang="en-US" sz="3200" dirty="0">
                <a:latin typeface="Times New Roman" panose="02020603050405020304" pitchFamily="18" charset="0"/>
                <a:cs typeface="Times New Roman" panose="02020603050405020304" pitchFamily="18" charset="0"/>
              </a:rPr>
              <a:t> package which provides the API to determine the current geo position which contains:</a:t>
            </a:r>
          </a:p>
          <a:p>
            <a:pPr marL="0" indent="0">
              <a:buNone/>
            </a:pPr>
            <a:r>
              <a:rPr lang="en-US" sz="3200" dirty="0" smtClean="0">
                <a:latin typeface="Times New Roman" panose="02020603050405020304" pitchFamily="18" charset="0"/>
                <a:cs typeface="Times New Roman" panose="02020603050405020304" pitchFamily="18" charset="0"/>
              </a:rPr>
              <a:t>      - LocationManager.</a:t>
            </a: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 LocationProvider.</a:t>
            </a: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 LocationListener.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28633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18965"/>
          </a:xfrm>
        </p:spPr>
        <p:txBody>
          <a:bodyPr>
            <a:noAutofit/>
          </a:bodyPr>
          <a:lstStyle/>
          <a:p>
            <a:pPr lvl="1" algn="l" defTabSz="457200" rtl="0">
              <a:spcBef>
                <a:spcPct val="0"/>
              </a:spcBef>
            </a:pPr>
            <a:r>
              <a:rPr lang="en-US" sz="6000" dirty="0">
                <a:solidFill>
                  <a:schemeClr val="accent2">
                    <a:lumMod val="75000"/>
                  </a:schemeClr>
                </a:solidFill>
                <a:latin typeface="Times New Roman" panose="02020603050405020304" pitchFamily="18" charset="0"/>
                <a:cs typeface="Times New Roman" panose="02020603050405020304" pitchFamily="18" charset="0"/>
              </a:rPr>
              <a:t>Async Task</a:t>
            </a:r>
            <a:br>
              <a:rPr lang="en-US" sz="6000" dirty="0">
                <a:solidFill>
                  <a:schemeClr val="accent2">
                    <a:lumMod val="75000"/>
                  </a:schemeClr>
                </a:solidFill>
                <a:latin typeface="Times New Roman" panose="02020603050405020304" pitchFamily="18" charset="0"/>
                <a:cs typeface="Times New Roman" panose="02020603050405020304" pitchFamily="18" charset="0"/>
              </a:rPr>
            </a:br>
            <a:endParaRPr lang="en-US" sz="60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743075"/>
            <a:ext cx="8915400" cy="4886325"/>
          </a:xfrm>
        </p:spPr>
        <p:txBody>
          <a:bodyPr>
            <a:normAutofit/>
          </a:bodyPr>
          <a:lstStyle/>
          <a:p>
            <a:r>
              <a:rPr lang="en-US" sz="3200" dirty="0">
                <a:latin typeface="Times New Roman" panose="02020603050405020304" pitchFamily="18" charset="0"/>
                <a:cs typeface="Times New Roman" panose="02020603050405020304" pitchFamily="18" charset="0"/>
              </a:rPr>
              <a:t>It is a class in the android that enables proper and easy use of the UI </a:t>
            </a:r>
            <a:r>
              <a:rPr lang="en-US" sz="3200" dirty="0" smtClean="0">
                <a:latin typeface="Times New Roman" panose="02020603050405020304" pitchFamily="18" charset="0"/>
                <a:cs typeface="Times New Roman" panose="02020603050405020304" pitchFamily="18" charset="0"/>
              </a:rPr>
              <a:t>thread.</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allows to perform background operations and publish results on the UI thread without having to manipulate threads and/or handlers</a:t>
            </a:r>
            <a:r>
              <a:rPr lang="en-US" sz="28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5347589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76090"/>
          </a:xfrm>
        </p:spPr>
        <p:txBody>
          <a:bodyPr>
            <a:normAutofit fontScale="90000"/>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5" y="1885950"/>
            <a:ext cx="8915400" cy="4211009"/>
          </a:xfrm>
        </p:spPr>
        <p:txBody>
          <a:bodyPr/>
          <a:lstStyle/>
          <a:p>
            <a:r>
              <a:rPr lang="en-US" sz="3200" dirty="0">
                <a:latin typeface="Times New Roman" panose="02020603050405020304" pitchFamily="18" charset="0"/>
                <a:cs typeface="Times New Roman" panose="02020603050405020304" pitchFamily="18" charset="0"/>
              </a:rPr>
              <a:t>An asynchronous task is defined by 3 generic types called: Params, Progress, and Result</a:t>
            </a:r>
            <a:r>
              <a:rPr lang="en-US" sz="3200" dirty="0" smtClean="0">
                <a:latin typeface="Times New Roman" panose="02020603050405020304" pitchFamily="18" charset="0"/>
                <a:cs typeface="Times New Roman" panose="02020603050405020304" pitchFamily="18" charset="0"/>
              </a:rPr>
              <a:t>.</a:t>
            </a:r>
          </a:p>
          <a:p>
            <a:pPr marL="0" indent="0">
              <a:buNone/>
            </a:pP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 It contains 4 methods called: onPreExecute, doInBackground</a:t>
            </a:r>
            <a:r>
              <a:rPr lang="en-US" sz="3200" dirty="0" smtClean="0">
                <a:latin typeface="Times New Roman" panose="02020603050405020304" pitchFamily="18" charset="0"/>
                <a:cs typeface="Times New Roman" panose="02020603050405020304" pitchFamily="18" charset="0"/>
              </a:rPr>
              <a:t>, and </a:t>
            </a:r>
            <a:r>
              <a:rPr lang="en-US" sz="3200" dirty="0">
                <a:latin typeface="Times New Roman" panose="02020603050405020304" pitchFamily="18" charset="0"/>
                <a:cs typeface="Times New Roman" panose="02020603050405020304" pitchFamily="18" charset="0"/>
              </a:rPr>
              <a:t>onProgressUpdate and onPostExecute.</a:t>
            </a:r>
          </a:p>
          <a:p>
            <a:endParaRPr lang="en-US" dirty="0"/>
          </a:p>
        </p:txBody>
      </p:sp>
    </p:spTree>
    <p:extLst>
      <p:ext uri="{BB962C8B-B14F-4D97-AF65-F5344CB8AC3E}">
        <p14:creationId xmlns:p14="http://schemas.microsoft.com/office/powerpoint/2010/main" val="23989914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61828"/>
          </a:xfrm>
        </p:spPr>
        <p:txBody>
          <a:bodyPr>
            <a:normAutofit fontScale="90000"/>
          </a:bodyPr>
          <a:lstStyle/>
          <a:p>
            <a:pPr lvl="0"/>
            <a:r>
              <a:rPr lang="en-US" sz="6700" dirty="0">
                <a:latin typeface="Times New Roman" panose="02020603050405020304" pitchFamily="18" charset="0"/>
                <a:cs typeface="Times New Roman" panose="02020603050405020304" pitchFamily="18" charset="0"/>
              </a:rPr>
              <a:t>Application in depth </a:t>
            </a:r>
            <a:r>
              <a:rPr lang="en-US" b="1" dirty="0"/>
              <a:t/>
            </a:r>
            <a:br>
              <a:rPr lang="en-US" b="1" dirty="0"/>
            </a:br>
            <a:endParaRPr lang="en-US" dirty="0"/>
          </a:p>
        </p:txBody>
      </p:sp>
      <p:sp>
        <p:nvSpPr>
          <p:cNvPr id="3" name="Content Placeholder 2"/>
          <p:cNvSpPr>
            <a:spLocks noGrp="1"/>
          </p:cNvSpPr>
          <p:nvPr>
            <p:ph idx="1"/>
          </p:nvPr>
        </p:nvSpPr>
        <p:spPr>
          <a:xfrm>
            <a:off x="2589212" y="1928813"/>
            <a:ext cx="8915400" cy="4757737"/>
          </a:xfrm>
        </p:spPr>
        <p:txBody>
          <a:bodyPr/>
          <a:lstStyle/>
          <a:p>
            <a:pPr marL="0" indent="0">
              <a:buNone/>
            </a:pPr>
            <a:r>
              <a:rPr lang="en-US" b="1" dirty="0"/>
              <a:t> </a:t>
            </a:r>
            <a:r>
              <a:rPr lang="en-US" sz="3200" b="1" dirty="0">
                <a:solidFill>
                  <a:schemeClr val="accent2">
                    <a:lumMod val="75000"/>
                  </a:schemeClr>
                </a:solidFill>
                <a:latin typeface="Times New Roman" panose="02020603050405020304" pitchFamily="18" charset="0"/>
                <a:cs typeface="Times New Roman" panose="02020603050405020304" pitchFamily="18" charset="0"/>
              </a:rPr>
              <a:t>When the application starts: </a:t>
            </a:r>
            <a:endParaRPr lang="en-US" sz="3200" b="1" dirty="0" smtClean="0">
              <a:solidFill>
                <a:schemeClr val="accent2">
                  <a:lumMod val="75000"/>
                </a:schemeClr>
              </a:solidFill>
              <a:latin typeface="Times New Roman" panose="02020603050405020304" pitchFamily="18" charset="0"/>
              <a:cs typeface="Times New Roman" panose="02020603050405020304" pitchFamily="18" charset="0"/>
            </a:endParaRPr>
          </a:p>
          <a:p>
            <a:pPr lvl="0"/>
            <a:r>
              <a:rPr lang="en-US" sz="3200" dirty="0">
                <a:latin typeface="Times New Roman" panose="02020603050405020304" pitchFamily="18" charset="0"/>
                <a:cs typeface="Times New Roman" panose="02020603050405020304" pitchFamily="18" charset="0"/>
              </a:rPr>
              <a:t>Run Dashboard Activity to show if the user is logged in or not. </a:t>
            </a:r>
          </a:p>
          <a:p>
            <a:pPr lvl="0"/>
            <a:r>
              <a:rPr lang="en-US" sz="3200" dirty="0">
                <a:latin typeface="Times New Roman" panose="02020603050405020304" pitchFamily="18" charset="0"/>
                <a:cs typeface="Times New Roman" panose="02020603050405020304" pitchFamily="18" charset="0"/>
              </a:rPr>
              <a:t>If not logged in, call the Register Activity, the user fill in details, then it  connects to PHP script to store the users information in the database. </a:t>
            </a:r>
          </a:p>
          <a:p>
            <a:pPr lvl="0"/>
            <a:r>
              <a:rPr lang="en-US" sz="3200" dirty="0">
                <a:latin typeface="Times New Roman" panose="02020603050405020304" pitchFamily="18" charset="0"/>
                <a:cs typeface="Times New Roman" panose="02020603050405020304" pitchFamily="18" charset="0"/>
              </a:rPr>
              <a:t>Then switch to the Login Activity. </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58100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in.png"/>
          <p:cNvPicPr/>
          <p:nvPr/>
        </p:nvPicPr>
        <p:blipFill>
          <a:blip r:embed="rId2" cstate="print"/>
          <a:stretch>
            <a:fillRect/>
          </a:stretch>
        </p:blipFill>
        <p:spPr>
          <a:xfrm>
            <a:off x="2239326" y="1705454"/>
            <a:ext cx="2789873" cy="3852384"/>
          </a:xfrm>
          <a:prstGeom prst="rect">
            <a:avLst/>
          </a:prstGeom>
        </p:spPr>
      </p:pic>
      <p:pic>
        <p:nvPicPr>
          <p:cNvPr id="8" name="Picture 7" descr="register.png"/>
          <p:cNvPicPr/>
          <p:nvPr/>
        </p:nvPicPr>
        <p:blipFill>
          <a:blip r:embed="rId3" cstate="print"/>
          <a:stretch>
            <a:fillRect/>
          </a:stretch>
        </p:blipFill>
        <p:spPr>
          <a:xfrm>
            <a:off x="7046912" y="1705454"/>
            <a:ext cx="2873376" cy="3852384"/>
          </a:xfrm>
          <a:prstGeom prst="rect">
            <a:avLst/>
          </a:prstGeom>
        </p:spPr>
      </p:pic>
      <p:sp>
        <p:nvSpPr>
          <p:cNvPr id="6" name="TextBox 5"/>
          <p:cNvSpPr txBox="1"/>
          <p:nvPr/>
        </p:nvSpPr>
        <p:spPr>
          <a:xfrm>
            <a:off x="2486026" y="742950"/>
            <a:ext cx="6972300" cy="523220"/>
          </a:xfrm>
          <a:prstGeom prst="rect">
            <a:avLst/>
          </a:prstGeom>
          <a:noFill/>
        </p:spPr>
        <p:txBody>
          <a:bodyPr wrap="square" rtlCol="0">
            <a:spAutoFit/>
          </a:bodyPr>
          <a:lstStyle/>
          <a:p>
            <a:r>
              <a:rPr lang="en-US" sz="2800" dirty="0">
                <a:solidFill>
                  <a:schemeClr val="accent2">
                    <a:lumMod val="75000"/>
                  </a:schemeClr>
                </a:solidFill>
                <a:latin typeface="Times New Roman" panose="02020603050405020304" pitchFamily="18" charset="0"/>
                <a:cs typeface="Times New Roman" panose="02020603050405020304" pitchFamily="18" charset="0"/>
              </a:rPr>
              <a:t>	</a:t>
            </a:r>
            <a:r>
              <a:rPr lang="en-US" sz="2800" dirty="0" smtClean="0">
                <a:solidFill>
                  <a:schemeClr val="accent2">
                    <a:lumMod val="75000"/>
                  </a:schemeClr>
                </a:solidFill>
                <a:latin typeface="Times New Roman" panose="02020603050405020304" pitchFamily="18" charset="0"/>
                <a:cs typeface="Times New Roman" panose="02020603050405020304" pitchFamily="18" charset="0"/>
              </a:rPr>
              <a:t>LOGIN and REGISTER Activities </a:t>
            </a:r>
            <a:endParaRPr lang="en-US" sz="28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224086" y="5806440"/>
            <a:ext cx="278987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Figure1.5:LogIn activity</a:t>
            </a:r>
            <a:endParaRPr lang="en-US"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046912" y="5806440"/>
            <a:ext cx="3133408"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Figure1.6:Register activity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17340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990378"/>
          </a:xfrm>
        </p:spPr>
        <p:txBody>
          <a:bodyPr>
            <a:noAutofit/>
          </a:bodyPr>
          <a:lstStyle/>
          <a:p>
            <a:r>
              <a:rPr lang="en-US" sz="6000" dirty="0" smtClean="0">
                <a:latin typeface="Times New Roman" panose="02020603050405020304" pitchFamily="18" charset="0"/>
                <a:cs typeface="Times New Roman" panose="02020603050405020304" pitchFamily="18" charset="0"/>
              </a:rPr>
              <a:t>Main Activity</a:t>
            </a:r>
            <a:br>
              <a:rPr lang="en-US" sz="6000" dirty="0" smtClean="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814513"/>
            <a:ext cx="8915400" cy="4799647"/>
          </a:xfrm>
        </p:spPr>
        <p:txBody>
          <a:bodyPr/>
          <a:lstStyle/>
          <a:p>
            <a:r>
              <a:rPr lang="en-US" sz="3200" dirty="0">
                <a:latin typeface="Times New Roman" panose="02020603050405020304" pitchFamily="18" charset="0"/>
                <a:cs typeface="Times New Roman" panose="02020603050405020304" pitchFamily="18" charset="0"/>
              </a:rPr>
              <a:t>The Map view is representing the main </a:t>
            </a:r>
            <a:r>
              <a:rPr lang="en-US" sz="3200" dirty="0" smtClean="0">
                <a:latin typeface="Times New Roman" panose="02020603050405020304" pitchFamily="18" charset="0"/>
                <a:cs typeface="Times New Roman" panose="02020603050405020304" pitchFamily="18" charset="0"/>
              </a:rPr>
              <a:t>activity,</a:t>
            </a:r>
            <a:r>
              <a:rPr lang="en-US" sz="3200" dirty="0">
                <a:latin typeface="Times New Roman" panose="02020603050405020304" pitchFamily="18" charset="0"/>
                <a:cs typeface="Times New Roman" panose="02020603050405020304" pitchFamily="18" charset="0"/>
              </a:rPr>
              <a:t> which is the map of the current location. </a:t>
            </a:r>
          </a:p>
          <a:p>
            <a:r>
              <a:rPr lang="en-US" sz="3200" dirty="0">
                <a:latin typeface="Times New Roman" panose="02020603050405020304" pitchFamily="18" charset="0"/>
                <a:cs typeface="Times New Roman" panose="02020603050405020304" pitchFamily="18" charset="0"/>
              </a:rPr>
              <a:t>It checks if the user has internet access otherwise it will ask to connect to the internet. </a:t>
            </a:r>
          </a:p>
          <a:p>
            <a:r>
              <a:rPr lang="en-US" sz="3200" dirty="0">
                <a:latin typeface="Times New Roman" panose="02020603050405020304" pitchFamily="18" charset="0"/>
                <a:cs typeface="Times New Roman" panose="02020603050405020304" pitchFamily="18" charset="0"/>
              </a:rPr>
              <a:t>It brings the current location either from GPS or from Wi-Fi Access using the Location API in Android</a:t>
            </a:r>
            <a:endParaRPr lang="en-US" sz="3200" dirty="0" smtClean="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5288812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61815"/>
          </a:xfrm>
        </p:spPr>
        <p:txBody>
          <a:bodyPr>
            <a:normAutofit/>
          </a:bodyPr>
          <a:lstStyle/>
          <a:p>
            <a:r>
              <a:rPr lang="en-US" sz="6000" dirty="0">
                <a:latin typeface="Times New Roman" panose="02020603050405020304" pitchFamily="18" charset="0"/>
                <a:cs typeface="Times New Roman" panose="02020603050405020304" pitchFamily="18" charset="0"/>
              </a:rPr>
              <a:t>Snap shot from application</a:t>
            </a:r>
          </a:p>
        </p:txBody>
      </p:sp>
      <p:pic>
        <p:nvPicPr>
          <p:cNvPr id="4" name="Content Placeholder 3" descr="Search Place.png"/>
          <p:cNvPicPr>
            <a:picLocks noGrp="1"/>
          </p:cNvPicPr>
          <p:nvPr>
            <p:ph idx="1"/>
          </p:nvPr>
        </p:nvPicPr>
        <p:blipFill>
          <a:blip r:embed="rId3" cstate="print"/>
          <a:stretch>
            <a:fillRect/>
          </a:stretch>
        </p:blipFill>
        <p:spPr>
          <a:xfrm>
            <a:off x="2592925" y="1685925"/>
            <a:ext cx="2985551" cy="4225925"/>
          </a:xfrm>
          <a:prstGeom prst="rect">
            <a:avLst/>
          </a:prstGeom>
        </p:spPr>
      </p:pic>
      <p:sp>
        <p:nvSpPr>
          <p:cNvPr id="5" name="Rectangle 4"/>
          <p:cNvSpPr/>
          <p:nvPr/>
        </p:nvSpPr>
        <p:spPr>
          <a:xfrm>
            <a:off x="2592925" y="6016109"/>
            <a:ext cx="316785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Tahoma" panose="020B0604030504040204" pitchFamily="34" charset="0"/>
              </a:rPr>
              <a:t>Figure </a:t>
            </a:r>
            <a:r>
              <a:rPr lang="ar-SA" dirty="0" smtClean="0">
                <a:latin typeface="Calibri" panose="020F0502020204030204" pitchFamily="34" charset="0"/>
                <a:ea typeface="Calibri" panose="020F0502020204030204" pitchFamily="34" charset="0"/>
                <a:cs typeface="Tahoma" panose="020B0604030504040204" pitchFamily="34" charset="0"/>
              </a:rPr>
              <a:t>‎</a:t>
            </a:r>
            <a:r>
              <a:rPr lang="en-US" dirty="0" smtClean="0">
                <a:latin typeface="Calibri" panose="020F0502020204030204" pitchFamily="34" charset="0"/>
                <a:ea typeface="Calibri" panose="020F0502020204030204" pitchFamily="34" charset="0"/>
                <a:cs typeface="Tahoma" panose="020B0604030504040204" pitchFamily="34" charset="0"/>
              </a:rPr>
              <a:t>1‑7: </a:t>
            </a:r>
            <a:r>
              <a:rPr lang="en-US" dirty="0">
                <a:latin typeface="Calibri" panose="020F0502020204030204" pitchFamily="34" charset="0"/>
                <a:ea typeface="Calibri" panose="020F0502020204030204" pitchFamily="34" charset="0"/>
                <a:cs typeface="Tahoma" panose="020B0604030504040204" pitchFamily="34" charset="0"/>
              </a:rPr>
              <a:t>Place Search Activity</a:t>
            </a:r>
            <a:endParaRPr lang="en-US" dirty="0"/>
          </a:p>
        </p:txBody>
      </p:sp>
      <p:pic>
        <p:nvPicPr>
          <p:cNvPr id="6" name="Picture 5" descr="Places.png"/>
          <p:cNvPicPr/>
          <p:nvPr/>
        </p:nvPicPr>
        <p:blipFill>
          <a:blip r:embed="rId4" cstate="print"/>
          <a:stretch>
            <a:fillRect/>
          </a:stretch>
        </p:blipFill>
        <p:spPr>
          <a:xfrm>
            <a:off x="7372349" y="1685925"/>
            <a:ext cx="2986089" cy="4225925"/>
          </a:xfrm>
          <a:prstGeom prst="rect">
            <a:avLst/>
          </a:prstGeom>
        </p:spPr>
      </p:pic>
      <p:sp>
        <p:nvSpPr>
          <p:cNvPr id="7" name="Rectangle 6"/>
          <p:cNvSpPr/>
          <p:nvPr/>
        </p:nvSpPr>
        <p:spPr>
          <a:xfrm>
            <a:off x="7372349" y="6016109"/>
            <a:ext cx="2192460"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Tahoma" panose="020B0604030504040204" pitchFamily="34" charset="0"/>
              </a:rPr>
              <a:t>Figure </a:t>
            </a:r>
            <a:r>
              <a:rPr lang="ar-SA" dirty="0" smtClean="0">
                <a:latin typeface="Calibri" panose="020F0502020204030204" pitchFamily="34" charset="0"/>
                <a:ea typeface="Calibri" panose="020F0502020204030204" pitchFamily="34" charset="0"/>
                <a:cs typeface="Tahoma" panose="020B0604030504040204" pitchFamily="34" charset="0"/>
              </a:rPr>
              <a:t>‎</a:t>
            </a:r>
            <a:r>
              <a:rPr lang="en-US" dirty="0" smtClean="0">
                <a:latin typeface="Calibri" panose="020F0502020204030204" pitchFamily="34" charset="0"/>
                <a:ea typeface="Calibri" panose="020F0502020204030204" pitchFamily="34" charset="0"/>
                <a:cs typeface="Tahoma" panose="020B0604030504040204" pitchFamily="34" charset="0"/>
              </a:rPr>
              <a:t>1‑8: </a:t>
            </a:r>
            <a:r>
              <a:rPr lang="en-US" dirty="0">
                <a:latin typeface="Calibri" panose="020F0502020204030204" pitchFamily="34" charset="0"/>
                <a:ea typeface="Calibri" panose="020F0502020204030204" pitchFamily="34" charset="0"/>
                <a:cs typeface="Tahoma" panose="020B0604030504040204" pitchFamily="34" charset="0"/>
              </a:rPr>
              <a:t>Places List</a:t>
            </a:r>
            <a:endParaRPr lang="en-US" dirty="0"/>
          </a:p>
        </p:txBody>
      </p:sp>
    </p:spTree>
    <p:extLst>
      <p:ext uri="{BB962C8B-B14F-4D97-AF65-F5344CB8AC3E}">
        <p14:creationId xmlns:p14="http://schemas.microsoft.com/office/powerpoint/2010/main" val="9917159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90390"/>
          </a:xfrm>
        </p:spPr>
        <p:txBody>
          <a:bodyPr>
            <a:normAutofit/>
          </a:bodyPr>
          <a:lstStyle/>
          <a:p>
            <a:r>
              <a:rPr lang="en-US" sz="6000" dirty="0">
                <a:latin typeface="Times New Roman" panose="02020603050405020304" pitchFamily="18" charset="0"/>
                <a:cs typeface="Times New Roman" panose="02020603050405020304" pitchFamily="18" charset="0"/>
              </a:rPr>
              <a:t>Snap shot from application</a:t>
            </a:r>
            <a:endParaRPr lang="en-US" sz="6000" dirty="0"/>
          </a:p>
        </p:txBody>
      </p:sp>
      <p:pic>
        <p:nvPicPr>
          <p:cNvPr id="4" name="Content Placeholder 3" descr="Auto Complete.png"/>
          <p:cNvPicPr>
            <a:picLocks noGrp="1"/>
          </p:cNvPicPr>
          <p:nvPr>
            <p:ph idx="1"/>
          </p:nvPr>
        </p:nvPicPr>
        <p:blipFill>
          <a:blip r:embed="rId2" cstate="print"/>
          <a:stretch>
            <a:fillRect/>
          </a:stretch>
        </p:blipFill>
        <p:spPr>
          <a:xfrm>
            <a:off x="2592925" y="2000250"/>
            <a:ext cx="2979967" cy="4054475"/>
          </a:xfrm>
          <a:prstGeom prst="rect">
            <a:avLst/>
          </a:prstGeom>
        </p:spPr>
      </p:pic>
      <p:pic>
        <p:nvPicPr>
          <p:cNvPr id="5" name="Picture 4" descr="Map.png"/>
          <p:cNvPicPr/>
          <p:nvPr/>
        </p:nvPicPr>
        <p:blipFill>
          <a:blip r:embed="rId3" cstate="print"/>
          <a:stretch>
            <a:fillRect/>
          </a:stretch>
        </p:blipFill>
        <p:spPr>
          <a:xfrm>
            <a:off x="7403146" y="2000250"/>
            <a:ext cx="2655253" cy="4054475"/>
          </a:xfrm>
          <a:prstGeom prst="rect">
            <a:avLst/>
          </a:prstGeom>
        </p:spPr>
      </p:pic>
      <p:sp>
        <p:nvSpPr>
          <p:cNvPr id="7" name="Rectangle 6"/>
          <p:cNvSpPr/>
          <p:nvPr/>
        </p:nvSpPr>
        <p:spPr>
          <a:xfrm>
            <a:off x="2592925" y="6054725"/>
            <a:ext cx="3965038" cy="646331"/>
          </a:xfrm>
          <a:prstGeom prst="rect">
            <a:avLst/>
          </a:prstGeom>
        </p:spPr>
        <p:txBody>
          <a:bodyPr wrap="square">
            <a:spAutoFit/>
          </a:bodyPr>
          <a:lstStyle/>
          <a:p>
            <a:pPr>
              <a:spcAft>
                <a:spcPts val="1000"/>
              </a:spcAft>
            </a:pP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1‑9: </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AutoComplete Form Activity 		</a:t>
            </a:r>
          </a:p>
        </p:txBody>
      </p:sp>
      <p:sp>
        <p:nvSpPr>
          <p:cNvPr id="8" name="TextBox 7"/>
          <p:cNvSpPr txBox="1"/>
          <p:nvPr/>
        </p:nvSpPr>
        <p:spPr>
          <a:xfrm>
            <a:off x="7403145" y="6155809"/>
            <a:ext cx="2655253" cy="369332"/>
          </a:xfrm>
          <a:prstGeom prst="rect">
            <a:avLst/>
          </a:prstGeom>
          <a:noFill/>
        </p:spPr>
        <p:txBody>
          <a:bodyPr wrap="square" rtlCol="0">
            <a:spAutoFit/>
          </a:bodyPr>
          <a:lstStyle/>
          <a:p>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1‑10: </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Map Activity</a:t>
            </a:r>
            <a:endParaRPr lang="en-US" dirty="0"/>
          </a:p>
        </p:txBody>
      </p:sp>
    </p:spTree>
    <p:extLst>
      <p:ext uri="{BB962C8B-B14F-4D97-AF65-F5344CB8AC3E}">
        <p14:creationId xmlns:p14="http://schemas.microsoft.com/office/powerpoint/2010/main" val="3349840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33240"/>
          </a:xfrm>
        </p:spPr>
        <p:txBody>
          <a:bodyPr>
            <a:noAutofit/>
          </a:bodyPr>
          <a:lstStyle/>
          <a:p>
            <a:r>
              <a:rPr lang="en-US" sz="6000" dirty="0">
                <a:latin typeface="Times New Roman" panose="02020603050405020304" pitchFamily="18" charset="0"/>
                <a:cs typeface="Times New Roman" panose="02020603050405020304" pitchFamily="18" charset="0"/>
              </a:rPr>
              <a:t>Snap shot from application</a:t>
            </a:r>
            <a:endParaRPr lang="en-US" sz="6000" dirty="0"/>
          </a:p>
        </p:txBody>
      </p:sp>
      <p:pic>
        <p:nvPicPr>
          <p:cNvPr id="4" name="Content Placeholder 3" descr="Places_2.png"/>
          <p:cNvPicPr>
            <a:picLocks noGrp="1"/>
          </p:cNvPicPr>
          <p:nvPr>
            <p:ph idx="1"/>
          </p:nvPr>
        </p:nvPicPr>
        <p:blipFill>
          <a:blip r:embed="rId2" cstate="print"/>
          <a:stretch>
            <a:fillRect/>
          </a:stretch>
        </p:blipFill>
        <p:spPr>
          <a:xfrm>
            <a:off x="2592925" y="2062162"/>
            <a:ext cx="2535005" cy="3778250"/>
          </a:xfrm>
          <a:prstGeom prst="rect">
            <a:avLst/>
          </a:prstGeom>
        </p:spPr>
      </p:pic>
      <p:pic>
        <p:nvPicPr>
          <p:cNvPr id="5" name="Picture 4" descr="place_details.png"/>
          <p:cNvPicPr/>
          <p:nvPr/>
        </p:nvPicPr>
        <p:blipFill>
          <a:blip r:embed="rId3" cstate="print"/>
          <a:stretch>
            <a:fillRect/>
          </a:stretch>
        </p:blipFill>
        <p:spPr>
          <a:xfrm>
            <a:off x="7048768" y="2062162"/>
            <a:ext cx="2666731" cy="3778249"/>
          </a:xfrm>
          <a:prstGeom prst="rect">
            <a:avLst/>
          </a:prstGeom>
        </p:spPr>
      </p:pic>
      <p:sp>
        <p:nvSpPr>
          <p:cNvPr id="6" name="Rectangle 5"/>
          <p:cNvSpPr/>
          <p:nvPr/>
        </p:nvSpPr>
        <p:spPr>
          <a:xfrm>
            <a:off x="2592925" y="5875892"/>
            <a:ext cx="3604320" cy="369332"/>
          </a:xfrm>
          <a:prstGeom prst="rect">
            <a:avLst/>
          </a:prstGeom>
        </p:spPr>
        <p:txBody>
          <a:bodyPr wrap="none">
            <a:spAutoFit/>
          </a:bodyPr>
          <a:lstStyle/>
          <a:p>
            <a:pPr>
              <a:spcAft>
                <a:spcPts val="1000"/>
              </a:spcAft>
            </a:pP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3‑7: Places Map with Markers</a:t>
            </a:r>
            <a:endParaRPr lang="en-US" i="1" kern="100" dirty="0">
              <a:solidFill>
                <a:srgbClr val="44546A"/>
              </a:solidFill>
              <a:effectLst/>
              <a:latin typeface="Calibri" panose="020F0502020204030204" pitchFamily="34" charset="0"/>
              <a:ea typeface="Calibri" panose="020F0502020204030204" pitchFamily="34" charset="0"/>
              <a:cs typeface="Tahoma" panose="020B0604030504040204" pitchFamily="34" charset="0"/>
            </a:endParaRPr>
          </a:p>
        </p:txBody>
      </p:sp>
      <p:sp>
        <p:nvSpPr>
          <p:cNvPr id="7" name="Rectangle 6"/>
          <p:cNvSpPr/>
          <p:nvPr/>
        </p:nvSpPr>
        <p:spPr>
          <a:xfrm>
            <a:off x="7048768" y="5840411"/>
            <a:ext cx="2431050" cy="369332"/>
          </a:xfrm>
          <a:prstGeom prst="rect">
            <a:avLst/>
          </a:prstGeom>
        </p:spPr>
        <p:txBody>
          <a:bodyPr wrap="none">
            <a:spAutoFit/>
          </a:bodyPr>
          <a:lstStyle/>
          <a:p>
            <a:pPr>
              <a:spcAft>
                <a:spcPts val="1000"/>
              </a:spcAft>
            </a:pPr>
            <a:r>
              <a:rPr lang="en-US" i="1" kern="10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3‑8: Place Details</a:t>
            </a:r>
            <a:endParaRPr lang="en-US" i="1" kern="100" dirty="0">
              <a:solidFill>
                <a:srgbClr val="44546A"/>
              </a:solidFill>
              <a:effectLst/>
              <a:latin typeface="Calibri" panose="020F0502020204030204" pitchFamily="34" charset="0"/>
              <a:ea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761798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24581"/>
          </a:xfrm>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911927"/>
            <a:ext cx="8915400" cy="3999295"/>
          </a:xfrm>
        </p:spPr>
        <p:txBody>
          <a:bodyPr>
            <a:normAutofit/>
          </a:bodyPr>
          <a:lstStyle/>
          <a:p>
            <a:r>
              <a:rPr lang="en-US" sz="3200" dirty="0" smtClean="0">
                <a:latin typeface="Times New Roman" panose="02020603050405020304" pitchFamily="18" charset="0"/>
                <a:cs typeface="Times New Roman" panose="02020603050405020304" pitchFamily="18" charset="0"/>
              </a:rPr>
              <a:t>Using </a:t>
            </a:r>
            <a:r>
              <a:rPr lang="en-US" sz="3200" dirty="0">
                <a:latin typeface="Times New Roman" panose="02020603050405020304" pitchFamily="18" charset="0"/>
                <a:cs typeface="Times New Roman" panose="02020603050405020304" pitchFamily="18" charset="0"/>
              </a:rPr>
              <a:t>this application, we could bring information about places in </a:t>
            </a:r>
            <a:r>
              <a:rPr lang="en-US" sz="3200" dirty="0" smtClean="0">
                <a:latin typeface="Times New Roman" panose="02020603050405020304" pitchFamily="18" charset="0"/>
                <a:cs typeface="Times New Roman" panose="02020603050405020304" pitchFamily="18" charset="0"/>
              </a:rPr>
              <a:t>Palestine.</a:t>
            </a:r>
          </a:p>
          <a:p>
            <a:pPr marL="0" indent="0">
              <a:buNone/>
            </a:pPr>
            <a:endParaRPr lang="en-US"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Users can share their information </a:t>
            </a:r>
            <a:r>
              <a:rPr lang="en-US" sz="3200" dirty="0" smtClean="0">
                <a:latin typeface="Times New Roman" panose="02020603050405020304" pitchFamily="18" charset="0"/>
                <a:cs typeface="Times New Roman" panose="02020603050405020304" pitchFamily="18" charset="0"/>
              </a:rPr>
              <a:t>and </a:t>
            </a:r>
            <a:r>
              <a:rPr lang="en-US" sz="3200" dirty="0">
                <a:latin typeface="Times New Roman" panose="02020603050405020304" pitchFamily="18" charset="0"/>
                <a:cs typeface="Times New Roman" panose="02020603050405020304" pitchFamily="18" charset="0"/>
              </a:rPr>
              <a:t>rate other users' places </a:t>
            </a:r>
            <a:r>
              <a:rPr lang="en-US" sz="3200" dirty="0" smtClean="0">
                <a:latin typeface="Times New Roman" panose="02020603050405020304" pitchFamily="18" charset="0"/>
                <a:cs typeface="Times New Roman" panose="02020603050405020304" pitchFamily="18" charset="0"/>
              </a:rPr>
              <a:t>information.</a:t>
            </a:r>
          </a:p>
          <a:p>
            <a:pPr mar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1256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84650"/>
          </a:xfrm>
        </p:spPr>
        <p:txBody>
          <a:bodyPr>
            <a:noAutofit/>
          </a:bodyPr>
          <a:lstStyle/>
          <a:p>
            <a:r>
              <a:rPr lang="en-US" sz="6000" dirty="0">
                <a:latin typeface="Times New Roman" panose="02020603050405020304" pitchFamily="18" charset="0"/>
                <a:cs typeface="Times New Roman" panose="02020603050405020304" pitchFamily="18" charset="0"/>
              </a:rPr>
              <a:t>Snap shot from application</a:t>
            </a:r>
            <a:endParaRPr lang="en-US" sz="6000" dirty="0"/>
          </a:p>
        </p:txBody>
      </p:sp>
      <p:pic>
        <p:nvPicPr>
          <p:cNvPr id="4" name="Content Placeholder 3" descr="menu map.png"/>
          <p:cNvPicPr>
            <a:picLocks noGrp="1"/>
          </p:cNvPicPr>
          <p:nvPr>
            <p:ph idx="1"/>
          </p:nvPr>
        </p:nvPicPr>
        <p:blipFill>
          <a:blip r:embed="rId2" cstate="print"/>
          <a:stretch>
            <a:fillRect/>
          </a:stretch>
        </p:blipFill>
        <p:spPr>
          <a:xfrm>
            <a:off x="2592925" y="2190750"/>
            <a:ext cx="2850613" cy="3924300"/>
          </a:xfrm>
          <a:prstGeom prst="rect">
            <a:avLst/>
          </a:prstGeom>
        </p:spPr>
      </p:pic>
      <p:pic>
        <p:nvPicPr>
          <p:cNvPr id="5" name="Picture 4"/>
          <p:cNvPicPr>
            <a:picLocks noChangeAspect="1"/>
          </p:cNvPicPr>
          <p:nvPr/>
        </p:nvPicPr>
        <p:blipFill>
          <a:blip r:embed="rId3"/>
          <a:stretch>
            <a:fillRect/>
          </a:stretch>
        </p:blipFill>
        <p:spPr>
          <a:xfrm>
            <a:off x="7425690" y="2190750"/>
            <a:ext cx="2769870" cy="3925179"/>
          </a:xfrm>
          <a:prstGeom prst="rect">
            <a:avLst/>
          </a:prstGeom>
        </p:spPr>
      </p:pic>
      <p:sp>
        <p:nvSpPr>
          <p:cNvPr id="6" name="Rectangle 5"/>
          <p:cNvSpPr/>
          <p:nvPr/>
        </p:nvSpPr>
        <p:spPr>
          <a:xfrm>
            <a:off x="2592925" y="6216134"/>
            <a:ext cx="3722494" cy="369332"/>
          </a:xfrm>
          <a:prstGeom prst="rect">
            <a:avLst/>
          </a:prstGeom>
        </p:spPr>
        <p:txBody>
          <a:bodyPr wrap="none">
            <a:spAutoFit/>
          </a:bodyPr>
          <a:lstStyle/>
          <a:p>
            <a:pPr>
              <a:spcAft>
                <a:spcPts val="1000"/>
              </a:spcAft>
            </a:pP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1‑11: </a:t>
            </a:r>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Menu in the Map Activity</a:t>
            </a:r>
            <a:endParaRPr lang="en-US" i="1" kern="100" dirty="0">
              <a:solidFill>
                <a:srgbClr val="44546A"/>
              </a:solidFill>
              <a:effectLst/>
              <a:latin typeface="Calibri" panose="020F0502020204030204" pitchFamily="34" charset="0"/>
              <a:ea typeface="Calibri" panose="020F0502020204030204" pitchFamily="34" charset="0"/>
              <a:cs typeface="Tahoma" panose="020B0604030504040204" pitchFamily="34" charset="0"/>
            </a:endParaRPr>
          </a:p>
        </p:txBody>
      </p:sp>
      <p:sp>
        <p:nvSpPr>
          <p:cNvPr id="7" name="TextBox 6"/>
          <p:cNvSpPr txBox="1"/>
          <p:nvPr/>
        </p:nvSpPr>
        <p:spPr>
          <a:xfrm>
            <a:off x="7425690" y="6216134"/>
            <a:ext cx="2769870" cy="369332"/>
          </a:xfrm>
          <a:prstGeom prst="rect">
            <a:avLst/>
          </a:prstGeom>
          <a:noFill/>
        </p:spPr>
        <p:txBody>
          <a:bodyPr wrap="square" rtlCol="0">
            <a:spAutoFit/>
          </a:bodyPr>
          <a:lstStyle/>
          <a:p>
            <a:r>
              <a:rPr lang="en-US" i="1" kern="100" dirty="0">
                <a:solidFill>
                  <a:srgbClr val="44546A"/>
                </a:solidFill>
                <a:latin typeface="Calibri" panose="020F0502020204030204" pitchFamily="34" charset="0"/>
                <a:ea typeface="Calibri" panose="020F0502020204030204" pitchFamily="34" charset="0"/>
                <a:cs typeface="Tahoma" panose="020B0604030504040204" pitchFamily="34" charset="0"/>
              </a:rPr>
              <a:t>Figure </a:t>
            </a:r>
            <a:r>
              <a:rPr lang="ar-SA"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a:t>
            </a:r>
            <a:r>
              <a:rPr lang="en-US" i="1" kern="100" dirty="0" smtClean="0">
                <a:solidFill>
                  <a:srgbClr val="44546A"/>
                </a:solidFill>
                <a:latin typeface="Calibri" panose="020F0502020204030204" pitchFamily="34" charset="0"/>
                <a:ea typeface="Calibri" panose="020F0502020204030204" pitchFamily="34" charset="0"/>
                <a:cs typeface="Tahoma" panose="020B0604030504040204" pitchFamily="34" charset="0"/>
              </a:rPr>
              <a:t>1‑12:Place in details</a:t>
            </a:r>
            <a:endParaRPr lang="en-US" dirty="0"/>
          </a:p>
        </p:txBody>
      </p:sp>
    </p:spTree>
    <p:extLst>
      <p:ext uri="{BB962C8B-B14F-4D97-AF65-F5344CB8AC3E}">
        <p14:creationId xmlns:p14="http://schemas.microsoft.com/office/powerpoint/2010/main" val="2189557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13250"/>
          </a:xfrm>
        </p:spPr>
        <p:txBody>
          <a:bodyPr>
            <a:normAutofit/>
          </a:bodyPr>
          <a:lstStyle/>
          <a:p>
            <a:r>
              <a:rPr lang="en-US" sz="6000" dirty="0" smtClean="0">
                <a:latin typeface="Times New Roman" panose="02020603050405020304" pitchFamily="18" charset="0"/>
                <a:cs typeface="Times New Roman" panose="02020603050405020304" pitchFamily="18" charset="0"/>
              </a:rPr>
              <a:t>Conclusion</a:t>
            </a:r>
            <a:endParaRPr lang="en-US" sz="60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Diagram 4"/>
          <p:cNvGraphicFramePr/>
          <p:nvPr>
            <p:extLst>
              <p:ext uri="{D42A27DB-BD31-4B8C-83A1-F6EECF244321}">
                <p14:modId xmlns:p14="http://schemas.microsoft.com/office/powerpoint/2010/main" val="723735226"/>
              </p:ext>
            </p:extLst>
          </p:nvPr>
        </p:nvGraphicFramePr>
        <p:xfrm>
          <a:off x="3398520" y="2209800"/>
          <a:ext cx="6614160" cy="4099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3"/>
          <p:cNvSpPr>
            <a:spLocks noChangeArrowheads="1"/>
          </p:cNvSpPr>
          <p:nvPr/>
        </p:nvSpPr>
        <p:spPr bwMode="auto">
          <a:xfrm>
            <a:off x="0" y="3657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a:xfrm>
            <a:off x="3504037" y="6246614"/>
            <a:ext cx="3929345"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Tahoma" panose="020B0604030504040204" pitchFamily="34" charset="0"/>
              </a:rPr>
              <a:t>Figure </a:t>
            </a:r>
            <a:r>
              <a:rPr lang="ar-SA" dirty="0" smtClean="0">
                <a:latin typeface="Calibri" panose="020F0502020204030204" pitchFamily="34" charset="0"/>
                <a:ea typeface="Calibri" panose="020F0502020204030204" pitchFamily="34" charset="0"/>
                <a:cs typeface="Tahoma" panose="020B0604030504040204" pitchFamily="34" charset="0"/>
              </a:rPr>
              <a:t>‎</a:t>
            </a:r>
            <a:r>
              <a:rPr lang="en-US" dirty="0" smtClean="0">
                <a:latin typeface="Calibri" panose="020F0502020204030204" pitchFamily="34" charset="0"/>
                <a:ea typeface="Calibri" panose="020F0502020204030204" pitchFamily="34" charset="0"/>
                <a:cs typeface="Tahoma" panose="020B0604030504040204" pitchFamily="34" charset="0"/>
              </a:rPr>
              <a:t>1‑13: </a:t>
            </a:r>
            <a:r>
              <a:rPr lang="en-US" dirty="0">
                <a:latin typeface="Calibri" panose="020F0502020204030204" pitchFamily="34" charset="0"/>
                <a:ea typeface="Calibri" panose="020F0502020204030204" pitchFamily="34" charset="0"/>
                <a:cs typeface="Tahoma" panose="020B0604030504040204" pitchFamily="34" charset="0"/>
              </a:rPr>
              <a:t>Methodology in the Project</a:t>
            </a:r>
            <a:endParaRPr lang="en-US" dirty="0"/>
          </a:p>
        </p:txBody>
      </p:sp>
    </p:spTree>
    <p:extLst>
      <p:ext uri="{BB962C8B-B14F-4D97-AF65-F5344CB8AC3E}">
        <p14:creationId xmlns:p14="http://schemas.microsoft.com/office/powerpoint/2010/main" val="27758342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13250"/>
          </a:xfrm>
        </p:spPr>
        <p:txBody>
          <a:bodyPr/>
          <a:lstStyle/>
          <a:p>
            <a:r>
              <a:rPr lang="en-US" sz="6000" dirty="0" smtClean="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889760"/>
            <a:ext cx="8915400" cy="4358640"/>
          </a:xfrm>
        </p:spPr>
        <p:txBody>
          <a:bodyPr>
            <a:normAutofit fontScale="85000" lnSpcReduction="20000"/>
          </a:bodyPr>
          <a:lstStyle/>
          <a:p>
            <a:pPr marL="0" indent="0">
              <a:buNone/>
            </a:pPr>
            <a:r>
              <a:rPr lang="en-US" dirty="0" smtClean="0"/>
              <a:t> </a:t>
            </a:r>
            <a:r>
              <a:rPr lang="en-US" sz="3500" dirty="0" smtClean="0">
                <a:latin typeface="Times New Roman" panose="02020603050405020304" pitchFamily="18" charset="0"/>
                <a:cs typeface="Times New Roman" panose="02020603050405020304" pitchFamily="18" charset="0"/>
              </a:rPr>
              <a:t>In </a:t>
            </a:r>
            <a:r>
              <a:rPr lang="en-US" sz="3500" dirty="0">
                <a:latin typeface="Times New Roman" panose="02020603050405020304" pitchFamily="18" charset="0"/>
                <a:cs typeface="Times New Roman" panose="02020603050405020304" pitchFamily="18" charset="0"/>
              </a:rPr>
              <a:t>this project </a:t>
            </a:r>
            <a:r>
              <a:rPr lang="en-US" sz="3500" dirty="0" smtClean="0">
                <a:latin typeface="Times New Roman" panose="02020603050405020304" pitchFamily="18" charset="0"/>
                <a:cs typeface="Times New Roman" panose="02020603050405020304" pitchFamily="18" charset="0"/>
              </a:rPr>
              <a:t>we achieve the following:</a:t>
            </a:r>
          </a:p>
          <a:p>
            <a:pPr marL="342900" lvl="3" indent="-342900"/>
            <a:r>
              <a:rPr lang="en-US" sz="3500" dirty="0">
                <a:latin typeface="Times New Roman" panose="02020603050405020304" pitchFamily="18" charset="0"/>
                <a:cs typeface="Times New Roman" panose="02020603050405020304" pitchFamily="18" charset="0"/>
              </a:rPr>
              <a:t> We built a full functional application that allow a user to go through the internet to Google Map, find places and post information about different types of Places. </a:t>
            </a:r>
            <a:endParaRPr lang="en-US" sz="3500" dirty="0" smtClean="0">
              <a:latin typeface="Times New Roman" panose="02020603050405020304" pitchFamily="18" charset="0"/>
              <a:cs typeface="Times New Roman" panose="02020603050405020304" pitchFamily="18" charset="0"/>
            </a:endParaRPr>
          </a:p>
          <a:p>
            <a:pPr marL="0" lvl="3" indent="0">
              <a:buNone/>
            </a:pPr>
            <a:endParaRPr lang="en-US" sz="3500" dirty="0" smtClean="0">
              <a:latin typeface="Times New Roman" panose="02020603050405020304" pitchFamily="18" charset="0"/>
              <a:cs typeface="Times New Roman" panose="02020603050405020304" pitchFamily="18" charset="0"/>
            </a:endParaRPr>
          </a:p>
          <a:p>
            <a:pPr marL="342900" lvl="3" indent="-342900"/>
            <a:r>
              <a:rPr lang="en-US" sz="3500" dirty="0" smtClean="0">
                <a:latin typeface="Times New Roman" panose="02020603050405020304" pitchFamily="18" charset="0"/>
                <a:cs typeface="Times New Roman" panose="02020603050405020304" pitchFamily="18" charset="0"/>
              </a:rPr>
              <a:t>A </a:t>
            </a:r>
            <a:r>
              <a:rPr lang="en-US" sz="3500" dirty="0">
                <a:latin typeface="Times New Roman" panose="02020603050405020304" pitchFamily="18" charset="0"/>
                <a:cs typeface="Times New Roman" panose="02020603050405020304" pitchFamily="18" charset="0"/>
              </a:rPr>
              <a:t>user could find information about universities, schools, banks, museums, restaurants, airports, etc. </a:t>
            </a:r>
          </a:p>
          <a:p>
            <a:endParaRPr lang="en-US" sz="3500" dirty="0" smtClean="0">
              <a:latin typeface="Times New Roman" panose="02020603050405020304" pitchFamily="18" charset="0"/>
              <a:cs typeface="Times New Roman" panose="02020603050405020304" pitchFamily="18" charset="0"/>
            </a:endParaRPr>
          </a:p>
          <a:p>
            <a:pPr marL="0" indent="0">
              <a:buNone/>
            </a:pPr>
            <a:r>
              <a:rPr lang="en-US" dirty="0" smtClean="0"/>
              <a:t> </a:t>
            </a:r>
            <a:endParaRPr lang="en-US" dirty="0"/>
          </a:p>
        </p:txBody>
      </p:sp>
    </p:spTree>
    <p:extLst>
      <p:ext uri="{BB962C8B-B14F-4D97-AF65-F5344CB8AC3E}">
        <p14:creationId xmlns:p14="http://schemas.microsoft.com/office/powerpoint/2010/main" val="26081097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067530"/>
          </a:xfrm>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691640"/>
            <a:ext cx="8915400" cy="4998720"/>
          </a:xfrm>
        </p:spPr>
        <p:txBody>
          <a:bodyPr>
            <a:normAutofit lnSpcReduction="10000"/>
          </a:bodyPr>
          <a:lstStyle/>
          <a:p>
            <a:pPr marL="342900" lvl="3" indent="-342900"/>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A user can view pictures about the place. Also he can post pictures for a certain place. </a:t>
            </a:r>
          </a:p>
          <a:p>
            <a:r>
              <a:rPr lang="en-US" sz="3200" dirty="0">
                <a:latin typeface="Times New Roman" panose="02020603050405020304" pitchFamily="18" charset="0"/>
                <a:cs typeface="Times New Roman" panose="02020603050405020304" pitchFamily="18" charset="0"/>
              </a:rPr>
              <a:t>A user can view the video about the place, and he can post other videos too</a:t>
            </a:r>
            <a:r>
              <a:rPr lang="en-US" sz="3200" dirty="0" smtClean="0">
                <a:latin typeface="Times New Roman" panose="02020603050405020304" pitchFamily="18" charset="0"/>
                <a:cs typeface="Times New Roman" panose="02020603050405020304" pitchFamily="18" charset="0"/>
              </a:rPr>
              <a:t>.</a:t>
            </a:r>
          </a:p>
          <a:p>
            <a:pPr marL="342900" lvl="3" indent="-342900"/>
            <a:r>
              <a:rPr lang="en-US" sz="3200" dirty="0">
                <a:latin typeface="Times New Roman" panose="02020603050405020304" pitchFamily="18" charset="0"/>
                <a:cs typeface="Times New Roman" panose="02020603050405020304" pitchFamily="18" charset="0"/>
              </a:rPr>
              <a:t>This project can manage access many users on the same application, so it is a distributed application with distributed database. </a:t>
            </a:r>
          </a:p>
          <a:p>
            <a:r>
              <a:rPr lang="en-US" sz="3200" dirty="0">
                <a:latin typeface="Times New Roman" panose="02020603050405020304" pitchFamily="18" charset="0"/>
                <a:cs typeface="Times New Roman" panose="02020603050405020304" pitchFamily="18" charset="0"/>
              </a:rPr>
              <a:t>This Application connects to Google API's, it uses Google Maps API to view the data on the map</a:t>
            </a:r>
            <a:r>
              <a:rPr lang="en-US" dirty="0"/>
              <a:t>. </a:t>
            </a:r>
          </a:p>
        </p:txBody>
      </p:sp>
    </p:spTree>
    <p:extLst>
      <p:ext uri="{BB962C8B-B14F-4D97-AF65-F5344CB8AC3E}">
        <p14:creationId xmlns:p14="http://schemas.microsoft.com/office/powerpoint/2010/main" val="1681734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Times New Roman" panose="02020603050405020304" pitchFamily="18" charset="0"/>
                <a:cs typeface="Times New Roman" panose="02020603050405020304" pitchFamily="18" charset="0"/>
              </a:rPr>
              <a:t>Cont</a:t>
            </a:r>
            <a:r>
              <a:rPr lang="en-US" sz="6600" dirty="0" smtClean="0"/>
              <a:t>.</a:t>
            </a:r>
            <a:endParaRPr lang="en-US" sz="6600" dirty="0"/>
          </a:p>
        </p:txBody>
      </p:sp>
      <p:sp>
        <p:nvSpPr>
          <p:cNvPr id="3" name="Content Placeholder 2"/>
          <p:cNvSpPr>
            <a:spLocks noGrp="1"/>
          </p:cNvSpPr>
          <p:nvPr>
            <p:ph idx="1"/>
          </p:nvPr>
        </p:nvSpPr>
        <p:spPr>
          <a:xfrm>
            <a:off x="2589212" y="1905000"/>
            <a:ext cx="8915400" cy="4006222"/>
          </a:xfrm>
        </p:spPr>
        <p:txBody>
          <a:bodyPr/>
          <a:lstStyle/>
          <a:p>
            <a:r>
              <a:rPr lang="en-US" sz="3200" dirty="0" smtClean="0">
                <a:latin typeface="Times New Roman" panose="02020603050405020304" pitchFamily="18" charset="0"/>
                <a:cs typeface="Times New Roman" panose="02020603050405020304" pitchFamily="18" charset="0"/>
              </a:rPr>
              <a:t>It </a:t>
            </a:r>
            <a:r>
              <a:rPr lang="en-US" sz="3200" dirty="0">
                <a:latin typeface="Times New Roman" panose="02020603050405020304" pitchFamily="18" charset="0"/>
                <a:cs typeface="Times New Roman" panose="02020603050405020304" pitchFamily="18" charset="0"/>
              </a:rPr>
              <a:t>allows users to add new information about certain places, add pictures, videos, audios and description</a:t>
            </a:r>
            <a:r>
              <a:rPr lang="en-US" sz="3200" dirty="0" smtClean="0">
                <a:latin typeface="Times New Roman" panose="02020603050405020304" pitchFamily="18" charset="0"/>
                <a:cs typeface="Times New Roman" panose="02020603050405020304" pitchFamily="18" charset="0"/>
              </a:rPr>
              <a:t>.</a:t>
            </a:r>
          </a:p>
          <a:p>
            <a:pPr marL="0" indent="0">
              <a:buNone/>
            </a:pP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It contains two parts: Client side and Server side.</a:t>
            </a:r>
          </a:p>
          <a:p>
            <a:endParaRPr lang="en-US" dirty="0"/>
          </a:p>
        </p:txBody>
      </p:sp>
    </p:spTree>
    <p:extLst>
      <p:ext uri="{BB962C8B-B14F-4D97-AF65-F5344CB8AC3E}">
        <p14:creationId xmlns:p14="http://schemas.microsoft.com/office/powerpoint/2010/main" val="3180616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Times New Roman" panose="02020603050405020304" pitchFamily="18" charset="0"/>
                <a:cs typeface="Times New Roman" panose="02020603050405020304" pitchFamily="18" charset="0"/>
              </a:rPr>
              <a:t>Requirements</a:t>
            </a:r>
            <a:endParaRPr lang="en-US"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92925" y="1771650"/>
            <a:ext cx="8737063" cy="5086349"/>
          </a:xfrm>
        </p:spPr>
        <p:txBody>
          <a:bodyPr>
            <a:normAutofit/>
          </a:bodyPr>
          <a:lstStyle/>
          <a:p>
            <a:pPr marL="0" indent="0">
              <a:buNone/>
            </a:pPr>
            <a:r>
              <a:rPr lang="en-US" sz="3600" b="1" dirty="0" smtClean="0">
                <a:solidFill>
                  <a:schemeClr val="accent2">
                    <a:lumMod val="75000"/>
                  </a:schemeClr>
                </a:solidFill>
                <a:latin typeface="Times New Roman" panose="02020603050405020304" pitchFamily="18" charset="0"/>
                <a:cs typeface="Times New Roman" panose="02020603050405020304" pitchFamily="18" charset="0"/>
              </a:rPr>
              <a:t> </a:t>
            </a:r>
            <a:r>
              <a:rPr lang="en-US" sz="3600" dirty="0" smtClean="0">
                <a:solidFill>
                  <a:schemeClr val="accent2">
                    <a:lumMod val="75000"/>
                  </a:schemeClr>
                </a:solidFill>
                <a:latin typeface="Times New Roman" panose="02020603050405020304" pitchFamily="18" charset="0"/>
                <a:cs typeface="Times New Roman" panose="02020603050405020304" pitchFamily="18" charset="0"/>
              </a:rPr>
              <a:t>Functional</a:t>
            </a:r>
            <a:r>
              <a:rPr lang="en-US" sz="3600" b="1" dirty="0" smtClean="0">
                <a:solidFill>
                  <a:schemeClr val="accent2">
                    <a:lumMod val="75000"/>
                  </a:schemeClr>
                </a:solidFill>
                <a:latin typeface="Times New Roman" panose="02020603050405020304" pitchFamily="18" charset="0"/>
                <a:cs typeface="Times New Roman" panose="02020603050405020304" pitchFamily="18" charset="0"/>
              </a:rPr>
              <a:t> </a:t>
            </a:r>
            <a:r>
              <a:rPr lang="en-US" sz="3600" dirty="0" smtClean="0">
                <a:solidFill>
                  <a:schemeClr val="accent2">
                    <a:lumMod val="75000"/>
                  </a:schemeClr>
                </a:solidFill>
                <a:latin typeface="Times New Roman" panose="02020603050405020304" pitchFamily="18" charset="0"/>
                <a:cs typeface="Times New Roman" panose="02020603050405020304" pitchFamily="18" charset="0"/>
              </a:rPr>
              <a:t>Requirements</a:t>
            </a:r>
          </a:p>
          <a:p>
            <a:r>
              <a:rPr lang="en-US" sz="3200" dirty="0" smtClean="0">
                <a:latin typeface="Times New Roman" panose="02020603050405020304" pitchFamily="18" charset="0"/>
                <a:cs typeface="Times New Roman" panose="02020603050405020304" pitchFamily="18" charset="0"/>
              </a:rPr>
              <a:t>Search</a:t>
            </a:r>
            <a:r>
              <a:rPr lang="en-US" sz="3200" dirty="0">
                <a:latin typeface="Times New Roman" panose="02020603050405020304" pitchFamily="18" charset="0"/>
                <a:cs typeface="Times New Roman" panose="02020603050405020304" pitchFamily="18" charset="0"/>
              </a:rPr>
              <a:t>: Search about places and details about it</a:t>
            </a:r>
            <a:r>
              <a:rPr lang="en-US" sz="3200" dirty="0" smtClean="0">
                <a:latin typeface="Times New Roman" panose="02020603050405020304" pitchFamily="18" charset="0"/>
                <a:cs typeface="Times New Roman" panose="02020603050405020304" pitchFamily="18" charset="0"/>
              </a:rPr>
              <a:t>.</a:t>
            </a:r>
          </a:p>
          <a:p>
            <a:pPr marL="0" indent="0">
              <a:buNone/>
            </a:pPr>
            <a:endParaRPr lang="en-US" sz="3200" dirty="0">
              <a:latin typeface="Times New Roman" panose="02020603050405020304" pitchFamily="18" charset="0"/>
              <a:cs typeface="Times New Roman" panose="02020603050405020304" pitchFamily="18" charset="0"/>
            </a:endParaRPr>
          </a:p>
          <a:p>
            <a:pPr lvl="0"/>
            <a:r>
              <a:rPr lang="en-US" sz="3200" dirty="0">
                <a:latin typeface="Times New Roman" panose="02020603050405020304" pitchFamily="18" charset="0"/>
                <a:cs typeface="Times New Roman" panose="02020603050405020304" pitchFamily="18" charset="0"/>
              </a:rPr>
              <a:t>Add: add new places or information about these places</a:t>
            </a:r>
            <a:r>
              <a:rPr lang="en-US" sz="3200" dirty="0" smtClean="0">
                <a:latin typeface="Times New Roman" panose="02020603050405020304" pitchFamily="18" charset="0"/>
                <a:cs typeface="Times New Roman" panose="02020603050405020304" pitchFamily="18" charset="0"/>
              </a:rPr>
              <a:t>.</a:t>
            </a:r>
          </a:p>
          <a:p>
            <a:pPr marL="0" lv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1991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47540"/>
          </a:xfrm>
        </p:spPr>
        <p:txBody>
          <a:bodyPr/>
          <a:lstStyle/>
          <a:p>
            <a:r>
              <a:rPr lang="en-US" sz="6600" dirty="0" smtClean="0">
                <a:latin typeface="Times New Roman" panose="02020603050405020304" pitchFamily="18" charset="0"/>
                <a:cs typeface="Times New Roman" panose="02020603050405020304" pitchFamily="18" charset="0"/>
              </a:rPr>
              <a:t>Cont.</a:t>
            </a:r>
            <a:endParaRPr lang="en-US" dirty="0"/>
          </a:p>
        </p:txBody>
      </p:sp>
      <p:sp>
        <p:nvSpPr>
          <p:cNvPr id="3" name="Content Placeholder 2"/>
          <p:cNvSpPr>
            <a:spLocks noGrp="1"/>
          </p:cNvSpPr>
          <p:nvPr>
            <p:ph idx="1"/>
          </p:nvPr>
        </p:nvSpPr>
        <p:spPr>
          <a:xfrm>
            <a:off x="2589212" y="1985963"/>
            <a:ext cx="8915400" cy="3925259"/>
          </a:xfrm>
        </p:spPr>
        <p:txBody>
          <a:bodyPr>
            <a:normAutofit/>
          </a:bodyPr>
          <a:lstStyle/>
          <a:p>
            <a:pPr lvl="0"/>
            <a:r>
              <a:rPr lang="en-US" sz="3200" dirty="0">
                <a:latin typeface="Times New Roman" panose="02020603050405020304" pitchFamily="18" charset="0"/>
                <a:cs typeface="Times New Roman" panose="02020603050405020304" pitchFamily="18" charset="0"/>
              </a:rPr>
              <a:t>Log In: log in into the application</a:t>
            </a:r>
            <a:r>
              <a:rPr lang="en-US" sz="3200" dirty="0" smtClean="0">
                <a:latin typeface="Times New Roman" panose="02020603050405020304" pitchFamily="18" charset="0"/>
                <a:cs typeface="Times New Roman" panose="02020603050405020304" pitchFamily="18" charset="0"/>
              </a:rPr>
              <a:t>.</a:t>
            </a:r>
          </a:p>
          <a:p>
            <a:pPr marL="0" lvl="0" indent="0">
              <a:buNone/>
            </a:pPr>
            <a:endParaRPr lang="en-US" sz="3200" dirty="0">
              <a:latin typeface="Times New Roman" panose="02020603050405020304" pitchFamily="18" charset="0"/>
              <a:cs typeface="Times New Roman" panose="02020603050405020304" pitchFamily="18" charset="0"/>
            </a:endParaRPr>
          </a:p>
          <a:p>
            <a:pPr lvl="0"/>
            <a:r>
              <a:rPr lang="en-US" sz="3200" dirty="0">
                <a:latin typeface="Times New Roman" panose="02020603050405020304" pitchFamily="18" charset="0"/>
                <a:cs typeface="Times New Roman" panose="02020603050405020304" pitchFamily="18" charset="0"/>
              </a:rPr>
              <a:t>Log Out: log out from the application</a:t>
            </a:r>
            <a:r>
              <a:rPr lang="en-US" sz="3200" dirty="0" smtClean="0">
                <a:latin typeface="Times New Roman" panose="02020603050405020304" pitchFamily="18" charset="0"/>
                <a:cs typeface="Times New Roman" panose="02020603050405020304" pitchFamily="18" charset="0"/>
              </a:rPr>
              <a:t>.</a:t>
            </a:r>
          </a:p>
          <a:p>
            <a:pPr marL="0" lvl="0" indent="0">
              <a:buNone/>
            </a:pPr>
            <a:endParaRPr lang="en-US" sz="3200" dirty="0">
              <a:latin typeface="Times New Roman" panose="02020603050405020304" pitchFamily="18" charset="0"/>
              <a:cs typeface="Times New Roman" panose="02020603050405020304" pitchFamily="18" charset="0"/>
            </a:endParaRPr>
          </a:p>
          <a:p>
            <a:pPr lvl="0"/>
            <a:r>
              <a:rPr lang="en-US" sz="3200" dirty="0">
                <a:latin typeface="Times New Roman" panose="02020603050405020304" pitchFamily="18" charset="0"/>
                <a:cs typeface="Times New Roman" panose="02020603050405020304" pitchFamily="18" charset="0"/>
              </a:rPr>
              <a:t>Exit: exit from the application.</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7452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a:latin typeface="Times New Roman" panose="02020603050405020304" pitchFamily="18" charset="0"/>
                <a:cs typeface="Times New Roman" panose="02020603050405020304" pitchFamily="18" charset="0"/>
              </a:rPr>
              <a:t>Requirements</a:t>
            </a:r>
            <a:endParaRPr lang="en-US" sz="6600" dirty="0"/>
          </a:p>
        </p:txBody>
      </p:sp>
      <p:sp>
        <p:nvSpPr>
          <p:cNvPr id="3" name="Content Placeholder 2"/>
          <p:cNvSpPr>
            <a:spLocks noGrp="1"/>
          </p:cNvSpPr>
          <p:nvPr>
            <p:ph idx="1"/>
          </p:nvPr>
        </p:nvSpPr>
        <p:spPr>
          <a:xfrm>
            <a:off x="2592925" y="1905000"/>
            <a:ext cx="8911686" cy="4795838"/>
          </a:xfrm>
        </p:spPr>
        <p:txBody>
          <a:bodyPr>
            <a:normAutofit/>
          </a:bodyPr>
          <a:lstStyle/>
          <a:p>
            <a:pPr marL="0" lvl="2" indent="0">
              <a:buNone/>
            </a:pPr>
            <a:r>
              <a:rPr lang="en-US" sz="3600" dirty="0">
                <a:solidFill>
                  <a:schemeClr val="accent2">
                    <a:lumMod val="75000"/>
                  </a:schemeClr>
                </a:solidFill>
                <a:latin typeface="Times New Roman" panose="02020603050405020304" pitchFamily="18" charset="0"/>
                <a:cs typeface="Times New Roman" panose="02020603050405020304" pitchFamily="18" charset="0"/>
              </a:rPr>
              <a:t> </a:t>
            </a:r>
            <a:r>
              <a:rPr lang="en-US" sz="3600" dirty="0" smtClean="0">
                <a:solidFill>
                  <a:schemeClr val="accent2">
                    <a:lumMod val="75000"/>
                  </a:schemeClr>
                </a:solidFill>
                <a:latin typeface="Times New Roman" panose="02020603050405020304" pitchFamily="18" charset="0"/>
                <a:cs typeface="Times New Roman" panose="02020603050405020304" pitchFamily="18" charset="0"/>
              </a:rPr>
              <a:t>Non </a:t>
            </a:r>
            <a:r>
              <a:rPr lang="en-US" sz="3600" dirty="0">
                <a:solidFill>
                  <a:schemeClr val="accent2">
                    <a:lumMod val="75000"/>
                  </a:schemeClr>
                </a:solidFill>
                <a:latin typeface="Times New Roman" panose="02020603050405020304" pitchFamily="18" charset="0"/>
                <a:cs typeface="Times New Roman" panose="02020603050405020304" pitchFamily="18" charset="0"/>
              </a:rPr>
              <a:t>Functional </a:t>
            </a:r>
            <a:r>
              <a:rPr lang="en-US" sz="3600" dirty="0" smtClean="0">
                <a:solidFill>
                  <a:schemeClr val="accent2">
                    <a:lumMod val="75000"/>
                  </a:schemeClr>
                </a:solidFill>
                <a:latin typeface="Times New Roman" panose="02020603050405020304" pitchFamily="18" charset="0"/>
                <a:cs typeface="Times New Roman" panose="02020603050405020304" pitchFamily="18" charset="0"/>
              </a:rPr>
              <a:t>Requirements</a:t>
            </a:r>
            <a:endParaRPr lang="en-US" sz="3600" dirty="0">
              <a:solidFill>
                <a:schemeClr val="accent2">
                  <a:lumMod val="75000"/>
                </a:schemeClr>
              </a:solidFill>
              <a:latin typeface="Times New Roman" panose="02020603050405020304" pitchFamily="18" charset="0"/>
              <a:cs typeface="Times New Roman" panose="02020603050405020304" pitchFamily="18" charset="0"/>
            </a:endParaRPr>
          </a:p>
          <a:p>
            <a:pPr lvl="0"/>
            <a:r>
              <a:rPr lang="en-US" sz="3200" dirty="0">
                <a:latin typeface="Times New Roman" panose="02020603050405020304" pitchFamily="18" charset="0"/>
                <a:cs typeface="Times New Roman" panose="02020603050405020304" pitchFamily="18" charset="0"/>
              </a:rPr>
              <a:t>Security: the application has security property by:</a:t>
            </a: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  If the user want to log in he must enter his user </a:t>
            </a:r>
            <a:r>
              <a:rPr lang="en-US" sz="3200" dirty="0" smtClean="0">
                <a:latin typeface="Times New Roman" panose="02020603050405020304" pitchFamily="18" charset="0"/>
                <a:cs typeface="Times New Roman" panose="02020603050405020304" pitchFamily="18" charset="0"/>
              </a:rPr>
              <a:t>               name and password.</a:t>
            </a:r>
            <a:endParaRPr lang="en-US" sz="3200" dirty="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 </a:t>
            </a:r>
            <a:r>
              <a:rPr lang="en-US" sz="3200" dirty="0">
                <a:latin typeface="Times New Roman" panose="02020603050405020304" pitchFamily="18" charset="0"/>
                <a:cs typeface="Times New Roman" panose="02020603050405020304" pitchFamily="18" charset="0"/>
              </a:rPr>
              <a:t>If the user hasn’t an account in our application he can’t see any of users’ posts</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7579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Times New Roman" panose="02020603050405020304" pitchFamily="18" charset="0"/>
                <a:cs typeface="Times New Roman" panose="02020603050405020304" pitchFamily="18" charset="0"/>
              </a:rPr>
              <a:t>Cont.</a:t>
            </a:r>
            <a:endParaRPr lang="en-US" sz="6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905000"/>
            <a:ext cx="8915400" cy="4006222"/>
          </a:xfrm>
        </p:spPr>
        <p:txBody>
          <a:bodyPr/>
          <a:lstStyle/>
          <a:p>
            <a:pPr lvl="0"/>
            <a:r>
              <a:rPr lang="en-US" sz="3200" dirty="0">
                <a:latin typeface="Times New Roman" panose="02020603050405020304" pitchFamily="18" charset="0"/>
                <a:cs typeface="Times New Roman" panose="02020603050405020304" pitchFamily="18" charset="0"/>
              </a:rPr>
              <a:t>Scalability: The application can contain many users at a time and can be scalable to have more users. </a:t>
            </a:r>
            <a:endParaRPr lang="en-US" sz="3200" dirty="0" smtClean="0">
              <a:latin typeface="Times New Roman" panose="02020603050405020304" pitchFamily="18" charset="0"/>
              <a:cs typeface="Times New Roman" panose="02020603050405020304" pitchFamily="18" charset="0"/>
            </a:endParaRPr>
          </a:p>
          <a:p>
            <a:pPr marL="0" lvl="0" indent="0">
              <a:buNone/>
            </a:pP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Usability: our application is user friendly and easy to </a:t>
            </a:r>
            <a:r>
              <a:rPr lang="en-US" sz="3200" dirty="0" smtClean="0">
                <a:latin typeface="Times New Roman" panose="02020603050405020304" pitchFamily="18" charset="0"/>
                <a:cs typeface="Times New Roman" panose="02020603050405020304" pitchFamily="18" charset="0"/>
              </a:rPr>
              <a:t>use.</a:t>
            </a:r>
            <a:endParaRPr lang="en-US" sz="32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36461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Whisp">
  <a:themeElements>
    <a:clrScheme name="Whisp C">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hisp">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h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h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Whisp</Template>
  <TotalTime>348</TotalTime>
  <Words>1560</Words>
  <Application>Microsoft Office PowerPoint</Application>
  <PresentationFormat>Widescreen</PresentationFormat>
  <Paragraphs>230</Paragraphs>
  <Slides>43</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Calibri</vt:lpstr>
      <vt:lpstr>Century Gothic</vt:lpstr>
      <vt:lpstr>Tahoma</vt:lpstr>
      <vt:lpstr>Times New Roman</vt:lpstr>
      <vt:lpstr>Trebuchet MS</vt:lpstr>
      <vt:lpstr>Wingdings 3</vt:lpstr>
      <vt:lpstr>Whisp</vt:lpstr>
      <vt:lpstr>PowerPoint Presentation</vt:lpstr>
      <vt:lpstr>What is Makani</vt:lpstr>
      <vt:lpstr>Why Makani </vt:lpstr>
      <vt:lpstr>Cont.</vt:lpstr>
      <vt:lpstr>Cont.</vt:lpstr>
      <vt:lpstr>Requirements</vt:lpstr>
      <vt:lpstr>Cont.</vt:lpstr>
      <vt:lpstr>Requirements</vt:lpstr>
      <vt:lpstr>Cont.</vt:lpstr>
      <vt:lpstr> Background </vt:lpstr>
      <vt:lpstr>Application Parts</vt:lpstr>
      <vt:lpstr>Application Parts</vt:lpstr>
      <vt:lpstr>Database Design </vt:lpstr>
      <vt:lpstr>Application Parts</vt:lpstr>
      <vt:lpstr>API Design </vt:lpstr>
      <vt:lpstr>Requests to the PHP Scripts:</vt:lpstr>
      <vt:lpstr>Handling the responses of the PHP Scripts</vt:lpstr>
      <vt:lpstr>Cont.</vt:lpstr>
      <vt:lpstr>Cont.</vt:lpstr>
      <vt:lpstr>Application Parts</vt:lpstr>
      <vt:lpstr>Android Application </vt:lpstr>
      <vt:lpstr>Cont.</vt:lpstr>
      <vt:lpstr>Technologies used in our project </vt:lpstr>
      <vt:lpstr>Cont.</vt:lpstr>
      <vt:lpstr>Cont.</vt:lpstr>
      <vt:lpstr>Google Maps API </vt:lpstr>
      <vt:lpstr>Google Places API </vt:lpstr>
      <vt:lpstr>Cont.</vt:lpstr>
      <vt:lpstr>Places Autocomplete API</vt:lpstr>
      <vt:lpstr>Geocoding API</vt:lpstr>
      <vt:lpstr>GPS </vt:lpstr>
      <vt:lpstr>Async Task </vt:lpstr>
      <vt:lpstr>Cont.</vt:lpstr>
      <vt:lpstr>Application in depth  </vt:lpstr>
      <vt:lpstr>PowerPoint Presentation</vt:lpstr>
      <vt:lpstr>Main Activity </vt:lpstr>
      <vt:lpstr>Snap shot from application</vt:lpstr>
      <vt:lpstr>Snap shot from application</vt:lpstr>
      <vt:lpstr>Snap shot from application</vt:lpstr>
      <vt:lpstr>Snap shot from application</vt:lpstr>
      <vt:lpstr>Conclusion</vt:lpstr>
      <vt:lpstr>Conclusion</vt:lpstr>
      <vt:lpstr>Cont.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BNA</dc:creator>
  <cp:lastModifiedBy>BNA</cp:lastModifiedBy>
  <cp:revision>46</cp:revision>
  <dcterms:created xsi:type="dcterms:W3CDTF">2012-12-25T14:06:03Z</dcterms:created>
  <dcterms:modified xsi:type="dcterms:W3CDTF">2012-12-26T08:04:20Z</dcterms:modified>
</cp:coreProperties>
</file>