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7.xml" ContentType="application/vnd.openxmlformats-officedocument.presentationml.notesSlide+xml"/>
  <Override PartName="/ppt/diagrams/data8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9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10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2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8.xml" ContentType="application/vnd.openxmlformats-officedocument.presentationml.notesSlide+xml"/>
  <Override PartName="/ppt/diagrams/data13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4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5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6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11.xml" ContentType="application/vnd.openxmlformats-officedocument.presentationml.notesSlide+xml"/>
  <Override PartName="/ppt/diagrams/data17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notesSlides/notesSlide12.xml" ContentType="application/vnd.openxmlformats-officedocument.presentationml.notesSlide+xml"/>
  <Override PartName="/ppt/diagrams/data18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notesSlides/notesSlide13.xml" ContentType="application/vnd.openxmlformats-officedocument.presentationml.notesSlide+xml"/>
  <Override PartName="/ppt/diagrams/data19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notesSlides/notesSlide14.xml" ContentType="application/vnd.openxmlformats-officedocument.presentationml.notesSlide+xml"/>
  <Override PartName="/ppt/diagrams/data20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notesSlides/notesSlide15.xml" ContentType="application/vnd.openxmlformats-officedocument.presentationml.notesSlide+xml"/>
  <Override PartName="/ppt/diagrams/data21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22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3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notesSlides/notesSlide18.xml" ContentType="application/vnd.openxmlformats-officedocument.presentationml.notesSlide+xml"/>
  <Override PartName="/ppt/diagrams/data24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5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7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4.xml" ContentType="application/vnd.ms-office.drawingml.diagramDrawing+xml"/>
  <Override PartName="/ppt/diagrams/data28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5.xml" ContentType="application/vnd.ms-office.drawingml.diagramDrawing+xml"/>
  <Override PartName="/ppt/diagrams/data30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6.xml" ContentType="application/vnd.ms-office.drawingml.diagramDrawing+xml"/>
  <Override PartName="/ppt/diagrams/data31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7.xml" ContentType="application/vnd.ms-office.drawingml.diagramDrawing+xml"/>
  <Override PartName="/ppt/notesSlides/notesSlide19.xml" ContentType="application/vnd.openxmlformats-officedocument.presentationml.notesSlide+xml"/>
  <Override PartName="/ppt/diagrams/data32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8.xml" ContentType="application/vnd.ms-office.drawingml.diagramDrawing+xml"/>
  <Override PartName="/ppt/diagrams/data33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29.xml" ContentType="application/vnd.ms-office.drawingml.diagramDrawing+xml"/>
  <Override PartName="/ppt/diagrams/data34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0.xml" ContentType="application/vnd.ms-office.drawingml.diagramDrawing+xml"/>
  <Override PartName="/ppt/diagrams/data35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1.xml" ContentType="application/vnd.ms-office.drawingml.diagramDrawing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data36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2.xml" ContentType="application/vnd.ms-office.drawingml.diagramDrawing+xml"/>
  <Override PartName="/ppt/diagrams/data37.xml" ContentType="application/vnd.openxmlformats-officedocument.drawingml.diagramData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diagrams/drawing33.xml" ContentType="application/vnd.ms-office.drawingml.diagramDrawing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data7.xml" ContentType="application/vnd.openxmlformats-officedocument.drawingml.diagramData+xml"/>
  <Override PartName="/ppt/diagrams/data11.xml" ContentType="application/vnd.openxmlformats-officedocument.drawingml.diagramData+xml"/>
  <Override PartName="/ppt/diagrams/data220.xml" ContentType="application/vnd.openxmlformats-officedocument.drawingml.diagramData+xml"/>
  <Override PartName="/ppt/diagrams/data26.xml" ContentType="application/vnd.openxmlformats-officedocument.drawingml.diagramData+xml"/>
  <Override PartName="/ppt/diagrams/data29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12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56" r:id="rId2"/>
    <p:sldId id="257" r:id="rId3"/>
    <p:sldId id="259" r:id="rId4"/>
    <p:sldId id="321" r:id="rId5"/>
    <p:sldId id="298" r:id="rId6"/>
    <p:sldId id="320" r:id="rId7"/>
    <p:sldId id="272" r:id="rId8"/>
    <p:sldId id="300" r:id="rId9"/>
    <p:sldId id="302" r:id="rId10"/>
    <p:sldId id="273" r:id="rId11"/>
    <p:sldId id="260" r:id="rId12"/>
    <p:sldId id="271" r:id="rId13"/>
    <p:sldId id="303" r:id="rId14"/>
    <p:sldId id="328" r:id="rId15"/>
    <p:sldId id="304" r:id="rId16"/>
    <p:sldId id="305" r:id="rId17"/>
    <p:sldId id="306" r:id="rId18"/>
    <p:sldId id="318" r:id="rId19"/>
    <p:sldId id="319" r:id="rId20"/>
    <p:sldId id="322" r:id="rId21"/>
    <p:sldId id="323" r:id="rId22"/>
    <p:sldId id="329" r:id="rId23"/>
    <p:sldId id="332" r:id="rId24"/>
    <p:sldId id="333" r:id="rId25"/>
    <p:sldId id="327" r:id="rId26"/>
    <p:sldId id="325" r:id="rId27"/>
    <p:sldId id="324" r:id="rId28"/>
    <p:sldId id="330" r:id="rId29"/>
    <p:sldId id="326" r:id="rId30"/>
    <p:sldId id="277" r:id="rId31"/>
    <p:sldId id="282" r:id="rId32"/>
    <p:sldId id="296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1050A"/>
    <a:srgbClr val="FEDADA"/>
    <a:srgbClr val="CC0606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91" autoAdjust="0"/>
    <p:restoredTop sz="84676" autoAdjust="0"/>
  </p:normalViewPr>
  <p:slideViewPr>
    <p:cSldViewPr snapToGrid="0">
      <p:cViewPr varScale="1">
        <p:scale>
          <a:sx n="97" d="100"/>
          <a:sy n="97" d="100"/>
        </p:scale>
        <p:origin x="1302" y="72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West Bank Consumption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West Bank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7AAC-4BC9-AA0A-B1D3F776254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7AAC-4BC9-AA0A-B1D3F776254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7AAC-4BC9-AA0A-B1D3F776254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7AAC-4BC9-AA0A-B1D3F7762548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2"/>
                <c:pt idx="0">
                  <c:v>Residential and Industrial </c:v>
                </c:pt>
                <c:pt idx="1">
                  <c:v>Agriculture and irrigation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45</c:v>
                </c:pt>
                <c:pt idx="1">
                  <c:v>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AAC-4BC9-AA0A-B1D3F7762548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2"/>
        <c:delete val="1"/>
      </c:legendEntry>
      <c:legendEntry>
        <c:idx val="3"/>
        <c:delete val="1"/>
      </c:legendEntry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Gaza-strip Consumption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Gaza-stip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AC08-4A88-9F91-BA00BDD4683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AC08-4A88-9F91-BA00BDD4683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AC08-4A88-9F91-BA00BDD4683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AC08-4A88-9F91-BA00BDD4683B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2"/>
                <c:pt idx="0">
                  <c:v>Residentil and industrial </c:v>
                </c:pt>
                <c:pt idx="1">
                  <c:v>Agriculture and irrigation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50</c:v>
                </c:pt>
                <c:pt idx="1">
                  <c:v>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C08-4A88-9F91-BA00BDD4683B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2"/>
        <c:delete val="1"/>
      </c:legendEntry>
      <c:legendEntry>
        <c:idx val="3"/>
        <c:delete val="1"/>
      </c:legendEntry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BEE8-4841-8D84-C02D94D3E6F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BEE8-4841-8D84-C02D94D3E6F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BEE8-4841-8D84-C02D94D3E6F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BEE8-4841-8D84-C02D94D3E6F3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2"/>
                <c:pt idx="0">
                  <c:v>West Bank</c:v>
                </c:pt>
                <c:pt idx="1">
                  <c:v>Gaza-strip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11</c:v>
                </c:pt>
                <c:pt idx="1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EE8-4841-8D84-C02D94D3E6F3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2"/>
        <c:delete val="1"/>
      </c:legendEntry>
      <c:legendEntry>
        <c:idx val="3"/>
        <c:delete val="1"/>
      </c:legendEntry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_rels/data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0.png"/></Relationships>
</file>

<file path=ppt/diagrams/_rels/data22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diagrams/_rels/data2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10.png"/></Relationships>
</file>

<file path=ppt/diagrams/_rels/data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0.png"/><Relationship Id="rId1" Type="http://schemas.openxmlformats.org/officeDocument/2006/relationships/image" Target="../media/image220.png"/></Relationships>
</file>

<file path=ppt/diagrams/_rels/data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image" Target="../media/image10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CCFAB8B-3EDB-4F4E-A584-75291E54E945}" type="doc">
      <dgm:prSet loTypeId="urn:microsoft.com/office/officeart/2008/layout/VerticalCurvedList" loCatId="list" qsTypeId="urn:microsoft.com/office/officeart/2005/8/quickstyle/simple5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7BF75D60-3E83-47B6-BC92-C1D8F7829F07}">
      <dgm:prSet/>
      <dgm:spPr/>
      <dgm:t>
        <a:bodyPr/>
        <a:lstStyle/>
        <a:p>
          <a:pPr rtl="0"/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</a:p>
      </dgm:t>
    </dgm:pt>
    <dgm:pt modelId="{101B5255-7868-467A-9D5C-EF52A2CF751D}" type="parTrans" cxnId="{FCAD8568-CFDB-43BC-9020-71693DB6D28D}">
      <dgm:prSet/>
      <dgm:spPr/>
      <dgm:t>
        <a:bodyPr/>
        <a:lstStyle/>
        <a:p>
          <a:endParaRPr lang="en-US"/>
        </a:p>
      </dgm:t>
    </dgm:pt>
    <dgm:pt modelId="{F0B7B4E7-F528-4DAF-9B9A-947054F9A058}" type="sibTrans" cxnId="{FCAD8568-CFDB-43BC-9020-71693DB6D28D}">
      <dgm:prSet/>
      <dgm:spPr/>
      <dgm:t>
        <a:bodyPr/>
        <a:lstStyle/>
        <a:p>
          <a:endParaRPr lang="en-US"/>
        </a:p>
      </dgm:t>
    </dgm:pt>
    <dgm:pt modelId="{3B5D46BD-480E-4E0E-8C09-BDE0653DC647}">
      <dgm:prSet/>
      <dgm:spPr/>
      <dgm:t>
        <a:bodyPr/>
        <a:lstStyle/>
        <a:p>
          <a:pPr rtl="0"/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Reviews</a:t>
          </a:r>
        </a:p>
      </dgm:t>
    </dgm:pt>
    <dgm:pt modelId="{510D067D-A894-42B8-B6E7-31C5DEF96E9D}" type="sibTrans" cxnId="{B4106AD9-913C-458F-B825-E513A026E246}">
      <dgm:prSet/>
      <dgm:spPr/>
      <dgm:t>
        <a:bodyPr/>
        <a:lstStyle/>
        <a:p>
          <a:endParaRPr lang="en-US"/>
        </a:p>
      </dgm:t>
    </dgm:pt>
    <dgm:pt modelId="{78E66FD4-B9B5-4DF5-9AE6-E3C706A7C5F0}" type="parTrans" cxnId="{B4106AD9-913C-458F-B825-E513A026E246}">
      <dgm:prSet/>
      <dgm:spPr/>
      <dgm:t>
        <a:bodyPr/>
        <a:lstStyle/>
        <a:p>
          <a:endParaRPr lang="en-US"/>
        </a:p>
      </dgm:t>
    </dgm:pt>
    <dgm:pt modelId="{722A708B-B7B8-45E7-8421-0122F8A79C81}">
      <dgm:prSet/>
      <dgm:spPr/>
      <dgm:t>
        <a:bodyPr/>
        <a:lstStyle/>
        <a:p>
          <a:pPr rtl="0"/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Optimization, Design and Fabrication</a:t>
          </a:r>
        </a:p>
      </dgm:t>
    </dgm:pt>
    <dgm:pt modelId="{005B373A-FAD5-4BFA-97BA-0C5FAEA2EBC2}" type="sibTrans" cxnId="{424FF7D8-ED4B-489A-B8F8-6844487C11BA}">
      <dgm:prSet/>
      <dgm:spPr/>
      <dgm:t>
        <a:bodyPr/>
        <a:lstStyle/>
        <a:p>
          <a:endParaRPr lang="en-US"/>
        </a:p>
      </dgm:t>
    </dgm:pt>
    <dgm:pt modelId="{DA861B3C-77F4-44BF-97EE-7B2509385BB8}" type="parTrans" cxnId="{424FF7D8-ED4B-489A-B8F8-6844487C11BA}">
      <dgm:prSet/>
      <dgm:spPr/>
      <dgm:t>
        <a:bodyPr/>
        <a:lstStyle/>
        <a:p>
          <a:endParaRPr lang="en-US"/>
        </a:p>
      </dgm:t>
    </dgm:pt>
    <dgm:pt modelId="{B1364005-6BED-40C0-BD8F-B0F4933613C6}">
      <dgm:prSet/>
      <dgm:spPr/>
      <dgm:t>
        <a:bodyPr/>
        <a:lstStyle/>
        <a:p>
          <a:pPr rtl="0"/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 Methodology</a:t>
          </a:r>
        </a:p>
      </dgm:t>
    </dgm:pt>
    <dgm:pt modelId="{BCF3AE47-A4C0-4E57-8401-F151F0C0C48F}" type="sibTrans" cxnId="{37B6FF6B-D91B-479C-BA74-CDE193282E63}">
      <dgm:prSet/>
      <dgm:spPr/>
      <dgm:t>
        <a:bodyPr/>
        <a:lstStyle/>
        <a:p>
          <a:endParaRPr lang="en-US"/>
        </a:p>
      </dgm:t>
    </dgm:pt>
    <dgm:pt modelId="{FED06C73-BA48-418F-A2BA-85953ADBCBE0}" type="parTrans" cxnId="{37B6FF6B-D91B-479C-BA74-CDE193282E63}">
      <dgm:prSet/>
      <dgm:spPr/>
      <dgm:t>
        <a:bodyPr/>
        <a:lstStyle/>
        <a:p>
          <a:endParaRPr lang="en-US"/>
        </a:p>
      </dgm:t>
    </dgm:pt>
    <dgm:pt modelId="{40CFFCB2-1797-4A5F-8DB8-AB506D866EC5}">
      <dgm:prSet/>
      <dgm:spPr/>
      <dgm:t>
        <a:bodyPr/>
        <a:lstStyle/>
        <a:p>
          <a:pPr rtl="0"/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Cost Estimation</a:t>
          </a:r>
        </a:p>
      </dgm:t>
    </dgm:pt>
    <dgm:pt modelId="{4E1AB1DA-4725-4188-A766-249BEB0D1C60}" type="sibTrans" cxnId="{716FFFD9-D351-4522-B493-05AF82E5935E}">
      <dgm:prSet/>
      <dgm:spPr/>
      <dgm:t>
        <a:bodyPr/>
        <a:lstStyle/>
        <a:p>
          <a:endParaRPr lang="en-US"/>
        </a:p>
      </dgm:t>
    </dgm:pt>
    <dgm:pt modelId="{06A66BFE-09A2-4562-9AE4-A1E4A7BDFB64}" type="parTrans" cxnId="{716FFFD9-D351-4522-B493-05AF82E5935E}">
      <dgm:prSet/>
      <dgm:spPr/>
      <dgm:t>
        <a:bodyPr/>
        <a:lstStyle/>
        <a:p>
          <a:endParaRPr lang="en-US"/>
        </a:p>
      </dgm:t>
    </dgm:pt>
    <dgm:pt modelId="{1C0597BE-9A4C-4143-A8AC-54396E401516}">
      <dgm:prSet/>
      <dgm:spPr/>
      <dgm:t>
        <a:bodyPr/>
        <a:lstStyle/>
        <a:p>
          <a:pPr rtl="0"/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Conclusion, Final Remarks and Contributions </a:t>
          </a:r>
        </a:p>
      </dgm:t>
    </dgm:pt>
    <dgm:pt modelId="{3C0438A7-DE73-4239-A64F-D0A3C4AD1892}" type="sibTrans" cxnId="{0EFAB81A-55CD-467E-83FC-4B20DA45D9A7}">
      <dgm:prSet/>
      <dgm:spPr/>
      <dgm:t>
        <a:bodyPr/>
        <a:lstStyle/>
        <a:p>
          <a:endParaRPr lang="en-US"/>
        </a:p>
      </dgm:t>
    </dgm:pt>
    <dgm:pt modelId="{63B52123-3D77-43D4-A569-77BF0BCDFAB1}" type="parTrans" cxnId="{0EFAB81A-55CD-467E-83FC-4B20DA45D9A7}">
      <dgm:prSet/>
      <dgm:spPr/>
      <dgm:t>
        <a:bodyPr/>
        <a:lstStyle/>
        <a:p>
          <a:endParaRPr lang="en-US"/>
        </a:p>
      </dgm:t>
    </dgm:pt>
    <dgm:pt modelId="{3C2414A1-98CB-4355-A9A7-801DC236C28F}">
      <dgm:prSet/>
      <dgm:spPr/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Results</a:t>
          </a:r>
        </a:p>
      </dgm:t>
    </dgm:pt>
    <dgm:pt modelId="{4BA6CE77-2EEF-4F5D-BA7B-578B47B1E5E6}" type="parTrans" cxnId="{C02DC25F-45AD-4C9B-801E-E8B0F9B02876}">
      <dgm:prSet/>
      <dgm:spPr/>
      <dgm:t>
        <a:bodyPr/>
        <a:lstStyle/>
        <a:p>
          <a:endParaRPr lang="en-US"/>
        </a:p>
      </dgm:t>
    </dgm:pt>
    <dgm:pt modelId="{1F041261-E829-4DEF-B72A-8EAC7EB5AB02}" type="sibTrans" cxnId="{C02DC25F-45AD-4C9B-801E-E8B0F9B02876}">
      <dgm:prSet/>
      <dgm:spPr/>
      <dgm:t>
        <a:bodyPr/>
        <a:lstStyle/>
        <a:p>
          <a:endParaRPr lang="en-US"/>
        </a:p>
      </dgm:t>
    </dgm:pt>
    <dgm:pt modelId="{C8AA10F4-1712-4A94-BCE6-2614C19AEB95}">
      <dgm:prSet/>
      <dgm:spPr/>
      <dgm:t>
        <a:bodyPr/>
        <a:lstStyle/>
        <a:p>
          <a:endParaRPr lang="en-US"/>
        </a:p>
      </dgm:t>
    </dgm:pt>
    <dgm:pt modelId="{1BFBEEBC-FA0E-4AA1-8E39-120B99E736A2}" type="parTrans" cxnId="{98283114-B1C0-4467-A55D-938706C21CC7}">
      <dgm:prSet/>
      <dgm:spPr/>
      <dgm:t>
        <a:bodyPr/>
        <a:lstStyle/>
        <a:p>
          <a:endParaRPr lang="en-US"/>
        </a:p>
      </dgm:t>
    </dgm:pt>
    <dgm:pt modelId="{40ACD5D7-F8C4-484A-B186-8E98E22E1188}" type="sibTrans" cxnId="{98283114-B1C0-4467-A55D-938706C21CC7}">
      <dgm:prSet/>
      <dgm:spPr/>
      <dgm:t>
        <a:bodyPr/>
        <a:lstStyle/>
        <a:p>
          <a:endParaRPr lang="en-US"/>
        </a:p>
      </dgm:t>
    </dgm:pt>
    <dgm:pt modelId="{D6D03435-AB86-4CD0-B8E0-A7217782B709}" type="pres">
      <dgm:prSet presAssocID="{ECCFAB8B-3EDB-4F4E-A584-75291E54E945}" presName="Name0" presStyleCnt="0">
        <dgm:presLayoutVars>
          <dgm:chMax val="7"/>
          <dgm:chPref val="7"/>
          <dgm:dir/>
        </dgm:presLayoutVars>
      </dgm:prSet>
      <dgm:spPr/>
    </dgm:pt>
    <dgm:pt modelId="{1CEBC0F7-2C84-4C88-AE51-4E124F5BE10E}" type="pres">
      <dgm:prSet presAssocID="{ECCFAB8B-3EDB-4F4E-A584-75291E54E945}" presName="Name1" presStyleCnt="0"/>
      <dgm:spPr/>
    </dgm:pt>
    <dgm:pt modelId="{18A9189E-3C17-456C-8F0D-CFFFD7AF4612}" type="pres">
      <dgm:prSet presAssocID="{ECCFAB8B-3EDB-4F4E-A584-75291E54E945}" presName="cycle" presStyleCnt="0"/>
      <dgm:spPr/>
    </dgm:pt>
    <dgm:pt modelId="{2F11BF8A-7ACC-49D6-B5D8-C74487A81BF3}" type="pres">
      <dgm:prSet presAssocID="{ECCFAB8B-3EDB-4F4E-A584-75291E54E945}" presName="srcNode" presStyleLbl="node1" presStyleIdx="0" presStyleCnt="7"/>
      <dgm:spPr/>
    </dgm:pt>
    <dgm:pt modelId="{F2DCC7B7-ED17-484C-8D39-494DB8D29659}" type="pres">
      <dgm:prSet presAssocID="{ECCFAB8B-3EDB-4F4E-A584-75291E54E945}" presName="conn" presStyleLbl="parChTrans1D2" presStyleIdx="0" presStyleCnt="1" custLinFactNeighborX="-13680" custLinFactNeighborY="1251"/>
      <dgm:spPr/>
    </dgm:pt>
    <dgm:pt modelId="{5AEE4B61-3C25-47BC-AF88-DE5871A90768}" type="pres">
      <dgm:prSet presAssocID="{ECCFAB8B-3EDB-4F4E-A584-75291E54E945}" presName="extraNode" presStyleLbl="node1" presStyleIdx="0" presStyleCnt="7"/>
      <dgm:spPr/>
    </dgm:pt>
    <dgm:pt modelId="{0483BFEE-7FBA-423B-97B6-73D3D707567F}" type="pres">
      <dgm:prSet presAssocID="{ECCFAB8B-3EDB-4F4E-A584-75291E54E945}" presName="dstNode" presStyleLbl="node1" presStyleIdx="0" presStyleCnt="7"/>
      <dgm:spPr/>
    </dgm:pt>
    <dgm:pt modelId="{07B1C35F-1984-4F17-A8DF-4B4E41C711D6}" type="pres">
      <dgm:prSet presAssocID="{7BF75D60-3E83-47B6-BC92-C1D8F7829F07}" presName="text_1" presStyleLbl="node1" presStyleIdx="0" presStyleCnt="7" custScaleY="97524">
        <dgm:presLayoutVars>
          <dgm:bulletEnabled val="1"/>
        </dgm:presLayoutVars>
      </dgm:prSet>
      <dgm:spPr/>
    </dgm:pt>
    <dgm:pt modelId="{030B5C3C-1633-4425-95C1-17F312A0701D}" type="pres">
      <dgm:prSet presAssocID="{7BF75D60-3E83-47B6-BC92-C1D8F7829F07}" presName="accent_1" presStyleCnt="0"/>
      <dgm:spPr/>
    </dgm:pt>
    <dgm:pt modelId="{FE41E9FF-0A35-4845-9D30-6216A8181959}" type="pres">
      <dgm:prSet presAssocID="{7BF75D60-3E83-47B6-BC92-C1D8F7829F07}" presName="accentRepeatNode" presStyleLbl="solidFgAcc1" presStyleIdx="0" presStyleCnt="7"/>
      <dgm:spPr/>
    </dgm:pt>
    <dgm:pt modelId="{E78245AD-01A4-4AAC-BC56-94F8D78D3C87}" type="pres">
      <dgm:prSet presAssocID="{3B5D46BD-480E-4E0E-8C09-BDE0653DC647}" presName="text_2" presStyleLbl="node1" presStyleIdx="1" presStyleCnt="7">
        <dgm:presLayoutVars>
          <dgm:bulletEnabled val="1"/>
        </dgm:presLayoutVars>
      </dgm:prSet>
      <dgm:spPr/>
    </dgm:pt>
    <dgm:pt modelId="{69CD8589-3E15-405F-B951-591C76BB7B1F}" type="pres">
      <dgm:prSet presAssocID="{3B5D46BD-480E-4E0E-8C09-BDE0653DC647}" presName="accent_2" presStyleCnt="0"/>
      <dgm:spPr/>
    </dgm:pt>
    <dgm:pt modelId="{78483C8F-9497-4B96-86A2-2B0313050AE7}" type="pres">
      <dgm:prSet presAssocID="{3B5D46BD-480E-4E0E-8C09-BDE0653DC647}" presName="accentRepeatNode" presStyleLbl="solidFgAcc1" presStyleIdx="1" presStyleCnt="7"/>
      <dgm:spPr/>
    </dgm:pt>
    <dgm:pt modelId="{AB2FEFF1-F128-4060-BB84-088FA58107B5}" type="pres">
      <dgm:prSet presAssocID="{722A708B-B7B8-45E7-8421-0122F8A79C81}" presName="text_3" presStyleLbl="node1" presStyleIdx="2" presStyleCnt="7">
        <dgm:presLayoutVars>
          <dgm:bulletEnabled val="1"/>
        </dgm:presLayoutVars>
      </dgm:prSet>
      <dgm:spPr/>
    </dgm:pt>
    <dgm:pt modelId="{A9EE735F-D367-49D9-ACB6-A6D0A592C871}" type="pres">
      <dgm:prSet presAssocID="{722A708B-B7B8-45E7-8421-0122F8A79C81}" presName="accent_3" presStyleCnt="0"/>
      <dgm:spPr/>
    </dgm:pt>
    <dgm:pt modelId="{91C7653B-6266-4B58-B4A4-226B327F5A76}" type="pres">
      <dgm:prSet presAssocID="{722A708B-B7B8-45E7-8421-0122F8A79C81}" presName="accentRepeatNode" presStyleLbl="solidFgAcc1" presStyleIdx="2" presStyleCnt="7"/>
      <dgm:spPr/>
    </dgm:pt>
    <dgm:pt modelId="{3939CFA1-062C-4447-A52D-41A5A431B6A5}" type="pres">
      <dgm:prSet presAssocID="{B1364005-6BED-40C0-BD8F-B0F4933613C6}" presName="text_4" presStyleLbl="node1" presStyleIdx="3" presStyleCnt="7">
        <dgm:presLayoutVars>
          <dgm:bulletEnabled val="1"/>
        </dgm:presLayoutVars>
      </dgm:prSet>
      <dgm:spPr/>
    </dgm:pt>
    <dgm:pt modelId="{183D9E9B-6011-48CE-A53F-6A5B70220D96}" type="pres">
      <dgm:prSet presAssocID="{B1364005-6BED-40C0-BD8F-B0F4933613C6}" presName="accent_4" presStyleCnt="0"/>
      <dgm:spPr/>
    </dgm:pt>
    <dgm:pt modelId="{BCB3F433-DC98-4AF7-8607-5A470D557456}" type="pres">
      <dgm:prSet presAssocID="{B1364005-6BED-40C0-BD8F-B0F4933613C6}" presName="accentRepeatNode" presStyleLbl="solidFgAcc1" presStyleIdx="3" presStyleCnt="7"/>
      <dgm:spPr/>
    </dgm:pt>
    <dgm:pt modelId="{1D810719-397E-473D-AD3B-F5990F877A8D}" type="pres">
      <dgm:prSet presAssocID="{3C2414A1-98CB-4355-A9A7-801DC236C28F}" presName="text_5" presStyleLbl="node1" presStyleIdx="4" presStyleCnt="7">
        <dgm:presLayoutVars>
          <dgm:bulletEnabled val="1"/>
        </dgm:presLayoutVars>
      </dgm:prSet>
      <dgm:spPr/>
    </dgm:pt>
    <dgm:pt modelId="{FC0D8043-DC0B-4579-AED0-43C23F2D53A0}" type="pres">
      <dgm:prSet presAssocID="{3C2414A1-98CB-4355-A9A7-801DC236C28F}" presName="accent_5" presStyleCnt="0"/>
      <dgm:spPr/>
    </dgm:pt>
    <dgm:pt modelId="{65E19FDC-C09E-4BFD-A0C2-CCCBB2B3214F}" type="pres">
      <dgm:prSet presAssocID="{3C2414A1-98CB-4355-A9A7-801DC236C28F}" presName="accentRepeatNode" presStyleLbl="solidFgAcc1" presStyleIdx="4" presStyleCnt="7"/>
      <dgm:spPr/>
    </dgm:pt>
    <dgm:pt modelId="{BC399823-162C-4614-9DD6-1FAC469263FA}" type="pres">
      <dgm:prSet presAssocID="{40CFFCB2-1797-4A5F-8DB8-AB506D866EC5}" presName="text_6" presStyleLbl="node1" presStyleIdx="5" presStyleCnt="7">
        <dgm:presLayoutVars>
          <dgm:bulletEnabled val="1"/>
        </dgm:presLayoutVars>
      </dgm:prSet>
      <dgm:spPr/>
    </dgm:pt>
    <dgm:pt modelId="{86E56803-07A6-450C-A30C-458C9E5844B6}" type="pres">
      <dgm:prSet presAssocID="{40CFFCB2-1797-4A5F-8DB8-AB506D866EC5}" presName="accent_6" presStyleCnt="0"/>
      <dgm:spPr/>
    </dgm:pt>
    <dgm:pt modelId="{FC6D850C-2566-41EC-B328-DA2459D53A8B}" type="pres">
      <dgm:prSet presAssocID="{40CFFCB2-1797-4A5F-8DB8-AB506D866EC5}" presName="accentRepeatNode" presStyleLbl="solidFgAcc1" presStyleIdx="5" presStyleCnt="7"/>
      <dgm:spPr/>
    </dgm:pt>
    <dgm:pt modelId="{9FD427C4-809D-4BA7-984E-6DAF68EB8B8E}" type="pres">
      <dgm:prSet presAssocID="{1C0597BE-9A4C-4143-A8AC-54396E401516}" presName="text_7" presStyleLbl="node1" presStyleIdx="6" presStyleCnt="7">
        <dgm:presLayoutVars>
          <dgm:bulletEnabled val="1"/>
        </dgm:presLayoutVars>
      </dgm:prSet>
      <dgm:spPr/>
    </dgm:pt>
    <dgm:pt modelId="{E1A676B8-012F-429B-A8FF-B756E492A209}" type="pres">
      <dgm:prSet presAssocID="{1C0597BE-9A4C-4143-A8AC-54396E401516}" presName="accent_7" presStyleCnt="0"/>
      <dgm:spPr/>
    </dgm:pt>
    <dgm:pt modelId="{897FDB3E-B89F-4E67-9384-9DCA967F4DDB}" type="pres">
      <dgm:prSet presAssocID="{1C0597BE-9A4C-4143-A8AC-54396E401516}" presName="accentRepeatNode" presStyleLbl="solidFgAcc1" presStyleIdx="6" presStyleCnt="7" custScaleY="105423"/>
      <dgm:spPr/>
    </dgm:pt>
  </dgm:ptLst>
  <dgm:cxnLst>
    <dgm:cxn modelId="{98283114-B1C0-4467-A55D-938706C21CC7}" srcId="{ECCFAB8B-3EDB-4F4E-A584-75291E54E945}" destId="{C8AA10F4-1712-4A94-BCE6-2614C19AEB95}" srcOrd="7" destOrd="0" parTransId="{1BFBEEBC-FA0E-4AA1-8E39-120B99E736A2}" sibTransId="{40ACD5D7-F8C4-484A-B186-8E98E22E1188}"/>
    <dgm:cxn modelId="{36DFE917-A49C-4A3F-BA67-3A0B57F155A0}" type="presOf" srcId="{3B5D46BD-480E-4E0E-8C09-BDE0653DC647}" destId="{E78245AD-01A4-4AAC-BC56-94F8D78D3C87}" srcOrd="0" destOrd="0" presId="urn:microsoft.com/office/officeart/2008/layout/VerticalCurvedList"/>
    <dgm:cxn modelId="{01569519-D70D-4B6D-93F8-723A48F34636}" type="presOf" srcId="{ECCFAB8B-3EDB-4F4E-A584-75291E54E945}" destId="{D6D03435-AB86-4CD0-B8E0-A7217782B709}" srcOrd="0" destOrd="0" presId="urn:microsoft.com/office/officeart/2008/layout/VerticalCurvedList"/>
    <dgm:cxn modelId="{0EFAB81A-55CD-467E-83FC-4B20DA45D9A7}" srcId="{ECCFAB8B-3EDB-4F4E-A584-75291E54E945}" destId="{1C0597BE-9A4C-4143-A8AC-54396E401516}" srcOrd="6" destOrd="0" parTransId="{63B52123-3D77-43D4-A569-77BF0BCDFAB1}" sibTransId="{3C0438A7-DE73-4239-A64F-D0A3C4AD1892}"/>
    <dgm:cxn modelId="{1E9FC82F-7B76-4C55-BB47-70749F206E61}" type="presOf" srcId="{F0B7B4E7-F528-4DAF-9B9A-947054F9A058}" destId="{F2DCC7B7-ED17-484C-8D39-494DB8D29659}" srcOrd="0" destOrd="0" presId="urn:microsoft.com/office/officeart/2008/layout/VerticalCurvedList"/>
    <dgm:cxn modelId="{45075D34-8B2C-496E-9EBA-F61AAA536041}" type="presOf" srcId="{722A708B-B7B8-45E7-8421-0122F8A79C81}" destId="{AB2FEFF1-F128-4060-BB84-088FA58107B5}" srcOrd="0" destOrd="0" presId="urn:microsoft.com/office/officeart/2008/layout/VerticalCurvedList"/>
    <dgm:cxn modelId="{C02DC25F-45AD-4C9B-801E-E8B0F9B02876}" srcId="{ECCFAB8B-3EDB-4F4E-A584-75291E54E945}" destId="{3C2414A1-98CB-4355-A9A7-801DC236C28F}" srcOrd="4" destOrd="0" parTransId="{4BA6CE77-2EEF-4F5D-BA7B-578B47B1E5E6}" sibTransId="{1F041261-E829-4DEF-B72A-8EAC7EB5AB02}"/>
    <dgm:cxn modelId="{D6EABA62-C963-40FF-BF40-6B898ED53B85}" type="presOf" srcId="{3C2414A1-98CB-4355-A9A7-801DC236C28F}" destId="{1D810719-397E-473D-AD3B-F5990F877A8D}" srcOrd="0" destOrd="0" presId="urn:microsoft.com/office/officeart/2008/layout/VerticalCurvedList"/>
    <dgm:cxn modelId="{04A93A45-6C21-4558-8A0F-1D5097B2A0C6}" type="presOf" srcId="{40CFFCB2-1797-4A5F-8DB8-AB506D866EC5}" destId="{BC399823-162C-4614-9DD6-1FAC469263FA}" srcOrd="0" destOrd="0" presId="urn:microsoft.com/office/officeart/2008/layout/VerticalCurvedList"/>
    <dgm:cxn modelId="{FCAD8568-CFDB-43BC-9020-71693DB6D28D}" srcId="{ECCFAB8B-3EDB-4F4E-A584-75291E54E945}" destId="{7BF75D60-3E83-47B6-BC92-C1D8F7829F07}" srcOrd="0" destOrd="0" parTransId="{101B5255-7868-467A-9D5C-EF52A2CF751D}" sibTransId="{F0B7B4E7-F528-4DAF-9B9A-947054F9A058}"/>
    <dgm:cxn modelId="{37B6FF6B-D91B-479C-BA74-CDE193282E63}" srcId="{ECCFAB8B-3EDB-4F4E-A584-75291E54E945}" destId="{B1364005-6BED-40C0-BD8F-B0F4933613C6}" srcOrd="3" destOrd="0" parTransId="{FED06C73-BA48-418F-A2BA-85953ADBCBE0}" sibTransId="{BCF3AE47-A4C0-4E57-8401-F151F0C0C48F}"/>
    <dgm:cxn modelId="{C8ABA29F-0C16-404E-B2E8-B183474B9422}" type="presOf" srcId="{7BF75D60-3E83-47B6-BC92-C1D8F7829F07}" destId="{07B1C35F-1984-4F17-A8DF-4B4E41C711D6}" srcOrd="0" destOrd="0" presId="urn:microsoft.com/office/officeart/2008/layout/VerticalCurvedList"/>
    <dgm:cxn modelId="{FB7192C8-BD9F-43E1-9A79-57E8158E75BA}" type="presOf" srcId="{1C0597BE-9A4C-4143-A8AC-54396E401516}" destId="{9FD427C4-809D-4BA7-984E-6DAF68EB8B8E}" srcOrd="0" destOrd="0" presId="urn:microsoft.com/office/officeart/2008/layout/VerticalCurvedList"/>
    <dgm:cxn modelId="{424FF7D8-ED4B-489A-B8F8-6844487C11BA}" srcId="{ECCFAB8B-3EDB-4F4E-A584-75291E54E945}" destId="{722A708B-B7B8-45E7-8421-0122F8A79C81}" srcOrd="2" destOrd="0" parTransId="{DA861B3C-77F4-44BF-97EE-7B2509385BB8}" sibTransId="{005B373A-FAD5-4BFA-97BA-0C5FAEA2EBC2}"/>
    <dgm:cxn modelId="{B4106AD9-913C-458F-B825-E513A026E246}" srcId="{ECCFAB8B-3EDB-4F4E-A584-75291E54E945}" destId="{3B5D46BD-480E-4E0E-8C09-BDE0653DC647}" srcOrd="1" destOrd="0" parTransId="{78E66FD4-B9B5-4DF5-9AE6-E3C706A7C5F0}" sibTransId="{510D067D-A894-42B8-B6E7-31C5DEF96E9D}"/>
    <dgm:cxn modelId="{716FFFD9-D351-4522-B493-05AF82E5935E}" srcId="{ECCFAB8B-3EDB-4F4E-A584-75291E54E945}" destId="{40CFFCB2-1797-4A5F-8DB8-AB506D866EC5}" srcOrd="5" destOrd="0" parTransId="{06A66BFE-09A2-4562-9AE4-A1E4A7BDFB64}" sibTransId="{4E1AB1DA-4725-4188-A766-249BEB0D1C60}"/>
    <dgm:cxn modelId="{14134AF3-7A7E-4DE0-8B0D-6C110B0F5812}" type="presOf" srcId="{B1364005-6BED-40C0-BD8F-B0F4933613C6}" destId="{3939CFA1-062C-4447-A52D-41A5A431B6A5}" srcOrd="0" destOrd="0" presId="urn:microsoft.com/office/officeart/2008/layout/VerticalCurvedList"/>
    <dgm:cxn modelId="{0C8BD34E-C8B4-4F17-936B-8DE2EB73677C}" type="presParOf" srcId="{D6D03435-AB86-4CD0-B8E0-A7217782B709}" destId="{1CEBC0F7-2C84-4C88-AE51-4E124F5BE10E}" srcOrd="0" destOrd="0" presId="urn:microsoft.com/office/officeart/2008/layout/VerticalCurvedList"/>
    <dgm:cxn modelId="{814EE28D-EE63-45E2-A499-52E5C1358030}" type="presParOf" srcId="{1CEBC0F7-2C84-4C88-AE51-4E124F5BE10E}" destId="{18A9189E-3C17-456C-8F0D-CFFFD7AF4612}" srcOrd="0" destOrd="0" presId="urn:microsoft.com/office/officeart/2008/layout/VerticalCurvedList"/>
    <dgm:cxn modelId="{D1FD7A6A-1038-454C-9C5B-89852E2BAF2E}" type="presParOf" srcId="{18A9189E-3C17-456C-8F0D-CFFFD7AF4612}" destId="{2F11BF8A-7ACC-49D6-B5D8-C74487A81BF3}" srcOrd="0" destOrd="0" presId="urn:microsoft.com/office/officeart/2008/layout/VerticalCurvedList"/>
    <dgm:cxn modelId="{184D5498-259F-4CE1-9FE2-7B918EE3B1E5}" type="presParOf" srcId="{18A9189E-3C17-456C-8F0D-CFFFD7AF4612}" destId="{F2DCC7B7-ED17-484C-8D39-494DB8D29659}" srcOrd="1" destOrd="0" presId="urn:microsoft.com/office/officeart/2008/layout/VerticalCurvedList"/>
    <dgm:cxn modelId="{AE1BBC2B-0481-45F0-9668-3A23BAD5CB13}" type="presParOf" srcId="{18A9189E-3C17-456C-8F0D-CFFFD7AF4612}" destId="{5AEE4B61-3C25-47BC-AF88-DE5871A90768}" srcOrd="2" destOrd="0" presId="urn:microsoft.com/office/officeart/2008/layout/VerticalCurvedList"/>
    <dgm:cxn modelId="{FCECED39-CFE7-4229-A15F-B7A8C0F9363D}" type="presParOf" srcId="{18A9189E-3C17-456C-8F0D-CFFFD7AF4612}" destId="{0483BFEE-7FBA-423B-97B6-73D3D707567F}" srcOrd="3" destOrd="0" presId="urn:microsoft.com/office/officeart/2008/layout/VerticalCurvedList"/>
    <dgm:cxn modelId="{E1CDB3CB-FDC8-42A3-B92B-221E75AB4B14}" type="presParOf" srcId="{1CEBC0F7-2C84-4C88-AE51-4E124F5BE10E}" destId="{07B1C35F-1984-4F17-A8DF-4B4E41C711D6}" srcOrd="1" destOrd="0" presId="urn:microsoft.com/office/officeart/2008/layout/VerticalCurvedList"/>
    <dgm:cxn modelId="{9C710609-7CE2-4482-B3EE-F22279635078}" type="presParOf" srcId="{1CEBC0F7-2C84-4C88-AE51-4E124F5BE10E}" destId="{030B5C3C-1633-4425-95C1-17F312A0701D}" srcOrd="2" destOrd="0" presId="urn:microsoft.com/office/officeart/2008/layout/VerticalCurvedList"/>
    <dgm:cxn modelId="{DCF4BCCC-5E0C-48D0-9D03-CC69EE2E4082}" type="presParOf" srcId="{030B5C3C-1633-4425-95C1-17F312A0701D}" destId="{FE41E9FF-0A35-4845-9D30-6216A8181959}" srcOrd="0" destOrd="0" presId="urn:microsoft.com/office/officeart/2008/layout/VerticalCurvedList"/>
    <dgm:cxn modelId="{25A9E192-B788-4B39-9F95-5F7FF64F5805}" type="presParOf" srcId="{1CEBC0F7-2C84-4C88-AE51-4E124F5BE10E}" destId="{E78245AD-01A4-4AAC-BC56-94F8D78D3C87}" srcOrd="3" destOrd="0" presId="urn:microsoft.com/office/officeart/2008/layout/VerticalCurvedList"/>
    <dgm:cxn modelId="{45DBA3F0-73E9-4EC3-9129-AF944D6E6F6D}" type="presParOf" srcId="{1CEBC0F7-2C84-4C88-AE51-4E124F5BE10E}" destId="{69CD8589-3E15-405F-B951-591C76BB7B1F}" srcOrd="4" destOrd="0" presId="urn:microsoft.com/office/officeart/2008/layout/VerticalCurvedList"/>
    <dgm:cxn modelId="{D977AA8C-8758-44CB-B34E-FFEA710A906D}" type="presParOf" srcId="{69CD8589-3E15-405F-B951-591C76BB7B1F}" destId="{78483C8F-9497-4B96-86A2-2B0313050AE7}" srcOrd="0" destOrd="0" presId="urn:microsoft.com/office/officeart/2008/layout/VerticalCurvedList"/>
    <dgm:cxn modelId="{D141E899-1253-4A2A-A35F-368ACA513788}" type="presParOf" srcId="{1CEBC0F7-2C84-4C88-AE51-4E124F5BE10E}" destId="{AB2FEFF1-F128-4060-BB84-088FA58107B5}" srcOrd="5" destOrd="0" presId="urn:microsoft.com/office/officeart/2008/layout/VerticalCurvedList"/>
    <dgm:cxn modelId="{FC322208-D3BA-48FF-BF20-F5277EA32436}" type="presParOf" srcId="{1CEBC0F7-2C84-4C88-AE51-4E124F5BE10E}" destId="{A9EE735F-D367-49D9-ACB6-A6D0A592C871}" srcOrd="6" destOrd="0" presId="urn:microsoft.com/office/officeart/2008/layout/VerticalCurvedList"/>
    <dgm:cxn modelId="{2B3D5FCE-55A4-4769-B17D-1D08012B2BDF}" type="presParOf" srcId="{A9EE735F-D367-49D9-ACB6-A6D0A592C871}" destId="{91C7653B-6266-4B58-B4A4-226B327F5A76}" srcOrd="0" destOrd="0" presId="urn:microsoft.com/office/officeart/2008/layout/VerticalCurvedList"/>
    <dgm:cxn modelId="{B04C5C94-9382-4CE2-990D-49B63976D96B}" type="presParOf" srcId="{1CEBC0F7-2C84-4C88-AE51-4E124F5BE10E}" destId="{3939CFA1-062C-4447-A52D-41A5A431B6A5}" srcOrd="7" destOrd="0" presId="urn:microsoft.com/office/officeart/2008/layout/VerticalCurvedList"/>
    <dgm:cxn modelId="{020B65F1-66D9-4A7A-BB01-960B4C5FEEB2}" type="presParOf" srcId="{1CEBC0F7-2C84-4C88-AE51-4E124F5BE10E}" destId="{183D9E9B-6011-48CE-A53F-6A5B70220D96}" srcOrd="8" destOrd="0" presId="urn:microsoft.com/office/officeart/2008/layout/VerticalCurvedList"/>
    <dgm:cxn modelId="{83F2CD4D-15C4-4F1B-9BAD-CEC1B9F18BF9}" type="presParOf" srcId="{183D9E9B-6011-48CE-A53F-6A5B70220D96}" destId="{BCB3F433-DC98-4AF7-8607-5A470D557456}" srcOrd="0" destOrd="0" presId="urn:microsoft.com/office/officeart/2008/layout/VerticalCurvedList"/>
    <dgm:cxn modelId="{12A4A5B9-18D1-45F9-B3F9-3A112FE59914}" type="presParOf" srcId="{1CEBC0F7-2C84-4C88-AE51-4E124F5BE10E}" destId="{1D810719-397E-473D-AD3B-F5990F877A8D}" srcOrd="9" destOrd="0" presId="urn:microsoft.com/office/officeart/2008/layout/VerticalCurvedList"/>
    <dgm:cxn modelId="{DB36F427-014B-40C5-9D41-376F65799F37}" type="presParOf" srcId="{1CEBC0F7-2C84-4C88-AE51-4E124F5BE10E}" destId="{FC0D8043-DC0B-4579-AED0-43C23F2D53A0}" srcOrd="10" destOrd="0" presId="urn:microsoft.com/office/officeart/2008/layout/VerticalCurvedList"/>
    <dgm:cxn modelId="{6C49C9C2-85DA-4BE5-BABD-425A6E5732E6}" type="presParOf" srcId="{FC0D8043-DC0B-4579-AED0-43C23F2D53A0}" destId="{65E19FDC-C09E-4BFD-A0C2-CCCBB2B3214F}" srcOrd="0" destOrd="0" presId="urn:microsoft.com/office/officeart/2008/layout/VerticalCurvedList"/>
    <dgm:cxn modelId="{FCF85CBB-33FB-487C-8665-09914FAD8FA7}" type="presParOf" srcId="{1CEBC0F7-2C84-4C88-AE51-4E124F5BE10E}" destId="{BC399823-162C-4614-9DD6-1FAC469263FA}" srcOrd="11" destOrd="0" presId="urn:microsoft.com/office/officeart/2008/layout/VerticalCurvedList"/>
    <dgm:cxn modelId="{F81E4B9E-C325-4A1F-BF58-190AF62B1214}" type="presParOf" srcId="{1CEBC0F7-2C84-4C88-AE51-4E124F5BE10E}" destId="{86E56803-07A6-450C-A30C-458C9E5844B6}" srcOrd="12" destOrd="0" presId="urn:microsoft.com/office/officeart/2008/layout/VerticalCurvedList"/>
    <dgm:cxn modelId="{0788B382-3B21-42A6-BD22-82374512A207}" type="presParOf" srcId="{86E56803-07A6-450C-A30C-458C9E5844B6}" destId="{FC6D850C-2566-41EC-B328-DA2459D53A8B}" srcOrd="0" destOrd="0" presId="urn:microsoft.com/office/officeart/2008/layout/VerticalCurvedList"/>
    <dgm:cxn modelId="{0944CBFC-B4A8-4D31-A593-0E77B4B674A9}" type="presParOf" srcId="{1CEBC0F7-2C84-4C88-AE51-4E124F5BE10E}" destId="{9FD427C4-809D-4BA7-984E-6DAF68EB8B8E}" srcOrd="13" destOrd="0" presId="urn:microsoft.com/office/officeart/2008/layout/VerticalCurvedList"/>
    <dgm:cxn modelId="{559344BE-282A-4C35-88A6-7B8A5819578E}" type="presParOf" srcId="{1CEBC0F7-2C84-4C88-AE51-4E124F5BE10E}" destId="{E1A676B8-012F-429B-A8FF-B756E492A209}" srcOrd="14" destOrd="0" presId="urn:microsoft.com/office/officeart/2008/layout/VerticalCurvedList"/>
    <dgm:cxn modelId="{C9E3BC84-01CB-42A6-9D69-9FDBE3A98856}" type="presParOf" srcId="{E1A676B8-012F-429B-A8FF-B756E492A209}" destId="{897FDB3E-B89F-4E67-9384-9DCA967F4DD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8EDD5A6-5192-439F-9DA0-7A46C54119E3}" type="doc">
      <dgm:prSet loTypeId="urn:microsoft.com/office/officeart/2005/8/layout/radial5" loCatId="cycle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AF03EAA-61D3-4528-83B0-D96A0A361E50}">
      <dgm:prSet phldrT="[Text]"/>
      <dgm:spPr/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·OH</a:t>
          </a:r>
          <a:endParaRPr lang="en-US" dirty="0"/>
        </a:p>
      </dgm:t>
    </dgm:pt>
    <dgm:pt modelId="{7AFDEEF3-4B50-442D-B53A-668739ED3234}" type="parTrans" cxnId="{2330412D-82F4-489F-9DD9-291F532E8C7C}">
      <dgm:prSet/>
      <dgm:spPr/>
      <dgm:t>
        <a:bodyPr/>
        <a:lstStyle/>
        <a:p>
          <a:endParaRPr lang="en-US"/>
        </a:p>
      </dgm:t>
    </dgm:pt>
    <dgm:pt modelId="{628910C8-F15D-42DB-A129-42652785054A}" type="sibTrans" cxnId="{2330412D-82F4-489F-9DD9-291F532E8C7C}">
      <dgm:prSet/>
      <dgm:spPr/>
      <dgm:t>
        <a:bodyPr/>
        <a:lstStyle/>
        <a:p>
          <a:endParaRPr lang="en-US"/>
        </a:p>
      </dgm:t>
    </dgm:pt>
    <dgm:pt modelId="{72DBA5F3-171D-43E8-89B0-316024344325}">
      <dgm:prSet phldrT="[Text]"/>
      <dgm:spPr/>
      <dgm:t>
        <a:bodyPr/>
        <a:lstStyle/>
        <a:p>
          <a:r>
            <a:rPr lang="en-US" dirty="0"/>
            <a:t>Highly Reactive</a:t>
          </a:r>
        </a:p>
      </dgm:t>
    </dgm:pt>
    <dgm:pt modelId="{0C5858BE-4D5E-4C5F-9CA3-E18CDDA2C125}" type="parTrans" cxnId="{BBE314C8-AE8F-4310-B381-79DBEED63EC3}">
      <dgm:prSet/>
      <dgm:spPr/>
      <dgm:t>
        <a:bodyPr/>
        <a:lstStyle/>
        <a:p>
          <a:endParaRPr lang="en-US"/>
        </a:p>
      </dgm:t>
    </dgm:pt>
    <dgm:pt modelId="{9E54906C-BFFD-46C3-BA39-47395515E490}" type="sibTrans" cxnId="{BBE314C8-AE8F-4310-B381-79DBEED63EC3}">
      <dgm:prSet/>
      <dgm:spPr/>
      <dgm:t>
        <a:bodyPr/>
        <a:lstStyle/>
        <a:p>
          <a:endParaRPr lang="en-US"/>
        </a:p>
      </dgm:t>
    </dgm:pt>
    <dgm:pt modelId="{A3E01A16-FC80-429D-BC24-96AF18BBA442}">
      <dgm:prSet phldrT="[Text]"/>
      <dgm:spPr/>
      <dgm:t>
        <a:bodyPr/>
        <a:lstStyle/>
        <a:p>
          <a:r>
            <a:rPr lang="en-US" dirty="0"/>
            <a:t>Easily Generated</a:t>
          </a:r>
        </a:p>
      </dgm:t>
    </dgm:pt>
    <dgm:pt modelId="{E9A37430-8256-4921-BBE6-DB105FB92A98}" type="parTrans" cxnId="{C0605DBC-A3CE-4124-ADD2-5C1AEF49CBF9}">
      <dgm:prSet/>
      <dgm:spPr/>
      <dgm:t>
        <a:bodyPr/>
        <a:lstStyle/>
        <a:p>
          <a:endParaRPr lang="en-US"/>
        </a:p>
      </dgm:t>
    </dgm:pt>
    <dgm:pt modelId="{1BCDE602-8782-40EB-BB72-241FF03CF251}" type="sibTrans" cxnId="{C0605DBC-A3CE-4124-ADD2-5C1AEF49CBF9}">
      <dgm:prSet/>
      <dgm:spPr/>
      <dgm:t>
        <a:bodyPr/>
        <a:lstStyle/>
        <a:p>
          <a:endParaRPr lang="en-US"/>
        </a:p>
      </dgm:t>
    </dgm:pt>
    <dgm:pt modelId="{3B6003C3-F17F-41B6-92A4-A33A000976ED}">
      <dgm:prSet phldrT="[Text]"/>
      <dgm:spPr/>
      <dgm:t>
        <a:bodyPr/>
        <a:lstStyle/>
        <a:p>
          <a:r>
            <a:rPr lang="en-US" dirty="0"/>
            <a:t>Powerful Oxidant</a:t>
          </a:r>
        </a:p>
      </dgm:t>
    </dgm:pt>
    <dgm:pt modelId="{AF778820-9A4B-4BCA-A1A1-CCA971B7E948}" type="parTrans" cxnId="{D8B820BF-503E-4E02-BF74-5D4D347118A5}">
      <dgm:prSet/>
      <dgm:spPr/>
      <dgm:t>
        <a:bodyPr/>
        <a:lstStyle/>
        <a:p>
          <a:endParaRPr lang="en-US"/>
        </a:p>
      </dgm:t>
    </dgm:pt>
    <dgm:pt modelId="{30BF403F-0AAD-4CDB-AA30-4E8A6F881EB5}" type="sibTrans" cxnId="{D8B820BF-503E-4E02-BF74-5D4D347118A5}">
      <dgm:prSet/>
      <dgm:spPr/>
      <dgm:t>
        <a:bodyPr/>
        <a:lstStyle/>
        <a:p>
          <a:endParaRPr lang="en-US"/>
        </a:p>
      </dgm:t>
    </dgm:pt>
    <dgm:pt modelId="{5948D40B-F14A-4FD6-83E0-FBCA0232726B}">
      <dgm:prSet phldrT="[Text]"/>
      <dgm:spPr/>
      <dgm:t>
        <a:bodyPr/>
        <a:lstStyle/>
        <a:p>
          <a:r>
            <a:rPr lang="en-US" dirty="0"/>
            <a:t>Harmless</a:t>
          </a:r>
        </a:p>
      </dgm:t>
    </dgm:pt>
    <dgm:pt modelId="{577E3A03-35B2-4625-AA0B-C3A38A564CBF}" type="parTrans" cxnId="{F88AC783-CD41-4808-810E-42DFE47F013F}">
      <dgm:prSet/>
      <dgm:spPr/>
      <dgm:t>
        <a:bodyPr/>
        <a:lstStyle/>
        <a:p>
          <a:endParaRPr lang="en-US"/>
        </a:p>
      </dgm:t>
    </dgm:pt>
    <dgm:pt modelId="{33028F1D-7E88-46A7-98CF-13DE4A964776}" type="sibTrans" cxnId="{F88AC783-CD41-4808-810E-42DFE47F013F}">
      <dgm:prSet/>
      <dgm:spPr/>
      <dgm:t>
        <a:bodyPr/>
        <a:lstStyle/>
        <a:p>
          <a:endParaRPr lang="en-US"/>
        </a:p>
      </dgm:t>
    </dgm:pt>
    <dgm:pt modelId="{A551104D-B5D1-49DA-9D84-9733ABE41D35}" type="pres">
      <dgm:prSet presAssocID="{18EDD5A6-5192-439F-9DA0-7A46C54119E3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11F4B62A-9110-464F-A519-EFB254DC2F0D}" type="pres">
      <dgm:prSet presAssocID="{1AF03EAA-61D3-4528-83B0-D96A0A361E50}" presName="centerShape" presStyleLbl="node0" presStyleIdx="0" presStyleCnt="1"/>
      <dgm:spPr/>
    </dgm:pt>
    <dgm:pt modelId="{A22B2DDE-5799-4DC6-B0AF-A0E1FBE677A8}" type="pres">
      <dgm:prSet presAssocID="{0C5858BE-4D5E-4C5F-9CA3-E18CDDA2C125}" presName="parTrans" presStyleLbl="sibTrans2D1" presStyleIdx="0" presStyleCnt="4"/>
      <dgm:spPr/>
    </dgm:pt>
    <dgm:pt modelId="{E3CB8449-DE94-4387-9A1D-2E455213302F}" type="pres">
      <dgm:prSet presAssocID="{0C5858BE-4D5E-4C5F-9CA3-E18CDDA2C125}" presName="connectorText" presStyleLbl="sibTrans2D1" presStyleIdx="0" presStyleCnt="4"/>
      <dgm:spPr/>
    </dgm:pt>
    <dgm:pt modelId="{1BCE1964-5E00-4712-9905-840508582BF5}" type="pres">
      <dgm:prSet presAssocID="{72DBA5F3-171D-43E8-89B0-316024344325}" presName="node" presStyleLbl="node1" presStyleIdx="0" presStyleCnt="4">
        <dgm:presLayoutVars>
          <dgm:bulletEnabled val="1"/>
        </dgm:presLayoutVars>
      </dgm:prSet>
      <dgm:spPr/>
    </dgm:pt>
    <dgm:pt modelId="{28D4FED2-E05D-4918-A280-523F9626F4CD}" type="pres">
      <dgm:prSet presAssocID="{E9A37430-8256-4921-BBE6-DB105FB92A98}" presName="parTrans" presStyleLbl="sibTrans2D1" presStyleIdx="1" presStyleCnt="4"/>
      <dgm:spPr/>
    </dgm:pt>
    <dgm:pt modelId="{608934FC-F77B-4398-AF2B-BF73FDDFCA16}" type="pres">
      <dgm:prSet presAssocID="{E9A37430-8256-4921-BBE6-DB105FB92A98}" presName="connectorText" presStyleLbl="sibTrans2D1" presStyleIdx="1" presStyleCnt="4"/>
      <dgm:spPr/>
    </dgm:pt>
    <dgm:pt modelId="{9FAC8FC5-E46D-48FD-BA0F-279356F36770}" type="pres">
      <dgm:prSet presAssocID="{A3E01A16-FC80-429D-BC24-96AF18BBA442}" presName="node" presStyleLbl="node1" presStyleIdx="1" presStyleCnt="4">
        <dgm:presLayoutVars>
          <dgm:bulletEnabled val="1"/>
        </dgm:presLayoutVars>
      </dgm:prSet>
      <dgm:spPr/>
    </dgm:pt>
    <dgm:pt modelId="{A0E25183-0ADE-426E-85EA-5BC91C2A1B74}" type="pres">
      <dgm:prSet presAssocID="{AF778820-9A4B-4BCA-A1A1-CCA971B7E948}" presName="parTrans" presStyleLbl="sibTrans2D1" presStyleIdx="2" presStyleCnt="4"/>
      <dgm:spPr/>
    </dgm:pt>
    <dgm:pt modelId="{B1C757F7-B19A-4A7C-8A56-F333215D1980}" type="pres">
      <dgm:prSet presAssocID="{AF778820-9A4B-4BCA-A1A1-CCA971B7E948}" presName="connectorText" presStyleLbl="sibTrans2D1" presStyleIdx="2" presStyleCnt="4"/>
      <dgm:spPr/>
    </dgm:pt>
    <dgm:pt modelId="{5F48FBB0-D912-452B-841E-EF7B8A804E87}" type="pres">
      <dgm:prSet presAssocID="{3B6003C3-F17F-41B6-92A4-A33A000976ED}" presName="node" presStyleLbl="node1" presStyleIdx="2" presStyleCnt="4">
        <dgm:presLayoutVars>
          <dgm:bulletEnabled val="1"/>
        </dgm:presLayoutVars>
      </dgm:prSet>
      <dgm:spPr/>
    </dgm:pt>
    <dgm:pt modelId="{CC75636E-29D8-41F3-A140-EBEF424FBF1F}" type="pres">
      <dgm:prSet presAssocID="{577E3A03-35B2-4625-AA0B-C3A38A564CBF}" presName="parTrans" presStyleLbl="sibTrans2D1" presStyleIdx="3" presStyleCnt="4"/>
      <dgm:spPr/>
    </dgm:pt>
    <dgm:pt modelId="{CE03F51B-D6B3-47DB-A7B0-2EF5700DCAB8}" type="pres">
      <dgm:prSet presAssocID="{577E3A03-35B2-4625-AA0B-C3A38A564CBF}" presName="connectorText" presStyleLbl="sibTrans2D1" presStyleIdx="3" presStyleCnt="4"/>
      <dgm:spPr/>
    </dgm:pt>
    <dgm:pt modelId="{A9687CA3-46F9-4B4B-B962-8A71928BD225}" type="pres">
      <dgm:prSet presAssocID="{5948D40B-F14A-4FD6-83E0-FBCA0232726B}" presName="node" presStyleLbl="node1" presStyleIdx="3" presStyleCnt="4">
        <dgm:presLayoutVars>
          <dgm:bulletEnabled val="1"/>
        </dgm:presLayoutVars>
      </dgm:prSet>
      <dgm:spPr/>
    </dgm:pt>
  </dgm:ptLst>
  <dgm:cxnLst>
    <dgm:cxn modelId="{7D5D9010-1907-4CB3-A1D6-3C0F79CC5419}" type="presOf" srcId="{0C5858BE-4D5E-4C5F-9CA3-E18CDDA2C125}" destId="{E3CB8449-DE94-4387-9A1D-2E455213302F}" srcOrd="1" destOrd="0" presId="urn:microsoft.com/office/officeart/2005/8/layout/radial5"/>
    <dgm:cxn modelId="{16C74218-1B8C-490A-8D42-26BFF96F71D1}" type="presOf" srcId="{577E3A03-35B2-4625-AA0B-C3A38A564CBF}" destId="{CE03F51B-D6B3-47DB-A7B0-2EF5700DCAB8}" srcOrd="1" destOrd="0" presId="urn:microsoft.com/office/officeart/2005/8/layout/radial5"/>
    <dgm:cxn modelId="{2330412D-82F4-489F-9DD9-291F532E8C7C}" srcId="{18EDD5A6-5192-439F-9DA0-7A46C54119E3}" destId="{1AF03EAA-61D3-4528-83B0-D96A0A361E50}" srcOrd="0" destOrd="0" parTransId="{7AFDEEF3-4B50-442D-B53A-668739ED3234}" sibTransId="{628910C8-F15D-42DB-A129-42652785054A}"/>
    <dgm:cxn modelId="{1C3E5831-AE84-4F28-96EA-90CA548066B9}" type="presOf" srcId="{AF778820-9A4B-4BCA-A1A1-CCA971B7E948}" destId="{A0E25183-0ADE-426E-85EA-5BC91C2A1B74}" srcOrd="0" destOrd="0" presId="urn:microsoft.com/office/officeart/2005/8/layout/radial5"/>
    <dgm:cxn modelId="{CB76993A-7C40-471E-B43F-D462A3A5DDE9}" type="presOf" srcId="{5948D40B-F14A-4FD6-83E0-FBCA0232726B}" destId="{A9687CA3-46F9-4B4B-B962-8A71928BD225}" srcOrd="0" destOrd="0" presId="urn:microsoft.com/office/officeart/2005/8/layout/radial5"/>
    <dgm:cxn modelId="{46E96654-2358-48F2-B404-5A0046EDAB77}" type="presOf" srcId="{18EDD5A6-5192-439F-9DA0-7A46C54119E3}" destId="{A551104D-B5D1-49DA-9D84-9733ABE41D35}" srcOrd="0" destOrd="0" presId="urn:microsoft.com/office/officeart/2005/8/layout/radial5"/>
    <dgm:cxn modelId="{A5B59274-5F8E-4B8E-AF41-48F9BEB23F3C}" type="presOf" srcId="{AF778820-9A4B-4BCA-A1A1-CCA971B7E948}" destId="{B1C757F7-B19A-4A7C-8A56-F333215D1980}" srcOrd="1" destOrd="0" presId="urn:microsoft.com/office/officeart/2005/8/layout/radial5"/>
    <dgm:cxn modelId="{2E30E556-33A0-452F-ACB7-3768397E2325}" type="presOf" srcId="{1AF03EAA-61D3-4528-83B0-D96A0A361E50}" destId="{11F4B62A-9110-464F-A519-EFB254DC2F0D}" srcOrd="0" destOrd="0" presId="urn:microsoft.com/office/officeart/2005/8/layout/radial5"/>
    <dgm:cxn modelId="{F88AC783-CD41-4808-810E-42DFE47F013F}" srcId="{1AF03EAA-61D3-4528-83B0-D96A0A361E50}" destId="{5948D40B-F14A-4FD6-83E0-FBCA0232726B}" srcOrd="3" destOrd="0" parTransId="{577E3A03-35B2-4625-AA0B-C3A38A564CBF}" sibTransId="{33028F1D-7E88-46A7-98CF-13DE4A964776}"/>
    <dgm:cxn modelId="{78A8A890-67FF-4BAB-A198-689EB7E52E64}" type="presOf" srcId="{A3E01A16-FC80-429D-BC24-96AF18BBA442}" destId="{9FAC8FC5-E46D-48FD-BA0F-279356F36770}" srcOrd="0" destOrd="0" presId="urn:microsoft.com/office/officeart/2005/8/layout/radial5"/>
    <dgm:cxn modelId="{553B34A2-97BD-4494-924D-5626C1F2C9A4}" type="presOf" srcId="{0C5858BE-4D5E-4C5F-9CA3-E18CDDA2C125}" destId="{A22B2DDE-5799-4DC6-B0AF-A0E1FBE677A8}" srcOrd="0" destOrd="0" presId="urn:microsoft.com/office/officeart/2005/8/layout/radial5"/>
    <dgm:cxn modelId="{825563AF-A82A-4524-B384-69108C8B0826}" type="presOf" srcId="{72DBA5F3-171D-43E8-89B0-316024344325}" destId="{1BCE1964-5E00-4712-9905-840508582BF5}" srcOrd="0" destOrd="0" presId="urn:microsoft.com/office/officeart/2005/8/layout/radial5"/>
    <dgm:cxn modelId="{D70631B6-675D-4F9F-9DCE-459EAF95090A}" type="presOf" srcId="{577E3A03-35B2-4625-AA0B-C3A38A564CBF}" destId="{CC75636E-29D8-41F3-A140-EBEF424FBF1F}" srcOrd="0" destOrd="0" presId="urn:microsoft.com/office/officeart/2005/8/layout/radial5"/>
    <dgm:cxn modelId="{C0605DBC-A3CE-4124-ADD2-5C1AEF49CBF9}" srcId="{1AF03EAA-61D3-4528-83B0-D96A0A361E50}" destId="{A3E01A16-FC80-429D-BC24-96AF18BBA442}" srcOrd="1" destOrd="0" parTransId="{E9A37430-8256-4921-BBE6-DB105FB92A98}" sibTransId="{1BCDE602-8782-40EB-BB72-241FF03CF251}"/>
    <dgm:cxn modelId="{D8B820BF-503E-4E02-BF74-5D4D347118A5}" srcId="{1AF03EAA-61D3-4528-83B0-D96A0A361E50}" destId="{3B6003C3-F17F-41B6-92A4-A33A000976ED}" srcOrd="2" destOrd="0" parTransId="{AF778820-9A4B-4BCA-A1A1-CCA971B7E948}" sibTransId="{30BF403F-0AAD-4CDB-AA30-4E8A6F881EB5}"/>
    <dgm:cxn modelId="{BBE314C8-AE8F-4310-B381-79DBEED63EC3}" srcId="{1AF03EAA-61D3-4528-83B0-D96A0A361E50}" destId="{72DBA5F3-171D-43E8-89B0-316024344325}" srcOrd="0" destOrd="0" parTransId="{0C5858BE-4D5E-4C5F-9CA3-E18CDDA2C125}" sibTransId="{9E54906C-BFFD-46C3-BA39-47395515E490}"/>
    <dgm:cxn modelId="{20DA93D2-BAA7-43A7-B678-0FA8B517E6D8}" type="presOf" srcId="{E9A37430-8256-4921-BBE6-DB105FB92A98}" destId="{608934FC-F77B-4398-AF2B-BF73FDDFCA16}" srcOrd="1" destOrd="0" presId="urn:microsoft.com/office/officeart/2005/8/layout/radial5"/>
    <dgm:cxn modelId="{D0F9DDD2-C830-4D5D-B3D3-435410AB00E8}" type="presOf" srcId="{3B6003C3-F17F-41B6-92A4-A33A000976ED}" destId="{5F48FBB0-D912-452B-841E-EF7B8A804E87}" srcOrd="0" destOrd="0" presId="urn:microsoft.com/office/officeart/2005/8/layout/radial5"/>
    <dgm:cxn modelId="{DD0D5AD5-1E21-4F6D-BFDF-972330D62867}" type="presOf" srcId="{E9A37430-8256-4921-BBE6-DB105FB92A98}" destId="{28D4FED2-E05D-4918-A280-523F9626F4CD}" srcOrd="0" destOrd="0" presId="urn:microsoft.com/office/officeart/2005/8/layout/radial5"/>
    <dgm:cxn modelId="{D022E22D-46A0-41E2-84B7-F5C582E0A1FD}" type="presParOf" srcId="{A551104D-B5D1-49DA-9D84-9733ABE41D35}" destId="{11F4B62A-9110-464F-A519-EFB254DC2F0D}" srcOrd="0" destOrd="0" presId="urn:microsoft.com/office/officeart/2005/8/layout/radial5"/>
    <dgm:cxn modelId="{8A17BFCA-D0C7-446B-923E-8ECDEF67F37E}" type="presParOf" srcId="{A551104D-B5D1-49DA-9D84-9733ABE41D35}" destId="{A22B2DDE-5799-4DC6-B0AF-A0E1FBE677A8}" srcOrd="1" destOrd="0" presId="urn:microsoft.com/office/officeart/2005/8/layout/radial5"/>
    <dgm:cxn modelId="{D04C058C-F1B6-4E05-A71B-84FF80BA1F2B}" type="presParOf" srcId="{A22B2DDE-5799-4DC6-B0AF-A0E1FBE677A8}" destId="{E3CB8449-DE94-4387-9A1D-2E455213302F}" srcOrd="0" destOrd="0" presId="urn:microsoft.com/office/officeart/2005/8/layout/radial5"/>
    <dgm:cxn modelId="{890ADEA7-BB6E-4BDD-B166-BA64876C7149}" type="presParOf" srcId="{A551104D-B5D1-49DA-9D84-9733ABE41D35}" destId="{1BCE1964-5E00-4712-9905-840508582BF5}" srcOrd="2" destOrd="0" presId="urn:microsoft.com/office/officeart/2005/8/layout/radial5"/>
    <dgm:cxn modelId="{6F6B31EE-CE9B-4A42-A2B0-69332DB9FACD}" type="presParOf" srcId="{A551104D-B5D1-49DA-9D84-9733ABE41D35}" destId="{28D4FED2-E05D-4918-A280-523F9626F4CD}" srcOrd="3" destOrd="0" presId="urn:microsoft.com/office/officeart/2005/8/layout/radial5"/>
    <dgm:cxn modelId="{AF56B658-042B-429B-B27B-AA7FFB2E6139}" type="presParOf" srcId="{28D4FED2-E05D-4918-A280-523F9626F4CD}" destId="{608934FC-F77B-4398-AF2B-BF73FDDFCA16}" srcOrd="0" destOrd="0" presId="urn:microsoft.com/office/officeart/2005/8/layout/radial5"/>
    <dgm:cxn modelId="{8F20ABD6-706D-419B-AA2A-5A70559821E0}" type="presParOf" srcId="{A551104D-B5D1-49DA-9D84-9733ABE41D35}" destId="{9FAC8FC5-E46D-48FD-BA0F-279356F36770}" srcOrd="4" destOrd="0" presId="urn:microsoft.com/office/officeart/2005/8/layout/radial5"/>
    <dgm:cxn modelId="{76CF6024-C984-4605-BBE9-39B9CF4D1750}" type="presParOf" srcId="{A551104D-B5D1-49DA-9D84-9733ABE41D35}" destId="{A0E25183-0ADE-426E-85EA-5BC91C2A1B74}" srcOrd="5" destOrd="0" presId="urn:microsoft.com/office/officeart/2005/8/layout/radial5"/>
    <dgm:cxn modelId="{FBE572DB-0CB5-4767-9C11-0E754BBAB609}" type="presParOf" srcId="{A0E25183-0ADE-426E-85EA-5BC91C2A1B74}" destId="{B1C757F7-B19A-4A7C-8A56-F333215D1980}" srcOrd="0" destOrd="0" presId="urn:microsoft.com/office/officeart/2005/8/layout/radial5"/>
    <dgm:cxn modelId="{50F39768-24D1-450F-9E07-0DBECA1EB409}" type="presParOf" srcId="{A551104D-B5D1-49DA-9D84-9733ABE41D35}" destId="{5F48FBB0-D912-452B-841E-EF7B8A804E87}" srcOrd="6" destOrd="0" presId="urn:microsoft.com/office/officeart/2005/8/layout/radial5"/>
    <dgm:cxn modelId="{393CB525-F434-42EB-9848-F7D6543FA8DB}" type="presParOf" srcId="{A551104D-B5D1-49DA-9D84-9733ABE41D35}" destId="{CC75636E-29D8-41F3-A140-EBEF424FBF1F}" srcOrd="7" destOrd="0" presId="urn:microsoft.com/office/officeart/2005/8/layout/radial5"/>
    <dgm:cxn modelId="{1362DF71-7F23-4A63-AADF-3F1AC1AE3F83}" type="presParOf" srcId="{CC75636E-29D8-41F3-A140-EBEF424FBF1F}" destId="{CE03F51B-D6B3-47DB-A7B0-2EF5700DCAB8}" srcOrd="0" destOrd="0" presId="urn:microsoft.com/office/officeart/2005/8/layout/radial5"/>
    <dgm:cxn modelId="{045C82ED-FE2B-41FA-A7FF-55F9678D0FFF}" type="presParOf" srcId="{A551104D-B5D1-49DA-9D84-9733ABE41D35}" destId="{A9687CA3-46F9-4B4B-B962-8A71928BD225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28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C070ED38-20DD-4F99-86C5-C3DC245C39BA}" type="doc">
      <dgm:prSet loTypeId="urn:microsoft.com/office/officeart/2005/8/layout/equation1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2A8993D-D13E-489F-940D-ECDC8E4BF418}">
      <dgm:prSet phldrT="[Text]"/>
      <dgm:spPr/>
      <dgm:t>
        <a:bodyPr/>
        <a:lstStyle/>
        <a:p>
          <a:r>
            <a:rPr lang="en-US" dirty="0" smtClean="0"/>
            <a:t>Fe</a:t>
          </a:r>
          <a:r>
            <a:rPr lang="en-US" baseline="30000" dirty="0" smtClean="0"/>
            <a:t>+2</a:t>
          </a:r>
          <a:endParaRPr lang="en-US" dirty="0"/>
        </a:p>
      </dgm:t>
    </dgm:pt>
    <dgm:pt modelId="{97BB2EA7-687C-4B0C-9B81-04F4F3F5E406}" type="parTrans" cxnId="{AA96BF0F-B427-4004-BEC2-80D6FFCFEFD5}">
      <dgm:prSet/>
      <dgm:spPr/>
      <dgm:t>
        <a:bodyPr/>
        <a:lstStyle/>
        <a:p>
          <a:endParaRPr lang="en-US"/>
        </a:p>
      </dgm:t>
    </dgm:pt>
    <dgm:pt modelId="{5337C31B-30B7-4893-BDB0-84FCC3BCF9F1}" type="sibTrans" cxnId="{AA96BF0F-B427-4004-BEC2-80D6FFCFEFD5}">
      <dgm:prSet/>
      <dgm:spPr/>
      <dgm:t>
        <a:bodyPr/>
        <a:lstStyle/>
        <a:p>
          <a:endParaRPr lang="en-US"/>
        </a:p>
      </dgm:t>
    </dgm:pt>
    <dgm:pt modelId="{20D09488-C274-45FC-9B92-0F0B42046837}">
      <dgm:prSet phldrT="[Text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CD1A4100-F59A-4179-AE7B-1F0ADE7089ED}" type="parTrans" cxnId="{4602B28B-8AFD-40A8-81CF-630EE7307A43}">
      <dgm:prSet/>
      <dgm:spPr/>
      <dgm:t>
        <a:bodyPr/>
        <a:lstStyle/>
        <a:p>
          <a:endParaRPr lang="en-US"/>
        </a:p>
      </dgm:t>
    </dgm:pt>
    <dgm:pt modelId="{BBC5424A-3A81-4926-87DC-5A296CF42D75}" type="sibTrans" cxnId="{4602B28B-8AFD-40A8-81CF-630EE7307A43}">
      <dgm:prSet/>
      <dgm:spPr/>
      <dgm:t>
        <a:bodyPr/>
        <a:lstStyle/>
        <a:p>
          <a:endParaRPr lang="en-US"/>
        </a:p>
      </dgm:t>
    </dgm:pt>
    <dgm:pt modelId="{845CAF8D-DDE4-4C70-AB6C-258296836282}">
      <dgm:prSet phldrT="[Text]"/>
      <dgm:spPr/>
      <dgm:t>
        <a:bodyPr/>
        <a:lstStyle/>
        <a:p>
          <a:r>
            <a:rPr lang="en-US" dirty="0" smtClean="0"/>
            <a:t>(</a:t>
          </a:r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·OH)</a:t>
          </a:r>
          <a:endParaRPr lang="en-US" dirty="0"/>
        </a:p>
      </dgm:t>
    </dgm:pt>
    <dgm:pt modelId="{0419306E-C792-4A3E-A79A-08C2724DC507}" type="parTrans" cxnId="{342B1809-4180-4676-B252-EB6910B78F47}">
      <dgm:prSet/>
      <dgm:spPr/>
      <dgm:t>
        <a:bodyPr/>
        <a:lstStyle/>
        <a:p>
          <a:endParaRPr lang="en-US"/>
        </a:p>
      </dgm:t>
    </dgm:pt>
    <dgm:pt modelId="{49BB9576-4E21-42F9-A2DC-4D5697F0CE61}" type="sibTrans" cxnId="{342B1809-4180-4676-B252-EB6910B78F47}">
      <dgm:prSet/>
      <dgm:spPr/>
      <dgm:t>
        <a:bodyPr/>
        <a:lstStyle/>
        <a:p>
          <a:endParaRPr lang="en-US"/>
        </a:p>
      </dgm:t>
    </dgm:pt>
    <dgm:pt modelId="{BCCB438D-371B-47F5-9286-8C08D9034E50}" type="pres">
      <dgm:prSet presAssocID="{C070ED38-20DD-4F99-86C5-C3DC245C39BA}" presName="linearFlow" presStyleCnt="0">
        <dgm:presLayoutVars>
          <dgm:dir/>
          <dgm:resizeHandles val="exact"/>
        </dgm:presLayoutVars>
      </dgm:prSet>
      <dgm:spPr/>
    </dgm:pt>
    <dgm:pt modelId="{D98C1786-2480-4C07-8955-8D1ADF916A29}" type="pres">
      <dgm:prSet presAssocID="{F2A8993D-D13E-489F-940D-ECDC8E4BF41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58CEAE-E069-4B21-B080-70A55594500D}" type="pres">
      <dgm:prSet presAssocID="{5337C31B-30B7-4893-BDB0-84FCC3BCF9F1}" presName="spacerL" presStyleCnt="0"/>
      <dgm:spPr/>
    </dgm:pt>
    <dgm:pt modelId="{74851199-40DF-4F9A-A134-E1C712BEDB7C}" type="pres">
      <dgm:prSet presAssocID="{5337C31B-30B7-4893-BDB0-84FCC3BCF9F1}" presName="sibTrans" presStyleLbl="sibTrans2D1" presStyleIdx="0" presStyleCnt="2"/>
      <dgm:spPr/>
    </dgm:pt>
    <dgm:pt modelId="{184A6D3A-AA84-458A-9237-3690183CAEC2}" type="pres">
      <dgm:prSet presAssocID="{5337C31B-30B7-4893-BDB0-84FCC3BCF9F1}" presName="spacerR" presStyleCnt="0"/>
      <dgm:spPr/>
    </dgm:pt>
    <dgm:pt modelId="{E9BB4856-0CF0-4ED7-A4A7-99CECA19090C}" type="pres">
      <dgm:prSet presAssocID="{20D09488-C274-45FC-9B92-0F0B4204683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55DD19-A607-44D1-9C2C-AAD3F5AB0285}" type="pres">
      <dgm:prSet presAssocID="{BBC5424A-3A81-4926-87DC-5A296CF42D75}" presName="spacerL" presStyleCnt="0"/>
      <dgm:spPr/>
    </dgm:pt>
    <dgm:pt modelId="{D52B2FE0-0B93-4343-88B4-1AA76C66B1F3}" type="pres">
      <dgm:prSet presAssocID="{BBC5424A-3A81-4926-87DC-5A296CF42D75}" presName="sibTrans" presStyleLbl="sibTrans2D1" presStyleIdx="1" presStyleCnt="2"/>
      <dgm:spPr/>
    </dgm:pt>
    <dgm:pt modelId="{8FDBB1EF-E6EC-44DC-8C56-FD6EDC2B9AF1}" type="pres">
      <dgm:prSet presAssocID="{BBC5424A-3A81-4926-87DC-5A296CF42D75}" presName="spacerR" presStyleCnt="0"/>
      <dgm:spPr/>
    </dgm:pt>
    <dgm:pt modelId="{615BDAE4-D616-465D-AF32-6E2F33E33BF5}" type="pres">
      <dgm:prSet presAssocID="{845CAF8D-DDE4-4C70-AB6C-25829683628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CFF3472-386B-4019-9B4C-2827D869C052}" type="presOf" srcId="{845CAF8D-DDE4-4C70-AB6C-258296836282}" destId="{615BDAE4-D616-465D-AF32-6E2F33E33BF5}" srcOrd="0" destOrd="0" presId="urn:microsoft.com/office/officeart/2005/8/layout/equation1"/>
    <dgm:cxn modelId="{CCA3DEDE-8050-4059-89A8-16584F0D8CEB}" type="presOf" srcId="{5337C31B-30B7-4893-BDB0-84FCC3BCF9F1}" destId="{74851199-40DF-4F9A-A134-E1C712BEDB7C}" srcOrd="0" destOrd="0" presId="urn:microsoft.com/office/officeart/2005/8/layout/equation1"/>
    <dgm:cxn modelId="{B7140CF9-5F85-40B0-9BCF-AB07FD068ACB}" type="presOf" srcId="{BBC5424A-3A81-4926-87DC-5A296CF42D75}" destId="{D52B2FE0-0B93-4343-88B4-1AA76C66B1F3}" srcOrd="0" destOrd="0" presId="urn:microsoft.com/office/officeart/2005/8/layout/equation1"/>
    <dgm:cxn modelId="{4602B28B-8AFD-40A8-81CF-630EE7307A43}" srcId="{C070ED38-20DD-4F99-86C5-C3DC245C39BA}" destId="{20D09488-C274-45FC-9B92-0F0B42046837}" srcOrd="1" destOrd="0" parTransId="{CD1A4100-F59A-4179-AE7B-1F0ADE7089ED}" sibTransId="{BBC5424A-3A81-4926-87DC-5A296CF42D75}"/>
    <dgm:cxn modelId="{342B1809-4180-4676-B252-EB6910B78F47}" srcId="{C070ED38-20DD-4F99-86C5-C3DC245C39BA}" destId="{845CAF8D-DDE4-4C70-AB6C-258296836282}" srcOrd="2" destOrd="0" parTransId="{0419306E-C792-4A3E-A79A-08C2724DC507}" sibTransId="{49BB9576-4E21-42F9-A2DC-4D5697F0CE61}"/>
    <dgm:cxn modelId="{E4483CAE-FB61-4A78-B5AF-22DE17A49463}" type="presOf" srcId="{C070ED38-20DD-4F99-86C5-C3DC245C39BA}" destId="{BCCB438D-371B-47F5-9286-8C08D9034E50}" srcOrd="0" destOrd="0" presId="urn:microsoft.com/office/officeart/2005/8/layout/equation1"/>
    <dgm:cxn modelId="{6B0C6F4A-C39F-4D15-85CB-137EF786821B}" type="presOf" srcId="{20D09488-C274-45FC-9B92-0F0B42046837}" destId="{E9BB4856-0CF0-4ED7-A4A7-99CECA19090C}" srcOrd="0" destOrd="0" presId="urn:microsoft.com/office/officeart/2005/8/layout/equation1"/>
    <dgm:cxn modelId="{AA96BF0F-B427-4004-BEC2-80D6FFCFEFD5}" srcId="{C070ED38-20DD-4F99-86C5-C3DC245C39BA}" destId="{F2A8993D-D13E-489F-940D-ECDC8E4BF418}" srcOrd="0" destOrd="0" parTransId="{97BB2EA7-687C-4B0C-9B81-04F4F3F5E406}" sibTransId="{5337C31B-30B7-4893-BDB0-84FCC3BCF9F1}"/>
    <dgm:cxn modelId="{F7A162C0-1B80-4CE6-A4A2-AB7FEA723CF1}" type="presOf" srcId="{F2A8993D-D13E-489F-940D-ECDC8E4BF418}" destId="{D98C1786-2480-4C07-8955-8D1ADF916A29}" srcOrd="0" destOrd="0" presId="urn:microsoft.com/office/officeart/2005/8/layout/equation1"/>
    <dgm:cxn modelId="{3D38E37F-C745-4BA4-A35C-B9BC23A5B0A6}" type="presParOf" srcId="{BCCB438D-371B-47F5-9286-8C08D9034E50}" destId="{D98C1786-2480-4C07-8955-8D1ADF916A29}" srcOrd="0" destOrd="0" presId="urn:microsoft.com/office/officeart/2005/8/layout/equation1"/>
    <dgm:cxn modelId="{5C069E37-94EC-4D81-81F7-2CE90008BB32}" type="presParOf" srcId="{BCCB438D-371B-47F5-9286-8C08D9034E50}" destId="{6A58CEAE-E069-4B21-B080-70A55594500D}" srcOrd="1" destOrd="0" presId="urn:microsoft.com/office/officeart/2005/8/layout/equation1"/>
    <dgm:cxn modelId="{53335BD3-3733-455D-8C79-5497B5422466}" type="presParOf" srcId="{BCCB438D-371B-47F5-9286-8C08D9034E50}" destId="{74851199-40DF-4F9A-A134-E1C712BEDB7C}" srcOrd="2" destOrd="0" presId="urn:microsoft.com/office/officeart/2005/8/layout/equation1"/>
    <dgm:cxn modelId="{9282A004-C6B6-4BFD-B461-07B7E1AF8B7E}" type="presParOf" srcId="{BCCB438D-371B-47F5-9286-8C08D9034E50}" destId="{184A6D3A-AA84-458A-9237-3690183CAEC2}" srcOrd="3" destOrd="0" presId="urn:microsoft.com/office/officeart/2005/8/layout/equation1"/>
    <dgm:cxn modelId="{502C16BA-8187-41BD-BE32-82B6BD53F4C5}" type="presParOf" srcId="{BCCB438D-371B-47F5-9286-8C08D9034E50}" destId="{E9BB4856-0CF0-4ED7-A4A7-99CECA19090C}" srcOrd="4" destOrd="0" presId="urn:microsoft.com/office/officeart/2005/8/layout/equation1"/>
    <dgm:cxn modelId="{F242911D-7913-4D36-9106-6532C624E41C}" type="presParOf" srcId="{BCCB438D-371B-47F5-9286-8C08D9034E50}" destId="{2C55DD19-A607-44D1-9C2C-AAD3F5AB0285}" srcOrd="5" destOrd="0" presId="urn:microsoft.com/office/officeart/2005/8/layout/equation1"/>
    <dgm:cxn modelId="{8D0E17B1-A982-458B-AC61-139203A3AC68}" type="presParOf" srcId="{BCCB438D-371B-47F5-9286-8C08D9034E50}" destId="{D52B2FE0-0B93-4343-88B4-1AA76C66B1F3}" srcOrd="6" destOrd="0" presId="urn:microsoft.com/office/officeart/2005/8/layout/equation1"/>
    <dgm:cxn modelId="{0EA7CEB6-E571-4DA8-83F9-6F069A3F27EC}" type="presParOf" srcId="{BCCB438D-371B-47F5-9286-8C08D9034E50}" destId="{8FDBB1EF-E6EC-44DC-8C56-FD6EDC2B9AF1}" srcOrd="7" destOrd="0" presId="urn:microsoft.com/office/officeart/2005/8/layout/equation1"/>
    <dgm:cxn modelId="{C69C995E-31B6-40DA-913F-9A02780A6308}" type="presParOf" srcId="{BCCB438D-371B-47F5-9286-8C08D9034E50}" destId="{615BDAE4-D616-465D-AF32-6E2F33E33BF5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19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510B1F16-2056-42C6-B2A9-371290DF0797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</dgm:pt>
    <dgm:pt modelId="{722A1A14-5857-487F-9FBD-1D1664330B00}">
      <dgm:prSet phldrT="[Text]" custT="1"/>
      <dgm:spPr>
        <a:solidFill>
          <a:srgbClr val="FEDADA"/>
        </a:solidFill>
      </dgm:spPr>
      <dgm:t>
        <a:bodyPr/>
        <a:lstStyle/>
        <a:p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 </a:t>
          </a:r>
          <a:endParaRPr lang="en-US" sz="1400" b="1" dirty="0"/>
        </a:p>
      </dgm:t>
    </dgm:pt>
    <dgm:pt modelId="{7BD6C509-5197-4C44-9B35-05C5754A78C0}" type="parTrans" cxnId="{34447855-9E19-4C12-B7D1-09FD2DC7A7FF}">
      <dgm:prSet/>
      <dgm:spPr/>
      <dgm:t>
        <a:bodyPr/>
        <a:lstStyle/>
        <a:p>
          <a:endParaRPr lang="en-US"/>
        </a:p>
      </dgm:t>
    </dgm:pt>
    <dgm:pt modelId="{337BD48B-0FDA-409E-9483-DC9328D47543}" type="sibTrans" cxnId="{34447855-9E19-4C12-B7D1-09FD2DC7A7FF}">
      <dgm:prSet/>
      <dgm:spPr/>
      <dgm:t>
        <a:bodyPr/>
        <a:lstStyle/>
        <a:p>
          <a:endParaRPr lang="en-US"/>
        </a:p>
      </dgm:t>
    </dgm:pt>
    <dgm:pt modelId="{8A3EB81C-64AD-452C-87D0-215BB06CB95F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Optimization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Design 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Fabrication</a:t>
          </a:r>
        </a:p>
      </dgm:t>
    </dgm:pt>
    <dgm:pt modelId="{657A95D9-0778-4B76-944B-CA45143F2B76}" type="parTrans" cxnId="{53337D24-3D5D-422D-B021-A9C026E6CCE8}">
      <dgm:prSet/>
      <dgm:spPr/>
      <dgm:t>
        <a:bodyPr/>
        <a:lstStyle/>
        <a:p>
          <a:endParaRPr lang="en-US"/>
        </a:p>
      </dgm:t>
    </dgm:pt>
    <dgm:pt modelId="{A7E639B8-F948-49E2-AE9F-6C1F64C9BE69}" type="sibTrans" cxnId="{53337D24-3D5D-422D-B021-A9C026E6CCE8}">
      <dgm:prSet/>
      <dgm:spPr/>
      <dgm:t>
        <a:bodyPr/>
        <a:lstStyle/>
        <a:p>
          <a:endParaRPr lang="en-US"/>
        </a:p>
      </dgm:t>
    </dgm:pt>
    <dgm:pt modelId="{053074B4-CF58-4C8C-8722-9F883C0D7F19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gm:t>
    </dgm:pt>
    <dgm:pt modelId="{4CABC71B-5EEF-4274-869B-2C399C7B5157}" type="parTrans" cxnId="{0C07064F-CA00-4C99-876B-225D51E498C8}">
      <dgm:prSet/>
      <dgm:spPr/>
      <dgm:t>
        <a:bodyPr/>
        <a:lstStyle/>
        <a:p>
          <a:endParaRPr lang="en-US"/>
        </a:p>
      </dgm:t>
    </dgm:pt>
    <dgm:pt modelId="{4BE23498-8780-409C-B6F9-0C04C266ABBD}" type="sibTrans" cxnId="{0C07064F-CA00-4C99-876B-225D51E498C8}">
      <dgm:prSet/>
      <dgm:spPr/>
      <dgm:t>
        <a:bodyPr/>
        <a:lstStyle/>
        <a:p>
          <a:endParaRPr lang="en-US"/>
        </a:p>
      </dgm:t>
    </dgm:pt>
    <dgm:pt modelId="{49FC931B-2132-406D-883E-8DCE13A56258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Cost Estimation</a:t>
          </a:r>
        </a:p>
      </dgm:t>
    </dgm:pt>
    <dgm:pt modelId="{17910827-FA3F-4FD4-B5D6-1833B2F9BB6A}" type="parTrans" cxnId="{D129E1E0-7A02-4FD4-98BE-F65AF867DB63}">
      <dgm:prSet/>
      <dgm:spPr/>
      <dgm:t>
        <a:bodyPr/>
        <a:lstStyle/>
        <a:p>
          <a:endParaRPr lang="en-US"/>
        </a:p>
      </dgm:t>
    </dgm:pt>
    <dgm:pt modelId="{466673A9-5A58-483E-98F2-A4ED8C408F13}" type="sibTrans" cxnId="{D129E1E0-7A02-4FD4-98BE-F65AF867DB63}">
      <dgm:prSet/>
      <dgm:spPr/>
      <dgm:t>
        <a:bodyPr/>
        <a:lstStyle/>
        <a:p>
          <a:endParaRPr lang="en-US"/>
        </a:p>
      </dgm:t>
    </dgm:pt>
    <dgm:pt modelId="{16E2C5E8-1AA7-43B0-B31A-0FA5FBD6165F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Final Remarks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and Contribution </a:t>
          </a:r>
        </a:p>
      </dgm:t>
    </dgm:pt>
    <dgm:pt modelId="{DDE93926-BA14-4403-851A-737C223383B5}" type="parTrans" cxnId="{AE2A0ED5-EA6E-4C29-A612-14B41B5F90B4}">
      <dgm:prSet/>
      <dgm:spPr/>
      <dgm:t>
        <a:bodyPr/>
        <a:lstStyle/>
        <a:p>
          <a:endParaRPr lang="en-US"/>
        </a:p>
      </dgm:t>
    </dgm:pt>
    <dgm:pt modelId="{D481F64C-561F-4974-865A-CDC1443B3EE2}" type="sibTrans" cxnId="{AE2A0ED5-EA6E-4C29-A612-14B41B5F90B4}">
      <dgm:prSet/>
      <dgm:spPr/>
      <dgm:t>
        <a:bodyPr/>
        <a:lstStyle/>
        <a:p>
          <a:endParaRPr lang="en-US"/>
        </a:p>
      </dgm:t>
    </dgm:pt>
    <dgm:pt modelId="{9B355751-7668-49F2-9BF4-EA080E343098}">
      <dgm:prSet custT="1"/>
      <dgm:spPr>
        <a:solidFill>
          <a:srgbClr val="D1050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</a:p>
      </dgm:t>
    </dgm:pt>
    <dgm:pt modelId="{064D03D7-8C6B-40C2-A127-BBDD0A925CAD}" type="sibTrans" cxnId="{822EE14C-D5C8-47B1-ACE6-DFA9FBB95152}">
      <dgm:prSet/>
      <dgm:spPr/>
      <dgm:t>
        <a:bodyPr/>
        <a:lstStyle/>
        <a:p>
          <a:endParaRPr lang="en-US"/>
        </a:p>
      </dgm:t>
    </dgm:pt>
    <dgm:pt modelId="{4F743180-E3A1-4727-B148-729594F3EFAE}" type="parTrans" cxnId="{822EE14C-D5C8-47B1-ACE6-DFA9FBB95152}">
      <dgm:prSet/>
      <dgm:spPr/>
      <dgm:t>
        <a:bodyPr/>
        <a:lstStyle/>
        <a:p>
          <a:endParaRPr lang="en-US"/>
        </a:p>
      </dgm:t>
    </dgm:pt>
    <dgm:pt modelId="{008F924B-E2BC-49A2-AE0F-6FA62BCB9F8B}">
      <dgm:prSet custT="1"/>
      <dgm:spPr>
        <a:solidFill>
          <a:srgbClr val="FEDADA"/>
        </a:solidFill>
      </dgm:spPr>
      <dgm:t>
        <a:bodyPr/>
        <a:lstStyle/>
        <a:p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Results</a:t>
          </a:r>
        </a:p>
      </dgm:t>
    </dgm:pt>
    <dgm:pt modelId="{3D39D92C-B31C-4AF9-BFB1-69F52523A139}" type="parTrans" cxnId="{4301F7CE-B761-4E2A-8639-39AE0DFA6586}">
      <dgm:prSet/>
      <dgm:spPr/>
      <dgm:t>
        <a:bodyPr/>
        <a:lstStyle/>
        <a:p>
          <a:endParaRPr lang="en-US"/>
        </a:p>
      </dgm:t>
    </dgm:pt>
    <dgm:pt modelId="{D1E754ED-BF2A-4DBE-B106-BE017B6BC5B5}" type="sibTrans" cxnId="{4301F7CE-B761-4E2A-8639-39AE0DFA6586}">
      <dgm:prSet/>
      <dgm:spPr/>
      <dgm:t>
        <a:bodyPr/>
        <a:lstStyle/>
        <a:p>
          <a:endParaRPr lang="en-US"/>
        </a:p>
      </dgm:t>
    </dgm:pt>
    <dgm:pt modelId="{766AF56F-E596-4D98-A7B9-3E07AC57351B}" type="pres">
      <dgm:prSet presAssocID="{510B1F16-2056-42C6-B2A9-371290DF0797}" presName="Name0" presStyleCnt="0">
        <dgm:presLayoutVars>
          <dgm:dir/>
          <dgm:animLvl val="lvl"/>
          <dgm:resizeHandles val="exact"/>
        </dgm:presLayoutVars>
      </dgm:prSet>
      <dgm:spPr/>
    </dgm:pt>
    <dgm:pt modelId="{AB7AE0B3-10E7-4D31-9453-3B22BA2289A2}" type="pres">
      <dgm:prSet presAssocID="{722A1A14-5857-487F-9FBD-1D1664330B00}" presName="parTxOnly" presStyleLbl="node1" presStyleIdx="0" presStyleCnt="7">
        <dgm:presLayoutVars>
          <dgm:chMax val="0"/>
          <dgm:chPref val="0"/>
          <dgm:bulletEnabled val="1"/>
        </dgm:presLayoutVars>
      </dgm:prSet>
      <dgm:spPr/>
    </dgm:pt>
    <dgm:pt modelId="{44DFFFB0-88AA-4A9F-BDFF-B2AC98088618}" type="pres">
      <dgm:prSet presAssocID="{337BD48B-0FDA-409E-9483-DC9328D47543}" presName="parTxOnlySpace" presStyleCnt="0"/>
      <dgm:spPr/>
    </dgm:pt>
    <dgm:pt modelId="{51087CE3-45E2-44F6-8B4B-1FA159266460}" type="pres">
      <dgm:prSet presAssocID="{9B355751-7668-49F2-9BF4-EA080E343098}" presName="parTxOnly" presStyleLbl="node1" presStyleIdx="1" presStyleCnt="7">
        <dgm:presLayoutVars>
          <dgm:chMax val="0"/>
          <dgm:chPref val="0"/>
          <dgm:bulletEnabled val="1"/>
        </dgm:presLayoutVars>
      </dgm:prSet>
      <dgm:spPr/>
    </dgm:pt>
    <dgm:pt modelId="{A70EB776-3410-4386-A6B2-AD0CC500DD84}" type="pres">
      <dgm:prSet presAssocID="{064D03D7-8C6B-40C2-A127-BBDD0A925CAD}" presName="parTxOnlySpace" presStyleCnt="0"/>
      <dgm:spPr/>
    </dgm:pt>
    <dgm:pt modelId="{9884C8AC-3937-45FB-B8D1-EAE75550CF1D}" type="pres">
      <dgm:prSet presAssocID="{8A3EB81C-64AD-452C-87D0-215BB06CB95F}" presName="parTxOnly" presStyleLbl="node1" presStyleIdx="2" presStyleCnt="7">
        <dgm:presLayoutVars>
          <dgm:chMax val="0"/>
          <dgm:chPref val="0"/>
          <dgm:bulletEnabled val="1"/>
        </dgm:presLayoutVars>
      </dgm:prSet>
      <dgm:spPr/>
    </dgm:pt>
    <dgm:pt modelId="{AA652633-FA1A-4D3B-B2A6-2D4A6CB10E4E}" type="pres">
      <dgm:prSet presAssocID="{A7E639B8-F948-49E2-AE9F-6C1F64C9BE69}" presName="parTxOnlySpace" presStyleCnt="0"/>
      <dgm:spPr/>
    </dgm:pt>
    <dgm:pt modelId="{631D837B-3B0B-45BE-BD6E-C65A3B5663E5}" type="pres">
      <dgm:prSet presAssocID="{053074B4-CF58-4C8C-8722-9F883C0D7F19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C22699CC-7035-41F7-89D7-5C2EAF9364EA}" type="pres">
      <dgm:prSet presAssocID="{4BE23498-8780-409C-B6F9-0C04C266ABBD}" presName="parTxOnlySpace" presStyleCnt="0"/>
      <dgm:spPr/>
    </dgm:pt>
    <dgm:pt modelId="{07E3736B-5A89-45F9-8ABD-93892BE6F98F}" type="pres">
      <dgm:prSet presAssocID="{008F924B-E2BC-49A2-AE0F-6FA62BCB9F8B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B8FCA36C-9FBC-4E29-946C-9A9FCD969EC1}" type="pres">
      <dgm:prSet presAssocID="{D1E754ED-BF2A-4DBE-B106-BE017B6BC5B5}" presName="parTxOnlySpace" presStyleCnt="0"/>
      <dgm:spPr/>
    </dgm:pt>
    <dgm:pt modelId="{C7A7AEAB-5C9E-453C-8B58-2233EDA97D5B}" type="pres">
      <dgm:prSet presAssocID="{49FC931B-2132-406D-883E-8DCE13A56258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EC80AB2A-2566-46F0-AD0E-99E4776E90D3}" type="pres">
      <dgm:prSet presAssocID="{466673A9-5A58-483E-98F2-A4ED8C408F13}" presName="parTxOnlySpace" presStyleCnt="0"/>
      <dgm:spPr/>
    </dgm:pt>
    <dgm:pt modelId="{3D6DC777-24C4-4B53-B256-2B105C4A1EE7}" type="pres">
      <dgm:prSet presAssocID="{16E2C5E8-1AA7-43B0-B31A-0FA5FBD6165F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53337D24-3D5D-422D-B021-A9C026E6CCE8}" srcId="{510B1F16-2056-42C6-B2A9-371290DF0797}" destId="{8A3EB81C-64AD-452C-87D0-215BB06CB95F}" srcOrd="2" destOrd="0" parTransId="{657A95D9-0778-4B76-944B-CA45143F2B76}" sibTransId="{A7E639B8-F948-49E2-AE9F-6C1F64C9BE69}"/>
    <dgm:cxn modelId="{C39B6226-F84B-4B43-9E45-FFA78586FC91}" type="presOf" srcId="{8A3EB81C-64AD-452C-87D0-215BB06CB95F}" destId="{9884C8AC-3937-45FB-B8D1-EAE75550CF1D}" srcOrd="0" destOrd="0" presId="urn:microsoft.com/office/officeart/2005/8/layout/chevron1"/>
    <dgm:cxn modelId="{2C4F2F31-0966-42AF-9D72-B730EE718215}" type="presOf" srcId="{722A1A14-5857-487F-9FBD-1D1664330B00}" destId="{AB7AE0B3-10E7-4D31-9453-3B22BA2289A2}" srcOrd="0" destOrd="0" presId="urn:microsoft.com/office/officeart/2005/8/layout/chevron1"/>
    <dgm:cxn modelId="{E3B60B61-4354-4443-88A2-81694748E724}" type="presOf" srcId="{49FC931B-2132-406D-883E-8DCE13A56258}" destId="{C7A7AEAB-5C9E-453C-8B58-2233EDA97D5B}" srcOrd="0" destOrd="0" presId="urn:microsoft.com/office/officeart/2005/8/layout/chevron1"/>
    <dgm:cxn modelId="{822EE14C-D5C8-47B1-ACE6-DFA9FBB95152}" srcId="{510B1F16-2056-42C6-B2A9-371290DF0797}" destId="{9B355751-7668-49F2-9BF4-EA080E343098}" srcOrd="1" destOrd="0" parTransId="{4F743180-E3A1-4727-B148-729594F3EFAE}" sibTransId="{064D03D7-8C6B-40C2-A127-BBDD0A925CAD}"/>
    <dgm:cxn modelId="{3324E54C-6388-4FFF-8749-5E22C8EE03E5}" type="presOf" srcId="{9B355751-7668-49F2-9BF4-EA080E343098}" destId="{51087CE3-45E2-44F6-8B4B-1FA159266460}" srcOrd="0" destOrd="0" presId="urn:microsoft.com/office/officeart/2005/8/layout/chevron1"/>
    <dgm:cxn modelId="{0C07064F-CA00-4C99-876B-225D51E498C8}" srcId="{510B1F16-2056-42C6-B2A9-371290DF0797}" destId="{053074B4-CF58-4C8C-8722-9F883C0D7F19}" srcOrd="3" destOrd="0" parTransId="{4CABC71B-5EEF-4274-869B-2C399C7B5157}" sibTransId="{4BE23498-8780-409C-B6F9-0C04C266ABBD}"/>
    <dgm:cxn modelId="{34447855-9E19-4C12-B7D1-09FD2DC7A7FF}" srcId="{510B1F16-2056-42C6-B2A9-371290DF0797}" destId="{722A1A14-5857-487F-9FBD-1D1664330B00}" srcOrd="0" destOrd="0" parTransId="{7BD6C509-5197-4C44-9B35-05C5754A78C0}" sibTransId="{337BD48B-0FDA-409E-9483-DC9328D47543}"/>
    <dgm:cxn modelId="{A0EE8B86-F914-4C9C-AFAB-1A5112E17373}" type="presOf" srcId="{008F924B-E2BC-49A2-AE0F-6FA62BCB9F8B}" destId="{07E3736B-5A89-45F9-8ABD-93892BE6F98F}" srcOrd="0" destOrd="0" presId="urn:microsoft.com/office/officeart/2005/8/layout/chevron1"/>
    <dgm:cxn modelId="{946B548B-13CA-4012-8A64-69E4F8A2D5D0}" type="presOf" srcId="{510B1F16-2056-42C6-B2A9-371290DF0797}" destId="{766AF56F-E596-4D98-A7B9-3E07AC57351B}" srcOrd="0" destOrd="0" presId="urn:microsoft.com/office/officeart/2005/8/layout/chevron1"/>
    <dgm:cxn modelId="{43597098-C38C-401A-BF1F-E0CF915C5B40}" type="presOf" srcId="{16E2C5E8-1AA7-43B0-B31A-0FA5FBD6165F}" destId="{3D6DC777-24C4-4B53-B256-2B105C4A1EE7}" srcOrd="0" destOrd="0" presId="urn:microsoft.com/office/officeart/2005/8/layout/chevron1"/>
    <dgm:cxn modelId="{300874B6-F985-4604-AD0E-28947A5EA273}" type="presOf" srcId="{053074B4-CF58-4C8C-8722-9F883C0D7F19}" destId="{631D837B-3B0B-45BE-BD6E-C65A3B5663E5}" srcOrd="0" destOrd="0" presId="urn:microsoft.com/office/officeart/2005/8/layout/chevron1"/>
    <dgm:cxn modelId="{4301F7CE-B761-4E2A-8639-39AE0DFA6586}" srcId="{510B1F16-2056-42C6-B2A9-371290DF0797}" destId="{008F924B-E2BC-49A2-AE0F-6FA62BCB9F8B}" srcOrd="4" destOrd="0" parTransId="{3D39D92C-B31C-4AF9-BFB1-69F52523A139}" sibTransId="{D1E754ED-BF2A-4DBE-B106-BE017B6BC5B5}"/>
    <dgm:cxn modelId="{AE2A0ED5-EA6E-4C29-A612-14B41B5F90B4}" srcId="{510B1F16-2056-42C6-B2A9-371290DF0797}" destId="{16E2C5E8-1AA7-43B0-B31A-0FA5FBD6165F}" srcOrd="6" destOrd="0" parTransId="{DDE93926-BA14-4403-851A-737C223383B5}" sibTransId="{D481F64C-561F-4974-865A-CDC1443B3EE2}"/>
    <dgm:cxn modelId="{D129E1E0-7A02-4FD4-98BE-F65AF867DB63}" srcId="{510B1F16-2056-42C6-B2A9-371290DF0797}" destId="{49FC931B-2132-406D-883E-8DCE13A56258}" srcOrd="5" destOrd="0" parTransId="{17910827-FA3F-4FD4-B5D6-1833B2F9BB6A}" sibTransId="{466673A9-5A58-483E-98F2-A4ED8C408F13}"/>
    <dgm:cxn modelId="{57E42454-5882-4779-8A46-CC5E04AC7EB2}" type="presParOf" srcId="{766AF56F-E596-4D98-A7B9-3E07AC57351B}" destId="{AB7AE0B3-10E7-4D31-9453-3B22BA2289A2}" srcOrd="0" destOrd="0" presId="urn:microsoft.com/office/officeart/2005/8/layout/chevron1"/>
    <dgm:cxn modelId="{84AA8C27-693B-41B5-930B-68B1379D4CAE}" type="presParOf" srcId="{766AF56F-E596-4D98-A7B9-3E07AC57351B}" destId="{44DFFFB0-88AA-4A9F-BDFF-B2AC98088618}" srcOrd="1" destOrd="0" presId="urn:microsoft.com/office/officeart/2005/8/layout/chevron1"/>
    <dgm:cxn modelId="{7EFDEBBC-89B7-4E8B-9631-B33077C0BC94}" type="presParOf" srcId="{766AF56F-E596-4D98-A7B9-3E07AC57351B}" destId="{51087CE3-45E2-44F6-8B4B-1FA159266460}" srcOrd="2" destOrd="0" presId="urn:microsoft.com/office/officeart/2005/8/layout/chevron1"/>
    <dgm:cxn modelId="{F89B0536-0BD0-4D7C-9B4F-43423ECD028D}" type="presParOf" srcId="{766AF56F-E596-4D98-A7B9-3E07AC57351B}" destId="{A70EB776-3410-4386-A6B2-AD0CC500DD84}" srcOrd="3" destOrd="0" presId="urn:microsoft.com/office/officeart/2005/8/layout/chevron1"/>
    <dgm:cxn modelId="{7515EB71-5A4E-413B-B4F6-60D89FCC7AFD}" type="presParOf" srcId="{766AF56F-E596-4D98-A7B9-3E07AC57351B}" destId="{9884C8AC-3937-45FB-B8D1-EAE75550CF1D}" srcOrd="4" destOrd="0" presId="urn:microsoft.com/office/officeart/2005/8/layout/chevron1"/>
    <dgm:cxn modelId="{2D79C492-BA84-478B-A0EF-7C924AC13EFB}" type="presParOf" srcId="{766AF56F-E596-4D98-A7B9-3E07AC57351B}" destId="{AA652633-FA1A-4D3B-B2A6-2D4A6CB10E4E}" srcOrd="5" destOrd="0" presId="urn:microsoft.com/office/officeart/2005/8/layout/chevron1"/>
    <dgm:cxn modelId="{826A2301-551B-4E89-A2C4-F8B69D6F3014}" type="presParOf" srcId="{766AF56F-E596-4D98-A7B9-3E07AC57351B}" destId="{631D837B-3B0B-45BE-BD6E-C65A3B5663E5}" srcOrd="6" destOrd="0" presId="urn:microsoft.com/office/officeart/2005/8/layout/chevron1"/>
    <dgm:cxn modelId="{BFAB1ECF-9AE9-4578-8216-0AEF01377E80}" type="presParOf" srcId="{766AF56F-E596-4D98-A7B9-3E07AC57351B}" destId="{C22699CC-7035-41F7-89D7-5C2EAF9364EA}" srcOrd="7" destOrd="0" presId="urn:microsoft.com/office/officeart/2005/8/layout/chevron1"/>
    <dgm:cxn modelId="{DE50D3BD-11E1-4197-AF00-50FC020A9F48}" type="presParOf" srcId="{766AF56F-E596-4D98-A7B9-3E07AC57351B}" destId="{07E3736B-5A89-45F9-8ABD-93892BE6F98F}" srcOrd="8" destOrd="0" presId="urn:microsoft.com/office/officeart/2005/8/layout/chevron1"/>
    <dgm:cxn modelId="{BDBDD1C8-D03C-4250-AA50-F9660677F91E}" type="presParOf" srcId="{766AF56F-E596-4D98-A7B9-3E07AC57351B}" destId="{B8FCA36C-9FBC-4E29-946C-9A9FCD969EC1}" srcOrd="9" destOrd="0" presId="urn:microsoft.com/office/officeart/2005/8/layout/chevron1"/>
    <dgm:cxn modelId="{14F8D32B-26B1-4BEB-A6C9-78BDC47C2D60}" type="presParOf" srcId="{766AF56F-E596-4D98-A7B9-3E07AC57351B}" destId="{C7A7AEAB-5C9E-453C-8B58-2233EDA97D5B}" srcOrd="10" destOrd="0" presId="urn:microsoft.com/office/officeart/2005/8/layout/chevron1"/>
    <dgm:cxn modelId="{32309CC6-E296-42C3-BD25-20D7B001AAAA}" type="presParOf" srcId="{766AF56F-E596-4D98-A7B9-3E07AC57351B}" destId="{EC80AB2A-2566-46F0-AD0E-99E4776E90D3}" srcOrd="11" destOrd="0" presId="urn:microsoft.com/office/officeart/2005/8/layout/chevron1"/>
    <dgm:cxn modelId="{747F220A-529C-483E-A33A-84B5356EAC72}" type="presParOf" srcId="{766AF56F-E596-4D98-A7B9-3E07AC57351B}" destId="{3D6DC777-24C4-4B53-B256-2B105C4A1EE7}" srcOrd="1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33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510B1F16-2056-42C6-B2A9-371290DF0797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</dgm:pt>
    <dgm:pt modelId="{766AF56F-E596-4D98-A7B9-3E07AC57351B}" type="pres">
      <dgm:prSet presAssocID="{510B1F16-2056-42C6-B2A9-371290DF0797}" presName="Name0" presStyleCnt="0">
        <dgm:presLayoutVars>
          <dgm:dir/>
          <dgm:animLvl val="lvl"/>
          <dgm:resizeHandles val="exact"/>
        </dgm:presLayoutVars>
      </dgm:prSet>
      <dgm:spPr/>
    </dgm:pt>
  </dgm:ptLst>
  <dgm:cxnLst>
    <dgm:cxn modelId="{DAA798F2-CE08-4009-81D2-BB5F26D7915C}" type="presOf" srcId="{510B1F16-2056-42C6-B2A9-371290DF0797}" destId="{766AF56F-E596-4D98-A7B9-3E07AC57351B}" srcOrd="0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8592EBCE-CAEE-4174-B425-16AF80A3D746}" type="doc">
      <dgm:prSet loTypeId="urn:microsoft.com/office/officeart/2008/layout/HorizontalMultiLevelHierarchy" loCatId="hierarchy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57EFA26-87C1-4E1D-BB23-A05FB0F5EB8A}">
      <dgm:prSet phldrT="[Text]"/>
      <dgm:spPr/>
      <dgm:t>
        <a:bodyPr/>
        <a:lstStyle/>
        <a:p>
          <a:r>
            <a:rPr lang="en-US" dirty="0"/>
            <a:t>Fenton Process</a:t>
          </a:r>
        </a:p>
      </dgm:t>
    </dgm:pt>
    <dgm:pt modelId="{FBB5020C-8D48-4E8F-8407-003B832023EC}" type="parTrans" cxnId="{003126C3-A5F4-4E2E-8032-7BCAC007554E}">
      <dgm:prSet/>
      <dgm:spPr/>
      <dgm:t>
        <a:bodyPr/>
        <a:lstStyle/>
        <a:p>
          <a:endParaRPr lang="en-US"/>
        </a:p>
      </dgm:t>
    </dgm:pt>
    <dgm:pt modelId="{BEDD332C-A42B-4E6E-9773-1C44F56A1303}" type="sibTrans" cxnId="{003126C3-A5F4-4E2E-8032-7BCAC007554E}">
      <dgm:prSet/>
      <dgm:spPr/>
      <dgm:t>
        <a:bodyPr/>
        <a:lstStyle/>
        <a:p>
          <a:endParaRPr lang="en-US"/>
        </a:p>
      </dgm:t>
    </dgm:pt>
    <dgm:pt modelId="{A7148016-35F7-4E16-AF0C-45FE46D31ED7}">
      <dgm:prSet phldrT="[Text]"/>
      <dgm:spPr/>
      <dgm:t>
        <a:bodyPr/>
        <a:lstStyle/>
        <a:p>
          <a:r>
            <a:rPr lang="en-US" dirty="0"/>
            <a:t>Occurred at room temperature</a:t>
          </a:r>
        </a:p>
      </dgm:t>
    </dgm:pt>
    <dgm:pt modelId="{5D37291F-25D2-4566-80EF-BB5104F6C7D1}" type="parTrans" cxnId="{A0F01799-80EE-4119-AE31-80159F9245BE}">
      <dgm:prSet/>
      <dgm:spPr/>
      <dgm:t>
        <a:bodyPr/>
        <a:lstStyle/>
        <a:p>
          <a:endParaRPr lang="en-US"/>
        </a:p>
      </dgm:t>
    </dgm:pt>
    <dgm:pt modelId="{9E5FCECC-4658-4028-A00D-F7BE9487BFAD}" type="sibTrans" cxnId="{A0F01799-80EE-4119-AE31-80159F9245BE}">
      <dgm:prSet/>
      <dgm:spPr/>
      <dgm:t>
        <a:bodyPr/>
        <a:lstStyle/>
        <a:p>
          <a:endParaRPr lang="en-US"/>
        </a:p>
      </dgm:t>
    </dgm:pt>
    <dgm:pt modelId="{4A3E28AF-B27D-4348-9387-FBF02B66218B}">
      <dgm:prSet phldrT="[Text]"/>
      <dgm:spPr/>
      <dgm:t>
        <a:bodyPr/>
        <a:lstStyle/>
        <a:p>
          <a:r>
            <a:rPr lang="en-US" dirty="0"/>
            <a:t>Higher Efficiency</a:t>
          </a:r>
        </a:p>
      </dgm:t>
    </dgm:pt>
    <dgm:pt modelId="{B736DC48-E562-4853-BC81-A9FF53514662}" type="parTrans" cxnId="{239F73B4-7472-4F7E-82FD-92CB3F69B6DE}">
      <dgm:prSet/>
      <dgm:spPr/>
      <dgm:t>
        <a:bodyPr/>
        <a:lstStyle/>
        <a:p>
          <a:endParaRPr lang="en-US"/>
        </a:p>
      </dgm:t>
    </dgm:pt>
    <dgm:pt modelId="{8F889D95-E01A-4001-B976-73AF14D1D82C}" type="sibTrans" cxnId="{239F73B4-7472-4F7E-82FD-92CB3F69B6DE}">
      <dgm:prSet/>
      <dgm:spPr/>
      <dgm:t>
        <a:bodyPr/>
        <a:lstStyle/>
        <a:p>
          <a:endParaRPr lang="en-US"/>
        </a:p>
      </dgm:t>
    </dgm:pt>
    <dgm:pt modelId="{35FB7FB7-8B0E-4901-A2FA-0550DD0684CA}">
      <dgm:prSet phldrT="[Text]"/>
      <dgm:spPr/>
      <dgm:t>
        <a:bodyPr/>
        <a:lstStyle/>
        <a:p>
          <a:r>
            <a:rPr lang="en-US" dirty="0"/>
            <a:t>Less Equipment Requirements</a:t>
          </a:r>
        </a:p>
      </dgm:t>
    </dgm:pt>
    <dgm:pt modelId="{2FF305A8-B60D-47E8-8A1D-607F9853A791}" type="parTrans" cxnId="{21EF1614-545B-41A1-8E65-AD4D035DA9DC}">
      <dgm:prSet/>
      <dgm:spPr/>
      <dgm:t>
        <a:bodyPr/>
        <a:lstStyle/>
        <a:p>
          <a:endParaRPr lang="en-US"/>
        </a:p>
      </dgm:t>
    </dgm:pt>
    <dgm:pt modelId="{349D0F72-1AD1-4111-8254-F16D080600C0}" type="sibTrans" cxnId="{21EF1614-545B-41A1-8E65-AD4D035DA9DC}">
      <dgm:prSet/>
      <dgm:spPr/>
      <dgm:t>
        <a:bodyPr/>
        <a:lstStyle/>
        <a:p>
          <a:endParaRPr lang="en-US"/>
        </a:p>
      </dgm:t>
    </dgm:pt>
    <dgm:pt modelId="{0FB06FD2-5CDA-4399-8DDF-D6B3B9DA9F6B}" type="pres">
      <dgm:prSet presAssocID="{8592EBCE-CAEE-4174-B425-16AF80A3D746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A74C43C1-E6CD-4A71-9D72-3E52B3E6DBD7}" type="pres">
      <dgm:prSet presAssocID="{A57EFA26-87C1-4E1D-BB23-A05FB0F5EB8A}" presName="root1" presStyleCnt="0"/>
      <dgm:spPr/>
    </dgm:pt>
    <dgm:pt modelId="{80042082-3B7E-4063-9D25-387FFC91A5D0}" type="pres">
      <dgm:prSet presAssocID="{A57EFA26-87C1-4E1D-BB23-A05FB0F5EB8A}" presName="LevelOneTextNode" presStyleLbl="node0" presStyleIdx="0" presStyleCnt="1">
        <dgm:presLayoutVars>
          <dgm:chPref val="3"/>
        </dgm:presLayoutVars>
      </dgm:prSet>
      <dgm:spPr/>
    </dgm:pt>
    <dgm:pt modelId="{B5450917-325A-433F-9F3B-5AE2B335953B}" type="pres">
      <dgm:prSet presAssocID="{A57EFA26-87C1-4E1D-BB23-A05FB0F5EB8A}" presName="level2hierChild" presStyleCnt="0"/>
      <dgm:spPr/>
    </dgm:pt>
    <dgm:pt modelId="{265D8155-A236-4517-9816-937E9813B55C}" type="pres">
      <dgm:prSet presAssocID="{5D37291F-25D2-4566-80EF-BB5104F6C7D1}" presName="conn2-1" presStyleLbl="parChTrans1D2" presStyleIdx="0" presStyleCnt="3"/>
      <dgm:spPr/>
    </dgm:pt>
    <dgm:pt modelId="{E54461A6-1078-4306-9B2F-5C7EB00A8DD0}" type="pres">
      <dgm:prSet presAssocID="{5D37291F-25D2-4566-80EF-BB5104F6C7D1}" presName="connTx" presStyleLbl="parChTrans1D2" presStyleIdx="0" presStyleCnt="3"/>
      <dgm:spPr/>
    </dgm:pt>
    <dgm:pt modelId="{CEA03596-233A-40C5-B1A6-F1BD0D117F6C}" type="pres">
      <dgm:prSet presAssocID="{A7148016-35F7-4E16-AF0C-45FE46D31ED7}" presName="root2" presStyleCnt="0"/>
      <dgm:spPr/>
    </dgm:pt>
    <dgm:pt modelId="{652625A2-A0E6-466C-8A91-BEE6212094FB}" type="pres">
      <dgm:prSet presAssocID="{A7148016-35F7-4E16-AF0C-45FE46D31ED7}" presName="LevelTwoTextNode" presStyleLbl="node2" presStyleIdx="0" presStyleCnt="3">
        <dgm:presLayoutVars>
          <dgm:chPref val="3"/>
        </dgm:presLayoutVars>
      </dgm:prSet>
      <dgm:spPr/>
    </dgm:pt>
    <dgm:pt modelId="{A80559CA-3898-4492-8CCD-0BE4CFFFC109}" type="pres">
      <dgm:prSet presAssocID="{A7148016-35F7-4E16-AF0C-45FE46D31ED7}" presName="level3hierChild" presStyleCnt="0"/>
      <dgm:spPr/>
    </dgm:pt>
    <dgm:pt modelId="{D8A25427-66ED-4357-8C3C-39F3987A23D0}" type="pres">
      <dgm:prSet presAssocID="{B736DC48-E562-4853-BC81-A9FF53514662}" presName="conn2-1" presStyleLbl="parChTrans1D2" presStyleIdx="1" presStyleCnt="3"/>
      <dgm:spPr/>
    </dgm:pt>
    <dgm:pt modelId="{39BB77CE-9D64-4208-8488-FEA6FECD7FD6}" type="pres">
      <dgm:prSet presAssocID="{B736DC48-E562-4853-BC81-A9FF53514662}" presName="connTx" presStyleLbl="parChTrans1D2" presStyleIdx="1" presStyleCnt="3"/>
      <dgm:spPr/>
    </dgm:pt>
    <dgm:pt modelId="{922FF3C7-5A76-432C-9ED8-6274767C0963}" type="pres">
      <dgm:prSet presAssocID="{4A3E28AF-B27D-4348-9387-FBF02B66218B}" presName="root2" presStyleCnt="0"/>
      <dgm:spPr/>
    </dgm:pt>
    <dgm:pt modelId="{EF3CE883-838C-49C6-812C-DCBC0C5C3850}" type="pres">
      <dgm:prSet presAssocID="{4A3E28AF-B27D-4348-9387-FBF02B66218B}" presName="LevelTwoTextNode" presStyleLbl="node2" presStyleIdx="1" presStyleCnt="3">
        <dgm:presLayoutVars>
          <dgm:chPref val="3"/>
        </dgm:presLayoutVars>
      </dgm:prSet>
      <dgm:spPr/>
    </dgm:pt>
    <dgm:pt modelId="{AF7F6B71-7AA7-4BE1-B53D-0212BC581AC1}" type="pres">
      <dgm:prSet presAssocID="{4A3E28AF-B27D-4348-9387-FBF02B66218B}" presName="level3hierChild" presStyleCnt="0"/>
      <dgm:spPr/>
    </dgm:pt>
    <dgm:pt modelId="{99CF6CAC-639D-4C97-B0D4-88A37F00DF15}" type="pres">
      <dgm:prSet presAssocID="{2FF305A8-B60D-47E8-8A1D-607F9853A791}" presName="conn2-1" presStyleLbl="parChTrans1D2" presStyleIdx="2" presStyleCnt="3"/>
      <dgm:spPr/>
    </dgm:pt>
    <dgm:pt modelId="{308B6706-8D04-496E-9611-820EECDCDF5A}" type="pres">
      <dgm:prSet presAssocID="{2FF305A8-B60D-47E8-8A1D-607F9853A791}" presName="connTx" presStyleLbl="parChTrans1D2" presStyleIdx="2" presStyleCnt="3"/>
      <dgm:spPr/>
    </dgm:pt>
    <dgm:pt modelId="{84D54A71-DC70-4EC4-BFD8-1EF858A42FBF}" type="pres">
      <dgm:prSet presAssocID="{35FB7FB7-8B0E-4901-A2FA-0550DD0684CA}" presName="root2" presStyleCnt="0"/>
      <dgm:spPr/>
    </dgm:pt>
    <dgm:pt modelId="{59983CB6-5DF3-42F1-BFE1-68D3B193E544}" type="pres">
      <dgm:prSet presAssocID="{35FB7FB7-8B0E-4901-A2FA-0550DD0684CA}" presName="LevelTwoTextNode" presStyleLbl="node2" presStyleIdx="2" presStyleCnt="3">
        <dgm:presLayoutVars>
          <dgm:chPref val="3"/>
        </dgm:presLayoutVars>
      </dgm:prSet>
      <dgm:spPr/>
    </dgm:pt>
    <dgm:pt modelId="{78355A52-C6B4-4A81-AA6F-3BB16FCF37B9}" type="pres">
      <dgm:prSet presAssocID="{35FB7FB7-8B0E-4901-A2FA-0550DD0684CA}" presName="level3hierChild" presStyleCnt="0"/>
      <dgm:spPr/>
    </dgm:pt>
  </dgm:ptLst>
  <dgm:cxnLst>
    <dgm:cxn modelId="{22DE2609-8EC4-4953-90B0-7B01AD99E7CA}" type="presOf" srcId="{A57EFA26-87C1-4E1D-BB23-A05FB0F5EB8A}" destId="{80042082-3B7E-4063-9D25-387FFC91A5D0}" srcOrd="0" destOrd="0" presId="urn:microsoft.com/office/officeart/2008/layout/HorizontalMultiLevelHierarchy"/>
    <dgm:cxn modelId="{A2D07909-EF81-40CF-BA5F-71DAC82461EE}" type="presOf" srcId="{5D37291F-25D2-4566-80EF-BB5104F6C7D1}" destId="{265D8155-A236-4517-9816-937E9813B55C}" srcOrd="0" destOrd="0" presId="urn:microsoft.com/office/officeart/2008/layout/HorizontalMultiLevelHierarchy"/>
    <dgm:cxn modelId="{21EF1614-545B-41A1-8E65-AD4D035DA9DC}" srcId="{A57EFA26-87C1-4E1D-BB23-A05FB0F5EB8A}" destId="{35FB7FB7-8B0E-4901-A2FA-0550DD0684CA}" srcOrd="2" destOrd="0" parTransId="{2FF305A8-B60D-47E8-8A1D-607F9853A791}" sibTransId="{349D0F72-1AD1-4111-8254-F16D080600C0}"/>
    <dgm:cxn modelId="{7DB2401A-BBD4-4F3F-B273-4289FE6E5EFC}" type="presOf" srcId="{B736DC48-E562-4853-BC81-A9FF53514662}" destId="{39BB77CE-9D64-4208-8488-FEA6FECD7FD6}" srcOrd="1" destOrd="0" presId="urn:microsoft.com/office/officeart/2008/layout/HorizontalMultiLevelHierarchy"/>
    <dgm:cxn modelId="{DE739A3E-C5E1-4DDA-B621-3BB0097ABFAE}" type="presOf" srcId="{4A3E28AF-B27D-4348-9387-FBF02B66218B}" destId="{EF3CE883-838C-49C6-812C-DCBC0C5C3850}" srcOrd="0" destOrd="0" presId="urn:microsoft.com/office/officeart/2008/layout/HorizontalMultiLevelHierarchy"/>
    <dgm:cxn modelId="{6C01DB5F-F941-4D6F-9A30-FB2BC9986B4B}" type="presOf" srcId="{A7148016-35F7-4E16-AF0C-45FE46D31ED7}" destId="{652625A2-A0E6-466C-8A91-BEE6212094FB}" srcOrd="0" destOrd="0" presId="urn:microsoft.com/office/officeart/2008/layout/HorizontalMultiLevelHierarchy"/>
    <dgm:cxn modelId="{205D2D62-094A-4BB6-BDE9-28E60583385B}" type="presOf" srcId="{35FB7FB7-8B0E-4901-A2FA-0550DD0684CA}" destId="{59983CB6-5DF3-42F1-BFE1-68D3B193E544}" srcOrd="0" destOrd="0" presId="urn:microsoft.com/office/officeart/2008/layout/HorizontalMultiLevelHierarchy"/>
    <dgm:cxn modelId="{8FADA463-A194-496F-94C9-3984B06B410E}" type="presOf" srcId="{B736DC48-E562-4853-BC81-A9FF53514662}" destId="{D8A25427-66ED-4357-8C3C-39F3987A23D0}" srcOrd="0" destOrd="0" presId="urn:microsoft.com/office/officeart/2008/layout/HorizontalMultiLevelHierarchy"/>
    <dgm:cxn modelId="{F0D8884C-AF8E-46BE-8DD1-B8AD26315E96}" type="presOf" srcId="{2FF305A8-B60D-47E8-8A1D-607F9853A791}" destId="{99CF6CAC-639D-4C97-B0D4-88A37F00DF15}" srcOrd="0" destOrd="0" presId="urn:microsoft.com/office/officeart/2008/layout/HorizontalMultiLevelHierarchy"/>
    <dgm:cxn modelId="{0FC2EC54-EF89-4884-9E3E-D1CE98F1321C}" type="presOf" srcId="{8592EBCE-CAEE-4174-B425-16AF80A3D746}" destId="{0FB06FD2-5CDA-4399-8DDF-D6B3B9DA9F6B}" srcOrd="0" destOrd="0" presId="urn:microsoft.com/office/officeart/2008/layout/HorizontalMultiLevelHierarchy"/>
    <dgm:cxn modelId="{CC2D8184-1BAA-4E8A-9FA2-8B10E7651B34}" type="presOf" srcId="{2FF305A8-B60D-47E8-8A1D-607F9853A791}" destId="{308B6706-8D04-496E-9611-820EECDCDF5A}" srcOrd="1" destOrd="0" presId="urn:microsoft.com/office/officeart/2008/layout/HorizontalMultiLevelHierarchy"/>
    <dgm:cxn modelId="{A0F01799-80EE-4119-AE31-80159F9245BE}" srcId="{A57EFA26-87C1-4E1D-BB23-A05FB0F5EB8A}" destId="{A7148016-35F7-4E16-AF0C-45FE46D31ED7}" srcOrd="0" destOrd="0" parTransId="{5D37291F-25D2-4566-80EF-BB5104F6C7D1}" sibTransId="{9E5FCECC-4658-4028-A00D-F7BE9487BFAD}"/>
    <dgm:cxn modelId="{239F73B4-7472-4F7E-82FD-92CB3F69B6DE}" srcId="{A57EFA26-87C1-4E1D-BB23-A05FB0F5EB8A}" destId="{4A3E28AF-B27D-4348-9387-FBF02B66218B}" srcOrd="1" destOrd="0" parTransId="{B736DC48-E562-4853-BC81-A9FF53514662}" sibTransId="{8F889D95-E01A-4001-B976-73AF14D1D82C}"/>
    <dgm:cxn modelId="{003126C3-A5F4-4E2E-8032-7BCAC007554E}" srcId="{8592EBCE-CAEE-4174-B425-16AF80A3D746}" destId="{A57EFA26-87C1-4E1D-BB23-A05FB0F5EB8A}" srcOrd="0" destOrd="0" parTransId="{FBB5020C-8D48-4E8F-8407-003B832023EC}" sibTransId="{BEDD332C-A42B-4E6E-9773-1C44F56A1303}"/>
    <dgm:cxn modelId="{D4B755D5-8D25-422B-A438-F96201EF339E}" type="presOf" srcId="{5D37291F-25D2-4566-80EF-BB5104F6C7D1}" destId="{E54461A6-1078-4306-9B2F-5C7EB00A8DD0}" srcOrd="1" destOrd="0" presId="urn:microsoft.com/office/officeart/2008/layout/HorizontalMultiLevelHierarchy"/>
    <dgm:cxn modelId="{6EA04EA5-97AF-4AB2-BB3D-8C86687A136D}" type="presParOf" srcId="{0FB06FD2-5CDA-4399-8DDF-D6B3B9DA9F6B}" destId="{A74C43C1-E6CD-4A71-9D72-3E52B3E6DBD7}" srcOrd="0" destOrd="0" presId="urn:microsoft.com/office/officeart/2008/layout/HorizontalMultiLevelHierarchy"/>
    <dgm:cxn modelId="{F8C740C5-D936-420A-BA67-5E4BCA9F192A}" type="presParOf" srcId="{A74C43C1-E6CD-4A71-9D72-3E52B3E6DBD7}" destId="{80042082-3B7E-4063-9D25-387FFC91A5D0}" srcOrd="0" destOrd="0" presId="urn:microsoft.com/office/officeart/2008/layout/HorizontalMultiLevelHierarchy"/>
    <dgm:cxn modelId="{4B1D766F-E289-44B2-B612-A3D0660A1D2B}" type="presParOf" srcId="{A74C43C1-E6CD-4A71-9D72-3E52B3E6DBD7}" destId="{B5450917-325A-433F-9F3B-5AE2B335953B}" srcOrd="1" destOrd="0" presId="urn:microsoft.com/office/officeart/2008/layout/HorizontalMultiLevelHierarchy"/>
    <dgm:cxn modelId="{48EA59D2-E5C1-453D-8FCD-6E97EB8191A7}" type="presParOf" srcId="{B5450917-325A-433F-9F3B-5AE2B335953B}" destId="{265D8155-A236-4517-9816-937E9813B55C}" srcOrd="0" destOrd="0" presId="urn:microsoft.com/office/officeart/2008/layout/HorizontalMultiLevelHierarchy"/>
    <dgm:cxn modelId="{6998C68F-8892-4324-864C-F4719EC877B1}" type="presParOf" srcId="{265D8155-A236-4517-9816-937E9813B55C}" destId="{E54461A6-1078-4306-9B2F-5C7EB00A8DD0}" srcOrd="0" destOrd="0" presId="urn:microsoft.com/office/officeart/2008/layout/HorizontalMultiLevelHierarchy"/>
    <dgm:cxn modelId="{FFC9E0D4-3C92-45CE-8FBC-B8BE42CADD73}" type="presParOf" srcId="{B5450917-325A-433F-9F3B-5AE2B335953B}" destId="{CEA03596-233A-40C5-B1A6-F1BD0D117F6C}" srcOrd="1" destOrd="0" presId="urn:microsoft.com/office/officeart/2008/layout/HorizontalMultiLevelHierarchy"/>
    <dgm:cxn modelId="{CCC63CB8-E462-46DC-9E53-363A5730DE69}" type="presParOf" srcId="{CEA03596-233A-40C5-B1A6-F1BD0D117F6C}" destId="{652625A2-A0E6-466C-8A91-BEE6212094FB}" srcOrd="0" destOrd="0" presId="urn:microsoft.com/office/officeart/2008/layout/HorizontalMultiLevelHierarchy"/>
    <dgm:cxn modelId="{7AE98CDD-7275-427A-80FC-0FF0858C7629}" type="presParOf" srcId="{CEA03596-233A-40C5-B1A6-F1BD0D117F6C}" destId="{A80559CA-3898-4492-8CCD-0BE4CFFFC109}" srcOrd="1" destOrd="0" presId="urn:microsoft.com/office/officeart/2008/layout/HorizontalMultiLevelHierarchy"/>
    <dgm:cxn modelId="{C25ABBAF-342E-46EA-ADE7-F98523209EB6}" type="presParOf" srcId="{B5450917-325A-433F-9F3B-5AE2B335953B}" destId="{D8A25427-66ED-4357-8C3C-39F3987A23D0}" srcOrd="2" destOrd="0" presId="urn:microsoft.com/office/officeart/2008/layout/HorizontalMultiLevelHierarchy"/>
    <dgm:cxn modelId="{D07FE59B-794A-4E02-B1B4-204DCD02E2A6}" type="presParOf" srcId="{D8A25427-66ED-4357-8C3C-39F3987A23D0}" destId="{39BB77CE-9D64-4208-8488-FEA6FECD7FD6}" srcOrd="0" destOrd="0" presId="urn:microsoft.com/office/officeart/2008/layout/HorizontalMultiLevelHierarchy"/>
    <dgm:cxn modelId="{B6711177-A918-47E0-AF0A-9949BBD04238}" type="presParOf" srcId="{B5450917-325A-433F-9F3B-5AE2B335953B}" destId="{922FF3C7-5A76-432C-9ED8-6274767C0963}" srcOrd="3" destOrd="0" presId="urn:microsoft.com/office/officeart/2008/layout/HorizontalMultiLevelHierarchy"/>
    <dgm:cxn modelId="{9E2F65A6-566A-44FF-AE7C-C4CC184A8B84}" type="presParOf" srcId="{922FF3C7-5A76-432C-9ED8-6274767C0963}" destId="{EF3CE883-838C-49C6-812C-DCBC0C5C3850}" srcOrd="0" destOrd="0" presId="urn:microsoft.com/office/officeart/2008/layout/HorizontalMultiLevelHierarchy"/>
    <dgm:cxn modelId="{B252A6E5-62A3-4916-A3E0-08EFF289676D}" type="presParOf" srcId="{922FF3C7-5A76-432C-9ED8-6274767C0963}" destId="{AF7F6B71-7AA7-4BE1-B53D-0212BC581AC1}" srcOrd="1" destOrd="0" presId="urn:microsoft.com/office/officeart/2008/layout/HorizontalMultiLevelHierarchy"/>
    <dgm:cxn modelId="{F6C15E94-A1FD-44C9-AC97-C3CC6A78A814}" type="presParOf" srcId="{B5450917-325A-433F-9F3B-5AE2B335953B}" destId="{99CF6CAC-639D-4C97-B0D4-88A37F00DF15}" srcOrd="4" destOrd="0" presId="urn:microsoft.com/office/officeart/2008/layout/HorizontalMultiLevelHierarchy"/>
    <dgm:cxn modelId="{0F55FFB1-1387-47BE-AB06-B02478637F4D}" type="presParOf" srcId="{99CF6CAC-639D-4C97-B0D4-88A37F00DF15}" destId="{308B6706-8D04-496E-9611-820EECDCDF5A}" srcOrd="0" destOrd="0" presId="urn:microsoft.com/office/officeart/2008/layout/HorizontalMultiLevelHierarchy"/>
    <dgm:cxn modelId="{E939CC0A-8BC2-4189-BD5C-4DF043211527}" type="presParOf" srcId="{B5450917-325A-433F-9F3B-5AE2B335953B}" destId="{84D54A71-DC70-4EC4-BFD8-1EF858A42FBF}" srcOrd="5" destOrd="0" presId="urn:microsoft.com/office/officeart/2008/layout/HorizontalMultiLevelHierarchy"/>
    <dgm:cxn modelId="{4F966D2F-3D6E-477D-BBBE-0C4D0987E145}" type="presParOf" srcId="{84D54A71-DC70-4EC4-BFD8-1EF858A42FBF}" destId="{59983CB6-5DF3-42F1-BFE1-68D3B193E544}" srcOrd="0" destOrd="0" presId="urn:microsoft.com/office/officeart/2008/layout/HorizontalMultiLevelHierarchy"/>
    <dgm:cxn modelId="{DDDE0AB7-C8AE-4A44-A395-20C91ED248DC}" type="presParOf" srcId="{84D54A71-DC70-4EC4-BFD8-1EF858A42FBF}" destId="{78355A52-C6B4-4A81-AA6F-3BB16FCF37B9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510B1F16-2056-42C6-B2A9-371290DF0797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</dgm:pt>
    <dgm:pt modelId="{722A1A14-5857-487F-9FBD-1D1664330B00}">
      <dgm:prSet phldrT="[Text]" custT="1"/>
      <dgm:spPr>
        <a:solidFill>
          <a:srgbClr val="FEDADA"/>
        </a:solidFill>
      </dgm:spPr>
      <dgm:t>
        <a:bodyPr/>
        <a:lstStyle/>
        <a:p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 </a:t>
          </a:r>
          <a:endParaRPr lang="en-US" sz="1400" b="1" dirty="0"/>
        </a:p>
      </dgm:t>
    </dgm:pt>
    <dgm:pt modelId="{7BD6C509-5197-4C44-9B35-05C5754A78C0}" type="parTrans" cxnId="{34447855-9E19-4C12-B7D1-09FD2DC7A7FF}">
      <dgm:prSet/>
      <dgm:spPr/>
      <dgm:t>
        <a:bodyPr/>
        <a:lstStyle/>
        <a:p>
          <a:endParaRPr lang="en-US"/>
        </a:p>
      </dgm:t>
    </dgm:pt>
    <dgm:pt modelId="{337BD48B-0FDA-409E-9483-DC9328D47543}" type="sibTrans" cxnId="{34447855-9E19-4C12-B7D1-09FD2DC7A7FF}">
      <dgm:prSet/>
      <dgm:spPr/>
      <dgm:t>
        <a:bodyPr/>
        <a:lstStyle/>
        <a:p>
          <a:endParaRPr lang="en-US"/>
        </a:p>
      </dgm:t>
    </dgm:pt>
    <dgm:pt modelId="{8A3EB81C-64AD-452C-87D0-215BB06CB95F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Optimization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Design 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Fabrication</a:t>
          </a:r>
        </a:p>
      </dgm:t>
    </dgm:pt>
    <dgm:pt modelId="{657A95D9-0778-4B76-944B-CA45143F2B76}" type="parTrans" cxnId="{53337D24-3D5D-422D-B021-A9C026E6CCE8}">
      <dgm:prSet/>
      <dgm:spPr/>
      <dgm:t>
        <a:bodyPr/>
        <a:lstStyle/>
        <a:p>
          <a:endParaRPr lang="en-US"/>
        </a:p>
      </dgm:t>
    </dgm:pt>
    <dgm:pt modelId="{A7E639B8-F948-49E2-AE9F-6C1F64C9BE69}" type="sibTrans" cxnId="{53337D24-3D5D-422D-B021-A9C026E6CCE8}">
      <dgm:prSet/>
      <dgm:spPr/>
      <dgm:t>
        <a:bodyPr/>
        <a:lstStyle/>
        <a:p>
          <a:endParaRPr lang="en-US"/>
        </a:p>
      </dgm:t>
    </dgm:pt>
    <dgm:pt modelId="{053074B4-CF58-4C8C-8722-9F883C0D7F19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gm:t>
    </dgm:pt>
    <dgm:pt modelId="{4CABC71B-5EEF-4274-869B-2C399C7B5157}" type="parTrans" cxnId="{0C07064F-CA00-4C99-876B-225D51E498C8}">
      <dgm:prSet/>
      <dgm:spPr/>
      <dgm:t>
        <a:bodyPr/>
        <a:lstStyle/>
        <a:p>
          <a:endParaRPr lang="en-US"/>
        </a:p>
      </dgm:t>
    </dgm:pt>
    <dgm:pt modelId="{4BE23498-8780-409C-B6F9-0C04C266ABBD}" type="sibTrans" cxnId="{0C07064F-CA00-4C99-876B-225D51E498C8}">
      <dgm:prSet/>
      <dgm:spPr/>
      <dgm:t>
        <a:bodyPr/>
        <a:lstStyle/>
        <a:p>
          <a:endParaRPr lang="en-US"/>
        </a:p>
      </dgm:t>
    </dgm:pt>
    <dgm:pt modelId="{49FC931B-2132-406D-883E-8DCE13A56258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Cost Estimation</a:t>
          </a:r>
        </a:p>
      </dgm:t>
    </dgm:pt>
    <dgm:pt modelId="{17910827-FA3F-4FD4-B5D6-1833B2F9BB6A}" type="parTrans" cxnId="{D129E1E0-7A02-4FD4-98BE-F65AF867DB63}">
      <dgm:prSet/>
      <dgm:spPr/>
      <dgm:t>
        <a:bodyPr/>
        <a:lstStyle/>
        <a:p>
          <a:endParaRPr lang="en-US"/>
        </a:p>
      </dgm:t>
    </dgm:pt>
    <dgm:pt modelId="{466673A9-5A58-483E-98F2-A4ED8C408F13}" type="sibTrans" cxnId="{D129E1E0-7A02-4FD4-98BE-F65AF867DB63}">
      <dgm:prSet/>
      <dgm:spPr/>
      <dgm:t>
        <a:bodyPr/>
        <a:lstStyle/>
        <a:p>
          <a:endParaRPr lang="en-US"/>
        </a:p>
      </dgm:t>
    </dgm:pt>
    <dgm:pt modelId="{16E2C5E8-1AA7-43B0-B31A-0FA5FBD6165F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Final Remarks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and Contribution </a:t>
          </a:r>
        </a:p>
      </dgm:t>
    </dgm:pt>
    <dgm:pt modelId="{DDE93926-BA14-4403-851A-737C223383B5}" type="parTrans" cxnId="{AE2A0ED5-EA6E-4C29-A612-14B41B5F90B4}">
      <dgm:prSet/>
      <dgm:spPr/>
      <dgm:t>
        <a:bodyPr/>
        <a:lstStyle/>
        <a:p>
          <a:endParaRPr lang="en-US"/>
        </a:p>
      </dgm:t>
    </dgm:pt>
    <dgm:pt modelId="{D481F64C-561F-4974-865A-CDC1443B3EE2}" type="sibTrans" cxnId="{AE2A0ED5-EA6E-4C29-A612-14B41B5F90B4}">
      <dgm:prSet/>
      <dgm:spPr/>
      <dgm:t>
        <a:bodyPr/>
        <a:lstStyle/>
        <a:p>
          <a:endParaRPr lang="en-US"/>
        </a:p>
      </dgm:t>
    </dgm:pt>
    <dgm:pt modelId="{9B355751-7668-49F2-9BF4-EA080E343098}">
      <dgm:prSet custT="1"/>
      <dgm:spPr>
        <a:solidFill>
          <a:srgbClr val="D1050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</a:p>
      </dgm:t>
    </dgm:pt>
    <dgm:pt modelId="{064D03D7-8C6B-40C2-A127-BBDD0A925CAD}" type="sibTrans" cxnId="{822EE14C-D5C8-47B1-ACE6-DFA9FBB95152}">
      <dgm:prSet/>
      <dgm:spPr/>
      <dgm:t>
        <a:bodyPr/>
        <a:lstStyle/>
        <a:p>
          <a:endParaRPr lang="en-US"/>
        </a:p>
      </dgm:t>
    </dgm:pt>
    <dgm:pt modelId="{4F743180-E3A1-4727-B148-729594F3EFAE}" type="parTrans" cxnId="{822EE14C-D5C8-47B1-ACE6-DFA9FBB95152}">
      <dgm:prSet/>
      <dgm:spPr/>
      <dgm:t>
        <a:bodyPr/>
        <a:lstStyle/>
        <a:p>
          <a:endParaRPr lang="en-US"/>
        </a:p>
      </dgm:t>
    </dgm:pt>
    <dgm:pt modelId="{008F924B-E2BC-49A2-AE0F-6FA62BCB9F8B}">
      <dgm:prSet custT="1"/>
      <dgm:spPr>
        <a:solidFill>
          <a:srgbClr val="FEDADA"/>
        </a:solidFill>
      </dgm:spPr>
      <dgm:t>
        <a:bodyPr/>
        <a:lstStyle/>
        <a:p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Results</a:t>
          </a:r>
        </a:p>
      </dgm:t>
    </dgm:pt>
    <dgm:pt modelId="{3D39D92C-B31C-4AF9-BFB1-69F52523A139}" type="parTrans" cxnId="{4301F7CE-B761-4E2A-8639-39AE0DFA6586}">
      <dgm:prSet/>
      <dgm:spPr/>
      <dgm:t>
        <a:bodyPr/>
        <a:lstStyle/>
        <a:p>
          <a:endParaRPr lang="en-US"/>
        </a:p>
      </dgm:t>
    </dgm:pt>
    <dgm:pt modelId="{D1E754ED-BF2A-4DBE-B106-BE017B6BC5B5}" type="sibTrans" cxnId="{4301F7CE-B761-4E2A-8639-39AE0DFA6586}">
      <dgm:prSet/>
      <dgm:spPr/>
      <dgm:t>
        <a:bodyPr/>
        <a:lstStyle/>
        <a:p>
          <a:endParaRPr lang="en-US"/>
        </a:p>
      </dgm:t>
    </dgm:pt>
    <dgm:pt modelId="{766AF56F-E596-4D98-A7B9-3E07AC57351B}" type="pres">
      <dgm:prSet presAssocID="{510B1F16-2056-42C6-B2A9-371290DF0797}" presName="Name0" presStyleCnt="0">
        <dgm:presLayoutVars>
          <dgm:dir/>
          <dgm:animLvl val="lvl"/>
          <dgm:resizeHandles val="exact"/>
        </dgm:presLayoutVars>
      </dgm:prSet>
      <dgm:spPr/>
    </dgm:pt>
    <dgm:pt modelId="{AB7AE0B3-10E7-4D31-9453-3B22BA2289A2}" type="pres">
      <dgm:prSet presAssocID="{722A1A14-5857-487F-9FBD-1D1664330B00}" presName="parTxOnly" presStyleLbl="node1" presStyleIdx="0" presStyleCnt="7">
        <dgm:presLayoutVars>
          <dgm:chMax val="0"/>
          <dgm:chPref val="0"/>
          <dgm:bulletEnabled val="1"/>
        </dgm:presLayoutVars>
      </dgm:prSet>
      <dgm:spPr/>
    </dgm:pt>
    <dgm:pt modelId="{44DFFFB0-88AA-4A9F-BDFF-B2AC98088618}" type="pres">
      <dgm:prSet presAssocID="{337BD48B-0FDA-409E-9483-DC9328D47543}" presName="parTxOnlySpace" presStyleCnt="0"/>
      <dgm:spPr/>
    </dgm:pt>
    <dgm:pt modelId="{51087CE3-45E2-44F6-8B4B-1FA159266460}" type="pres">
      <dgm:prSet presAssocID="{9B355751-7668-49F2-9BF4-EA080E343098}" presName="parTxOnly" presStyleLbl="node1" presStyleIdx="1" presStyleCnt="7">
        <dgm:presLayoutVars>
          <dgm:chMax val="0"/>
          <dgm:chPref val="0"/>
          <dgm:bulletEnabled val="1"/>
        </dgm:presLayoutVars>
      </dgm:prSet>
      <dgm:spPr/>
    </dgm:pt>
    <dgm:pt modelId="{A70EB776-3410-4386-A6B2-AD0CC500DD84}" type="pres">
      <dgm:prSet presAssocID="{064D03D7-8C6B-40C2-A127-BBDD0A925CAD}" presName="parTxOnlySpace" presStyleCnt="0"/>
      <dgm:spPr/>
    </dgm:pt>
    <dgm:pt modelId="{9884C8AC-3937-45FB-B8D1-EAE75550CF1D}" type="pres">
      <dgm:prSet presAssocID="{8A3EB81C-64AD-452C-87D0-215BB06CB95F}" presName="parTxOnly" presStyleLbl="node1" presStyleIdx="2" presStyleCnt="7">
        <dgm:presLayoutVars>
          <dgm:chMax val="0"/>
          <dgm:chPref val="0"/>
          <dgm:bulletEnabled val="1"/>
        </dgm:presLayoutVars>
      </dgm:prSet>
      <dgm:spPr/>
    </dgm:pt>
    <dgm:pt modelId="{AA652633-FA1A-4D3B-B2A6-2D4A6CB10E4E}" type="pres">
      <dgm:prSet presAssocID="{A7E639B8-F948-49E2-AE9F-6C1F64C9BE69}" presName="parTxOnlySpace" presStyleCnt="0"/>
      <dgm:spPr/>
    </dgm:pt>
    <dgm:pt modelId="{631D837B-3B0B-45BE-BD6E-C65A3B5663E5}" type="pres">
      <dgm:prSet presAssocID="{053074B4-CF58-4C8C-8722-9F883C0D7F19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C22699CC-7035-41F7-89D7-5C2EAF9364EA}" type="pres">
      <dgm:prSet presAssocID="{4BE23498-8780-409C-B6F9-0C04C266ABBD}" presName="parTxOnlySpace" presStyleCnt="0"/>
      <dgm:spPr/>
    </dgm:pt>
    <dgm:pt modelId="{07E3736B-5A89-45F9-8ABD-93892BE6F98F}" type="pres">
      <dgm:prSet presAssocID="{008F924B-E2BC-49A2-AE0F-6FA62BCB9F8B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B8FCA36C-9FBC-4E29-946C-9A9FCD969EC1}" type="pres">
      <dgm:prSet presAssocID="{D1E754ED-BF2A-4DBE-B106-BE017B6BC5B5}" presName="parTxOnlySpace" presStyleCnt="0"/>
      <dgm:spPr/>
    </dgm:pt>
    <dgm:pt modelId="{C7A7AEAB-5C9E-453C-8B58-2233EDA97D5B}" type="pres">
      <dgm:prSet presAssocID="{49FC931B-2132-406D-883E-8DCE13A56258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EC80AB2A-2566-46F0-AD0E-99E4776E90D3}" type="pres">
      <dgm:prSet presAssocID="{466673A9-5A58-483E-98F2-A4ED8C408F13}" presName="parTxOnlySpace" presStyleCnt="0"/>
      <dgm:spPr/>
    </dgm:pt>
    <dgm:pt modelId="{3D6DC777-24C4-4B53-B256-2B105C4A1EE7}" type="pres">
      <dgm:prSet presAssocID="{16E2C5E8-1AA7-43B0-B31A-0FA5FBD6165F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DB0C3113-A1F5-49A0-BAAE-9BED1BBEC26B}" type="presOf" srcId="{49FC931B-2132-406D-883E-8DCE13A56258}" destId="{C7A7AEAB-5C9E-453C-8B58-2233EDA97D5B}" srcOrd="0" destOrd="0" presId="urn:microsoft.com/office/officeart/2005/8/layout/chevron1"/>
    <dgm:cxn modelId="{10D32619-F9C2-4072-8671-0B675594E4B5}" type="presOf" srcId="{8A3EB81C-64AD-452C-87D0-215BB06CB95F}" destId="{9884C8AC-3937-45FB-B8D1-EAE75550CF1D}" srcOrd="0" destOrd="0" presId="urn:microsoft.com/office/officeart/2005/8/layout/chevron1"/>
    <dgm:cxn modelId="{53337D24-3D5D-422D-B021-A9C026E6CCE8}" srcId="{510B1F16-2056-42C6-B2A9-371290DF0797}" destId="{8A3EB81C-64AD-452C-87D0-215BB06CB95F}" srcOrd="2" destOrd="0" parTransId="{657A95D9-0778-4B76-944B-CA45143F2B76}" sibTransId="{A7E639B8-F948-49E2-AE9F-6C1F64C9BE69}"/>
    <dgm:cxn modelId="{0C550860-A0E8-47ED-A221-E9501010A9EF}" type="presOf" srcId="{16E2C5E8-1AA7-43B0-B31A-0FA5FBD6165F}" destId="{3D6DC777-24C4-4B53-B256-2B105C4A1EE7}" srcOrd="0" destOrd="0" presId="urn:microsoft.com/office/officeart/2005/8/layout/chevron1"/>
    <dgm:cxn modelId="{822EE14C-D5C8-47B1-ACE6-DFA9FBB95152}" srcId="{510B1F16-2056-42C6-B2A9-371290DF0797}" destId="{9B355751-7668-49F2-9BF4-EA080E343098}" srcOrd="1" destOrd="0" parTransId="{4F743180-E3A1-4727-B148-729594F3EFAE}" sibTransId="{064D03D7-8C6B-40C2-A127-BBDD0A925CAD}"/>
    <dgm:cxn modelId="{0C07064F-CA00-4C99-876B-225D51E498C8}" srcId="{510B1F16-2056-42C6-B2A9-371290DF0797}" destId="{053074B4-CF58-4C8C-8722-9F883C0D7F19}" srcOrd="3" destOrd="0" parTransId="{4CABC71B-5EEF-4274-869B-2C399C7B5157}" sibTransId="{4BE23498-8780-409C-B6F9-0C04C266ABBD}"/>
    <dgm:cxn modelId="{8E4B1970-BEFA-42D6-945E-C7580A214464}" type="presOf" srcId="{722A1A14-5857-487F-9FBD-1D1664330B00}" destId="{AB7AE0B3-10E7-4D31-9453-3B22BA2289A2}" srcOrd="0" destOrd="0" presId="urn:microsoft.com/office/officeart/2005/8/layout/chevron1"/>
    <dgm:cxn modelId="{34447855-9E19-4C12-B7D1-09FD2DC7A7FF}" srcId="{510B1F16-2056-42C6-B2A9-371290DF0797}" destId="{722A1A14-5857-487F-9FBD-1D1664330B00}" srcOrd="0" destOrd="0" parTransId="{7BD6C509-5197-4C44-9B35-05C5754A78C0}" sibTransId="{337BD48B-0FDA-409E-9483-DC9328D47543}"/>
    <dgm:cxn modelId="{90C91758-2123-43FA-88BF-143BFEE0BCA0}" type="presOf" srcId="{9B355751-7668-49F2-9BF4-EA080E343098}" destId="{51087CE3-45E2-44F6-8B4B-1FA159266460}" srcOrd="0" destOrd="0" presId="urn:microsoft.com/office/officeart/2005/8/layout/chevron1"/>
    <dgm:cxn modelId="{0951C37D-7657-46DD-ABBC-9CCC40C2B447}" type="presOf" srcId="{510B1F16-2056-42C6-B2A9-371290DF0797}" destId="{766AF56F-E596-4D98-A7B9-3E07AC57351B}" srcOrd="0" destOrd="0" presId="urn:microsoft.com/office/officeart/2005/8/layout/chevron1"/>
    <dgm:cxn modelId="{472C2F9E-39E3-4A43-AEB7-CF65212E1A11}" type="presOf" srcId="{053074B4-CF58-4C8C-8722-9F883C0D7F19}" destId="{631D837B-3B0B-45BE-BD6E-C65A3B5663E5}" srcOrd="0" destOrd="0" presId="urn:microsoft.com/office/officeart/2005/8/layout/chevron1"/>
    <dgm:cxn modelId="{D36F36BD-8D75-44C3-B906-579518941614}" type="presOf" srcId="{008F924B-E2BC-49A2-AE0F-6FA62BCB9F8B}" destId="{07E3736B-5A89-45F9-8ABD-93892BE6F98F}" srcOrd="0" destOrd="0" presId="urn:microsoft.com/office/officeart/2005/8/layout/chevron1"/>
    <dgm:cxn modelId="{4301F7CE-B761-4E2A-8639-39AE0DFA6586}" srcId="{510B1F16-2056-42C6-B2A9-371290DF0797}" destId="{008F924B-E2BC-49A2-AE0F-6FA62BCB9F8B}" srcOrd="4" destOrd="0" parTransId="{3D39D92C-B31C-4AF9-BFB1-69F52523A139}" sibTransId="{D1E754ED-BF2A-4DBE-B106-BE017B6BC5B5}"/>
    <dgm:cxn modelId="{AE2A0ED5-EA6E-4C29-A612-14B41B5F90B4}" srcId="{510B1F16-2056-42C6-B2A9-371290DF0797}" destId="{16E2C5E8-1AA7-43B0-B31A-0FA5FBD6165F}" srcOrd="6" destOrd="0" parTransId="{DDE93926-BA14-4403-851A-737C223383B5}" sibTransId="{D481F64C-561F-4974-865A-CDC1443B3EE2}"/>
    <dgm:cxn modelId="{D129E1E0-7A02-4FD4-98BE-F65AF867DB63}" srcId="{510B1F16-2056-42C6-B2A9-371290DF0797}" destId="{49FC931B-2132-406D-883E-8DCE13A56258}" srcOrd="5" destOrd="0" parTransId="{17910827-FA3F-4FD4-B5D6-1833B2F9BB6A}" sibTransId="{466673A9-5A58-483E-98F2-A4ED8C408F13}"/>
    <dgm:cxn modelId="{9B2E7351-3860-4015-9AA5-FA885E4945CA}" type="presParOf" srcId="{766AF56F-E596-4D98-A7B9-3E07AC57351B}" destId="{AB7AE0B3-10E7-4D31-9453-3B22BA2289A2}" srcOrd="0" destOrd="0" presId="urn:microsoft.com/office/officeart/2005/8/layout/chevron1"/>
    <dgm:cxn modelId="{8035836B-6916-4F33-85C3-48FB3AC81A3E}" type="presParOf" srcId="{766AF56F-E596-4D98-A7B9-3E07AC57351B}" destId="{44DFFFB0-88AA-4A9F-BDFF-B2AC98088618}" srcOrd="1" destOrd="0" presId="urn:microsoft.com/office/officeart/2005/8/layout/chevron1"/>
    <dgm:cxn modelId="{046B5C52-6EDB-4A49-80F2-FF3208246B16}" type="presParOf" srcId="{766AF56F-E596-4D98-A7B9-3E07AC57351B}" destId="{51087CE3-45E2-44F6-8B4B-1FA159266460}" srcOrd="2" destOrd="0" presId="urn:microsoft.com/office/officeart/2005/8/layout/chevron1"/>
    <dgm:cxn modelId="{6FD03426-9D74-4EA5-AAC1-68AD7919CFA9}" type="presParOf" srcId="{766AF56F-E596-4D98-A7B9-3E07AC57351B}" destId="{A70EB776-3410-4386-A6B2-AD0CC500DD84}" srcOrd="3" destOrd="0" presId="urn:microsoft.com/office/officeart/2005/8/layout/chevron1"/>
    <dgm:cxn modelId="{CB4473B4-26A3-4982-9D60-DCE7002A86EA}" type="presParOf" srcId="{766AF56F-E596-4D98-A7B9-3E07AC57351B}" destId="{9884C8AC-3937-45FB-B8D1-EAE75550CF1D}" srcOrd="4" destOrd="0" presId="urn:microsoft.com/office/officeart/2005/8/layout/chevron1"/>
    <dgm:cxn modelId="{7FFD35B3-F81B-4027-94A7-78E1BB4E83F5}" type="presParOf" srcId="{766AF56F-E596-4D98-A7B9-3E07AC57351B}" destId="{AA652633-FA1A-4D3B-B2A6-2D4A6CB10E4E}" srcOrd="5" destOrd="0" presId="urn:microsoft.com/office/officeart/2005/8/layout/chevron1"/>
    <dgm:cxn modelId="{BBF0EE91-9CE8-4275-8426-84B4E7932834}" type="presParOf" srcId="{766AF56F-E596-4D98-A7B9-3E07AC57351B}" destId="{631D837B-3B0B-45BE-BD6E-C65A3B5663E5}" srcOrd="6" destOrd="0" presId="urn:microsoft.com/office/officeart/2005/8/layout/chevron1"/>
    <dgm:cxn modelId="{EA49B559-A698-410C-A6E2-EE93D2E4E973}" type="presParOf" srcId="{766AF56F-E596-4D98-A7B9-3E07AC57351B}" destId="{C22699CC-7035-41F7-89D7-5C2EAF9364EA}" srcOrd="7" destOrd="0" presId="urn:microsoft.com/office/officeart/2005/8/layout/chevron1"/>
    <dgm:cxn modelId="{C24630D3-B5A3-4BB3-B514-63356F3937AB}" type="presParOf" srcId="{766AF56F-E596-4D98-A7B9-3E07AC57351B}" destId="{07E3736B-5A89-45F9-8ABD-93892BE6F98F}" srcOrd="8" destOrd="0" presId="urn:microsoft.com/office/officeart/2005/8/layout/chevron1"/>
    <dgm:cxn modelId="{C53849F7-425F-44AF-9934-CD26F958CDC6}" type="presParOf" srcId="{766AF56F-E596-4D98-A7B9-3E07AC57351B}" destId="{B8FCA36C-9FBC-4E29-946C-9A9FCD969EC1}" srcOrd="9" destOrd="0" presId="urn:microsoft.com/office/officeart/2005/8/layout/chevron1"/>
    <dgm:cxn modelId="{958602CE-6468-47B4-B1F4-E9AD639D88F5}" type="presParOf" srcId="{766AF56F-E596-4D98-A7B9-3E07AC57351B}" destId="{C7A7AEAB-5C9E-453C-8B58-2233EDA97D5B}" srcOrd="10" destOrd="0" presId="urn:microsoft.com/office/officeart/2005/8/layout/chevron1"/>
    <dgm:cxn modelId="{F7CB0549-07C3-4CC7-A1BF-5F47D32EB998}" type="presParOf" srcId="{766AF56F-E596-4D98-A7B9-3E07AC57351B}" destId="{EC80AB2A-2566-46F0-AD0E-99E4776E90D3}" srcOrd="11" destOrd="0" presId="urn:microsoft.com/office/officeart/2005/8/layout/chevron1"/>
    <dgm:cxn modelId="{E0F8BC3D-36C6-4932-9C28-D50488013A7C}" type="presParOf" srcId="{766AF56F-E596-4D98-A7B9-3E07AC57351B}" destId="{3D6DC777-24C4-4B53-B256-2B105C4A1EE7}" srcOrd="1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20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510B1F16-2056-42C6-B2A9-371290DF0797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</dgm:pt>
    <dgm:pt modelId="{722A1A14-5857-487F-9FBD-1D1664330B00}">
      <dgm:prSet phldrT="[Text]" custT="1"/>
      <dgm:spPr>
        <a:solidFill>
          <a:srgbClr val="FEDADA"/>
        </a:solidFill>
      </dgm:spPr>
      <dgm:t>
        <a:bodyPr/>
        <a:lstStyle/>
        <a:p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 </a:t>
          </a:r>
          <a:endParaRPr lang="en-US" sz="1400" b="1" dirty="0"/>
        </a:p>
      </dgm:t>
    </dgm:pt>
    <dgm:pt modelId="{7BD6C509-5197-4C44-9B35-05C5754A78C0}" type="parTrans" cxnId="{34447855-9E19-4C12-B7D1-09FD2DC7A7FF}">
      <dgm:prSet/>
      <dgm:spPr/>
      <dgm:t>
        <a:bodyPr/>
        <a:lstStyle/>
        <a:p>
          <a:endParaRPr lang="en-US"/>
        </a:p>
      </dgm:t>
    </dgm:pt>
    <dgm:pt modelId="{337BD48B-0FDA-409E-9483-DC9328D47543}" type="sibTrans" cxnId="{34447855-9E19-4C12-B7D1-09FD2DC7A7FF}">
      <dgm:prSet/>
      <dgm:spPr/>
      <dgm:t>
        <a:bodyPr/>
        <a:lstStyle/>
        <a:p>
          <a:endParaRPr lang="en-US"/>
        </a:p>
      </dgm:t>
    </dgm:pt>
    <dgm:pt modelId="{8A3EB81C-64AD-452C-87D0-215BB06CB95F}">
      <dgm:prSet custT="1"/>
      <dgm:spPr>
        <a:solidFill>
          <a:srgbClr val="D1050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Optimization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Design 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Fabrication</a:t>
          </a:r>
        </a:p>
      </dgm:t>
    </dgm:pt>
    <dgm:pt modelId="{657A95D9-0778-4B76-944B-CA45143F2B76}" type="parTrans" cxnId="{53337D24-3D5D-422D-B021-A9C026E6CCE8}">
      <dgm:prSet/>
      <dgm:spPr/>
      <dgm:t>
        <a:bodyPr/>
        <a:lstStyle/>
        <a:p>
          <a:endParaRPr lang="en-US"/>
        </a:p>
      </dgm:t>
    </dgm:pt>
    <dgm:pt modelId="{A7E639B8-F948-49E2-AE9F-6C1F64C9BE69}" type="sibTrans" cxnId="{53337D24-3D5D-422D-B021-A9C026E6CCE8}">
      <dgm:prSet/>
      <dgm:spPr/>
      <dgm:t>
        <a:bodyPr/>
        <a:lstStyle/>
        <a:p>
          <a:endParaRPr lang="en-US"/>
        </a:p>
      </dgm:t>
    </dgm:pt>
    <dgm:pt modelId="{053074B4-CF58-4C8C-8722-9F883C0D7F19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gm:t>
    </dgm:pt>
    <dgm:pt modelId="{4CABC71B-5EEF-4274-869B-2C399C7B5157}" type="parTrans" cxnId="{0C07064F-CA00-4C99-876B-225D51E498C8}">
      <dgm:prSet/>
      <dgm:spPr/>
      <dgm:t>
        <a:bodyPr/>
        <a:lstStyle/>
        <a:p>
          <a:endParaRPr lang="en-US"/>
        </a:p>
      </dgm:t>
    </dgm:pt>
    <dgm:pt modelId="{4BE23498-8780-409C-B6F9-0C04C266ABBD}" type="sibTrans" cxnId="{0C07064F-CA00-4C99-876B-225D51E498C8}">
      <dgm:prSet/>
      <dgm:spPr/>
      <dgm:t>
        <a:bodyPr/>
        <a:lstStyle/>
        <a:p>
          <a:endParaRPr lang="en-US"/>
        </a:p>
      </dgm:t>
    </dgm:pt>
    <dgm:pt modelId="{49FC931B-2132-406D-883E-8DCE13A56258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Cost Estimation</a:t>
          </a:r>
        </a:p>
      </dgm:t>
    </dgm:pt>
    <dgm:pt modelId="{17910827-FA3F-4FD4-B5D6-1833B2F9BB6A}" type="parTrans" cxnId="{D129E1E0-7A02-4FD4-98BE-F65AF867DB63}">
      <dgm:prSet/>
      <dgm:spPr/>
      <dgm:t>
        <a:bodyPr/>
        <a:lstStyle/>
        <a:p>
          <a:endParaRPr lang="en-US"/>
        </a:p>
      </dgm:t>
    </dgm:pt>
    <dgm:pt modelId="{466673A9-5A58-483E-98F2-A4ED8C408F13}" type="sibTrans" cxnId="{D129E1E0-7A02-4FD4-98BE-F65AF867DB63}">
      <dgm:prSet/>
      <dgm:spPr/>
      <dgm:t>
        <a:bodyPr/>
        <a:lstStyle/>
        <a:p>
          <a:endParaRPr lang="en-US"/>
        </a:p>
      </dgm:t>
    </dgm:pt>
    <dgm:pt modelId="{16E2C5E8-1AA7-43B0-B31A-0FA5FBD6165F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Final Remarks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and Contribution </a:t>
          </a:r>
        </a:p>
      </dgm:t>
    </dgm:pt>
    <dgm:pt modelId="{DDE93926-BA14-4403-851A-737C223383B5}" type="parTrans" cxnId="{AE2A0ED5-EA6E-4C29-A612-14B41B5F90B4}">
      <dgm:prSet/>
      <dgm:spPr/>
      <dgm:t>
        <a:bodyPr/>
        <a:lstStyle/>
        <a:p>
          <a:endParaRPr lang="en-US"/>
        </a:p>
      </dgm:t>
    </dgm:pt>
    <dgm:pt modelId="{D481F64C-561F-4974-865A-CDC1443B3EE2}" type="sibTrans" cxnId="{AE2A0ED5-EA6E-4C29-A612-14B41B5F90B4}">
      <dgm:prSet/>
      <dgm:spPr/>
      <dgm:t>
        <a:bodyPr/>
        <a:lstStyle/>
        <a:p>
          <a:endParaRPr lang="en-US"/>
        </a:p>
      </dgm:t>
    </dgm:pt>
    <dgm:pt modelId="{9B355751-7668-49F2-9BF4-EA080E343098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</a:p>
      </dgm:t>
    </dgm:pt>
    <dgm:pt modelId="{064D03D7-8C6B-40C2-A127-BBDD0A925CAD}" type="sibTrans" cxnId="{822EE14C-D5C8-47B1-ACE6-DFA9FBB95152}">
      <dgm:prSet/>
      <dgm:spPr/>
      <dgm:t>
        <a:bodyPr/>
        <a:lstStyle/>
        <a:p>
          <a:endParaRPr lang="en-US"/>
        </a:p>
      </dgm:t>
    </dgm:pt>
    <dgm:pt modelId="{4F743180-E3A1-4727-B148-729594F3EFAE}" type="parTrans" cxnId="{822EE14C-D5C8-47B1-ACE6-DFA9FBB95152}">
      <dgm:prSet/>
      <dgm:spPr/>
      <dgm:t>
        <a:bodyPr/>
        <a:lstStyle/>
        <a:p>
          <a:endParaRPr lang="en-US"/>
        </a:p>
      </dgm:t>
    </dgm:pt>
    <dgm:pt modelId="{008F924B-E2BC-49A2-AE0F-6FA62BCB9F8B}">
      <dgm:prSet custT="1"/>
      <dgm:spPr>
        <a:solidFill>
          <a:srgbClr val="FEDADA"/>
        </a:solidFill>
      </dgm:spPr>
      <dgm:t>
        <a:bodyPr/>
        <a:lstStyle/>
        <a:p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Results</a:t>
          </a:r>
        </a:p>
      </dgm:t>
    </dgm:pt>
    <dgm:pt modelId="{3D39D92C-B31C-4AF9-BFB1-69F52523A139}" type="parTrans" cxnId="{4301F7CE-B761-4E2A-8639-39AE0DFA6586}">
      <dgm:prSet/>
      <dgm:spPr/>
      <dgm:t>
        <a:bodyPr/>
        <a:lstStyle/>
        <a:p>
          <a:endParaRPr lang="en-US"/>
        </a:p>
      </dgm:t>
    </dgm:pt>
    <dgm:pt modelId="{D1E754ED-BF2A-4DBE-B106-BE017B6BC5B5}" type="sibTrans" cxnId="{4301F7CE-B761-4E2A-8639-39AE0DFA6586}">
      <dgm:prSet/>
      <dgm:spPr/>
      <dgm:t>
        <a:bodyPr/>
        <a:lstStyle/>
        <a:p>
          <a:endParaRPr lang="en-US"/>
        </a:p>
      </dgm:t>
    </dgm:pt>
    <dgm:pt modelId="{766AF56F-E596-4D98-A7B9-3E07AC57351B}" type="pres">
      <dgm:prSet presAssocID="{510B1F16-2056-42C6-B2A9-371290DF0797}" presName="Name0" presStyleCnt="0">
        <dgm:presLayoutVars>
          <dgm:dir/>
          <dgm:animLvl val="lvl"/>
          <dgm:resizeHandles val="exact"/>
        </dgm:presLayoutVars>
      </dgm:prSet>
      <dgm:spPr/>
    </dgm:pt>
    <dgm:pt modelId="{AB7AE0B3-10E7-4D31-9453-3B22BA2289A2}" type="pres">
      <dgm:prSet presAssocID="{722A1A14-5857-487F-9FBD-1D1664330B00}" presName="parTxOnly" presStyleLbl="node1" presStyleIdx="0" presStyleCnt="7">
        <dgm:presLayoutVars>
          <dgm:chMax val="0"/>
          <dgm:chPref val="0"/>
          <dgm:bulletEnabled val="1"/>
        </dgm:presLayoutVars>
      </dgm:prSet>
      <dgm:spPr/>
    </dgm:pt>
    <dgm:pt modelId="{44DFFFB0-88AA-4A9F-BDFF-B2AC98088618}" type="pres">
      <dgm:prSet presAssocID="{337BD48B-0FDA-409E-9483-DC9328D47543}" presName="parTxOnlySpace" presStyleCnt="0"/>
      <dgm:spPr/>
    </dgm:pt>
    <dgm:pt modelId="{51087CE3-45E2-44F6-8B4B-1FA159266460}" type="pres">
      <dgm:prSet presAssocID="{9B355751-7668-49F2-9BF4-EA080E343098}" presName="parTxOnly" presStyleLbl="node1" presStyleIdx="1" presStyleCnt="7">
        <dgm:presLayoutVars>
          <dgm:chMax val="0"/>
          <dgm:chPref val="0"/>
          <dgm:bulletEnabled val="1"/>
        </dgm:presLayoutVars>
      </dgm:prSet>
      <dgm:spPr/>
    </dgm:pt>
    <dgm:pt modelId="{A70EB776-3410-4386-A6B2-AD0CC500DD84}" type="pres">
      <dgm:prSet presAssocID="{064D03D7-8C6B-40C2-A127-BBDD0A925CAD}" presName="parTxOnlySpace" presStyleCnt="0"/>
      <dgm:spPr/>
    </dgm:pt>
    <dgm:pt modelId="{9884C8AC-3937-45FB-B8D1-EAE75550CF1D}" type="pres">
      <dgm:prSet presAssocID="{8A3EB81C-64AD-452C-87D0-215BB06CB95F}" presName="parTxOnly" presStyleLbl="node1" presStyleIdx="2" presStyleCnt="7">
        <dgm:presLayoutVars>
          <dgm:chMax val="0"/>
          <dgm:chPref val="0"/>
          <dgm:bulletEnabled val="1"/>
        </dgm:presLayoutVars>
      </dgm:prSet>
      <dgm:spPr/>
    </dgm:pt>
    <dgm:pt modelId="{AA652633-FA1A-4D3B-B2A6-2D4A6CB10E4E}" type="pres">
      <dgm:prSet presAssocID="{A7E639B8-F948-49E2-AE9F-6C1F64C9BE69}" presName="parTxOnlySpace" presStyleCnt="0"/>
      <dgm:spPr/>
    </dgm:pt>
    <dgm:pt modelId="{631D837B-3B0B-45BE-BD6E-C65A3B5663E5}" type="pres">
      <dgm:prSet presAssocID="{053074B4-CF58-4C8C-8722-9F883C0D7F19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C22699CC-7035-41F7-89D7-5C2EAF9364EA}" type="pres">
      <dgm:prSet presAssocID="{4BE23498-8780-409C-B6F9-0C04C266ABBD}" presName="parTxOnlySpace" presStyleCnt="0"/>
      <dgm:spPr/>
    </dgm:pt>
    <dgm:pt modelId="{07E3736B-5A89-45F9-8ABD-93892BE6F98F}" type="pres">
      <dgm:prSet presAssocID="{008F924B-E2BC-49A2-AE0F-6FA62BCB9F8B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B8FCA36C-9FBC-4E29-946C-9A9FCD969EC1}" type="pres">
      <dgm:prSet presAssocID="{D1E754ED-BF2A-4DBE-B106-BE017B6BC5B5}" presName="parTxOnlySpace" presStyleCnt="0"/>
      <dgm:spPr/>
    </dgm:pt>
    <dgm:pt modelId="{C7A7AEAB-5C9E-453C-8B58-2233EDA97D5B}" type="pres">
      <dgm:prSet presAssocID="{49FC931B-2132-406D-883E-8DCE13A56258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EC80AB2A-2566-46F0-AD0E-99E4776E90D3}" type="pres">
      <dgm:prSet presAssocID="{466673A9-5A58-483E-98F2-A4ED8C408F13}" presName="parTxOnlySpace" presStyleCnt="0"/>
      <dgm:spPr/>
    </dgm:pt>
    <dgm:pt modelId="{3D6DC777-24C4-4B53-B256-2B105C4A1EE7}" type="pres">
      <dgm:prSet presAssocID="{16E2C5E8-1AA7-43B0-B31A-0FA5FBD6165F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53337D24-3D5D-422D-B021-A9C026E6CCE8}" srcId="{510B1F16-2056-42C6-B2A9-371290DF0797}" destId="{8A3EB81C-64AD-452C-87D0-215BB06CB95F}" srcOrd="2" destOrd="0" parTransId="{657A95D9-0778-4B76-944B-CA45143F2B76}" sibTransId="{A7E639B8-F948-49E2-AE9F-6C1F64C9BE69}"/>
    <dgm:cxn modelId="{46FBFE28-428A-46F1-AD6A-8E02E71B1B49}" type="presOf" srcId="{510B1F16-2056-42C6-B2A9-371290DF0797}" destId="{766AF56F-E596-4D98-A7B9-3E07AC57351B}" srcOrd="0" destOrd="0" presId="urn:microsoft.com/office/officeart/2005/8/layout/chevron1"/>
    <dgm:cxn modelId="{B2ECBE42-98C8-47E9-B888-21FD4BCBD158}" type="presOf" srcId="{9B355751-7668-49F2-9BF4-EA080E343098}" destId="{51087CE3-45E2-44F6-8B4B-1FA159266460}" srcOrd="0" destOrd="0" presId="urn:microsoft.com/office/officeart/2005/8/layout/chevron1"/>
    <dgm:cxn modelId="{822EE14C-D5C8-47B1-ACE6-DFA9FBB95152}" srcId="{510B1F16-2056-42C6-B2A9-371290DF0797}" destId="{9B355751-7668-49F2-9BF4-EA080E343098}" srcOrd="1" destOrd="0" parTransId="{4F743180-E3A1-4727-B148-729594F3EFAE}" sibTransId="{064D03D7-8C6B-40C2-A127-BBDD0A925CAD}"/>
    <dgm:cxn modelId="{6C3E8B6E-4F20-4396-A31C-70B9CE78FAF4}" type="presOf" srcId="{722A1A14-5857-487F-9FBD-1D1664330B00}" destId="{AB7AE0B3-10E7-4D31-9453-3B22BA2289A2}" srcOrd="0" destOrd="0" presId="urn:microsoft.com/office/officeart/2005/8/layout/chevron1"/>
    <dgm:cxn modelId="{0C07064F-CA00-4C99-876B-225D51E498C8}" srcId="{510B1F16-2056-42C6-B2A9-371290DF0797}" destId="{053074B4-CF58-4C8C-8722-9F883C0D7F19}" srcOrd="3" destOrd="0" parTransId="{4CABC71B-5EEF-4274-869B-2C399C7B5157}" sibTransId="{4BE23498-8780-409C-B6F9-0C04C266ABBD}"/>
    <dgm:cxn modelId="{34447855-9E19-4C12-B7D1-09FD2DC7A7FF}" srcId="{510B1F16-2056-42C6-B2A9-371290DF0797}" destId="{722A1A14-5857-487F-9FBD-1D1664330B00}" srcOrd="0" destOrd="0" parTransId="{7BD6C509-5197-4C44-9B35-05C5754A78C0}" sibTransId="{337BD48B-0FDA-409E-9483-DC9328D47543}"/>
    <dgm:cxn modelId="{2B6CA9A7-DCE5-4FAF-89BD-BFE29042872F}" type="presOf" srcId="{053074B4-CF58-4C8C-8722-9F883C0D7F19}" destId="{631D837B-3B0B-45BE-BD6E-C65A3B5663E5}" srcOrd="0" destOrd="0" presId="urn:microsoft.com/office/officeart/2005/8/layout/chevron1"/>
    <dgm:cxn modelId="{2FE05EAB-E122-4439-8973-8CDF9F69C517}" type="presOf" srcId="{49FC931B-2132-406D-883E-8DCE13A56258}" destId="{C7A7AEAB-5C9E-453C-8B58-2233EDA97D5B}" srcOrd="0" destOrd="0" presId="urn:microsoft.com/office/officeart/2005/8/layout/chevron1"/>
    <dgm:cxn modelId="{917FE1B9-3431-4A9D-973F-FB529532E8E6}" type="presOf" srcId="{008F924B-E2BC-49A2-AE0F-6FA62BCB9F8B}" destId="{07E3736B-5A89-45F9-8ABD-93892BE6F98F}" srcOrd="0" destOrd="0" presId="urn:microsoft.com/office/officeart/2005/8/layout/chevron1"/>
    <dgm:cxn modelId="{4301F7CE-B761-4E2A-8639-39AE0DFA6586}" srcId="{510B1F16-2056-42C6-B2A9-371290DF0797}" destId="{008F924B-E2BC-49A2-AE0F-6FA62BCB9F8B}" srcOrd="4" destOrd="0" parTransId="{3D39D92C-B31C-4AF9-BFB1-69F52523A139}" sibTransId="{D1E754ED-BF2A-4DBE-B106-BE017B6BC5B5}"/>
    <dgm:cxn modelId="{AE2A0ED5-EA6E-4C29-A612-14B41B5F90B4}" srcId="{510B1F16-2056-42C6-B2A9-371290DF0797}" destId="{16E2C5E8-1AA7-43B0-B31A-0FA5FBD6165F}" srcOrd="6" destOrd="0" parTransId="{DDE93926-BA14-4403-851A-737C223383B5}" sibTransId="{D481F64C-561F-4974-865A-CDC1443B3EE2}"/>
    <dgm:cxn modelId="{7957C7D5-445B-456B-BAC2-F09957804A11}" type="presOf" srcId="{16E2C5E8-1AA7-43B0-B31A-0FA5FBD6165F}" destId="{3D6DC777-24C4-4B53-B256-2B105C4A1EE7}" srcOrd="0" destOrd="0" presId="urn:microsoft.com/office/officeart/2005/8/layout/chevron1"/>
    <dgm:cxn modelId="{D129E1E0-7A02-4FD4-98BE-F65AF867DB63}" srcId="{510B1F16-2056-42C6-B2A9-371290DF0797}" destId="{49FC931B-2132-406D-883E-8DCE13A56258}" srcOrd="5" destOrd="0" parTransId="{17910827-FA3F-4FD4-B5D6-1833B2F9BB6A}" sibTransId="{466673A9-5A58-483E-98F2-A4ED8C408F13}"/>
    <dgm:cxn modelId="{799AA8EF-9828-48B3-AE64-DFA6951B66EB}" type="presOf" srcId="{8A3EB81C-64AD-452C-87D0-215BB06CB95F}" destId="{9884C8AC-3937-45FB-B8D1-EAE75550CF1D}" srcOrd="0" destOrd="0" presId="urn:microsoft.com/office/officeart/2005/8/layout/chevron1"/>
    <dgm:cxn modelId="{19706975-60F2-427D-B4E7-4F548291E351}" type="presParOf" srcId="{766AF56F-E596-4D98-A7B9-3E07AC57351B}" destId="{AB7AE0B3-10E7-4D31-9453-3B22BA2289A2}" srcOrd="0" destOrd="0" presId="urn:microsoft.com/office/officeart/2005/8/layout/chevron1"/>
    <dgm:cxn modelId="{ECECE6D8-0561-461E-86FB-21F2279B0501}" type="presParOf" srcId="{766AF56F-E596-4D98-A7B9-3E07AC57351B}" destId="{44DFFFB0-88AA-4A9F-BDFF-B2AC98088618}" srcOrd="1" destOrd="0" presId="urn:microsoft.com/office/officeart/2005/8/layout/chevron1"/>
    <dgm:cxn modelId="{269C8DAC-F311-4B14-9165-3C69BA6FD128}" type="presParOf" srcId="{766AF56F-E596-4D98-A7B9-3E07AC57351B}" destId="{51087CE3-45E2-44F6-8B4B-1FA159266460}" srcOrd="2" destOrd="0" presId="urn:microsoft.com/office/officeart/2005/8/layout/chevron1"/>
    <dgm:cxn modelId="{81BCF056-1B3A-4557-A353-16549A486A14}" type="presParOf" srcId="{766AF56F-E596-4D98-A7B9-3E07AC57351B}" destId="{A70EB776-3410-4386-A6B2-AD0CC500DD84}" srcOrd="3" destOrd="0" presId="urn:microsoft.com/office/officeart/2005/8/layout/chevron1"/>
    <dgm:cxn modelId="{F781B4F3-C811-4A84-9EDA-681ABF21E009}" type="presParOf" srcId="{766AF56F-E596-4D98-A7B9-3E07AC57351B}" destId="{9884C8AC-3937-45FB-B8D1-EAE75550CF1D}" srcOrd="4" destOrd="0" presId="urn:microsoft.com/office/officeart/2005/8/layout/chevron1"/>
    <dgm:cxn modelId="{D95F5F0A-4359-449B-B056-2B7698825AB6}" type="presParOf" srcId="{766AF56F-E596-4D98-A7B9-3E07AC57351B}" destId="{AA652633-FA1A-4D3B-B2A6-2D4A6CB10E4E}" srcOrd="5" destOrd="0" presId="urn:microsoft.com/office/officeart/2005/8/layout/chevron1"/>
    <dgm:cxn modelId="{F51ABD2D-6743-4B49-BE67-A397FE60C439}" type="presParOf" srcId="{766AF56F-E596-4D98-A7B9-3E07AC57351B}" destId="{631D837B-3B0B-45BE-BD6E-C65A3B5663E5}" srcOrd="6" destOrd="0" presId="urn:microsoft.com/office/officeart/2005/8/layout/chevron1"/>
    <dgm:cxn modelId="{9D40317C-58EA-470C-81C0-1EF8133B7F93}" type="presParOf" srcId="{766AF56F-E596-4D98-A7B9-3E07AC57351B}" destId="{C22699CC-7035-41F7-89D7-5C2EAF9364EA}" srcOrd="7" destOrd="0" presId="urn:microsoft.com/office/officeart/2005/8/layout/chevron1"/>
    <dgm:cxn modelId="{C76E9FE5-34B0-40E1-98E7-3C4D2071C770}" type="presParOf" srcId="{766AF56F-E596-4D98-A7B9-3E07AC57351B}" destId="{07E3736B-5A89-45F9-8ABD-93892BE6F98F}" srcOrd="8" destOrd="0" presId="urn:microsoft.com/office/officeart/2005/8/layout/chevron1"/>
    <dgm:cxn modelId="{3CACCD41-0CB7-477E-9F50-4EEAC27B9EED}" type="presParOf" srcId="{766AF56F-E596-4D98-A7B9-3E07AC57351B}" destId="{B8FCA36C-9FBC-4E29-946C-9A9FCD969EC1}" srcOrd="9" destOrd="0" presId="urn:microsoft.com/office/officeart/2005/8/layout/chevron1"/>
    <dgm:cxn modelId="{0B023A33-B07D-443B-8035-6933917B3438}" type="presParOf" srcId="{766AF56F-E596-4D98-A7B9-3E07AC57351B}" destId="{C7A7AEAB-5C9E-453C-8B58-2233EDA97D5B}" srcOrd="10" destOrd="0" presId="urn:microsoft.com/office/officeart/2005/8/layout/chevron1"/>
    <dgm:cxn modelId="{4A9B93FE-7AA0-4D5B-A5F1-497422F906AA}" type="presParOf" srcId="{766AF56F-E596-4D98-A7B9-3E07AC57351B}" destId="{EC80AB2A-2566-46F0-AD0E-99E4776E90D3}" srcOrd="11" destOrd="0" presId="urn:microsoft.com/office/officeart/2005/8/layout/chevron1"/>
    <dgm:cxn modelId="{DAE14B04-E8A5-4900-806F-432EEA71A609}" type="presParOf" srcId="{766AF56F-E596-4D98-A7B9-3E07AC57351B}" destId="{3D6DC777-24C4-4B53-B256-2B105C4A1EE7}" srcOrd="1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510B1F16-2056-42C6-B2A9-371290DF0797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</dgm:pt>
    <dgm:pt modelId="{722A1A14-5857-487F-9FBD-1D1664330B00}">
      <dgm:prSet phldrT="[Text]" custT="1"/>
      <dgm:spPr>
        <a:solidFill>
          <a:srgbClr val="FEDADA"/>
        </a:solidFill>
      </dgm:spPr>
      <dgm:t>
        <a:bodyPr/>
        <a:lstStyle/>
        <a:p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 </a:t>
          </a:r>
          <a:endParaRPr lang="en-US" sz="1400" b="1" dirty="0"/>
        </a:p>
      </dgm:t>
    </dgm:pt>
    <dgm:pt modelId="{7BD6C509-5197-4C44-9B35-05C5754A78C0}" type="parTrans" cxnId="{34447855-9E19-4C12-B7D1-09FD2DC7A7FF}">
      <dgm:prSet/>
      <dgm:spPr/>
      <dgm:t>
        <a:bodyPr/>
        <a:lstStyle/>
        <a:p>
          <a:endParaRPr lang="en-US"/>
        </a:p>
      </dgm:t>
    </dgm:pt>
    <dgm:pt modelId="{337BD48B-0FDA-409E-9483-DC9328D47543}" type="sibTrans" cxnId="{34447855-9E19-4C12-B7D1-09FD2DC7A7FF}">
      <dgm:prSet/>
      <dgm:spPr/>
      <dgm:t>
        <a:bodyPr/>
        <a:lstStyle/>
        <a:p>
          <a:endParaRPr lang="en-US"/>
        </a:p>
      </dgm:t>
    </dgm:pt>
    <dgm:pt modelId="{8A3EB81C-64AD-452C-87D0-215BB06CB95F}">
      <dgm:prSet custT="1"/>
      <dgm:spPr>
        <a:solidFill>
          <a:srgbClr val="D1050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Optimization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Design 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Fabrication</a:t>
          </a:r>
        </a:p>
      </dgm:t>
    </dgm:pt>
    <dgm:pt modelId="{657A95D9-0778-4B76-944B-CA45143F2B76}" type="parTrans" cxnId="{53337D24-3D5D-422D-B021-A9C026E6CCE8}">
      <dgm:prSet/>
      <dgm:spPr/>
      <dgm:t>
        <a:bodyPr/>
        <a:lstStyle/>
        <a:p>
          <a:endParaRPr lang="en-US"/>
        </a:p>
      </dgm:t>
    </dgm:pt>
    <dgm:pt modelId="{A7E639B8-F948-49E2-AE9F-6C1F64C9BE69}" type="sibTrans" cxnId="{53337D24-3D5D-422D-B021-A9C026E6CCE8}">
      <dgm:prSet/>
      <dgm:spPr/>
      <dgm:t>
        <a:bodyPr/>
        <a:lstStyle/>
        <a:p>
          <a:endParaRPr lang="en-US"/>
        </a:p>
      </dgm:t>
    </dgm:pt>
    <dgm:pt modelId="{053074B4-CF58-4C8C-8722-9F883C0D7F19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gm:t>
    </dgm:pt>
    <dgm:pt modelId="{4CABC71B-5EEF-4274-869B-2C399C7B5157}" type="parTrans" cxnId="{0C07064F-CA00-4C99-876B-225D51E498C8}">
      <dgm:prSet/>
      <dgm:spPr/>
      <dgm:t>
        <a:bodyPr/>
        <a:lstStyle/>
        <a:p>
          <a:endParaRPr lang="en-US"/>
        </a:p>
      </dgm:t>
    </dgm:pt>
    <dgm:pt modelId="{4BE23498-8780-409C-B6F9-0C04C266ABBD}" type="sibTrans" cxnId="{0C07064F-CA00-4C99-876B-225D51E498C8}">
      <dgm:prSet/>
      <dgm:spPr/>
      <dgm:t>
        <a:bodyPr/>
        <a:lstStyle/>
        <a:p>
          <a:endParaRPr lang="en-US"/>
        </a:p>
      </dgm:t>
    </dgm:pt>
    <dgm:pt modelId="{49FC931B-2132-406D-883E-8DCE13A56258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Cost Estimation</a:t>
          </a:r>
        </a:p>
      </dgm:t>
    </dgm:pt>
    <dgm:pt modelId="{17910827-FA3F-4FD4-B5D6-1833B2F9BB6A}" type="parTrans" cxnId="{D129E1E0-7A02-4FD4-98BE-F65AF867DB63}">
      <dgm:prSet/>
      <dgm:spPr/>
      <dgm:t>
        <a:bodyPr/>
        <a:lstStyle/>
        <a:p>
          <a:endParaRPr lang="en-US"/>
        </a:p>
      </dgm:t>
    </dgm:pt>
    <dgm:pt modelId="{466673A9-5A58-483E-98F2-A4ED8C408F13}" type="sibTrans" cxnId="{D129E1E0-7A02-4FD4-98BE-F65AF867DB63}">
      <dgm:prSet/>
      <dgm:spPr/>
      <dgm:t>
        <a:bodyPr/>
        <a:lstStyle/>
        <a:p>
          <a:endParaRPr lang="en-US"/>
        </a:p>
      </dgm:t>
    </dgm:pt>
    <dgm:pt modelId="{16E2C5E8-1AA7-43B0-B31A-0FA5FBD6165F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Final Remarks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and Contribution </a:t>
          </a:r>
        </a:p>
      </dgm:t>
    </dgm:pt>
    <dgm:pt modelId="{DDE93926-BA14-4403-851A-737C223383B5}" type="parTrans" cxnId="{AE2A0ED5-EA6E-4C29-A612-14B41B5F90B4}">
      <dgm:prSet/>
      <dgm:spPr/>
      <dgm:t>
        <a:bodyPr/>
        <a:lstStyle/>
        <a:p>
          <a:endParaRPr lang="en-US"/>
        </a:p>
      </dgm:t>
    </dgm:pt>
    <dgm:pt modelId="{D481F64C-561F-4974-865A-CDC1443B3EE2}" type="sibTrans" cxnId="{AE2A0ED5-EA6E-4C29-A612-14B41B5F90B4}">
      <dgm:prSet/>
      <dgm:spPr/>
      <dgm:t>
        <a:bodyPr/>
        <a:lstStyle/>
        <a:p>
          <a:endParaRPr lang="en-US"/>
        </a:p>
      </dgm:t>
    </dgm:pt>
    <dgm:pt modelId="{9B355751-7668-49F2-9BF4-EA080E343098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</a:p>
      </dgm:t>
    </dgm:pt>
    <dgm:pt modelId="{064D03D7-8C6B-40C2-A127-BBDD0A925CAD}" type="sibTrans" cxnId="{822EE14C-D5C8-47B1-ACE6-DFA9FBB95152}">
      <dgm:prSet/>
      <dgm:spPr/>
      <dgm:t>
        <a:bodyPr/>
        <a:lstStyle/>
        <a:p>
          <a:endParaRPr lang="en-US"/>
        </a:p>
      </dgm:t>
    </dgm:pt>
    <dgm:pt modelId="{4F743180-E3A1-4727-B148-729594F3EFAE}" type="parTrans" cxnId="{822EE14C-D5C8-47B1-ACE6-DFA9FBB95152}">
      <dgm:prSet/>
      <dgm:spPr/>
      <dgm:t>
        <a:bodyPr/>
        <a:lstStyle/>
        <a:p>
          <a:endParaRPr lang="en-US"/>
        </a:p>
      </dgm:t>
    </dgm:pt>
    <dgm:pt modelId="{008F924B-E2BC-49A2-AE0F-6FA62BCB9F8B}">
      <dgm:prSet custT="1"/>
      <dgm:spPr>
        <a:solidFill>
          <a:srgbClr val="FEDADA"/>
        </a:solidFill>
      </dgm:spPr>
      <dgm:t>
        <a:bodyPr/>
        <a:lstStyle/>
        <a:p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Results</a:t>
          </a:r>
        </a:p>
      </dgm:t>
    </dgm:pt>
    <dgm:pt modelId="{3D39D92C-B31C-4AF9-BFB1-69F52523A139}" type="parTrans" cxnId="{4301F7CE-B761-4E2A-8639-39AE0DFA6586}">
      <dgm:prSet/>
      <dgm:spPr/>
      <dgm:t>
        <a:bodyPr/>
        <a:lstStyle/>
        <a:p>
          <a:endParaRPr lang="en-US"/>
        </a:p>
      </dgm:t>
    </dgm:pt>
    <dgm:pt modelId="{D1E754ED-BF2A-4DBE-B106-BE017B6BC5B5}" type="sibTrans" cxnId="{4301F7CE-B761-4E2A-8639-39AE0DFA6586}">
      <dgm:prSet/>
      <dgm:spPr/>
      <dgm:t>
        <a:bodyPr/>
        <a:lstStyle/>
        <a:p>
          <a:endParaRPr lang="en-US"/>
        </a:p>
      </dgm:t>
    </dgm:pt>
    <dgm:pt modelId="{766AF56F-E596-4D98-A7B9-3E07AC57351B}" type="pres">
      <dgm:prSet presAssocID="{510B1F16-2056-42C6-B2A9-371290DF0797}" presName="Name0" presStyleCnt="0">
        <dgm:presLayoutVars>
          <dgm:dir/>
          <dgm:animLvl val="lvl"/>
          <dgm:resizeHandles val="exact"/>
        </dgm:presLayoutVars>
      </dgm:prSet>
      <dgm:spPr/>
    </dgm:pt>
    <dgm:pt modelId="{AB7AE0B3-10E7-4D31-9453-3B22BA2289A2}" type="pres">
      <dgm:prSet presAssocID="{722A1A14-5857-487F-9FBD-1D1664330B00}" presName="parTxOnly" presStyleLbl="node1" presStyleIdx="0" presStyleCnt="7">
        <dgm:presLayoutVars>
          <dgm:chMax val="0"/>
          <dgm:chPref val="0"/>
          <dgm:bulletEnabled val="1"/>
        </dgm:presLayoutVars>
      </dgm:prSet>
      <dgm:spPr/>
    </dgm:pt>
    <dgm:pt modelId="{44DFFFB0-88AA-4A9F-BDFF-B2AC98088618}" type="pres">
      <dgm:prSet presAssocID="{337BD48B-0FDA-409E-9483-DC9328D47543}" presName="parTxOnlySpace" presStyleCnt="0"/>
      <dgm:spPr/>
    </dgm:pt>
    <dgm:pt modelId="{51087CE3-45E2-44F6-8B4B-1FA159266460}" type="pres">
      <dgm:prSet presAssocID="{9B355751-7668-49F2-9BF4-EA080E343098}" presName="parTxOnly" presStyleLbl="node1" presStyleIdx="1" presStyleCnt="7">
        <dgm:presLayoutVars>
          <dgm:chMax val="0"/>
          <dgm:chPref val="0"/>
          <dgm:bulletEnabled val="1"/>
        </dgm:presLayoutVars>
      </dgm:prSet>
      <dgm:spPr/>
    </dgm:pt>
    <dgm:pt modelId="{A70EB776-3410-4386-A6B2-AD0CC500DD84}" type="pres">
      <dgm:prSet presAssocID="{064D03D7-8C6B-40C2-A127-BBDD0A925CAD}" presName="parTxOnlySpace" presStyleCnt="0"/>
      <dgm:spPr/>
    </dgm:pt>
    <dgm:pt modelId="{9884C8AC-3937-45FB-B8D1-EAE75550CF1D}" type="pres">
      <dgm:prSet presAssocID="{8A3EB81C-64AD-452C-87D0-215BB06CB95F}" presName="parTxOnly" presStyleLbl="node1" presStyleIdx="2" presStyleCnt="7">
        <dgm:presLayoutVars>
          <dgm:chMax val="0"/>
          <dgm:chPref val="0"/>
          <dgm:bulletEnabled val="1"/>
        </dgm:presLayoutVars>
      </dgm:prSet>
      <dgm:spPr/>
    </dgm:pt>
    <dgm:pt modelId="{AA652633-FA1A-4D3B-B2A6-2D4A6CB10E4E}" type="pres">
      <dgm:prSet presAssocID="{A7E639B8-F948-49E2-AE9F-6C1F64C9BE69}" presName="parTxOnlySpace" presStyleCnt="0"/>
      <dgm:spPr/>
    </dgm:pt>
    <dgm:pt modelId="{631D837B-3B0B-45BE-BD6E-C65A3B5663E5}" type="pres">
      <dgm:prSet presAssocID="{053074B4-CF58-4C8C-8722-9F883C0D7F19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C22699CC-7035-41F7-89D7-5C2EAF9364EA}" type="pres">
      <dgm:prSet presAssocID="{4BE23498-8780-409C-B6F9-0C04C266ABBD}" presName="parTxOnlySpace" presStyleCnt="0"/>
      <dgm:spPr/>
    </dgm:pt>
    <dgm:pt modelId="{07E3736B-5A89-45F9-8ABD-93892BE6F98F}" type="pres">
      <dgm:prSet presAssocID="{008F924B-E2BC-49A2-AE0F-6FA62BCB9F8B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B8FCA36C-9FBC-4E29-946C-9A9FCD969EC1}" type="pres">
      <dgm:prSet presAssocID="{D1E754ED-BF2A-4DBE-B106-BE017B6BC5B5}" presName="parTxOnlySpace" presStyleCnt="0"/>
      <dgm:spPr/>
    </dgm:pt>
    <dgm:pt modelId="{C7A7AEAB-5C9E-453C-8B58-2233EDA97D5B}" type="pres">
      <dgm:prSet presAssocID="{49FC931B-2132-406D-883E-8DCE13A56258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EC80AB2A-2566-46F0-AD0E-99E4776E90D3}" type="pres">
      <dgm:prSet presAssocID="{466673A9-5A58-483E-98F2-A4ED8C408F13}" presName="parTxOnlySpace" presStyleCnt="0"/>
      <dgm:spPr/>
    </dgm:pt>
    <dgm:pt modelId="{3D6DC777-24C4-4B53-B256-2B105C4A1EE7}" type="pres">
      <dgm:prSet presAssocID="{16E2C5E8-1AA7-43B0-B31A-0FA5FBD6165F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6F631B0B-391C-40B1-B24C-474E4DC04A7E}" type="presOf" srcId="{49FC931B-2132-406D-883E-8DCE13A56258}" destId="{C7A7AEAB-5C9E-453C-8B58-2233EDA97D5B}" srcOrd="0" destOrd="0" presId="urn:microsoft.com/office/officeart/2005/8/layout/chevron1"/>
    <dgm:cxn modelId="{FFF74712-9742-48CE-998F-D69F36ECB66A}" type="presOf" srcId="{053074B4-CF58-4C8C-8722-9F883C0D7F19}" destId="{631D837B-3B0B-45BE-BD6E-C65A3B5663E5}" srcOrd="0" destOrd="0" presId="urn:microsoft.com/office/officeart/2005/8/layout/chevron1"/>
    <dgm:cxn modelId="{53337D24-3D5D-422D-B021-A9C026E6CCE8}" srcId="{510B1F16-2056-42C6-B2A9-371290DF0797}" destId="{8A3EB81C-64AD-452C-87D0-215BB06CB95F}" srcOrd="2" destOrd="0" parTransId="{657A95D9-0778-4B76-944B-CA45143F2B76}" sibTransId="{A7E639B8-F948-49E2-AE9F-6C1F64C9BE69}"/>
    <dgm:cxn modelId="{797BA767-DF7A-414E-B81F-7EA35ECD73D4}" type="presOf" srcId="{8A3EB81C-64AD-452C-87D0-215BB06CB95F}" destId="{9884C8AC-3937-45FB-B8D1-EAE75550CF1D}" srcOrd="0" destOrd="0" presId="urn:microsoft.com/office/officeart/2005/8/layout/chevron1"/>
    <dgm:cxn modelId="{822EE14C-D5C8-47B1-ACE6-DFA9FBB95152}" srcId="{510B1F16-2056-42C6-B2A9-371290DF0797}" destId="{9B355751-7668-49F2-9BF4-EA080E343098}" srcOrd="1" destOrd="0" parTransId="{4F743180-E3A1-4727-B148-729594F3EFAE}" sibTransId="{064D03D7-8C6B-40C2-A127-BBDD0A925CAD}"/>
    <dgm:cxn modelId="{0C07064F-CA00-4C99-876B-225D51E498C8}" srcId="{510B1F16-2056-42C6-B2A9-371290DF0797}" destId="{053074B4-CF58-4C8C-8722-9F883C0D7F19}" srcOrd="3" destOrd="0" parTransId="{4CABC71B-5EEF-4274-869B-2C399C7B5157}" sibTransId="{4BE23498-8780-409C-B6F9-0C04C266ABBD}"/>
    <dgm:cxn modelId="{B13B3854-06B4-4B7A-9A7C-D531820EF648}" type="presOf" srcId="{008F924B-E2BC-49A2-AE0F-6FA62BCB9F8B}" destId="{07E3736B-5A89-45F9-8ABD-93892BE6F98F}" srcOrd="0" destOrd="0" presId="urn:microsoft.com/office/officeart/2005/8/layout/chevron1"/>
    <dgm:cxn modelId="{34447855-9E19-4C12-B7D1-09FD2DC7A7FF}" srcId="{510B1F16-2056-42C6-B2A9-371290DF0797}" destId="{722A1A14-5857-487F-9FBD-1D1664330B00}" srcOrd="0" destOrd="0" parTransId="{7BD6C509-5197-4C44-9B35-05C5754A78C0}" sibTransId="{337BD48B-0FDA-409E-9483-DC9328D47543}"/>
    <dgm:cxn modelId="{03BC0789-E508-45A2-8297-6390EDA5EF1F}" type="presOf" srcId="{16E2C5E8-1AA7-43B0-B31A-0FA5FBD6165F}" destId="{3D6DC777-24C4-4B53-B256-2B105C4A1EE7}" srcOrd="0" destOrd="0" presId="urn:microsoft.com/office/officeart/2005/8/layout/chevron1"/>
    <dgm:cxn modelId="{4774B8AC-7D86-4D77-81AE-9DB2647A0570}" type="presOf" srcId="{510B1F16-2056-42C6-B2A9-371290DF0797}" destId="{766AF56F-E596-4D98-A7B9-3E07AC57351B}" srcOrd="0" destOrd="0" presId="urn:microsoft.com/office/officeart/2005/8/layout/chevron1"/>
    <dgm:cxn modelId="{4301F7CE-B761-4E2A-8639-39AE0DFA6586}" srcId="{510B1F16-2056-42C6-B2A9-371290DF0797}" destId="{008F924B-E2BC-49A2-AE0F-6FA62BCB9F8B}" srcOrd="4" destOrd="0" parTransId="{3D39D92C-B31C-4AF9-BFB1-69F52523A139}" sibTransId="{D1E754ED-BF2A-4DBE-B106-BE017B6BC5B5}"/>
    <dgm:cxn modelId="{AE2A0ED5-EA6E-4C29-A612-14B41B5F90B4}" srcId="{510B1F16-2056-42C6-B2A9-371290DF0797}" destId="{16E2C5E8-1AA7-43B0-B31A-0FA5FBD6165F}" srcOrd="6" destOrd="0" parTransId="{DDE93926-BA14-4403-851A-737C223383B5}" sibTransId="{D481F64C-561F-4974-865A-CDC1443B3EE2}"/>
    <dgm:cxn modelId="{D129E1E0-7A02-4FD4-98BE-F65AF867DB63}" srcId="{510B1F16-2056-42C6-B2A9-371290DF0797}" destId="{49FC931B-2132-406D-883E-8DCE13A56258}" srcOrd="5" destOrd="0" parTransId="{17910827-FA3F-4FD4-B5D6-1833B2F9BB6A}" sibTransId="{466673A9-5A58-483E-98F2-A4ED8C408F13}"/>
    <dgm:cxn modelId="{79A988E2-87C2-4832-849A-4E3EC3E57906}" type="presOf" srcId="{722A1A14-5857-487F-9FBD-1D1664330B00}" destId="{AB7AE0B3-10E7-4D31-9453-3B22BA2289A2}" srcOrd="0" destOrd="0" presId="urn:microsoft.com/office/officeart/2005/8/layout/chevron1"/>
    <dgm:cxn modelId="{3EE329EE-86F5-4633-8761-10D699D00795}" type="presOf" srcId="{9B355751-7668-49F2-9BF4-EA080E343098}" destId="{51087CE3-45E2-44F6-8B4B-1FA159266460}" srcOrd="0" destOrd="0" presId="urn:microsoft.com/office/officeart/2005/8/layout/chevron1"/>
    <dgm:cxn modelId="{05B59633-86EB-4814-92E6-7337D3E8269C}" type="presParOf" srcId="{766AF56F-E596-4D98-A7B9-3E07AC57351B}" destId="{AB7AE0B3-10E7-4D31-9453-3B22BA2289A2}" srcOrd="0" destOrd="0" presId="urn:microsoft.com/office/officeart/2005/8/layout/chevron1"/>
    <dgm:cxn modelId="{1F23AB6C-AC74-42C4-A3F3-CC76FF076902}" type="presParOf" srcId="{766AF56F-E596-4D98-A7B9-3E07AC57351B}" destId="{44DFFFB0-88AA-4A9F-BDFF-B2AC98088618}" srcOrd="1" destOrd="0" presId="urn:microsoft.com/office/officeart/2005/8/layout/chevron1"/>
    <dgm:cxn modelId="{A88CC050-12BA-4940-89BB-497975955140}" type="presParOf" srcId="{766AF56F-E596-4D98-A7B9-3E07AC57351B}" destId="{51087CE3-45E2-44F6-8B4B-1FA159266460}" srcOrd="2" destOrd="0" presId="urn:microsoft.com/office/officeart/2005/8/layout/chevron1"/>
    <dgm:cxn modelId="{71234A5A-256A-4C89-A15C-D801CA7C8AB6}" type="presParOf" srcId="{766AF56F-E596-4D98-A7B9-3E07AC57351B}" destId="{A70EB776-3410-4386-A6B2-AD0CC500DD84}" srcOrd="3" destOrd="0" presId="urn:microsoft.com/office/officeart/2005/8/layout/chevron1"/>
    <dgm:cxn modelId="{EC3215C3-6D57-4883-813D-4A5D6A6C0047}" type="presParOf" srcId="{766AF56F-E596-4D98-A7B9-3E07AC57351B}" destId="{9884C8AC-3937-45FB-B8D1-EAE75550CF1D}" srcOrd="4" destOrd="0" presId="urn:microsoft.com/office/officeart/2005/8/layout/chevron1"/>
    <dgm:cxn modelId="{63FEF77A-F3E2-4649-88C5-244426001C66}" type="presParOf" srcId="{766AF56F-E596-4D98-A7B9-3E07AC57351B}" destId="{AA652633-FA1A-4D3B-B2A6-2D4A6CB10E4E}" srcOrd="5" destOrd="0" presId="urn:microsoft.com/office/officeart/2005/8/layout/chevron1"/>
    <dgm:cxn modelId="{2C3C154D-D804-4BD2-9603-2CCA1A14D798}" type="presParOf" srcId="{766AF56F-E596-4D98-A7B9-3E07AC57351B}" destId="{631D837B-3B0B-45BE-BD6E-C65A3B5663E5}" srcOrd="6" destOrd="0" presId="urn:microsoft.com/office/officeart/2005/8/layout/chevron1"/>
    <dgm:cxn modelId="{BD063008-8E5C-4C80-B7FF-CC60A81D38F9}" type="presParOf" srcId="{766AF56F-E596-4D98-A7B9-3E07AC57351B}" destId="{C22699CC-7035-41F7-89D7-5C2EAF9364EA}" srcOrd="7" destOrd="0" presId="urn:microsoft.com/office/officeart/2005/8/layout/chevron1"/>
    <dgm:cxn modelId="{805E9FA2-6F61-4C4F-8DC6-E059275C298C}" type="presParOf" srcId="{766AF56F-E596-4D98-A7B9-3E07AC57351B}" destId="{07E3736B-5A89-45F9-8ABD-93892BE6F98F}" srcOrd="8" destOrd="0" presId="urn:microsoft.com/office/officeart/2005/8/layout/chevron1"/>
    <dgm:cxn modelId="{3EA2C5D7-890D-4FDC-86BE-511F74827505}" type="presParOf" srcId="{766AF56F-E596-4D98-A7B9-3E07AC57351B}" destId="{B8FCA36C-9FBC-4E29-946C-9A9FCD969EC1}" srcOrd="9" destOrd="0" presId="urn:microsoft.com/office/officeart/2005/8/layout/chevron1"/>
    <dgm:cxn modelId="{B48A35D5-10A1-426A-B7A6-A91CA5128BDE}" type="presParOf" srcId="{766AF56F-E596-4D98-A7B9-3E07AC57351B}" destId="{C7A7AEAB-5C9E-453C-8B58-2233EDA97D5B}" srcOrd="10" destOrd="0" presId="urn:microsoft.com/office/officeart/2005/8/layout/chevron1"/>
    <dgm:cxn modelId="{BD6450B8-9369-41ED-BB1C-DF48B13AD9F5}" type="presParOf" srcId="{766AF56F-E596-4D98-A7B9-3E07AC57351B}" destId="{EC80AB2A-2566-46F0-AD0E-99E4776E90D3}" srcOrd="11" destOrd="0" presId="urn:microsoft.com/office/officeart/2005/8/layout/chevron1"/>
    <dgm:cxn modelId="{2804406A-68DA-4E88-BC74-4FA87BF09CE4}" type="presParOf" srcId="{766AF56F-E596-4D98-A7B9-3E07AC57351B}" destId="{3D6DC777-24C4-4B53-B256-2B105C4A1EE7}" srcOrd="1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510B1F16-2056-42C6-B2A9-371290DF0797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</dgm:pt>
    <dgm:pt modelId="{722A1A14-5857-487F-9FBD-1D1664330B00}">
      <dgm:prSet phldrT="[Text]" custT="1"/>
      <dgm:spPr>
        <a:solidFill>
          <a:srgbClr val="FEDADA"/>
        </a:solidFill>
      </dgm:spPr>
      <dgm:t>
        <a:bodyPr/>
        <a:lstStyle/>
        <a:p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 </a:t>
          </a:r>
          <a:endParaRPr lang="en-US" sz="1400" b="1" dirty="0"/>
        </a:p>
      </dgm:t>
    </dgm:pt>
    <dgm:pt modelId="{7BD6C509-5197-4C44-9B35-05C5754A78C0}" type="parTrans" cxnId="{34447855-9E19-4C12-B7D1-09FD2DC7A7FF}">
      <dgm:prSet/>
      <dgm:spPr/>
      <dgm:t>
        <a:bodyPr/>
        <a:lstStyle/>
        <a:p>
          <a:endParaRPr lang="en-US"/>
        </a:p>
      </dgm:t>
    </dgm:pt>
    <dgm:pt modelId="{337BD48B-0FDA-409E-9483-DC9328D47543}" type="sibTrans" cxnId="{34447855-9E19-4C12-B7D1-09FD2DC7A7FF}">
      <dgm:prSet/>
      <dgm:spPr/>
      <dgm:t>
        <a:bodyPr/>
        <a:lstStyle/>
        <a:p>
          <a:endParaRPr lang="en-US"/>
        </a:p>
      </dgm:t>
    </dgm:pt>
    <dgm:pt modelId="{8A3EB81C-64AD-452C-87D0-215BB06CB95F}">
      <dgm:prSet custT="1"/>
      <dgm:spPr>
        <a:solidFill>
          <a:srgbClr val="D1050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Optimization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Design 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Fabrication</a:t>
          </a:r>
        </a:p>
      </dgm:t>
    </dgm:pt>
    <dgm:pt modelId="{657A95D9-0778-4B76-944B-CA45143F2B76}" type="parTrans" cxnId="{53337D24-3D5D-422D-B021-A9C026E6CCE8}">
      <dgm:prSet/>
      <dgm:spPr/>
      <dgm:t>
        <a:bodyPr/>
        <a:lstStyle/>
        <a:p>
          <a:endParaRPr lang="en-US"/>
        </a:p>
      </dgm:t>
    </dgm:pt>
    <dgm:pt modelId="{A7E639B8-F948-49E2-AE9F-6C1F64C9BE69}" type="sibTrans" cxnId="{53337D24-3D5D-422D-B021-A9C026E6CCE8}">
      <dgm:prSet/>
      <dgm:spPr/>
      <dgm:t>
        <a:bodyPr/>
        <a:lstStyle/>
        <a:p>
          <a:endParaRPr lang="en-US"/>
        </a:p>
      </dgm:t>
    </dgm:pt>
    <dgm:pt modelId="{053074B4-CF58-4C8C-8722-9F883C0D7F19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gm:t>
    </dgm:pt>
    <dgm:pt modelId="{4CABC71B-5EEF-4274-869B-2C399C7B5157}" type="parTrans" cxnId="{0C07064F-CA00-4C99-876B-225D51E498C8}">
      <dgm:prSet/>
      <dgm:spPr/>
      <dgm:t>
        <a:bodyPr/>
        <a:lstStyle/>
        <a:p>
          <a:endParaRPr lang="en-US"/>
        </a:p>
      </dgm:t>
    </dgm:pt>
    <dgm:pt modelId="{4BE23498-8780-409C-B6F9-0C04C266ABBD}" type="sibTrans" cxnId="{0C07064F-CA00-4C99-876B-225D51E498C8}">
      <dgm:prSet/>
      <dgm:spPr/>
      <dgm:t>
        <a:bodyPr/>
        <a:lstStyle/>
        <a:p>
          <a:endParaRPr lang="en-US"/>
        </a:p>
      </dgm:t>
    </dgm:pt>
    <dgm:pt modelId="{49FC931B-2132-406D-883E-8DCE13A56258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Cost Estimation</a:t>
          </a:r>
        </a:p>
      </dgm:t>
    </dgm:pt>
    <dgm:pt modelId="{17910827-FA3F-4FD4-B5D6-1833B2F9BB6A}" type="parTrans" cxnId="{D129E1E0-7A02-4FD4-98BE-F65AF867DB63}">
      <dgm:prSet/>
      <dgm:spPr/>
      <dgm:t>
        <a:bodyPr/>
        <a:lstStyle/>
        <a:p>
          <a:endParaRPr lang="en-US"/>
        </a:p>
      </dgm:t>
    </dgm:pt>
    <dgm:pt modelId="{466673A9-5A58-483E-98F2-A4ED8C408F13}" type="sibTrans" cxnId="{D129E1E0-7A02-4FD4-98BE-F65AF867DB63}">
      <dgm:prSet/>
      <dgm:spPr/>
      <dgm:t>
        <a:bodyPr/>
        <a:lstStyle/>
        <a:p>
          <a:endParaRPr lang="en-US"/>
        </a:p>
      </dgm:t>
    </dgm:pt>
    <dgm:pt modelId="{16E2C5E8-1AA7-43B0-B31A-0FA5FBD6165F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Final Remarks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and Contribution </a:t>
          </a:r>
        </a:p>
      </dgm:t>
    </dgm:pt>
    <dgm:pt modelId="{DDE93926-BA14-4403-851A-737C223383B5}" type="parTrans" cxnId="{AE2A0ED5-EA6E-4C29-A612-14B41B5F90B4}">
      <dgm:prSet/>
      <dgm:spPr/>
      <dgm:t>
        <a:bodyPr/>
        <a:lstStyle/>
        <a:p>
          <a:endParaRPr lang="en-US"/>
        </a:p>
      </dgm:t>
    </dgm:pt>
    <dgm:pt modelId="{D481F64C-561F-4974-865A-CDC1443B3EE2}" type="sibTrans" cxnId="{AE2A0ED5-EA6E-4C29-A612-14B41B5F90B4}">
      <dgm:prSet/>
      <dgm:spPr/>
      <dgm:t>
        <a:bodyPr/>
        <a:lstStyle/>
        <a:p>
          <a:endParaRPr lang="en-US"/>
        </a:p>
      </dgm:t>
    </dgm:pt>
    <dgm:pt modelId="{9B355751-7668-49F2-9BF4-EA080E343098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</a:p>
      </dgm:t>
    </dgm:pt>
    <dgm:pt modelId="{064D03D7-8C6B-40C2-A127-BBDD0A925CAD}" type="sibTrans" cxnId="{822EE14C-D5C8-47B1-ACE6-DFA9FBB95152}">
      <dgm:prSet/>
      <dgm:spPr/>
      <dgm:t>
        <a:bodyPr/>
        <a:lstStyle/>
        <a:p>
          <a:endParaRPr lang="en-US"/>
        </a:p>
      </dgm:t>
    </dgm:pt>
    <dgm:pt modelId="{4F743180-E3A1-4727-B148-729594F3EFAE}" type="parTrans" cxnId="{822EE14C-D5C8-47B1-ACE6-DFA9FBB95152}">
      <dgm:prSet/>
      <dgm:spPr/>
      <dgm:t>
        <a:bodyPr/>
        <a:lstStyle/>
        <a:p>
          <a:endParaRPr lang="en-US"/>
        </a:p>
      </dgm:t>
    </dgm:pt>
    <dgm:pt modelId="{008F924B-E2BC-49A2-AE0F-6FA62BCB9F8B}">
      <dgm:prSet custT="1"/>
      <dgm:spPr>
        <a:solidFill>
          <a:srgbClr val="FEDADA"/>
        </a:solidFill>
      </dgm:spPr>
      <dgm:t>
        <a:bodyPr/>
        <a:lstStyle/>
        <a:p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Results</a:t>
          </a:r>
        </a:p>
      </dgm:t>
    </dgm:pt>
    <dgm:pt modelId="{3D39D92C-B31C-4AF9-BFB1-69F52523A139}" type="parTrans" cxnId="{4301F7CE-B761-4E2A-8639-39AE0DFA6586}">
      <dgm:prSet/>
      <dgm:spPr/>
      <dgm:t>
        <a:bodyPr/>
        <a:lstStyle/>
        <a:p>
          <a:endParaRPr lang="en-US"/>
        </a:p>
      </dgm:t>
    </dgm:pt>
    <dgm:pt modelId="{D1E754ED-BF2A-4DBE-B106-BE017B6BC5B5}" type="sibTrans" cxnId="{4301F7CE-B761-4E2A-8639-39AE0DFA6586}">
      <dgm:prSet/>
      <dgm:spPr/>
      <dgm:t>
        <a:bodyPr/>
        <a:lstStyle/>
        <a:p>
          <a:endParaRPr lang="en-US"/>
        </a:p>
      </dgm:t>
    </dgm:pt>
    <dgm:pt modelId="{766AF56F-E596-4D98-A7B9-3E07AC57351B}" type="pres">
      <dgm:prSet presAssocID="{510B1F16-2056-42C6-B2A9-371290DF0797}" presName="Name0" presStyleCnt="0">
        <dgm:presLayoutVars>
          <dgm:dir/>
          <dgm:animLvl val="lvl"/>
          <dgm:resizeHandles val="exact"/>
        </dgm:presLayoutVars>
      </dgm:prSet>
      <dgm:spPr/>
    </dgm:pt>
    <dgm:pt modelId="{AB7AE0B3-10E7-4D31-9453-3B22BA2289A2}" type="pres">
      <dgm:prSet presAssocID="{722A1A14-5857-487F-9FBD-1D1664330B00}" presName="parTxOnly" presStyleLbl="node1" presStyleIdx="0" presStyleCnt="7">
        <dgm:presLayoutVars>
          <dgm:chMax val="0"/>
          <dgm:chPref val="0"/>
          <dgm:bulletEnabled val="1"/>
        </dgm:presLayoutVars>
      </dgm:prSet>
      <dgm:spPr/>
    </dgm:pt>
    <dgm:pt modelId="{44DFFFB0-88AA-4A9F-BDFF-B2AC98088618}" type="pres">
      <dgm:prSet presAssocID="{337BD48B-0FDA-409E-9483-DC9328D47543}" presName="parTxOnlySpace" presStyleCnt="0"/>
      <dgm:spPr/>
    </dgm:pt>
    <dgm:pt modelId="{51087CE3-45E2-44F6-8B4B-1FA159266460}" type="pres">
      <dgm:prSet presAssocID="{9B355751-7668-49F2-9BF4-EA080E343098}" presName="parTxOnly" presStyleLbl="node1" presStyleIdx="1" presStyleCnt="7">
        <dgm:presLayoutVars>
          <dgm:chMax val="0"/>
          <dgm:chPref val="0"/>
          <dgm:bulletEnabled val="1"/>
        </dgm:presLayoutVars>
      </dgm:prSet>
      <dgm:spPr/>
    </dgm:pt>
    <dgm:pt modelId="{A70EB776-3410-4386-A6B2-AD0CC500DD84}" type="pres">
      <dgm:prSet presAssocID="{064D03D7-8C6B-40C2-A127-BBDD0A925CAD}" presName="parTxOnlySpace" presStyleCnt="0"/>
      <dgm:spPr/>
    </dgm:pt>
    <dgm:pt modelId="{9884C8AC-3937-45FB-B8D1-EAE75550CF1D}" type="pres">
      <dgm:prSet presAssocID="{8A3EB81C-64AD-452C-87D0-215BB06CB95F}" presName="parTxOnly" presStyleLbl="node1" presStyleIdx="2" presStyleCnt="7">
        <dgm:presLayoutVars>
          <dgm:chMax val="0"/>
          <dgm:chPref val="0"/>
          <dgm:bulletEnabled val="1"/>
        </dgm:presLayoutVars>
      </dgm:prSet>
      <dgm:spPr/>
    </dgm:pt>
    <dgm:pt modelId="{AA652633-FA1A-4D3B-B2A6-2D4A6CB10E4E}" type="pres">
      <dgm:prSet presAssocID="{A7E639B8-F948-49E2-AE9F-6C1F64C9BE69}" presName="parTxOnlySpace" presStyleCnt="0"/>
      <dgm:spPr/>
    </dgm:pt>
    <dgm:pt modelId="{631D837B-3B0B-45BE-BD6E-C65A3B5663E5}" type="pres">
      <dgm:prSet presAssocID="{053074B4-CF58-4C8C-8722-9F883C0D7F19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C22699CC-7035-41F7-89D7-5C2EAF9364EA}" type="pres">
      <dgm:prSet presAssocID="{4BE23498-8780-409C-B6F9-0C04C266ABBD}" presName="parTxOnlySpace" presStyleCnt="0"/>
      <dgm:spPr/>
    </dgm:pt>
    <dgm:pt modelId="{07E3736B-5A89-45F9-8ABD-93892BE6F98F}" type="pres">
      <dgm:prSet presAssocID="{008F924B-E2BC-49A2-AE0F-6FA62BCB9F8B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B8FCA36C-9FBC-4E29-946C-9A9FCD969EC1}" type="pres">
      <dgm:prSet presAssocID="{D1E754ED-BF2A-4DBE-B106-BE017B6BC5B5}" presName="parTxOnlySpace" presStyleCnt="0"/>
      <dgm:spPr/>
    </dgm:pt>
    <dgm:pt modelId="{C7A7AEAB-5C9E-453C-8B58-2233EDA97D5B}" type="pres">
      <dgm:prSet presAssocID="{49FC931B-2132-406D-883E-8DCE13A56258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EC80AB2A-2566-46F0-AD0E-99E4776E90D3}" type="pres">
      <dgm:prSet presAssocID="{466673A9-5A58-483E-98F2-A4ED8C408F13}" presName="parTxOnlySpace" presStyleCnt="0"/>
      <dgm:spPr/>
    </dgm:pt>
    <dgm:pt modelId="{3D6DC777-24C4-4B53-B256-2B105C4A1EE7}" type="pres">
      <dgm:prSet presAssocID="{16E2C5E8-1AA7-43B0-B31A-0FA5FBD6165F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F8A86119-54FA-4F43-ADAA-532F848D19D5}" type="presOf" srcId="{008F924B-E2BC-49A2-AE0F-6FA62BCB9F8B}" destId="{07E3736B-5A89-45F9-8ABD-93892BE6F98F}" srcOrd="0" destOrd="0" presId="urn:microsoft.com/office/officeart/2005/8/layout/chevron1"/>
    <dgm:cxn modelId="{53337D24-3D5D-422D-B021-A9C026E6CCE8}" srcId="{510B1F16-2056-42C6-B2A9-371290DF0797}" destId="{8A3EB81C-64AD-452C-87D0-215BB06CB95F}" srcOrd="2" destOrd="0" parTransId="{657A95D9-0778-4B76-944B-CA45143F2B76}" sibTransId="{A7E639B8-F948-49E2-AE9F-6C1F64C9BE69}"/>
    <dgm:cxn modelId="{5CD0A964-E239-4C54-8FBB-9FDB379F77ED}" type="presOf" srcId="{8A3EB81C-64AD-452C-87D0-215BB06CB95F}" destId="{9884C8AC-3937-45FB-B8D1-EAE75550CF1D}" srcOrd="0" destOrd="0" presId="urn:microsoft.com/office/officeart/2005/8/layout/chevron1"/>
    <dgm:cxn modelId="{822EE14C-D5C8-47B1-ACE6-DFA9FBB95152}" srcId="{510B1F16-2056-42C6-B2A9-371290DF0797}" destId="{9B355751-7668-49F2-9BF4-EA080E343098}" srcOrd="1" destOrd="0" parTransId="{4F743180-E3A1-4727-B148-729594F3EFAE}" sibTransId="{064D03D7-8C6B-40C2-A127-BBDD0A925CAD}"/>
    <dgm:cxn modelId="{0C07064F-CA00-4C99-876B-225D51E498C8}" srcId="{510B1F16-2056-42C6-B2A9-371290DF0797}" destId="{053074B4-CF58-4C8C-8722-9F883C0D7F19}" srcOrd="3" destOrd="0" parTransId="{4CABC71B-5EEF-4274-869B-2C399C7B5157}" sibTransId="{4BE23498-8780-409C-B6F9-0C04C266ABBD}"/>
    <dgm:cxn modelId="{34447855-9E19-4C12-B7D1-09FD2DC7A7FF}" srcId="{510B1F16-2056-42C6-B2A9-371290DF0797}" destId="{722A1A14-5857-487F-9FBD-1D1664330B00}" srcOrd="0" destOrd="0" parTransId="{7BD6C509-5197-4C44-9B35-05C5754A78C0}" sibTransId="{337BD48B-0FDA-409E-9483-DC9328D47543}"/>
    <dgm:cxn modelId="{6DBE079F-5EB6-4CE7-800B-FD3A3F1CBADA}" type="presOf" srcId="{49FC931B-2132-406D-883E-8DCE13A56258}" destId="{C7A7AEAB-5C9E-453C-8B58-2233EDA97D5B}" srcOrd="0" destOrd="0" presId="urn:microsoft.com/office/officeart/2005/8/layout/chevron1"/>
    <dgm:cxn modelId="{1DC5BDA1-0A06-44D8-B05A-2328C06C9BA1}" type="presOf" srcId="{722A1A14-5857-487F-9FBD-1D1664330B00}" destId="{AB7AE0B3-10E7-4D31-9453-3B22BA2289A2}" srcOrd="0" destOrd="0" presId="urn:microsoft.com/office/officeart/2005/8/layout/chevron1"/>
    <dgm:cxn modelId="{588EA4B8-E91A-4443-A7C1-2D1FD680DE77}" type="presOf" srcId="{510B1F16-2056-42C6-B2A9-371290DF0797}" destId="{766AF56F-E596-4D98-A7B9-3E07AC57351B}" srcOrd="0" destOrd="0" presId="urn:microsoft.com/office/officeart/2005/8/layout/chevron1"/>
    <dgm:cxn modelId="{E59A80C6-6748-4F96-BCF9-B3C2EA16C4FC}" type="presOf" srcId="{16E2C5E8-1AA7-43B0-B31A-0FA5FBD6165F}" destId="{3D6DC777-24C4-4B53-B256-2B105C4A1EE7}" srcOrd="0" destOrd="0" presId="urn:microsoft.com/office/officeart/2005/8/layout/chevron1"/>
    <dgm:cxn modelId="{5B3A73C8-F8EB-44C7-848E-92A8F44C5E0C}" type="presOf" srcId="{9B355751-7668-49F2-9BF4-EA080E343098}" destId="{51087CE3-45E2-44F6-8B4B-1FA159266460}" srcOrd="0" destOrd="0" presId="urn:microsoft.com/office/officeart/2005/8/layout/chevron1"/>
    <dgm:cxn modelId="{4301F7CE-B761-4E2A-8639-39AE0DFA6586}" srcId="{510B1F16-2056-42C6-B2A9-371290DF0797}" destId="{008F924B-E2BC-49A2-AE0F-6FA62BCB9F8B}" srcOrd="4" destOrd="0" parTransId="{3D39D92C-B31C-4AF9-BFB1-69F52523A139}" sibTransId="{D1E754ED-BF2A-4DBE-B106-BE017B6BC5B5}"/>
    <dgm:cxn modelId="{AE2A0ED5-EA6E-4C29-A612-14B41B5F90B4}" srcId="{510B1F16-2056-42C6-B2A9-371290DF0797}" destId="{16E2C5E8-1AA7-43B0-B31A-0FA5FBD6165F}" srcOrd="6" destOrd="0" parTransId="{DDE93926-BA14-4403-851A-737C223383B5}" sibTransId="{D481F64C-561F-4974-865A-CDC1443B3EE2}"/>
    <dgm:cxn modelId="{D129E1E0-7A02-4FD4-98BE-F65AF867DB63}" srcId="{510B1F16-2056-42C6-B2A9-371290DF0797}" destId="{49FC931B-2132-406D-883E-8DCE13A56258}" srcOrd="5" destOrd="0" parTransId="{17910827-FA3F-4FD4-B5D6-1833B2F9BB6A}" sibTransId="{466673A9-5A58-483E-98F2-A4ED8C408F13}"/>
    <dgm:cxn modelId="{720D11E4-5C50-439B-BA23-8036FBCCA8B8}" type="presOf" srcId="{053074B4-CF58-4C8C-8722-9F883C0D7F19}" destId="{631D837B-3B0B-45BE-BD6E-C65A3B5663E5}" srcOrd="0" destOrd="0" presId="urn:microsoft.com/office/officeart/2005/8/layout/chevron1"/>
    <dgm:cxn modelId="{DB9774AB-703D-4172-B7F0-E5C85CA3D6A5}" type="presParOf" srcId="{766AF56F-E596-4D98-A7B9-3E07AC57351B}" destId="{AB7AE0B3-10E7-4D31-9453-3B22BA2289A2}" srcOrd="0" destOrd="0" presId="urn:microsoft.com/office/officeart/2005/8/layout/chevron1"/>
    <dgm:cxn modelId="{B13B256A-0C35-4938-BF9D-68071233FFE9}" type="presParOf" srcId="{766AF56F-E596-4D98-A7B9-3E07AC57351B}" destId="{44DFFFB0-88AA-4A9F-BDFF-B2AC98088618}" srcOrd="1" destOrd="0" presId="urn:microsoft.com/office/officeart/2005/8/layout/chevron1"/>
    <dgm:cxn modelId="{268E378E-3FF8-4C9D-87B4-511F49BB2212}" type="presParOf" srcId="{766AF56F-E596-4D98-A7B9-3E07AC57351B}" destId="{51087CE3-45E2-44F6-8B4B-1FA159266460}" srcOrd="2" destOrd="0" presId="urn:microsoft.com/office/officeart/2005/8/layout/chevron1"/>
    <dgm:cxn modelId="{F2EDB0F2-CEFB-4AD3-83EA-11F8652D8A6C}" type="presParOf" srcId="{766AF56F-E596-4D98-A7B9-3E07AC57351B}" destId="{A70EB776-3410-4386-A6B2-AD0CC500DD84}" srcOrd="3" destOrd="0" presId="urn:microsoft.com/office/officeart/2005/8/layout/chevron1"/>
    <dgm:cxn modelId="{BFBA31B4-4238-45CB-8FAA-76170F6E9474}" type="presParOf" srcId="{766AF56F-E596-4D98-A7B9-3E07AC57351B}" destId="{9884C8AC-3937-45FB-B8D1-EAE75550CF1D}" srcOrd="4" destOrd="0" presId="urn:microsoft.com/office/officeart/2005/8/layout/chevron1"/>
    <dgm:cxn modelId="{8AD4A323-EFD6-4F21-AD1B-4AE5EAC115DE}" type="presParOf" srcId="{766AF56F-E596-4D98-A7B9-3E07AC57351B}" destId="{AA652633-FA1A-4D3B-B2A6-2D4A6CB10E4E}" srcOrd="5" destOrd="0" presId="urn:microsoft.com/office/officeart/2005/8/layout/chevron1"/>
    <dgm:cxn modelId="{3C1E876C-E325-43E8-A561-E601188BBD7A}" type="presParOf" srcId="{766AF56F-E596-4D98-A7B9-3E07AC57351B}" destId="{631D837B-3B0B-45BE-BD6E-C65A3B5663E5}" srcOrd="6" destOrd="0" presId="urn:microsoft.com/office/officeart/2005/8/layout/chevron1"/>
    <dgm:cxn modelId="{57A6876F-2FF8-49B2-9814-482833E9584B}" type="presParOf" srcId="{766AF56F-E596-4D98-A7B9-3E07AC57351B}" destId="{C22699CC-7035-41F7-89D7-5C2EAF9364EA}" srcOrd="7" destOrd="0" presId="urn:microsoft.com/office/officeart/2005/8/layout/chevron1"/>
    <dgm:cxn modelId="{EF1A4CB7-7338-47D0-85A7-521046EA8718}" type="presParOf" srcId="{766AF56F-E596-4D98-A7B9-3E07AC57351B}" destId="{07E3736B-5A89-45F9-8ABD-93892BE6F98F}" srcOrd="8" destOrd="0" presId="urn:microsoft.com/office/officeart/2005/8/layout/chevron1"/>
    <dgm:cxn modelId="{5D0AB14E-FCB3-4D90-A624-3624E09CEE55}" type="presParOf" srcId="{766AF56F-E596-4D98-A7B9-3E07AC57351B}" destId="{B8FCA36C-9FBC-4E29-946C-9A9FCD969EC1}" srcOrd="9" destOrd="0" presId="urn:microsoft.com/office/officeart/2005/8/layout/chevron1"/>
    <dgm:cxn modelId="{1D995198-7533-4605-BED6-637303DC8EF0}" type="presParOf" srcId="{766AF56F-E596-4D98-A7B9-3E07AC57351B}" destId="{C7A7AEAB-5C9E-453C-8B58-2233EDA97D5B}" srcOrd="10" destOrd="0" presId="urn:microsoft.com/office/officeart/2005/8/layout/chevron1"/>
    <dgm:cxn modelId="{4B51EB6C-CEB4-45C2-BBAF-D952A98BAE20}" type="presParOf" srcId="{766AF56F-E596-4D98-A7B9-3E07AC57351B}" destId="{EC80AB2A-2566-46F0-AD0E-99E4776E90D3}" srcOrd="11" destOrd="0" presId="urn:microsoft.com/office/officeart/2005/8/layout/chevron1"/>
    <dgm:cxn modelId="{D19F9685-7A74-411B-99E6-9B80768479D2}" type="presParOf" srcId="{766AF56F-E596-4D98-A7B9-3E07AC57351B}" destId="{3D6DC777-24C4-4B53-B256-2B105C4A1EE7}" srcOrd="1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510B1F16-2056-42C6-B2A9-371290DF0797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</dgm:pt>
    <dgm:pt modelId="{722A1A14-5857-487F-9FBD-1D1664330B00}">
      <dgm:prSet phldrT="[Text]" custT="1"/>
      <dgm:spPr>
        <a:solidFill>
          <a:srgbClr val="FEDADA"/>
        </a:solidFill>
      </dgm:spPr>
      <dgm:t>
        <a:bodyPr/>
        <a:lstStyle/>
        <a:p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 </a:t>
          </a:r>
          <a:endParaRPr lang="en-US" sz="1400" b="1" dirty="0"/>
        </a:p>
      </dgm:t>
    </dgm:pt>
    <dgm:pt modelId="{7BD6C509-5197-4C44-9B35-05C5754A78C0}" type="parTrans" cxnId="{34447855-9E19-4C12-B7D1-09FD2DC7A7FF}">
      <dgm:prSet/>
      <dgm:spPr/>
      <dgm:t>
        <a:bodyPr/>
        <a:lstStyle/>
        <a:p>
          <a:endParaRPr lang="en-US"/>
        </a:p>
      </dgm:t>
    </dgm:pt>
    <dgm:pt modelId="{337BD48B-0FDA-409E-9483-DC9328D47543}" type="sibTrans" cxnId="{34447855-9E19-4C12-B7D1-09FD2DC7A7FF}">
      <dgm:prSet/>
      <dgm:spPr/>
      <dgm:t>
        <a:bodyPr/>
        <a:lstStyle/>
        <a:p>
          <a:endParaRPr lang="en-US"/>
        </a:p>
      </dgm:t>
    </dgm:pt>
    <dgm:pt modelId="{8A3EB81C-64AD-452C-87D0-215BB06CB95F}">
      <dgm:prSet custT="1"/>
      <dgm:spPr>
        <a:solidFill>
          <a:srgbClr val="D1050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Optimization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Design 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Fabrication</a:t>
          </a:r>
        </a:p>
      </dgm:t>
    </dgm:pt>
    <dgm:pt modelId="{657A95D9-0778-4B76-944B-CA45143F2B76}" type="parTrans" cxnId="{53337D24-3D5D-422D-B021-A9C026E6CCE8}">
      <dgm:prSet/>
      <dgm:spPr/>
      <dgm:t>
        <a:bodyPr/>
        <a:lstStyle/>
        <a:p>
          <a:endParaRPr lang="en-US"/>
        </a:p>
      </dgm:t>
    </dgm:pt>
    <dgm:pt modelId="{A7E639B8-F948-49E2-AE9F-6C1F64C9BE69}" type="sibTrans" cxnId="{53337D24-3D5D-422D-B021-A9C026E6CCE8}">
      <dgm:prSet/>
      <dgm:spPr/>
      <dgm:t>
        <a:bodyPr/>
        <a:lstStyle/>
        <a:p>
          <a:endParaRPr lang="en-US"/>
        </a:p>
      </dgm:t>
    </dgm:pt>
    <dgm:pt modelId="{053074B4-CF58-4C8C-8722-9F883C0D7F19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gm:t>
    </dgm:pt>
    <dgm:pt modelId="{4CABC71B-5EEF-4274-869B-2C399C7B5157}" type="parTrans" cxnId="{0C07064F-CA00-4C99-876B-225D51E498C8}">
      <dgm:prSet/>
      <dgm:spPr/>
      <dgm:t>
        <a:bodyPr/>
        <a:lstStyle/>
        <a:p>
          <a:endParaRPr lang="en-US"/>
        </a:p>
      </dgm:t>
    </dgm:pt>
    <dgm:pt modelId="{4BE23498-8780-409C-B6F9-0C04C266ABBD}" type="sibTrans" cxnId="{0C07064F-CA00-4C99-876B-225D51E498C8}">
      <dgm:prSet/>
      <dgm:spPr/>
      <dgm:t>
        <a:bodyPr/>
        <a:lstStyle/>
        <a:p>
          <a:endParaRPr lang="en-US"/>
        </a:p>
      </dgm:t>
    </dgm:pt>
    <dgm:pt modelId="{49FC931B-2132-406D-883E-8DCE13A56258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Cost Estimation</a:t>
          </a:r>
        </a:p>
      </dgm:t>
    </dgm:pt>
    <dgm:pt modelId="{17910827-FA3F-4FD4-B5D6-1833B2F9BB6A}" type="parTrans" cxnId="{D129E1E0-7A02-4FD4-98BE-F65AF867DB63}">
      <dgm:prSet/>
      <dgm:spPr/>
      <dgm:t>
        <a:bodyPr/>
        <a:lstStyle/>
        <a:p>
          <a:endParaRPr lang="en-US"/>
        </a:p>
      </dgm:t>
    </dgm:pt>
    <dgm:pt modelId="{466673A9-5A58-483E-98F2-A4ED8C408F13}" type="sibTrans" cxnId="{D129E1E0-7A02-4FD4-98BE-F65AF867DB63}">
      <dgm:prSet/>
      <dgm:spPr/>
      <dgm:t>
        <a:bodyPr/>
        <a:lstStyle/>
        <a:p>
          <a:endParaRPr lang="en-US"/>
        </a:p>
      </dgm:t>
    </dgm:pt>
    <dgm:pt modelId="{16E2C5E8-1AA7-43B0-B31A-0FA5FBD6165F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Final Remarks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and Contribution </a:t>
          </a:r>
        </a:p>
      </dgm:t>
    </dgm:pt>
    <dgm:pt modelId="{DDE93926-BA14-4403-851A-737C223383B5}" type="parTrans" cxnId="{AE2A0ED5-EA6E-4C29-A612-14B41B5F90B4}">
      <dgm:prSet/>
      <dgm:spPr/>
      <dgm:t>
        <a:bodyPr/>
        <a:lstStyle/>
        <a:p>
          <a:endParaRPr lang="en-US"/>
        </a:p>
      </dgm:t>
    </dgm:pt>
    <dgm:pt modelId="{D481F64C-561F-4974-865A-CDC1443B3EE2}" type="sibTrans" cxnId="{AE2A0ED5-EA6E-4C29-A612-14B41B5F90B4}">
      <dgm:prSet/>
      <dgm:spPr/>
      <dgm:t>
        <a:bodyPr/>
        <a:lstStyle/>
        <a:p>
          <a:endParaRPr lang="en-US"/>
        </a:p>
      </dgm:t>
    </dgm:pt>
    <dgm:pt modelId="{9B355751-7668-49F2-9BF4-EA080E343098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</a:p>
      </dgm:t>
    </dgm:pt>
    <dgm:pt modelId="{064D03D7-8C6B-40C2-A127-BBDD0A925CAD}" type="sibTrans" cxnId="{822EE14C-D5C8-47B1-ACE6-DFA9FBB95152}">
      <dgm:prSet/>
      <dgm:spPr/>
      <dgm:t>
        <a:bodyPr/>
        <a:lstStyle/>
        <a:p>
          <a:endParaRPr lang="en-US"/>
        </a:p>
      </dgm:t>
    </dgm:pt>
    <dgm:pt modelId="{4F743180-E3A1-4727-B148-729594F3EFAE}" type="parTrans" cxnId="{822EE14C-D5C8-47B1-ACE6-DFA9FBB95152}">
      <dgm:prSet/>
      <dgm:spPr/>
      <dgm:t>
        <a:bodyPr/>
        <a:lstStyle/>
        <a:p>
          <a:endParaRPr lang="en-US"/>
        </a:p>
      </dgm:t>
    </dgm:pt>
    <dgm:pt modelId="{008F924B-E2BC-49A2-AE0F-6FA62BCB9F8B}">
      <dgm:prSet custT="1"/>
      <dgm:spPr>
        <a:solidFill>
          <a:srgbClr val="FEDADA"/>
        </a:solidFill>
      </dgm:spPr>
      <dgm:t>
        <a:bodyPr/>
        <a:lstStyle/>
        <a:p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Results</a:t>
          </a:r>
        </a:p>
      </dgm:t>
    </dgm:pt>
    <dgm:pt modelId="{3D39D92C-B31C-4AF9-BFB1-69F52523A139}" type="parTrans" cxnId="{4301F7CE-B761-4E2A-8639-39AE0DFA6586}">
      <dgm:prSet/>
      <dgm:spPr/>
      <dgm:t>
        <a:bodyPr/>
        <a:lstStyle/>
        <a:p>
          <a:endParaRPr lang="en-US"/>
        </a:p>
      </dgm:t>
    </dgm:pt>
    <dgm:pt modelId="{D1E754ED-BF2A-4DBE-B106-BE017B6BC5B5}" type="sibTrans" cxnId="{4301F7CE-B761-4E2A-8639-39AE0DFA6586}">
      <dgm:prSet/>
      <dgm:spPr/>
      <dgm:t>
        <a:bodyPr/>
        <a:lstStyle/>
        <a:p>
          <a:endParaRPr lang="en-US"/>
        </a:p>
      </dgm:t>
    </dgm:pt>
    <dgm:pt modelId="{766AF56F-E596-4D98-A7B9-3E07AC57351B}" type="pres">
      <dgm:prSet presAssocID="{510B1F16-2056-42C6-B2A9-371290DF0797}" presName="Name0" presStyleCnt="0">
        <dgm:presLayoutVars>
          <dgm:dir/>
          <dgm:animLvl val="lvl"/>
          <dgm:resizeHandles val="exact"/>
        </dgm:presLayoutVars>
      </dgm:prSet>
      <dgm:spPr/>
    </dgm:pt>
    <dgm:pt modelId="{AB7AE0B3-10E7-4D31-9453-3B22BA2289A2}" type="pres">
      <dgm:prSet presAssocID="{722A1A14-5857-487F-9FBD-1D1664330B00}" presName="parTxOnly" presStyleLbl="node1" presStyleIdx="0" presStyleCnt="7">
        <dgm:presLayoutVars>
          <dgm:chMax val="0"/>
          <dgm:chPref val="0"/>
          <dgm:bulletEnabled val="1"/>
        </dgm:presLayoutVars>
      </dgm:prSet>
      <dgm:spPr/>
    </dgm:pt>
    <dgm:pt modelId="{44DFFFB0-88AA-4A9F-BDFF-B2AC98088618}" type="pres">
      <dgm:prSet presAssocID="{337BD48B-0FDA-409E-9483-DC9328D47543}" presName="parTxOnlySpace" presStyleCnt="0"/>
      <dgm:spPr/>
    </dgm:pt>
    <dgm:pt modelId="{51087CE3-45E2-44F6-8B4B-1FA159266460}" type="pres">
      <dgm:prSet presAssocID="{9B355751-7668-49F2-9BF4-EA080E343098}" presName="parTxOnly" presStyleLbl="node1" presStyleIdx="1" presStyleCnt="7">
        <dgm:presLayoutVars>
          <dgm:chMax val="0"/>
          <dgm:chPref val="0"/>
          <dgm:bulletEnabled val="1"/>
        </dgm:presLayoutVars>
      </dgm:prSet>
      <dgm:spPr/>
    </dgm:pt>
    <dgm:pt modelId="{A70EB776-3410-4386-A6B2-AD0CC500DD84}" type="pres">
      <dgm:prSet presAssocID="{064D03D7-8C6B-40C2-A127-BBDD0A925CAD}" presName="parTxOnlySpace" presStyleCnt="0"/>
      <dgm:spPr/>
    </dgm:pt>
    <dgm:pt modelId="{9884C8AC-3937-45FB-B8D1-EAE75550CF1D}" type="pres">
      <dgm:prSet presAssocID="{8A3EB81C-64AD-452C-87D0-215BB06CB95F}" presName="parTxOnly" presStyleLbl="node1" presStyleIdx="2" presStyleCnt="7">
        <dgm:presLayoutVars>
          <dgm:chMax val="0"/>
          <dgm:chPref val="0"/>
          <dgm:bulletEnabled val="1"/>
        </dgm:presLayoutVars>
      </dgm:prSet>
      <dgm:spPr/>
    </dgm:pt>
    <dgm:pt modelId="{AA652633-FA1A-4D3B-B2A6-2D4A6CB10E4E}" type="pres">
      <dgm:prSet presAssocID="{A7E639B8-F948-49E2-AE9F-6C1F64C9BE69}" presName="parTxOnlySpace" presStyleCnt="0"/>
      <dgm:spPr/>
    </dgm:pt>
    <dgm:pt modelId="{631D837B-3B0B-45BE-BD6E-C65A3B5663E5}" type="pres">
      <dgm:prSet presAssocID="{053074B4-CF58-4C8C-8722-9F883C0D7F19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C22699CC-7035-41F7-89D7-5C2EAF9364EA}" type="pres">
      <dgm:prSet presAssocID="{4BE23498-8780-409C-B6F9-0C04C266ABBD}" presName="parTxOnlySpace" presStyleCnt="0"/>
      <dgm:spPr/>
    </dgm:pt>
    <dgm:pt modelId="{07E3736B-5A89-45F9-8ABD-93892BE6F98F}" type="pres">
      <dgm:prSet presAssocID="{008F924B-E2BC-49A2-AE0F-6FA62BCB9F8B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B8FCA36C-9FBC-4E29-946C-9A9FCD969EC1}" type="pres">
      <dgm:prSet presAssocID="{D1E754ED-BF2A-4DBE-B106-BE017B6BC5B5}" presName="parTxOnlySpace" presStyleCnt="0"/>
      <dgm:spPr/>
    </dgm:pt>
    <dgm:pt modelId="{C7A7AEAB-5C9E-453C-8B58-2233EDA97D5B}" type="pres">
      <dgm:prSet presAssocID="{49FC931B-2132-406D-883E-8DCE13A56258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EC80AB2A-2566-46F0-AD0E-99E4776E90D3}" type="pres">
      <dgm:prSet presAssocID="{466673A9-5A58-483E-98F2-A4ED8C408F13}" presName="parTxOnlySpace" presStyleCnt="0"/>
      <dgm:spPr/>
    </dgm:pt>
    <dgm:pt modelId="{3D6DC777-24C4-4B53-B256-2B105C4A1EE7}" type="pres">
      <dgm:prSet presAssocID="{16E2C5E8-1AA7-43B0-B31A-0FA5FBD6165F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753E7C03-1AB9-4A1D-A1F0-074DBBB8EB4F}" type="presOf" srcId="{9B355751-7668-49F2-9BF4-EA080E343098}" destId="{51087CE3-45E2-44F6-8B4B-1FA159266460}" srcOrd="0" destOrd="0" presId="urn:microsoft.com/office/officeart/2005/8/layout/chevron1"/>
    <dgm:cxn modelId="{B0443006-8D5A-472F-87F5-FC8A2E48D4F4}" type="presOf" srcId="{16E2C5E8-1AA7-43B0-B31A-0FA5FBD6165F}" destId="{3D6DC777-24C4-4B53-B256-2B105C4A1EE7}" srcOrd="0" destOrd="0" presId="urn:microsoft.com/office/officeart/2005/8/layout/chevron1"/>
    <dgm:cxn modelId="{F82EF30F-B8A5-4FF3-BDAD-1405CCB50512}" type="presOf" srcId="{053074B4-CF58-4C8C-8722-9F883C0D7F19}" destId="{631D837B-3B0B-45BE-BD6E-C65A3B5663E5}" srcOrd="0" destOrd="0" presId="urn:microsoft.com/office/officeart/2005/8/layout/chevron1"/>
    <dgm:cxn modelId="{E642A913-C2D4-4A6B-9330-0393E65636EA}" type="presOf" srcId="{49FC931B-2132-406D-883E-8DCE13A56258}" destId="{C7A7AEAB-5C9E-453C-8B58-2233EDA97D5B}" srcOrd="0" destOrd="0" presId="urn:microsoft.com/office/officeart/2005/8/layout/chevron1"/>
    <dgm:cxn modelId="{53337D24-3D5D-422D-B021-A9C026E6CCE8}" srcId="{510B1F16-2056-42C6-B2A9-371290DF0797}" destId="{8A3EB81C-64AD-452C-87D0-215BB06CB95F}" srcOrd="2" destOrd="0" parTransId="{657A95D9-0778-4B76-944B-CA45143F2B76}" sibTransId="{A7E639B8-F948-49E2-AE9F-6C1F64C9BE69}"/>
    <dgm:cxn modelId="{FDB9E83C-BD2D-45CA-8D0F-5386419DC03C}" type="presOf" srcId="{722A1A14-5857-487F-9FBD-1D1664330B00}" destId="{AB7AE0B3-10E7-4D31-9453-3B22BA2289A2}" srcOrd="0" destOrd="0" presId="urn:microsoft.com/office/officeart/2005/8/layout/chevron1"/>
    <dgm:cxn modelId="{822EE14C-D5C8-47B1-ACE6-DFA9FBB95152}" srcId="{510B1F16-2056-42C6-B2A9-371290DF0797}" destId="{9B355751-7668-49F2-9BF4-EA080E343098}" srcOrd="1" destOrd="0" parTransId="{4F743180-E3A1-4727-B148-729594F3EFAE}" sibTransId="{064D03D7-8C6B-40C2-A127-BBDD0A925CAD}"/>
    <dgm:cxn modelId="{0C07064F-CA00-4C99-876B-225D51E498C8}" srcId="{510B1F16-2056-42C6-B2A9-371290DF0797}" destId="{053074B4-CF58-4C8C-8722-9F883C0D7F19}" srcOrd="3" destOrd="0" parTransId="{4CABC71B-5EEF-4274-869B-2C399C7B5157}" sibTransId="{4BE23498-8780-409C-B6F9-0C04C266ABBD}"/>
    <dgm:cxn modelId="{34447855-9E19-4C12-B7D1-09FD2DC7A7FF}" srcId="{510B1F16-2056-42C6-B2A9-371290DF0797}" destId="{722A1A14-5857-487F-9FBD-1D1664330B00}" srcOrd="0" destOrd="0" parTransId="{7BD6C509-5197-4C44-9B35-05C5754A78C0}" sibTransId="{337BD48B-0FDA-409E-9483-DC9328D47543}"/>
    <dgm:cxn modelId="{8005117B-208B-4DE2-9C3F-40FB48E7E9F1}" type="presOf" srcId="{510B1F16-2056-42C6-B2A9-371290DF0797}" destId="{766AF56F-E596-4D98-A7B9-3E07AC57351B}" srcOrd="0" destOrd="0" presId="urn:microsoft.com/office/officeart/2005/8/layout/chevron1"/>
    <dgm:cxn modelId="{4AB2DBA5-72C6-43AE-88A2-FD7E6248405E}" type="presOf" srcId="{8A3EB81C-64AD-452C-87D0-215BB06CB95F}" destId="{9884C8AC-3937-45FB-B8D1-EAE75550CF1D}" srcOrd="0" destOrd="0" presId="urn:microsoft.com/office/officeart/2005/8/layout/chevron1"/>
    <dgm:cxn modelId="{4301F7CE-B761-4E2A-8639-39AE0DFA6586}" srcId="{510B1F16-2056-42C6-B2A9-371290DF0797}" destId="{008F924B-E2BC-49A2-AE0F-6FA62BCB9F8B}" srcOrd="4" destOrd="0" parTransId="{3D39D92C-B31C-4AF9-BFB1-69F52523A139}" sibTransId="{D1E754ED-BF2A-4DBE-B106-BE017B6BC5B5}"/>
    <dgm:cxn modelId="{AE2A0ED5-EA6E-4C29-A612-14B41B5F90B4}" srcId="{510B1F16-2056-42C6-B2A9-371290DF0797}" destId="{16E2C5E8-1AA7-43B0-B31A-0FA5FBD6165F}" srcOrd="6" destOrd="0" parTransId="{DDE93926-BA14-4403-851A-737C223383B5}" sibTransId="{D481F64C-561F-4974-865A-CDC1443B3EE2}"/>
    <dgm:cxn modelId="{D129E1E0-7A02-4FD4-98BE-F65AF867DB63}" srcId="{510B1F16-2056-42C6-B2A9-371290DF0797}" destId="{49FC931B-2132-406D-883E-8DCE13A56258}" srcOrd="5" destOrd="0" parTransId="{17910827-FA3F-4FD4-B5D6-1833B2F9BB6A}" sibTransId="{466673A9-5A58-483E-98F2-A4ED8C408F13}"/>
    <dgm:cxn modelId="{C0A1EDF7-84B1-431C-8BCA-E34914A9867B}" type="presOf" srcId="{008F924B-E2BC-49A2-AE0F-6FA62BCB9F8B}" destId="{07E3736B-5A89-45F9-8ABD-93892BE6F98F}" srcOrd="0" destOrd="0" presId="urn:microsoft.com/office/officeart/2005/8/layout/chevron1"/>
    <dgm:cxn modelId="{CAF00BA0-C4F7-45B8-877B-25901A9A8A97}" type="presParOf" srcId="{766AF56F-E596-4D98-A7B9-3E07AC57351B}" destId="{AB7AE0B3-10E7-4D31-9453-3B22BA2289A2}" srcOrd="0" destOrd="0" presId="urn:microsoft.com/office/officeart/2005/8/layout/chevron1"/>
    <dgm:cxn modelId="{C034246B-9F3A-4EBE-AFAD-621974E53749}" type="presParOf" srcId="{766AF56F-E596-4D98-A7B9-3E07AC57351B}" destId="{44DFFFB0-88AA-4A9F-BDFF-B2AC98088618}" srcOrd="1" destOrd="0" presId="urn:microsoft.com/office/officeart/2005/8/layout/chevron1"/>
    <dgm:cxn modelId="{FC415D96-0611-412B-BB1D-56A7AFC3F0C5}" type="presParOf" srcId="{766AF56F-E596-4D98-A7B9-3E07AC57351B}" destId="{51087CE3-45E2-44F6-8B4B-1FA159266460}" srcOrd="2" destOrd="0" presId="urn:microsoft.com/office/officeart/2005/8/layout/chevron1"/>
    <dgm:cxn modelId="{F3D9B272-391B-41E8-8AB9-B98E1810EAF2}" type="presParOf" srcId="{766AF56F-E596-4D98-A7B9-3E07AC57351B}" destId="{A70EB776-3410-4386-A6B2-AD0CC500DD84}" srcOrd="3" destOrd="0" presId="urn:microsoft.com/office/officeart/2005/8/layout/chevron1"/>
    <dgm:cxn modelId="{D94A82F3-C275-410D-9E67-9394804EEA73}" type="presParOf" srcId="{766AF56F-E596-4D98-A7B9-3E07AC57351B}" destId="{9884C8AC-3937-45FB-B8D1-EAE75550CF1D}" srcOrd="4" destOrd="0" presId="urn:microsoft.com/office/officeart/2005/8/layout/chevron1"/>
    <dgm:cxn modelId="{57B282C2-2DDE-48EF-A6D4-D8B790786431}" type="presParOf" srcId="{766AF56F-E596-4D98-A7B9-3E07AC57351B}" destId="{AA652633-FA1A-4D3B-B2A6-2D4A6CB10E4E}" srcOrd="5" destOrd="0" presId="urn:microsoft.com/office/officeart/2005/8/layout/chevron1"/>
    <dgm:cxn modelId="{268C5A15-E81B-4EF2-92F6-0E6FC215CA3B}" type="presParOf" srcId="{766AF56F-E596-4D98-A7B9-3E07AC57351B}" destId="{631D837B-3B0B-45BE-BD6E-C65A3B5663E5}" srcOrd="6" destOrd="0" presId="urn:microsoft.com/office/officeart/2005/8/layout/chevron1"/>
    <dgm:cxn modelId="{BB7A7102-E0E2-465B-934A-6B0CDE0DB05E}" type="presParOf" srcId="{766AF56F-E596-4D98-A7B9-3E07AC57351B}" destId="{C22699CC-7035-41F7-89D7-5C2EAF9364EA}" srcOrd="7" destOrd="0" presId="urn:microsoft.com/office/officeart/2005/8/layout/chevron1"/>
    <dgm:cxn modelId="{DED459E6-C4D8-4D25-9626-D12B9874F80C}" type="presParOf" srcId="{766AF56F-E596-4D98-A7B9-3E07AC57351B}" destId="{07E3736B-5A89-45F9-8ABD-93892BE6F98F}" srcOrd="8" destOrd="0" presId="urn:microsoft.com/office/officeart/2005/8/layout/chevron1"/>
    <dgm:cxn modelId="{F0F6CB7E-2769-4685-9ABF-7043ED4706BE}" type="presParOf" srcId="{766AF56F-E596-4D98-A7B9-3E07AC57351B}" destId="{B8FCA36C-9FBC-4E29-946C-9A9FCD969EC1}" srcOrd="9" destOrd="0" presId="urn:microsoft.com/office/officeart/2005/8/layout/chevron1"/>
    <dgm:cxn modelId="{27AC4A91-747C-4107-A206-3DA148F97F34}" type="presParOf" srcId="{766AF56F-E596-4D98-A7B9-3E07AC57351B}" destId="{C7A7AEAB-5C9E-453C-8B58-2233EDA97D5B}" srcOrd="10" destOrd="0" presId="urn:microsoft.com/office/officeart/2005/8/layout/chevron1"/>
    <dgm:cxn modelId="{12372580-D1A9-42A8-A41F-78577B6D15D2}" type="presParOf" srcId="{766AF56F-E596-4D98-A7B9-3E07AC57351B}" destId="{EC80AB2A-2566-46F0-AD0E-99E4776E90D3}" srcOrd="11" destOrd="0" presId="urn:microsoft.com/office/officeart/2005/8/layout/chevron1"/>
    <dgm:cxn modelId="{28CBD7D1-01CA-41E1-A975-2550EFB8E598}" type="presParOf" srcId="{766AF56F-E596-4D98-A7B9-3E07AC57351B}" destId="{3D6DC777-24C4-4B53-B256-2B105C4A1EE7}" srcOrd="1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10B1F16-2056-42C6-B2A9-371290DF0797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</dgm:pt>
    <dgm:pt modelId="{722A1A14-5857-487F-9FBD-1D1664330B00}">
      <dgm:prSet phldrT="[Text]" custT="1"/>
      <dgm:spPr>
        <a:solidFill>
          <a:srgbClr val="CC0606"/>
        </a:solidFill>
      </dgm:spPr>
      <dgm:t>
        <a:bodyPr/>
        <a:lstStyle/>
        <a:p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 </a:t>
          </a:r>
          <a:endParaRPr lang="en-US" sz="1400" b="1" dirty="0"/>
        </a:p>
      </dgm:t>
    </dgm:pt>
    <dgm:pt modelId="{7BD6C509-5197-4C44-9B35-05C5754A78C0}" type="parTrans" cxnId="{34447855-9E19-4C12-B7D1-09FD2DC7A7FF}">
      <dgm:prSet/>
      <dgm:spPr/>
      <dgm:t>
        <a:bodyPr/>
        <a:lstStyle/>
        <a:p>
          <a:endParaRPr lang="en-US"/>
        </a:p>
      </dgm:t>
    </dgm:pt>
    <dgm:pt modelId="{337BD48B-0FDA-409E-9483-DC9328D47543}" type="sibTrans" cxnId="{34447855-9E19-4C12-B7D1-09FD2DC7A7FF}">
      <dgm:prSet/>
      <dgm:spPr/>
      <dgm:t>
        <a:bodyPr/>
        <a:lstStyle/>
        <a:p>
          <a:endParaRPr lang="en-US"/>
        </a:p>
      </dgm:t>
    </dgm:pt>
    <dgm:pt modelId="{8A3EB81C-64AD-452C-87D0-215BB06CB95F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Optimization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Design 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Fabrication</a:t>
          </a:r>
        </a:p>
      </dgm:t>
    </dgm:pt>
    <dgm:pt modelId="{657A95D9-0778-4B76-944B-CA45143F2B76}" type="parTrans" cxnId="{53337D24-3D5D-422D-B021-A9C026E6CCE8}">
      <dgm:prSet/>
      <dgm:spPr/>
      <dgm:t>
        <a:bodyPr/>
        <a:lstStyle/>
        <a:p>
          <a:endParaRPr lang="en-US"/>
        </a:p>
      </dgm:t>
    </dgm:pt>
    <dgm:pt modelId="{A7E639B8-F948-49E2-AE9F-6C1F64C9BE69}" type="sibTrans" cxnId="{53337D24-3D5D-422D-B021-A9C026E6CCE8}">
      <dgm:prSet/>
      <dgm:spPr/>
      <dgm:t>
        <a:bodyPr/>
        <a:lstStyle/>
        <a:p>
          <a:endParaRPr lang="en-US"/>
        </a:p>
      </dgm:t>
    </dgm:pt>
    <dgm:pt modelId="{053074B4-CF58-4C8C-8722-9F883C0D7F19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gm:t>
    </dgm:pt>
    <dgm:pt modelId="{4CABC71B-5EEF-4274-869B-2C399C7B5157}" type="parTrans" cxnId="{0C07064F-CA00-4C99-876B-225D51E498C8}">
      <dgm:prSet/>
      <dgm:spPr/>
      <dgm:t>
        <a:bodyPr/>
        <a:lstStyle/>
        <a:p>
          <a:endParaRPr lang="en-US"/>
        </a:p>
      </dgm:t>
    </dgm:pt>
    <dgm:pt modelId="{4BE23498-8780-409C-B6F9-0C04C266ABBD}" type="sibTrans" cxnId="{0C07064F-CA00-4C99-876B-225D51E498C8}">
      <dgm:prSet/>
      <dgm:spPr/>
      <dgm:t>
        <a:bodyPr/>
        <a:lstStyle/>
        <a:p>
          <a:endParaRPr lang="en-US"/>
        </a:p>
      </dgm:t>
    </dgm:pt>
    <dgm:pt modelId="{49FC931B-2132-406D-883E-8DCE13A56258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Cost Estimation</a:t>
          </a:r>
        </a:p>
      </dgm:t>
    </dgm:pt>
    <dgm:pt modelId="{17910827-FA3F-4FD4-B5D6-1833B2F9BB6A}" type="parTrans" cxnId="{D129E1E0-7A02-4FD4-98BE-F65AF867DB63}">
      <dgm:prSet/>
      <dgm:spPr/>
      <dgm:t>
        <a:bodyPr/>
        <a:lstStyle/>
        <a:p>
          <a:endParaRPr lang="en-US"/>
        </a:p>
      </dgm:t>
    </dgm:pt>
    <dgm:pt modelId="{466673A9-5A58-483E-98F2-A4ED8C408F13}" type="sibTrans" cxnId="{D129E1E0-7A02-4FD4-98BE-F65AF867DB63}">
      <dgm:prSet/>
      <dgm:spPr/>
      <dgm:t>
        <a:bodyPr/>
        <a:lstStyle/>
        <a:p>
          <a:endParaRPr lang="en-US"/>
        </a:p>
      </dgm:t>
    </dgm:pt>
    <dgm:pt modelId="{16E2C5E8-1AA7-43B0-B31A-0FA5FBD6165F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Final Remarks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and Contribution </a:t>
          </a:r>
        </a:p>
      </dgm:t>
    </dgm:pt>
    <dgm:pt modelId="{DDE93926-BA14-4403-851A-737C223383B5}" type="parTrans" cxnId="{AE2A0ED5-EA6E-4C29-A612-14B41B5F90B4}">
      <dgm:prSet/>
      <dgm:spPr/>
      <dgm:t>
        <a:bodyPr/>
        <a:lstStyle/>
        <a:p>
          <a:endParaRPr lang="en-US"/>
        </a:p>
      </dgm:t>
    </dgm:pt>
    <dgm:pt modelId="{D481F64C-561F-4974-865A-CDC1443B3EE2}" type="sibTrans" cxnId="{AE2A0ED5-EA6E-4C29-A612-14B41B5F90B4}">
      <dgm:prSet/>
      <dgm:spPr/>
      <dgm:t>
        <a:bodyPr/>
        <a:lstStyle/>
        <a:p>
          <a:endParaRPr lang="en-US"/>
        </a:p>
      </dgm:t>
    </dgm:pt>
    <dgm:pt modelId="{9B355751-7668-49F2-9BF4-EA080E343098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</a:p>
      </dgm:t>
    </dgm:pt>
    <dgm:pt modelId="{064D03D7-8C6B-40C2-A127-BBDD0A925CAD}" type="sibTrans" cxnId="{822EE14C-D5C8-47B1-ACE6-DFA9FBB95152}">
      <dgm:prSet/>
      <dgm:spPr/>
      <dgm:t>
        <a:bodyPr/>
        <a:lstStyle/>
        <a:p>
          <a:endParaRPr lang="en-US"/>
        </a:p>
      </dgm:t>
    </dgm:pt>
    <dgm:pt modelId="{4F743180-E3A1-4727-B148-729594F3EFAE}" type="parTrans" cxnId="{822EE14C-D5C8-47B1-ACE6-DFA9FBB95152}">
      <dgm:prSet/>
      <dgm:spPr/>
      <dgm:t>
        <a:bodyPr/>
        <a:lstStyle/>
        <a:p>
          <a:endParaRPr lang="en-US"/>
        </a:p>
      </dgm:t>
    </dgm:pt>
    <dgm:pt modelId="{008F924B-E2BC-49A2-AE0F-6FA62BCB9F8B}">
      <dgm:prSet custT="1"/>
      <dgm:spPr>
        <a:solidFill>
          <a:srgbClr val="FEDADA"/>
        </a:solidFill>
      </dgm:spPr>
      <dgm:t>
        <a:bodyPr/>
        <a:lstStyle/>
        <a:p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Results</a:t>
          </a:r>
        </a:p>
      </dgm:t>
    </dgm:pt>
    <dgm:pt modelId="{3D39D92C-B31C-4AF9-BFB1-69F52523A139}" type="parTrans" cxnId="{4301F7CE-B761-4E2A-8639-39AE0DFA6586}">
      <dgm:prSet/>
      <dgm:spPr/>
      <dgm:t>
        <a:bodyPr/>
        <a:lstStyle/>
        <a:p>
          <a:endParaRPr lang="en-US"/>
        </a:p>
      </dgm:t>
    </dgm:pt>
    <dgm:pt modelId="{D1E754ED-BF2A-4DBE-B106-BE017B6BC5B5}" type="sibTrans" cxnId="{4301F7CE-B761-4E2A-8639-39AE0DFA6586}">
      <dgm:prSet/>
      <dgm:spPr/>
      <dgm:t>
        <a:bodyPr/>
        <a:lstStyle/>
        <a:p>
          <a:endParaRPr lang="en-US"/>
        </a:p>
      </dgm:t>
    </dgm:pt>
    <dgm:pt modelId="{766AF56F-E596-4D98-A7B9-3E07AC57351B}" type="pres">
      <dgm:prSet presAssocID="{510B1F16-2056-42C6-B2A9-371290DF0797}" presName="Name0" presStyleCnt="0">
        <dgm:presLayoutVars>
          <dgm:dir/>
          <dgm:animLvl val="lvl"/>
          <dgm:resizeHandles val="exact"/>
        </dgm:presLayoutVars>
      </dgm:prSet>
      <dgm:spPr/>
    </dgm:pt>
    <dgm:pt modelId="{AB7AE0B3-10E7-4D31-9453-3B22BA2289A2}" type="pres">
      <dgm:prSet presAssocID="{722A1A14-5857-487F-9FBD-1D1664330B00}" presName="parTxOnly" presStyleLbl="node1" presStyleIdx="0" presStyleCnt="7">
        <dgm:presLayoutVars>
          <dgm:chMax val="0"/>
          <dgm:chPref val="0"/>
          <dgm:bulletEnabled val="1"/>
        </dgm:presLayoutVars>
      </dgm:prSet>
      <dgm:spPr/>
    </dgm:pt>
    <dgm:pt modelId="{44DFFFB0-88AA-4A9F-BDFF-B2AC98088618}" type="pres">
      <dgm:prSet presAssocID="{337BD48B-0FDA-409E-9483-DC9328D47543}" presName="parTxOnlySpace" presStyleCnt="0"/>
      <dgm:spPr/>
    </dgm:pt>
    <dgm:pt modelId="{51087CE3-45E2-44F6-8B4B-1FA159266460}" type="pres">
      <dgm:prSet presAssocID="{9B355751-7668-49F2-9BF4-EA080E343098}" presName="parTxOnly" presStyleLbl="node1" presStyleIdx="1" presStyleCnt="7">
        <dgm:presLayoutVars>
          <dgm:chMax val="0"/>
          <dgm:chPref val="0"/>
          <dgm:bulletEnabled val="1"/>
        </dgm:presLayoutVars>
      </dgm:prSet>
      <dgm:spPr/>
    </dgm:pt>
    <dgm:pt modelId="{A70EB776-3410-4386-A6B2-AD0CC500DD84}" type="pres">
      <dgm:prSet presAssocID="{064D03D7-8C6B-40C2-A127-BBDD0A925CAD}" presName="parTxOnlySpace" presStyleCnt="0"/>
      <dgm:spPr/>
    </dgm:pt>
    <dgm:pt modelId="{9884C8AC-3937-45FB-B8D1-EAE75550CF1D}" type="pres">
      <dgm:prSet presAssocID="{8A3EB81C-64AD-452C-87D0-215BB06CB95F}" presName="parTxOnly" presStyleLbl="node1" presStyleIdx="2" presStyleCnt="7">
        <dgm:presLayoutVars>
          <dgm:chMax val="0"/>
          <dgm:chPref val="0"/>
          <dgm:bulletEnabled val="1"/>
        </dgm:presLayoutVars>
      </dgm:prSet>
      <dgm:spPr/>
    </dgm:pt>
    <dgm:pt modelId="{AA652633-FA1A-4D3B-B2A6-2D4A6CB10E4E}" type="pres">
      <dgm:prSet presAssocID="{A7E639B8-F948-49E2-AE9F-6C1F64C9BE69}" presName="parTxOnlySpace" presStyleCnt="0"/>
      <dgm:spPr/>
    </dgm:pt>
    <dgm:pt modelId="{631D837B-3B0B-45BE-BD6E-C65A3B5663E5}" type="pres">
      <dgm:prSet presAssocID="{053074B4-CF58-4C8C-8722-9F883C0D7F19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C22699CC-7035-41F7-89D7-5C2EAF9364EA}" type="pres">
      <dgm:prSet presAssocID="{4BE23498-8780-409C-B6F9-0C04C266ABBD}" presName="parTxOnlySpace" presStyleCnt="0"/>
      <dgm:spPr/>
    </dgm:pt>
    <dgm:pt modelId="{07E3736B-5A89-45F9-8ABD-93892BE6F98F}" type="pres">
      <dgm:prSet presAssocID="{008F924B-E2BC-49A2-AE0F-6FA62BCB9F8B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B8FCA36C-9FBC-4E29-946C-9A9FCD969EC1}" type="pres">
      <dgm:prSet presAssocID="{D1E754ED-BF2A-4DBE-B106-BE017B6BC5B5}" presName="parTxOnlySpace" presStyleCnt="0"/>
      <dgm:spPr/>
    </dgm:pt>
    <dgm:pt modelId="{C7A7AEAB-5C9E-453C-8B58-2233EDA97D5B}" type="pres">
      <dgm:prSet presAssocID="{49FC931B-2132-406D-883E-8DCE13A56258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EC80AB2A-2566-46F0-AD0E-99E4776E90D3}" type="pres">
      <dgm:prSet presAssocID="{466673A9-5A58-483E-98F2-A4ED8C408F13}" presName="parTxOnlySpace" presStyleCnt="0"/>
      <dgm:spPr/>
    </dgm:pt>
    <dgm:pt modelId="{3D6DC777-24C4-4B53-B256-2B105C4A1EE7}" type="pres">
      <dgm:prSet presAssocID="{16E2C5E8-1AA7-43B0-B31A-0FA5FBD6165F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75EC2706-BAF5-40C6-B0CE-63A189109BD2}" type="presOf" srcId="{510B1F16-2056-42C6-B2A9-371290DF0797}" destId="{766AF56F-E596-4D98-A7B9-3E07AC57351B}" srcOrd="0" destOrd="0" presId="urn:microsoft.com/office/officeart/2005/8/layout/chevron1"/>
    <dgm:cxn modelId="{60176422-E7F4-4DBB-8AF1-DEE609ACF4DB}" type="presOf" srcId="{9B355751-7668-49F2-9BF4-EA080E343098}" destId="{51087CE3-45E2-44F6-8B4B-1FA159266460}" srcOrd="0" destOrd="0" presId="urn:microsoft.com/office/officeart/2005/8/layout/chevron1"/>
    <dgm:cxn modelId="{53337D24-3D5D-422D-B021-A9C026E6CCE8}" srcId="{510B1F16-2056-42C6-B2A9-371290DF0797}" destId="{8A3EB81C-64AD-452C-87D0-215BB06CB95F}" srcOrd="2" destOrd="0" parTransId="{657A95D9-0778-4B76-944B-CA45143F2B76}" sibTransId="{A7E639B8-F948-49E2-AE9F-6C1F64C9BE69}"/>
    <dgm:cxn modelId="{33C0E146-C02A-4F88-B808-B8E1CC8B6D16}" type="presOf" srcId="{722A1A14-5857-487F-9FBD-1D1664330B00}" destId="{AB7AE0B3-10E7-4D31-9453-3B22BA2289A2}" srcOrd="0" destOrd="0" presId="urn:microsoft.com/office/officeart/2005/8/layout/chevron1"/>
    <dgm:cxn modelId="{822EE14C-D5C8-47B1-ACE6-DFA9FBB95152}" srcId="{510B1F16-2056-42C6-B2A9-371290DF0797}" destId="{9B355751-7668-49F2-9BF4-EA080E343098}" srcOrd="1" destOrd="0" parTransId="{4F743180-E3A1-4727-B148-729594F3EFAE}" sibTransId="{064D03D7-8C6B-40C2-A127-BBDD0A925CAD}"/>
    <dgm:cxn modelId="{0C07064F-CA00-4C99-876B-225D51E498C8}" srcId="{510B1F16-2056-42C6-B2A9-371290DF0797}" destId="{053074B4-CF58-4C8C-8722-9F883C0D7F19}" srcOrd="3" destOrd="0" parTransId="{4CABC71B-5EEF-4274-869B-2C399C7B5157}" sibTransId="{4BE23498-8780-409C-B6F9-0C04C266ABBD}"/>
    <dgm:cxn modelId="{34447855-9E19-4C12-B7D1-09FD2DC7A7FF}" srcId="{510B1F16-2056-42C6-B2A9-371290DF0797}" destId="{722A1A14-5857-487F-9FBD-1D1664330B00}" srcOrd="0" destOrd="0" parTransId="{7BD6C509-5197-4C44-9B35-05C5754A78C0}" sibTransId="{337BD48B-0FDA-409E-9483-DC9328D47543}"/>
    <dgm:cxn modelId="{F94A3E86-59D5-4290-9459-92A46D4B7C6B}" type="presOf" srcId="{16E2C5E8-1AA7-43B0-B31A-0FA5FBD6165F}" destId="{3D6DC777-24C4-4B53-B256-2B105C4A1EE7}" srcOrd="0" destOrd="0" presId="urn:microsoft.com/office/officeart/2005/8/layout/chevron1"/>
    <dgm:cxn modelId="{096D2A91-39C7-4751-8061-3A3FEF87DDB7}" type="presOf" srcId="{8A3EB81C-64AD-452C-87D0-215BB06CB95F}" destId="{9884C8AC-3937-45FB-B8D1-EAE75550CF1D}" srcOrd="0" destOrd="0" presId="urn:microsoft.com/office/officeart/2005/8/layout/chevron1"/>
    <dgm:cxn modelId="{52C88299-FA53-43F5-B092-8390126D65DE}" type="presOf" srcId="{49FC931B-2132-406D-883E-8DCE13A56258}" destId="{C7A7AEAB-5C9E-453C-8B58-2233EDA97D5B}" srcOrd="0" destOrd="0" presId="urn:microsoft.com/office/officeart/2005/8/layout/chevron1"/>
    <dgm:cxn modelId="{8252D5CB-267A-4E9C-BE25-39DE422DD2DC}" type="presOf" srcId="{008F924B-E2BC-49A2-AE0F-6FA62BCB9F8B}" destId="{07E3736B-5A89-45F9-8ABD-93892BE6F98F}" srcOrd="0" destOrd="0" presId="urn:microsoft.com/office/officeart/2005/8/layout/chevron1"/>
    <dgm:cxn modelId="{4301F7CE-B761-4E2A-8639-39AE0DFA6586}" srcId="{510B1F16-2056-42C6-B2A9-371290DF0797}" destId="{008F924B-E2BC-49A2-AE0F-6FA62BCB9F8B}" srcOrd="4" destOrd="0" parTransId="{3D39D92C-B31C-4AF9-BFB1-69F52523A139}" sibTransId="{D1E754ED-BF2A-4DBE-B106-BE017B6BC5B5}"/>
    <dgm:cxn modelId="{A8C536D3-CAB7-4C51-B199-15AC2E0022B9}" type="presOf" srcId="{053074B4-CF58-4C8C-8722-9F883C0D7F19}" destId="{631D837B-3B0B-45BE-BD6E-C65A3B5663E5}" srcOrd="0" destOrd="0" presId="urn:microsoft.com/office/officeart/2005/8/layout/chevron1"/>
    <dgm:cxn modelId="{AE2A0ED5-EA6E-4C29-A612-14B41B5F90B4}" srcId="{510B1F16-2056-42C6-B2A9-371290DF0797}" destId="{16E2C5E8-1AA7-43B0-B31A-0FA5FBD6165F}" srcOrd="6" destOrd="0" parTransId="{DDE93926-BA14-4403-851A-737C223383B5}" sibTransId="{D481F64C-561F-4974-865A-CDC1443B3EE2}"/>
    <dgm:cxn modelId="{D129E1E0-7A02-4FD4-98BE-F65AF867DB63}" srcId="{510B1F16-2056-42C6-B2A9-371290DF0797}" destId="{49FC931B-2132-406D-883E-8DCE13A56258}" srcOrd="5" destOrd="0" parTransId="{17910827-FA3F-4FD4-B5D6-1833B2F9BB6A}" sibTransId="{466673A9-5A58-483E-98F2-A4ED8C408F13}"/>
    <dgm:cxn modelId="{44846A98-DB6E-4E81-B91B-CD1E29973A19}" type="presParOf" srcId="{766AF56F-E596-4D98-A7B9-3E07AC57351B}" destId="{AB7AE0B3-10E7-4D31-9453-3B22BA2289A2}" srcOrd="0" destOrd="0" presId="urn:microsoft.com/office/officeart/2005/8/layout/chevron1"/>
    <dgm:cxn modelId="{B33C9918-A290-458A-BD11-A694DB2C386C}" type="presParOf" srcId="{766AF56F-E596-4D98-A7B9-3E07AC57351B}" destId="{44DFFFB0-88AA-4A9F-BDFF-B2AC98088618}" srcOrd="1" destOrd="0" presId="urn:microsoft.com/office/officeart/2005/8/layout/chevron1"/>
    <dgm:cxn modelId="{5A2D13CC-97AE-4401-89A0-DB3DEE5A1FED}" type="presParOf" srcId="{766AF56F-E596-4D98-A7B9-3E07AC57351B}" destId="{51087CE3-45E2-44F6-8B4B-1FA159266460}" srcOrd="2" destOrd="0" presId="urn:microsoft.com/office/officeart/2005/8/layout/chevron1"/>
    <dgm:cxn modelId="{2DECA4B5-B469-406A-AFDA-23338DFC0805}" type="presParOf" srcId="{766AF56F-E596-4D98-A7B9-3E07AC57351B}" destId="{A70EB776-3410-4386-A6B2-AD0CC500DD84}" srcOrd="3" destOrd="0" presId="urn:microsoft.com/office/officeart/2005/8/layout/chevron1"/>
    <dgm:cxn modelId="{273FBF03-61EC-4BEF-98CE-85E537389AD3}" type="presParOf" srcId="{766AF56F-E596-4D98-A7B9-3E07AC57351B}" destId="{9884C8AC-3937-45FB-B8D1-EAE75550CF1D}" srcOrd="4" destOrd="0" presId="urn:microsoft.com/office/officeart/2005/8/layout/chevron1"/>
    <dgm:cxn modelId="{9E7105C6-C97E-4218-8909-FD296726D98B}" type="presParOf" srcId="{766AF56F-E596-4D98-A7B9-3E07AC57351B}" destId="{AA652633-FA1A-4D3B-B2A6-2D4A6CB10E4E}" srcOrd="5" destOrd="0" presId="urn:microsoft.com/office/officeart/2005/8/layout/chevron1"/>
    <dgm:cxn modelId="{99A4D515-3DEC-471B-BD7E-100827B1A7A1}" type="presParOf" srcId="{766AF56F-E596-4D98-A7B9-3E07AC57351B}" destId="{631D837B-3B0B-45BE-BD6E-C65A3B5663E5}" srcOrd="6" destOrd="0" presId="urn:microsoft.com/office/officeart/2005/8/layout/chevron1"/>
    <dgm:cxn modelId="{906AD073-F077-4585-9126-0E30A3CE6E63}" type="presParOf" srcId="{766AF56F-E596-4D98-A7B9-3E07AC57351B}" destId="{C22699CC-7035-41F7-89D7-5C2EAF9364EA}" srcOrd="7" destOrd="0" presId="urn:microsoft.com/office/officeart/2005/8/layout/chevron1"/>
    <dgm:cxn modelId="{E88069F5-36E3-49CE-8D41-E730F1A47542}" type="presParOf" srcId="{766AF56F-E596-4D98-A7B9-3E07AC57351B}" destId="{07E3736B-5A89-45F9-8ABD-93892BE6F98F}" srcOrd="8" destOrd="0" presId="urn:microsoft.com/office/officeart/2005/8/layout/chevron1"/>
    <dgm:cxn modelId="{E46AEF3B-1562-49CC-A5CE-8C91162237E1}" type="presParOf" srcId="{766AF56F-E596-4D98-A7B9-3E07AC57351B}" destId="{B8FCA36C-9FBC-4E29-946C-9A9FCD969EC1}" srcOrd="9" destOrd="0" presId="urn:microsoft.com/office/officeart/2005/8/layout/chevron1"/>
    <dgm:cxn modelId="{650FF1DE-4456-4A35-8083-9A26BE642538}" type="presParOf" srcId="{766AF56F-E596-4D98-A7B9-3E07AC57351B}" destId="{C7A7AEAB-5C9E-453C-8B58-2233EDA97D5B}" srcOrd="10" destOrd="0" presId="urn:microsoft.com/office/officeart/2005/8/layout/chevron1"/>
    <dgm:cxn modelId="{E6914EF5-8CB8-47F5-B65A-F9A8770A4C88}" type="presParOf" srcId="{766AF56F-E596-4D98-A7B9-3E07AC57351B}" destId="{EC80AB2A-2566-46F0-AD0E-99E4776E90D3}" srcOrd="11" destOrd="0" presId="urn:microsoft.com/office/officeart/2005/8/layout/chevron1"/>
    <dgm:cxn modelId="{76E4617C-8311-43FB-AD6B-124D1CDC783B}" type="presParOf" srcId="{766AF56F-E596-4D98-A7B9-3E07AC57351B}" destId="{3D6DC777-24C4-4B53-B256-2B105C4A1EE7}" srcOrd="1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510B1F16-2056-42C6-B2A9-371290DF0797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</dgm:pt>
    <dgm:pt modelId="{722A1A14-5857-487F-9FBD-1D1664330B00}">
      <dgm:prSet phldrT="[Text]" custT="1"/>
      <dgm:spPr>
        <a:solidFill>
          <a:srgbClr val="FEDADA"/>
        </a:solidFill>
      </dgm:spPr>
      <dgm:t>
        <a:bodyPr/>
        <a:lstStyle/>
        <a:p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 </a:t>
          </a:r>
          <a:endParaRPr lang="en-US" sz="1400" b="1" dirty="0"/>
        </a:p>
      </dgm:t>
    </dgm:pt>
    <dgm:pt modelId="{7BD6C509-5197-4C44-9B35-05C5754A78C0}" type="parTrans" cxnId="{34447855-9E19-4C12-B7D1-09FD2DC7A7FF}">
      <dgm:prSet/>
      <dgm:spPr/>
      <dgm:t>
        <a:bodyPr/>
        <a:lstStyle/>
        <a:p>
          <a:endParaRPr lang="en-US"/>
        </a:p>
      </dgm:t>
    </dgm:pt>
    <dgm:pt modelId="{337BD48B-0FDA-409E-9483-DC9328D47543}" type="sibTrans" cxnId="{34447855-9E19-4C12-B7D1-09FD2DC7A7FF}">
      <dgm:prSet/>
      <dgm:spPr/>
      <dgm:t>
        <a:bodyPr/>
        <a:lstStyle/>
        <a:p>
          <a:endParaRPr lang="en-US"/>
        </a:p>
      </dgm:t>
    </dgm:pt>
    <dgm:pt modelId="{8A3EB81C-64AD-452C-87D0-215BB06CB95F}">
      <dgm:prSet custT="1"/>
      <dgm:spPr>
        <a:solidFill>
          <a:srgbClr val="D1050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Optimization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Design 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Fabrication</a:t>
          </a:r>
        </a:p>
      </dgm:t>
    </dgm:pt>
    <dgm:pt modelId="{657A95D9-0778-4B76-944B-CA45143F2B76}" type="parTrans" cxnId="{53337D24-3D5D-422D-B021-A9C026E6CCE8}">
      <dgm:prSet/>
      <dgm:spPr/>
      <dgm:t>
        <a:bodyPr/>
        <a:lstStyle/>
        <a:p>
          <a:endParaRPr lang="en-US"/>
        </a:p>
      </dgm:t>
    </dgm:pt>
    <dgm:pt modelId="{A7E639B8-F948-49E2-AE9F-6C1F64C9BE69}" type="sibTrans" cxnId="{53337D24-3D5D-422D-B021-A9C026E6CCE8}">
      <dgm:prSet/>
      <dgm:spPr/>
      <dgm:t>
        <a:bodyPr/>
        <a:lstStyle/>
        <a:p>
          <a:endParaRPr lang="en-US"/>
        </a:p>
      </dgm:t>
    </dgm:pt>
    <dgm:pt modelId="{053074B4-CF58-4C8C-8722-9F883C0D7F19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gm:t>
    </dgm:pt>
    <dgm:pt modelId="{4CABC71B-5EEF-4274-869B-2C399C7B5157}" type="parTrans" cxnId="{0C07064F-CA00-4C99-876B-225D51E498C8}">
      <dgm:prSet/>
      <dgm:spPr/>
      <dgm:t>
        <a:bodyPr/>
        <a:lstStyle/>
        <a:p>
          <a:endParaRPr lang="en-US"/>
        </a:p>
      </dgm:t>
    </dgm:pt>
    <dgm:pt modelId="{4BE23498-8780-409C-B6F9-0C04C266ABBD}" type="sibTrans" cxnId="{0C07064F-CA00-4C99-876B-225D51E498C8}">
      <dgm:prSet/>
      <dgm:spPr/>
      <dgm:t>
        <a:bodyPr/>
        <a:lstStyle/>
        <a:p>
          <a:endParaRPr lang="en-US"/>
        </a:p>
      </dgm:t>
    </dgm:pt>
    <dgm:pt modelId="{49FC931B-2132-406D-883E-8DCE13A56258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Cost Estimation</a:t>
          </a:r>
        </a:p>
      </dgm:t>
    </dgm:pt>
    <dgm:pt modelId="{17910827-FA3F-4FD4-B5D6-1833B2F9BB6A}" type="parTrans" cxnId="{D129E1E0-7A02-4FD4-98BE-F65AF867DB63}">
      <dgm:prSet/>
      <dgm:spPr/>
      <dgm:t>
        <a:bodyPr/>
        <a:lstStyle/>
        <a:p>
          <a:endParaRPr lang="en-US"/>
        </a:p>
      </dgm:t>
    </dgm:pt>
    <dgm:pt modelId="{466673A9-5A58-483E-98F2-A4ED8C408F13}" type="sibTrans" cxnId="{D129E1E0-7A02-4FD4-98BE-F65AF867DB63}">
      <dgm:prSet/>
      <dgm:spPr/>
      <dgm:t>
        <a:bodyPr/>
        <a:lstStyle/>
        <a:p>
          <a:endParaRPr lang="en-US"/>
        </a:p>
      </dgm:t>
    </dgm:pt>
    <dgm:pt modelId="{16E2C5E8-1AA7-43B0-B31A-0FA5FBD6165F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Final Remarks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and Contribution </a:t>
          </a:r>
        </a:p>
      </dgm:t>
    </dgm:pt>
    <dgm:pt modelId="{DDE93926-BA14-4403-851A-737C223383B5}" type="parTrans" cxnId="{AE2A0ED5-EA6E-4C29-A612-14B41B5F90B4}">
      <dgm:prSet/>
      <dgm:spPr/>
      <dgm:t>
        <a:bodyPr/>
        <a:lstStyle/>
        <a:p>
          <a:endParaRPr lang="en-US"/>
        </a:p>
      </dgm:t>
    </dgm:pt>
    <dgm:pt modelId="{D481F64C-561F-4974-865A-CDC1443B3EE2}" type="sibTrans" cxnId="{AE2A0ED5-EA6E-4C29-A612-14B41B5F90B4}">
      <dgm:prSet/>
      <dgm:spPr/>
      <dgm:t>
        <a:bodyPr/>
        <a:lstStyle/>
        <a:p>
          <a:endParaRPr lang="en-US"/>
        </a:p>
      </dgm:t>
    </dgm:pt>
    <dgm:pt modelId="{9B355751-7668-49F2-9BF4-EA080E343098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</a:p>
      </dgm:t>
    </dgm:pt>
    <dgm:pt modelId="{064D03D7-8C6B-40C2-A127-BBDD0A925CAD}" type="sibTrans" cxnId="{822EE14C-D5C8-47B1-ACE6-DFA9FBB95152}">
      <dgm:prSet/>
      <dgm:spPr/>
      <dgm:t>
        <a:bodyPr/>
        <a:lstStyle/>
        <a:p>
          <a:endParaRPr lang="en-US"/>
        </a:p>
      </dgm:t>
    </dgm:pt>
    <dgm:pt modelId="{4F743180-E3A1-4727-B148-729594F3EFAE}" type="parTrans" cxnId="{822EE14C-D5C8-47B1-ACE6-DFA9FBB95152}">
      <dgm:prSet/>
      <dgm:spPr/>
      <dgm:t>
        <a:bodyPr/>
        <a:lstStyle/>
        <a:p>
          <a:endParaRPr lang="en-US"/>
        </a:p>
      </dgm:t>
    </dgm:pt>
    <dgm:pt modelId="{008F924B-E2BC-49A2-AE0F-6FA62BCB9F8B}">
      <dgm:prSet custT="1"/>
      <dgm:spPr>
        <a:solidFill>
          <a:srgbClr val="FEDADA"/>
        </a:solidFill>
      </dgm:spPr>
      <dgm:t>
        <a:bodyPr/>
        <a:lstStyle/>
        <a:p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Results</a:t>
          </a:r>
        </a:p>
      </dgm:t>
    </dgm:pt>
    <dgm:pt modelId="{3D39D92C-B31C-4AF9-BFB1-69F52523A139}" type="parTrans" cxnId="{4301F7CE-B761-4E2A-8639-39AE0DFA6586}">
      <dgm:prSet/>
      <dgm:spPr/>
      <dgm:t>
        <a:bodyPr/>
        <a:lstStyle/>
        <a:p>
          <a:endParaRPr lang="en-US"/>
        </a:p>
      </dgm:t>
    </dgm:pt>
    <dgm:pt modelId="{D1E754ED-BF2A-4DBE-B106-BE017B6BC5B5}" type="sibTrans" cxnId="{4301F7CE-B761-4E2A-8639-39AE0DFA6586}">
      <dgm:prSet/>
      <dgm:spPr/>
      <dgm:t>
        <a:bodyPr/>
        <a:lstStyle/>
        <a:p>
          <a:endParaRPr lang="en-US"/>
        </a:p>
      </dgm:t>
    </dgm:pt>
    <dgm:pt modelId="{766AF56F-E596-4D98-A7B9-3E07AC57351B}" type="pres">
      <dgm:prSet presAssocID="{510B1F16-2056-42C6-B2A9-371290DF0797}" presName="Name0" presStyleCnt="0">
        <dgm:presLayoutVars>
          <dgm:dir/>
          <dgm:animLvl val="lvl"/>
          <dgm:resizeHandles val="exact"/>
        </dgm:presLayoutVars>
      </dgm:prSet>
      <dgm:spPr/>
    </dgm:pt>
    <dgm:pt modelId="{AB7AE0B3-10E7-4D31-9453-3B22BA2289A2}" type="pres">
      <dgm:prSet presAssocID="{722A1A14-5857-487F-9FBD-1D1664330B00}" presName="parTxOnly" presStyleLbl="node1" presStyleIdx="0" presStyleCnt="7">
        <dgm:presLayoutVars>
          <dgm:chMax val="0"/>
          <dgm:chPref val="0"/>
          <dgm:bulletEnabled val="1"/>
        </dgm:presLayoutVars>
      </dgm:prSet>
      <dgm:spPr/>
    </dgm:pt>
    <dgm:pt modelId="{44DFFFB0-88AA-4A9F-BDFF-B2AC98088618}" type="pres">
      <dgm:prSet presAssocID="{337BD48B-0FDA-409E-9483-DC9328D47543}" presName="parTxOnlySpace" presStyleCnt="0"/>
      <dgm:spPr/>
    </dgm:pt>
    <dgm:pt modelId="{51087CE3-45E2-44F6-8B4B-1FA159266460}" type="pres">
      <dgm:prSet presAssocID="{9B355751-7668-49F2-9BF4-EA080E343098}" presName="parTxOnly" presStyleLbl="node1" presStyleIdx="1" presStyleCnt="7">
        <dgm:presLayoutVars>
          <dgm:chMax val="0"/>
          <dgm:chPref val="0"/>
          <dgm:bulletEnabled val="1"/>
        </dgm:presLayoutVars>
      </dgm:prSet>
      <dgm:spPr/>
    </dgm:pt>
    <dgm:pt modelId="{A70EB776-3410-4386-A6B2-AD0CC500DD84}" type="pres">
      <dgm:prSet presAssocID="{064D03D7-8C6B-40C2-A127-BBDD0A925CAD}" presName="parTxOnlySpace" presStyleCnt="0"/>
      <dgm:spPr/>
    </dgm:pt>
    <dgm:pt modelId="{9884C8AC-3937-45FB-B8D1-EAE75550CF1D}" type="pres">
      <dgm:prSet presAssocID="{8A3EB81C-64AD-452C-87D0-215BB06CB95F}" presName="parTxOnly" presStyleLbl="node1" presStyleIdx="2" presStyleCnt="7">
        <dgm:presLayoutVars>
          <dgm:chMax val="0"/>
          <dgm:chPref val="0"/>
          <dgm:bulletEnabled val="1"/>
        </dgm:presLayoutVars>
      </dgm:prSet>
      <dgm:spPr/>
    </dgm:pt>
    <dgm:pt modelId="{AA652633-FA1A-4D3B-B2A6-2D4A6CB10E4E}" type="pres">
      <dgm:prSet presAssocID="{A7E639B8-F948-49E2-AE9F-6C1F64C9BE69}" presName="parTxOnlySpace" presStyleCnt="0"/>
      <dgm:spPr/>
    </dgm:pt>
    <dgm:pt modelId="{631D837B-3B0B-45BE-BD6E-C65A3B5663E5}" type="pres">
      <dgm:prSet presAssocID="{053074B4-CF58-4C8C-8722-9F883C0D7F19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C22699CC-7035-41F7-89D7-5C2EAF9364EA}" type="pres">
      <dgm:prSet presAssocID="{4BE23498-8780-409C-B6F9-0C04C266ABBD}" presName="parTxOnlySpace" presStyleCnt="0"/>
      <dgm:spPr/>
    </dgm:pt>
    <dgm:pt modelId="{07E3736B-5A89-45F9-8ABD-93892BE6F98F}" type="pres">
      <dgm:prSet presAssocID="{008F924B-E2BC-49A2-AE0F-6FA62BCB9F8B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B8FCA36C-9FBC-4E29-946C-9A9FCD969EC1}" type="pres">
      <dgm:prSet presAssocID="{D1E754ED-BF2A-4DBE-B106-BE017B6BC5B5}" presName="parTxOnlySpace" presStyleCnt="0"/>
      <dgm:spPr/>
    </dgm:pt>
    <dgm:pt modelId="{C7A7AEAB-5C9E-453C-8B58-2233EDA97D5B}" type="pres">
      <dgm:prSet presAssocID="{49FC931B-2132-406D-883E-8DCE13A56258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EC80AB2A-2566-46F0-AD0E-99E4776E90D3}" type="pres">
      <dgm:prSet presAssocID="{466673A9-5A58-483E-98F2-A4ED8C408F13}" presName="parTxOnlySpace" presStyleCnt="0"/>
      <dgm:spPr/>
    </dgm:pt>
    <dgm:pt modelId="{3D6DC777-24C4-4B53-B256-2B105C4A1EE7}" type="pres">
      <dgm:prSet presAssocID="{16E2C5E8-1AA7-43B0-B31A-0FA5FBD6165F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AD176320-8265-4FA7-8145-9D5ABAF52FF2}" type="presOf" srcId="{49FC931B-2132-406D-883E-8DCE13A56258}" destId="{C7A7AEAB-5C9E-453C-8B58-2233EDA97D5B}" srcOrd="0" destOrd="0" presId="urn:microsoft.com/office/officeart/2005/8/layout/chevron1"/>
    <dgm:cxn modelId="{53337D24-3D5D-422D-B021-A9C026E6CCE8}" srcId="{510B1F16-2056-42C6-B2A9-371290DF0797}" destId="{8A3EB81C-64AD-452C-87D0-215BB06CB95F}" srcOrd="2" destOrd="0" parTransId="{657A95D9-0778-4B76-944B-CA45143F2B76}" sibTransId="{A7E639B8-F948-49E2-AE9F-6C1F64C9BE69}"/>
    <dgm:cxn modelId="{AD510A2C-00FE-4914-8F3A-018DE8A1D785}" type="presOf" srcId="{722A1A14-5857-487F-9FBD-1D1664330B00}" destId="{AB7AE0B3-10E7-4D31-9453-3B22BA2289A2}" srcOrd="0" destOrd="0" presId="urn:microsoft.com/office/officeart/2005/8/layout/chevron1"/>
    <dgm:cxn modelId="{822EE14C-D5C8-47B1-ACE6-DFA9FBB95152}" srcId="{510B1F16-2056-42C6-B2A9-371290DF0797}" destId="{9B355751-7668-49F2-9BF4-EA080E343098}" srcOrd="1" destOrd="0" parTransId="{4F743180-E3A1-4727-B148-729594F3EFAE}" sibTransId="{064D03D7-8C6B-40C2-A127-BBDD0A925CAD}"/>
    <dgm:cxn modelId="{0C07064F-CA00-4C99-876B-225D51E498C8}" srcId="{510B1F16-2056-42C6-B2A9-371290DF0797}" destId="{053074B4-CF58-4C8C-8722-9F883C0D7F19}" srcOrd="3" destOrd="0" parTransId="{4CABC71B-5EEF-4274-869B-2C399C7B5157}" sibTransId="{4BE23498-8780-409C-B6F9-0C04C266ABBD}"/>
    <dgm:cxn modelId="{4F00ED74-F058-4E44-8BDD-2C9408D17621}" type="presOf" srcId="{9B355751-7668-49F2-9BF4-EA080E343098}" destId="{51087CE3-45E2-44F6-8B4B-1FA159266460}" srcOrd="0" destOrd="0" presId="urn:microsoft.com/office/officeart/2005/8/layout/chevron1"/>
    <dgm:cxn modelId="{34447855-9E19-4C12-B7D1-09FD2DC7A7FF}" srcId="{510B1F16-2056-42C6-B2A9-371290DF0797}" destId="{722A1A14-5857-487F-9FBD-1D1664330B00}" srcOrd="0" destOrd="0" parTransId="{7BD6C509-5197-4C44-9B35-05C5754A78C0}" sibTransId="{337BD48B-0FDA-409E-9483-DC9328D47543}"/>
    <dgm:cxn modelId="{2FC05F8B-E6FC-4669-91CA-654A02CF1639}" type="presOf" srcId="{8A3EB81C-64AD-452C-87D0-215BB06CB95F}" destId="{9884C8AC-3937-45FB-B8D1-EAE75550CF1D}" srcOrd="0" destOrd="0" presId="urn:microsoft.com/office/officeart/2005/8/layout/chevron1"/>
    <dgm:cxn modelId="{D146ACA3-92DD-4238-A1D4-25439E07406E}" type="presOf" srcId="{16E2C5E8-1AA7-43B0-B31A-0FA5FBD6165F}" destId="{3D6DC777-24C4-4B53-B256-2B105C4A1EE7}" srcOrd="0" destOrd="0" presId="urn:microsoft.com/office/officeart/2005/8/layout/chevron1"/>
    <dgm:cxn modelId="{16C64BA8-59AB-419A-A9E3-143974244430}" type="presOf" srcId="{510B1F16-2056-42C6-B2A9-371290DF0797}" destId="{766AF56F-E596-4D98-A7B9-3E07AC57351B}" srcOrd="0" destOrd="0" presId="urn:microsoft.com/office/officeart/2005/8/layout/chevron1"/>
    <dgm:cxn modelId="{D6DC95BA-4942-4F6E-8A19-9D9A67DEA7F4}" type="presOf" srcId="{053074B4-CF58-4C8C-8722-9F883C0D7F19}" destId="{631D837B-3B0B-45BE-BD6E-C65A3B5663E5}" srcOrd="0" destOrd="0" presId="urn:microsoft.com/office/officeart/2005/8/layout/chevron1"/>
    <dgm:cxn modelId="{FF7317C2-080B-4AB4-972E-BA919211930B}" type="presOf" srcId="{008F924B-E2BC-49A2-AE0F-6FA62BCB9F8B}" destId="{07E3736B-5A89-45F9-8ABD-93892BE6F98F}" srcOrd="0" destOrd="0" presId="urn:microsoft.com/office/officeart/2005/8/layout/chevron1"/>
    <dgm:cxn modelId="{4301F7CE-B761-4E2A-8639-39AE0DFA6586}" srcId="{510B1F16-2056-42C6-B2A9-371290DF0797}" destId="{008F924B-E2BC-49A2-AE0F-6FA62BCB9F8B}" srcOrd="4" destOrd="0" parTransId="{3D39D92C-B31C-4AF9-BFB1-69F52523A139}" sibTransId="{D1E754ED-BF2A-4DBE-B106-BE017B6BC5B5}"/>
    <dgm:cxn modelId="{AE2A0ED5-EA6E-4C29-A612-14B41B5F90B4}" srcId="{510B1F16-2056-42C6-B2A9-371290DF0797}" destId="{16E2C5E8-1AA7-43B0-B31A-0FA5FBD6165F}" srcOrd="6" destOrd="0" parTransId="{DDE93926-BA14-4403-851A-737C223383B5}" sibTransId="{D481F64C-561F-4974-865A-CDC1443B3EE2}"/>
    <dgm:cxn modelId="{D129E1E0-7A02-4FD4-98BE-F65AF867DB63}" srcId="{510B1F16-2056-42C6-B2A9-371290DF0797}" destId="{49FC931B-2132-406D-883E-8DCE13A56258}" srcOrd="5" destOrd="0" parTransId="{17910827-FA3F-4FD4-B5D6-1833B2F9BB6A}" sibTransId="{466673A9-5A58-483E-98F2-A4ED8C408F13}"/>
    <dgm:cxn modelId="{AC5D5C72-AA6F-4EA3-887F-A86108D36372}" type="presParOf" srcId="{766AF56F-E596-4D98-A7B9-3E07AC57351B}" destId="{AB7AE0B3-10E7-4D31-9453-3B22BA2289A2}" srcOrd="0" destOrd="0" presId="urn:microsoft.com/office/officeart/2005/8/layout/chevron1"/>
    <dgm:cxn modelId="{26F444C5-D608-4F51-A9CE-32CE9C2A33AB}" type="presParOf" srcId="{766AF56F-E596-4D98-A7B9-3E07AC57351B}" destId="{44DFFFB0-88AA-4A9F-BDFF-B2AC98088618}" srcOrd="1" destOrd="0" presId="urn:microsoft.com/office/officeart/2005/8/layout/chevron1"/>
    <dgm:cxn modelId="{DD4C5577-4C23-4DF5-8FBD-AD30444F603C}" type="presParOf" srcId="{766AF56F-E596-4D98-A7B9-3E07AC57351B}" destId="{51087CE3-45E2-44F6-8B4B-1FA159266460}" srcOrd="2" destOrd="0" presId="urn:microsoft.com/office/officeart/2005/8/layout/chevron1"/>
    <dgm:cxn modelId="{9EE782ED-9904-49B0-BA0C-F39056AD4ECD}" type="presParOf" srcId="{766AF56F-E596-4D98-A7B9-3E07AC57351B}" destId="{A70EB776-3410-4386-A6B2-AD0CC500DD84}" srcOrd="3" destOrd="0" presId="urn:microsoft.com/office/officeart/2005/8/layout/chevron1"/>
    <dgm:cxn modelId="{DE17B257-FF33-4724-B9A9-CD66BCD7915F}" type="presParOf" srcId="{766AF56F-E596-4D98-A7B9-3E07AC57351B}" destId="{9884C8AC-3937-45FB-B8D1-EAE75550CF1D}" srcOrd="4" destOrd="0" presId="urn:microsoft.com/office/officeart/2005/8/layout/chevron1"/>
    <dgm:cxn modelId="{4E98EC1D-3A42-45E4-9283-548E58279C9E}" type="presParOf" srcId="{766AF56F-E596-4D98-A7B9-3E07AC57351B}" destId="{AA652633-FA1A-4D3B-B2A6-2D4A6CB10E4E}" srcOrd="5" destOrd="0" presId="urn:microsoft.com/office/officeart/2005/8/layout/chevron1"/>
    <dgm:cxn modelId="{1D1AF72F-14A7-4DCF-B8B6-3190C73DC6E0}" type="presParOf" srcId="{766AF56F-E596-4D98-A7B9-3E07AC57351B}" destId="{631D837B-3B0B-45BE-BD6E-C65A3B5663E5}" srcOrd="6" destOrd="0" presId="urn:microsoft.com/office/officeart/2005/8/layout/chevron1"/>
    <dgm:cxn modelId="{5ECB86D8-E8D9-460A-8CCA-99BE1FFDD454}" type="presParOf" srcId="{766AF56F-E596-4D98-A7B9-3E07AC57351B}" destId="{C22699CC-7035-41F7-89D7-5C2EAF9364EA}" srcOrd="7" destOrd="0" presId="urn:microsoft.com/office/officeart/2005/8/layout/chevron1"/>
    <dgm:cxn modelId="{82D047E8-8578-4FAB-808E-65C77C6D0F99}" type="presParOf" srcId="{766AF56F-E596-4D98-A7B9-3E07AC57351B}" destId="{07E3736B-5A89-45F9-8ABD-93892BE6F98F}" srcOrd="8" destOrd="0" presId="urn:microsoft.com/office/officeart/2005/8/layout/chevron1"/>
    <dgm:cxn modelId="{CE1DA996-F9FD-4B41-841B-DFD7078ABE19}" type="presParOf" srcId="{766AF56F-E596-4D98-A7B9-3E07AC57351B}" destId="{B8FCA36C-9FBC-4E29-946C-9A9FCD969EC1}" srcOrd="9" destOrd="0" presId="urn:microsoft.com/office/officeart/2005/8/layout/chevron1"/>
    <dgm:cxn modelId="{A62FEFF6-32CC-489B-9177-6310D56FA580}" type="presParOf" srcId="{766AF56F-E596-4D98-A7B9-3E07AC57351B}" destId="{C7A7AEAB-5C9E-453C-8B58-2233EDA97D5B}" srcOrd="10" destOrd="0" presId="urn:microsoft.com/office/officeart/2005/8/layout/chevron1"/>
    <dgm:cxn modelId="{47704A03-6C82-4CF1-82F6-CD6FB7A6EF0E}" type="presParOf" srcId="{766AF56F-E596-4D98-A7B9-3E07AC57351B}" destId="{EC80AB2A-2566-46F0-AD0E-99E4776E90D3}" srcOrd="11" destOrd="0" presId="urn:microsoft.com/office/officeart/2005/8/layout/chevron1"/>
    <dgm:cxn modelId="{7C6E390F-EFEA-4F86-BEF1-16A4A690439B}" type="presParOf" srcId="{766AF56F-E596-4D98-A7B9-3E07AC57351B}" destId="{3D6DC777-24C4-4B53-B256-2B105C4A1EE7}" srcOrd="1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510B1F16-2056-42C6-B2A9-371290DF0797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</dgm:pt>
    <dgm:pt modelId="{722A1A14-5857-487F-9FBD-1D1664330B00}">
      <dgm:prSet phldrT="[Text]" custT="1"/>
      <dgm:spPr>
        <a:solidFill>
          <a:srgbClr val="FEDADA"/>
        </a:solidFill>
      </dgm:spPr>
      <dgm:t>
        <a:bodyPr/>
        <a:lstStyle/>
        <a:p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 </a:t>
          </a:r>
          <a:endParaRPr lang="en-US" sz="1400" b="1" dirty="0"/>
        </a:p>
      </dgm:t>
    </dgm:pt>
    <dgm:pt modelId="{7BD6C509-5197-4C44-9B35-05C5754A78C0}" type="parTrans" cxnId="{34447855-9E19-4C12-B7D1-09FD2DC7A7FF}">
      <dgm:prSet/>
      <dgm:spPr/>
      <dgm:t>
        <a:bodyPr/>
        <a:lstStyle/>
        <a:p>
          <a:endParaRPr lang="en-US"/>
        </a:p>
      </dgm:t>
    </dgm:pt>
    <dgm:pt modelId="{337BD48B-0FDA-409E-9483-DC9328D47543}" type="sibTrans" cxnId="{34447855-9E19-4C12-B7D1-09FD2DC7A7FF}">
      <dgm:prSet/>
      <dgm:spPr/>
      <dgm:t>
        <a:bodyPr/>
        <a:lstStyle/>
        <a:p>
          <a:endParaRPr lang="en-US"/>
        </a:p>
      </dgm:t>
    </dgm:pt>
    <dgm:pt modelId="{8A3EB81C-64AD-452C-87D0-215BB06CB95F}">
      <dgm:prSet custT="1"/>
      <dgm:spPr>
        <a:solidFill>
          <a:srgbClr val="D1050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Optimization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Design 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Fabrication</a:t>
          </a:r>
        </a:p>
      </dgm:t>
    </dgm:pt>
    <dgm:pt modelId="{657A95D9-0778-4B76-944B-CA45143F2B76}" type="parTrans" cxnId="{53337D24-3D5D-422D-B021-A9C026E6CCE8}">
      <dgm:prSet/>
      <dgm:spPr/>
      <dgm:t>
        <a:bodyPr/>
        <a:lstStyle/>
        <a:p>
          <a:endParaRPr lang="en-US"/>
        </a:p>
      </dgm:t>
    </dgm:pt>
    <dgm:pt modelId="{A7E639B8-F948-49E2-AE9F-6C1F64C9BE69}" type="sibTrans" cxnId="{53337D24-3D5D-422D-B021-A9C026E6CCE8}">
      <dgm:prSet/>
      <dgm:spPr/>
      <dgm:t>
        <a:bodyPr/>
        <a:lstStyle/>
        <a:p>
          <a:endParaRPr lang="en-US"/>
        </a:p>
      </dgm:t>
    </dgm:pt>
    <dgm:pt modelId="{053074B4-CF58-4C8C-8722-9F883C0D7F19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gm:t>
    </dgm:pt>
    <dgm:pt modelId="{4CABC71B-5EEF-4274-869B-2C399C7B5157}" type="parTrans" cxnId="{0C07064F-CA00-4C99-876B-225D51E498C8}">
      <dgm:prSet/>
      <dgm:spPr/>
      <dgm:t>
        <a:bodyPr/>
        <a:lstStyle/>
        <a:p>
          <a:endParaRPr lang="en-US"/>
        </a:p>
      </dgm:t>
    </dgm:pt>
    <dgm:pt modelId="{4BE23498-8780-409C-B6F9-0C04C266ABBD}" type="sibTrans" cxnId="{0C07064F-CA00-4C99-876B-225D51E498C8}">
      <dgm:prSet/>
      <dgm:spPr/>
      <dgm:t>
        <a:bodyPr/>
        <a:lstStyle/>
        <a:p>
          <a:endParaRPr lang="en-US"/>
        </a:p>
      </dgm:t>
    </dgm:pt>
    <dgm:pt modelId="{49FC931B-2132-406D-883E-8DCE13A56258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Cost Estimation</a:t>
          </a:r>
        </a:p>
      </dgm:t>
    </dgm:pt>
    <dgm:pt modelId="{17910827-FA3F-4FD4-B5D6-1833B2F9BB6A}" type="parTrans" cxnId="{D129E1E0-7A02-4FD4-98BE-F65AF867DB63}">
      <dgm:prSet/>
      <dgm:spPr/>
      <dgm:t>
        <a:bodyPr/>
        <a:lstStyle/>
        <a:p>
          <a:endParaRPr lang="en-US"/>
        </a:p>
      </dgm:t>
    </dgm:pt>
    <dgm:pt modelId="{466673A9-5A58-483E-98F2-A4ED8C408F13}" type="sibTrans" cxnId="{D129E1E0-7A02-4FD4-98BE-F65AF867DB63}">
      <dgm:prSet/>
      <dgm:spPr/>
      <dgm:t>
        <a:bodyPr/>
        <a:lstStyle/>
        <a:p>
          <a:endParaRPr lang="en-US"/>
        </a:p>
      </dgm:t>
    </dgm:pt>
    <dgm:pt modelId="{16E2C5E8-1AA7-43B0-B31A-0FA5FBD6165F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Final Remarks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and Contribution </a:t>
          </a:r>
        </a:p>
      </dgm:t>
    </dgm:pt>
    <dgm:pt modelId="{DDE93926-BA14-4403-851A-737C223383B5}" type="parTrans" cxnId="{AE2A0ED5-EA6E-4C29-A612-14B41B5F90B4}">
      <dgm:prSet/>
      <dgm:spPr/>
      <dgm:t>
        <a:bodyPr/>
        <a:lstStyle/>
        <a:p>
          <a:endParaRPr lang="en-US"/>
        </a:p>
      </dgm:t>
    </dgm:pt>
    <dgm:pt modelId="{D481F64C-561F-4974-865A-CDC1443B3EE2}" type="sibTrans" cxnId="{AE2A0ED5-EA6E-4C29-A612-14B41B5F90B4}">
      <dgm:prSet/>
      <dgm:spPr/>
      <dgm:t>
        <a:bodyPr/>
        <a:lstStyle/>
        <a:p>
          <a:endParaRPr lang="en-US"/>
        </a:p>
      </dgm:t>
    </dgm:pt>
    <dgm:pt modelId="{9B355751-7668-49F2-9BF4-EA080E343098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</a:p>
      </dgm:t>
    </dgm:pt>
    <dgm:pt modelId="{064D03D7-8C6B-40C2-A127-BBDD0A925CAD}" type="sibTrans" cxnId="{822EE14C-D5C8-47B1-ACE6-DFA9FBB95152}">
      <dgm:prSet/>
      <dgm:spPr/>
      <dgm:t>
        <a:bodyPr/>
        <a:lstStyle/>
        <a:p>
          <a:endParaRPr lang="en-US"/>
        </a:p>
      </dgm:t>
    </dgm:pt>
    <dgm:pt modelId="{4F743180-E3A1-4727-B148-729594F3EFAE}" type="parTrans" cxnId="{822EE14C-D5C8-47B1-ACE6-DFA9FBB95152}">
      <dgm:prSet/>
      <dgm:spPr/>
      <dgm:t>
        <a:bodyPr/>
        <a:lstStyle/>
        <a:p>
          <a:endParaRPr lang="en-US"/>
        </a:p>
      </dgm:t>
    </dgm:pt>
    <dgm:pt modelId="{008F924B-E2BC-49A2-AE0F-6FA62BCB9F8B}">
      <dgm:prSet custT="1"/>
      <dgm:spPr>
        <a:solidFill>
          <a:srgbClr val="FEDADA"/>
        </a:solidFill>
      </dgm:spPr>
      <dgm:t>
        <a:bodyPr/>
        <a:lstStyle/>
        <a:p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Results</a:t>
          </a:r>
        </a:p>
      </dgm:t>
    </dgm:pt>
    <dgm:pt modelId="{3D39D92C-B31C-4AF9-BFB1-69F52523A139}" type="parTrans" cxnId="{4301F7CE-B761-4E2A-8639-39AE0DFA6586}">
      <dgm:prSet/>
      <dgm:spPr/>
      <dgm:t>
        <a:bodyPr/>
        <a:lstStyle/>
        <a:p>
          <a:endParaRPr lang="en-US"/>
        </a:p>
      </dgm:t>
    </dgm:pt>
    <dgm:pt modelId="{D1E754ED-BF2A-4DBE-B106-BE017B6BC5B5}" type="sibTrans" cxnId="{4301F7CE-B761-4E2A-8639-39AE0DFA6586}">
      <dgm:prSet/>
      <dgm:spPr/>
      <dgm:t>
        <a:bodyPr/>
        <a:lstStyle/>
        <a:p>
          <a:endParaRPr lang="en-US"/>
        </a:p>
      </dgm:t>
    </dgm:pt>
    <dgm:pt modelId="{766AF56F-E596-4D98-A7B9-3E07AC57351B}" type="pres">
      <dgm:prSet presAssocID="{510B1F16-2056-42C6-B2A9-371290DF0797}" presName="Name0" presStyleCnt="0">
        <dgm:presLayoutVars>
          <dgm:dir/>
          <dgm:animLvl val="lvl"/>
          <dgm:resizeHandles val="exact"/>
        </dgm:presLayoutVars>
      </dgm:prSet>
      <dgm:spPr/>
    </dgm:pt>
    <dgm:pt modelId="{AB7AE0B3-10E7-4D31-9453-3B22BA2289A2}" type="pres">
      <dgm:prSet presAssocID="{722A1A14-5857-487F-9FBD-1D1664330B00}" presName="parTxOnly" presStyleLbl="node1" presStyleIdx="0" presStyleCnt="7">
        <dgm:presLayoutVars>
          <dgm:chMax val="0"/>
          <dgm:chPref val="0"/>
          <dgm:bulletEnabled val="1"/>
        </dgm:presLayoutVars>
      </dgm:prSet>
      <dgm:spPr/>
    </dgm:pt>
    <dgm:pt modelId="{44DFFFB0-88AA-4A9F-BDFF-B2AC98088618}" type="pres">
      <dgm:prSet presAssocID="{337BD48B-0FDA-409E-9483-DC9328D47543}" presName="parTxOnlySpace" presStyleCnt="0"/>
      <dgm:spPr/>
    </dgm:pt>
    <dgm:pt modelId="{51087CE3-45E2-44F6-8B4B-1FA159266460}" type="pres">
      <dgm:prSet presAssocID="{9B355751-7668-49F2-9BF4-EA080E343098}" presName="parTxOnly" presStyleLbl="node1" presStyleIdx="1" presStyleCnt="7">
        <dgm:presLayoutVars>
          <dgm:chMax val="0"/>
          <dgm:chPref val="0"/>
          <dgm:bulletEnabled val="1"/>
        </dgm:presLayoutVars>
      </dgm:prSet>
      <dgm:spPr/>
    </dgm:pt>
    <dgm:pt modelId="{A70EB776-3410-4386-A6B2-AD0CC500DD84}" type="pres">
      <dgm:prSet presAssocID="{064D03D7-8C6B-40C2-A127-BBDD0A925CAD}" presName="parTxOnlySpace" presStyleCnt="0"/>
      <dgm:spPr/>
    </dgm:pt>
    <dgm:pt modelId="{9884C8AC-3937-45FB-B8D1-EAE75550CF1D}" type="pres">
      <dgm:prSet presAssocID="{8A3EB81C-64AD-452C-87D0-215BB06CB95F}" presName="parTxOnly" presStyleLbl="node1" presStyleIdx="2" presStyleCnt="7">
        <dgm:presLayoutVars>
          <dgm:chMax val="0"/>
          <dgm:chPref val="0"/>
          <dgm:bulletEnabled val="1"/>
        </dgm:presLayoutVars>
      </dgm:prSet>
      <dgm:spPr/>
    </dgm:pt>
    <dgm:pt modelId="{AA652633-FA1A-4D3B-B2A6-2D4A6CB10E4E}" type="pres">
      <dgm:prSet presAssocID="{A7E639B8-F948-49E2-AE9F-6C1F64C9BE69}" presName="parTxOnlySpace" presStyleCnt="0"/>
      <dgm:spPr/>
    </dgm:pt>
    <dgm:pt modelId="{631D837B-3B0B-45BE-BD6E-C65A3B5663E5}" type="pres">
      <dgm:prSet presAssocID="{053074B4-CF58-4C8C-8722-9F883C0D7F19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C22699CC-7035-41F7-89D7-5C2EAF9364EA}" type="pres">
      <dgm:prSet presAssocID="{4BE23498-8780-409C-B6F9-0C04C266ABBD}" presName="parTxOnlySpace" presStyleCnt="0"/>
      <dgm:spPr/>
    </dgm:pt>
    <dgm:pt modelId="{07E3736B-5A89-45F9-8ABD-93892BE6F98F}" type="pres">
      <dgm:prSet presAssocID="{008F924B-E2BC-49A2-AE0F-6FA62BCB9F8B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B8FCA36C-9FBC-4E29-946C-9A9FCD969EC1}" type="pres">
      <dgm:prSet presAssocID="{D1E754ED-BF2A-4DBE-B106-BE017B6BC5B5}" presName="parTxOnlySpace" presStyleCnt="0"/>
      <dgm:spPr/>
    </dgm:pt>
    <dgm:pt modelId="{C7A7AEAB-5C9E-453C-8B58-2233EDA97D5B}" type="pres">
      <dgm:prSet presAssocID="{49FC931B-2132-406D-883E-8DCE13A56258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EC80AB2A-2566-46F0-AD0E-99E4776E90D3}" type="pres">
      <dgm:prSet presAssocID="{466673A9-5A58-483E-98F2-A4ED8C408F13}" presName="parTxOnlySpace" presStyleCnt="0"/>
      <dgm:spPr/>
    </dgm:pt>
    <dgm:pt modelId="{3D6DC777-24C4-4B53-B256-2B105C4A1EE7}" type="pres">
      <dgm:prSet presAssocID="{16E2C5E8-1AA7-43B0-B31A-0FA5FBD6165F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FCC18322-9B6A-4972-9B05-4729A8E387B3}" type="presOf" srcId="{9B355751-7668-49F2-9BF4-EA080E343098}" destId="{51087CE3-45E2-44F6-8B4B-1FA159266460}" srcOrd="0" destOrd="0" presId="urn:microsoft.com/office/officeart/2005/8/layout/chevron1"/>
    <dgm:cxn modelId="{53337D24-3D5D-422D-B021-A9C026E6CCE8}" srcId="{510B1F16-2056-42C6-B2A9-371290DF0797}" destId="{8A3EB81C-64AD-452C-87D0-215BB06CB95F}" srcOrd="2" destOrd="0" parTransId="{657A95D9-0778-4B76-944B-CA45143F2B76}" sibTransId="{A7E639B8-F948-49E2-AE9F-6C1F64C9BE69}"/>
    <dgm:cxn modelId="{E2009D39-FB92-4035-A1B7-7EEAFA3ABA98}" type="presOf" srcId="{722A1A14-5857-487F-9FBD-1D1664330B00}" destId="{AB7AE0B3-10E7-4D31-9453-3B22BA2289A2}" srcOrd="0" destOrd="0" presId="urn:microsoft.com/office/officeart/2005/8/layout/chevron1"/>
    <dgm:cxn modelId="{427AFD48-2E82-4FA3-9EF0-E7B519CFC57A}" type="presOf" srcId="{053074B4-CF58-4C8C-8722-9F883C0D7F19}" destId="{631D837B-3B0B-45BE-BD6E-C65A3B5663E5}" srcOrd="0" destOrd="0" presId="urn:microsoft.com/office/officeart/2005/8/layout/chevron1"/>
    <dgm:cxn modelId="{822EE14C-D5C8-47B1-ACE6-DFA9FBB95152}" srcId="{510B1F16-2056-42C6-B2A9-371290DF0797}" destId="{9B355751-7668-49F2-9BF4-EA080E343098}" srcOrd="1" destOrd="0" parTransId="{4F743180-E3A1-4727-B148-729594F3EFAE}" sibTransId="{064D03D7-8C6B-40C2-A127-BBDD0A925CAD}"/>
    <dgm:cxn modelId="{5285684E-AEB4-4FAA-B31D-189A21B8F6FE}" type="presOf" srcId="{510B1F16-2056-42C6-B2A9-371290DF0797}" destId="{766AF56F-E596-4D98-A7B9-3E07AC57351B}" srcOrd="0" destOrd="0" presId="urn:microsoft.com/office/officeart/2005/8/layout/chevron1"/>
    <dgm:cxn modelId="{0C07064F-CA00-4C99-876B-225D51E498C8}" srcId="{510B1F16-2056-42C6-B2A9-371290DF0797}" destId="{053074B4-CF58-4C8C-8722-9F883C0D7F19}" srcOrd="3" destOrd="0" parTransId="{4CABC71B-5EEF-4274-869B-2C399C7B5157}" sibTransId="{4BE23498-8780-409C-B6F9-0C04C266ABBD}"/>
    <dgm:cxn modelId="{34447855-9E19-4C12-B7D1-09FD2DC7A7FF}" srcId="{510B1F16-2056-42C6-B2A9-371290DF0797}" destId="{722A1A14-5857-487F-9FBD-1D1664330B00}" srcOrd="0" destOrd="0" parTransId="{7BD6C509-5197-4C44-9B35-05C5754A78C0}" sibTransId="{337BD48B-0FDA-409E-9483-DC9328D47543}"/>
    <dgm:cxn modelId="{EE3326AB-711E-42CA-9D69-A45B445FE9A9}" type="presOf" srcId="{008F924B-E2BC-49A2-AE0F-6FA62BCB9F8B}" destId="{07E3736B-5A89-45F9-8ABD-93892BE6F98F}" srcOrd="0" destOrd="0" presId="urn:microsoft.com/office/officeart/2005/8/layout/chevron1"/>
    <dgm:cxn modelId="{4301F7CE-B761-4E2A-8639-39AE0DFA6586}" srcId="{510B1F16-2056-42C6-B2A9-371290DF0797}" destId="{008F924B-E2BC-49A2-AE0F-6FA62BCB9F8B}" srcOrd="4" destOrd="0" parTransId="{3D39D92C-B31C-4AF9-BFB1-69F52523A139}" sibTransId="{D1E754ED-BF2A-4DBE-B106-BE017B6BC5B5}"/>
    <dgm:cxn modelId="{AE2A0ED5-EA6E-4C29-A612-14B41B5F90B4}" srcId="{510B1F16-2056-42C6-B2A9-371290DF0797}" destId="{16E2C5E8-1AA7-43B0-B31A-0FA5FBD6165F}" srcOrd="6" destOrd="0" parTransId="{DDE93926-BA14-4403-851A-737C223383B5}" sibTransId="{D481F64C-561F-4974-865A-CDC1443B3EE2}"/>
    <dgm:cxn modelId="{BEF386D7-E6BA-4A4B-8CF2-5B4DC573B52F}" type="presOf" srcId="{8A3EB81C-64AD-452C-87D0-215BB06CB95F}" destId="{9884C8AC-3937-45FB-B8D1-EAE75550CF1D}" srcOrd="0" destOrd="0" presId="urn:microsoft.com/office/officeart/2005/8/layout/chevron1"/>
    <dgm:cxn modelId="{D129E1E0-7A02-4FD4-98BE-F65AF867DB63}" srcId="{510B1F16-2056-42C6-B2A9-371290DF0797}" destId="{49FC931B-2132-406D-883E-8DCE13A56258}" srcOrd="5" destOrd="0" parTransId="{17910827-FA3F-4FD4-B5D6-1833B2F9BB6A}" sibTransId="{466673A9-5A58-483E-98F2-A4ED8C408F13}"/>
    <dgm:cxn modelId="{2A5BA7E5-D1FA-43B0-80F4-8F643397AC15}" type="presOf" srcId="{16E2C5E8-1AA7-43B0-B31A-0FA5FBD6165F}" destId="{3D6DC777-24C4-4B53-B256-2B105C4A1EE7}" srcOrd="0" destOrd="0" presId="urn:microsoft.com/office/officeart/2005/8/layout/chevron1"/>
    <dgm:cxn modelId="{274B71EA-BB33-4BEA-9867-A5F2A1A80BD6}" type="presOf" srcId="{49FC931B-2132-406D-883E-8DCE13A56258}" destId="{C7A7AEAB-5C9E-453C-8B58-2233EDA97D5B}" srcOrd="0" destOrd="0" presId="urn:microsoft.com/office/officeart/2005/8/layout/chevron1"/>
    <dgm:cxn modelId="{2F02ADBD-FB1B-4D5B-959F-6C727BF406B3}" type="presParOf" srcId="{766AF56F-E596-4D98-A7B9-3E07AC57351B}" destId="{AB7AE0B3-10E7-4D31-9453-3B22BA2289A2}" srcOrd="0" destOrd="0" presId="urn:microsoft.com/office/officeart/2005/8/layout/chevron1"/>
    <dgm:cxn modelId="{924787C0-9296-4EE9-AF14-3FD749109F09}" type="presParOf" srcId="{766AF56F-E596-4D98-A7B9-3E07AC57351B}" destId="{44DFFFB0-88AA-4A9F-BDFF-B2AC98088618}" srcOrd="1" destOrd="0" presId="urn:microsoft.com/office/officeart/2005/8/layout/chevron1"/>
    <dgm:cxn modelId="{AF28F985-8D3C-4F89-8483-C9CCE4859F1B}" type="presParOf" srcId="{766AF56F-E596-4D98-A7B9-3E07AC57351B}" destId="{51087CE3-45E2-44F6-8B4B-1FA159266460}" srcOrd="2" destOrd="0" presId="urn:microsoft.com/office/officeart/2005/8/layout/chevron1"/>
    <dgm:cxn modelId="{B30B1281-D35A-4925-AC68-A40DD37A78F1}" type="presParOf" srcId="{766AF56F-E596-4D98-A7B9-3E07AC57351B}" destId="{A70EB776-3410-4386-A6B2-AD0CC500DD84}" srcOrd="3" destOrd="0" presId="urn:microsoft.com/office/officeart/2005/8/layout/chevron1"/>
    <dgm:cxn modelId="{4E7ECB79-9B32-4D7B-A9D5-A325ACF77305}" type="presParOf" srcId="{766AF56F-E596-4D98-A7B9-3E07AC57351B}" destId="{9884C8AC-3937-45FB-B8D1-EAE75550CF1D}" srcOrd="4" destOrd="0" presId="urn:microsoft.com/office/officeart/2005/8/layout/chevron1"/>
    <dgm:cxn modelId="{E8289C34-779C-4FE4-A153-8FE52CDC3B94}" type="presParOf" srcId="{766AF56F-E596-4D98-A7B9-3E07AC57351B}" destId="{AA652633-FA1A-4D3B-B2A6-2D4A6CB10E4E}" srcOrd="5" destOrd="0" presId="urn:microsoft.com/office/officeart/2005/8/layout/chevron1"/>
    <dgm:cxn modelId="{1B96701C-39FE-4546-A058-83990B40B20E}" type="presParOf" srcId="{766AF56F-E596-4D98-A7B9-3E07AC57351B}" destId="{631D837B-3B0B-45BE-BD6E-C65A3B5663E5}" srcOrd="6" destOrd="0" presId="urn:microsoft.com/office/officeart/2005/8/layout/chevron1"/>
    <dgm:cxn modelId="{15D4BF4F-D8D8-4BEA-857C-A88DD989B812}" type="presParOf" srcId="{766AF56F-E596-4D98-A7B9-3E07AC57351B}" destId="{C22699CC-7035-41F7-89D7-5C2EAF9364EA}" srcOrd="7" destOrd="0" presId="urn:microsoft.com/office/officeart/2005/8/layout/chevron1"/>
    <dgm:cxn modelId="{8103B359-2D39-4FD9-86BA-859E1778DAAC}" type="presParOf" srcId="{766AF56F-E596-4D98-A7B9-3E07AC57351B}" destId="{07E3736B-5A89-45F9-8ABD-93892BE6F98F}" srcOrd="8" destOrd="0" presId="urn:microsoft.com/office/officeart/2005/8/layout/chevron1"/>
    <dgm:cxn modelId="{DAC9FC61-EC96-4165-9D3E-F055FA172E63}" type="presParOf" srcId="{766AF56F-E596-4D98-A7B9-3E07AC57351B}" destId="{B8FCA36C-9FBC-4E29-946C-9A9FCD969EC1}" srcOrd="9" destOrd="0" presId="urn:microsoft.com/office/officeart/2005/8/layout/chevron1"/>
    <dgm:cxn modelId="{CF7788E8-3D3E-4276-906D-FD35AB800FA5}" type="presParOf" srcId="{766AF56F-E596-4D98-A7B9-3E07AC57351B}" destId="{C7A7AEAB-5C9E-453C-8B58-2233EDA97D5B}" srcOrd="10" destOrd="0" presId="urn:microsoft.com/office/officeart/2005/8/layout/chevron1"/>
    <dgm:cxn modelId="{40FBB198-D965-4B6B-8B3A-22D5F29183A4}" type="presParOf" srcId="{766AF56F-E596-4D98-A7B9-3E07AC57351B}" destId="{EC80AB2A-2566-46F0-AD0E-99E4776E90D3}" srcOrd="11" destOrd="0" presId="urn:microsoft.com/office/officeart/2005/8/layout/chevron1"/>
    <dgm:cxn modelId="{982FB121-6B6B-4232-8CF3-7052CDE9FA35}" type="presParOf" srcId="{766AF56F-E596-4D98-A7B9-3E07AC57351B}" destId="{3D6DC777-24C4-4B53-B256-2B105C4A1EE7}" srcOrd="1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78DDA8BA-C993-470B-896E-60642EF644D0}" type="doc">
      <dgm:prSet loTypeId="urn:microsoft.com/office/officeart/2005/8/layout/process1" loCatId="process" qsTypeId="urn:microsoft.com/office/officeart/2005/8/quickstyle/3d1" qsCatId="3D" csTypeId="urn:microsoft.com/office/officeart/2005/8/colors/accent1_2" csCatId="accent1" phldr="1"/>
      <dgm:spPr/>
    </dgm:pt>
    <dgm:pt modelId="{76646F0C-2704-400F-9D32-24F27E60F255}">
      <dgm:prSet phldrT="[Text]" custT="1"/>
      <dgm:spPr/>
      <dgm:t>
        <a:bodyPr/>
        <a:lstStyle/>
        <a:p>
          <a:r>
            <a:rPr lang="en-US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</a:p>
      </dgm:t>
    </dgm:pt>
    <dgm:pt modelId="{E9DBBDF1-5820-41C5-8D0D-6FE3AA791F9B}" type="parTrans" cxnId="{92ECE351-BCF1-4D24-941F-63F5C1143C0F}">
      <dgm:prSet/>
      <dgm:spPr/>
      <dgm:t>
        <a:bodyPr/>
        <a:lstStyle/>
        <a:p>
          <a:endParaRPr lang="en-US"/>
        </a:p>
      </dgm:t>
    </dgm:pt>
    <dgm:pt modelId="{0817463F-1B1E-44E6-944F-B14749383892}" type="sibTrans" cxnId="{92ECE351-BCF1-4D24-941F-63F5C1143C0F}">
      <dgm:prSet/>
      <dgm:spPr/>
      <dgm:t>
        <a:bodyPr/>
        <a:lstStyle/>
        <a:p>
          <a:endParaRPr lang="en-US"/>
        </a:p>
      </dgm:t>
    </dgm:pt>
    <dgm:pt modelId="{BD252D42-4E3F-4C94-AF53-A6BEDFBA9026}">
      <dgm:prSet phldrT="[Text]" custT="1"/>
      <dgm:spPr/>
      <dgm:t>
        <a:bodyPr/>
        <a:lstStyle/>
        <a:p>
          <a:r>
            <a:rPr lang="en-US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Experimental Setup and Device Design</a:t>
          </a:r>
        </a:p>
      </dgm:t>
    </dgm:pt>
    <dgm:pt modelId="{A840D9F0-78BE-4CE4-AEFE-962E1378CD10}" type="parTrans" cxnId="{B2A08FDE-A73C-454B-81D1-BA203920EA9B}">
      <dgm:prSet/>
      <dgm:spPr/>
      <dgm:t>
        <a:bodyPr/>
        <a:lstStyle/>
        <a:p>
          <a:endParaRPr lang="en-US"/>
        </a:p>
      </dgm:t>
    </dgm:pt>
    <dgm:pt modelId="{A5B04CFA-7DC4-4A63-BAFB-6DB56A4A6332}" type="sibTrans" cxnId="{B2A08FDE-A73C-454B-81D1-BA203920EA9B}">
      <dgm:prSet/>
      <dgm:spPr/>
      <dgm:t>
        <a:bodyPr/>
        <a:lstStyle/>
        <a:p>
          <a:endParaRPr lang="en-US"/>
        </a:p>
      </dgm:t>
    </dgm:pt>
    <dgm:pt modelId="{10A897C6-1A8B-41B3-93A3-3392F67075FE}">
      <dgm:prSet phldrT="[Text]" custT="1"/>
      <dgm:spPr/>
      <dgm:t>
        <a:bodyPr/>
        <a:lstStyle/>
        <a:p>
          <a:r>
            <a:rPr lang="en-US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Evaluation the Cost of the Process</a:t>
          </a:r>
        </a:p>
      </dgm:t>
    </dgm:pt>
    <dgm:pt modelId="{02C3D9A3-9144-4614-946F-6EA0DDEDE36A}" type="parTrans" cxnId="{BAA79EE2-C31C-475B-86AC-A2789B6C1BE1}">
      <dgm:prSet/>
      <dgm:spPr/>
      <dgm:t>
        <a:bodyPr/>
        <a:lstStyle/>
        <a:p>
          <a:endParaRPr lang="en-US"/>
        </a:p>
      </dgm:t>
    </dgm:pt>
    <dgm:pt modelId="{230EF63A-4C35-4928-9BBC-C1CD99216F17}" type="sibTrans" cxnId="{BAA79EE2-C31C-475B-86AC-A2789B6C1BE1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20EBD016-FA1D-4C1D-9B4A-F7FF04A16023}">
          <dgm:prSet custT="1"/>
          <dgm:spPr/>
          <dgm:t>
            <a:bodyPr/>
            <a:lstStyle/>
            <a:p>
              <a:r>
                <a:rPr lang="en-US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Effect of (</a:t>
              </a:r>
              <a14:m>
                <m:oMath xmlns:m="http://schemas.openxmlformats.org/officeDocument/2006/math">
                  <m:sSub>
                    <m:sSubPr>
                      <m:ctrlPr>
                        <a:rPr lang="en-US" sz="2000" b="1" i="1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US" sz="2000" b="1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𝐅𝐞</m:t>
                      </m:r>
                    </m:e>
                    <m:sub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𝟑</m:t>
                      </m:r>
                    </m:sub>
                  </m:sSub>
                  <m:sSub>
                    <m:sSubPr>
                      <m:ctrlPr>
                        <a:rPr lang="en-US" sz="2000" b="1" i="1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US" sz="2000" b="1" i="0">
                          <a:latin typeface="Cambria Math" panose="02040503050406030204" pitchFamily="18" charset="0"/>
                        </a:rPr>
                        <m:t>𝐎</m:t>
                      </m:r>
                    </m:e>
                    <m:sub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𝟒</m:t>
                      </m:r>
                    </m:sub>
                  </m:sSub>
                  <m:r>
                    <a:rPr lang="en-US" sz="2000" b="1" i="1" smtClean="0">
                      <a:latin typeface="Cambria Math" panose="02040503050406030204" pitchFamily="18" charset="0"/>
                    </a:rPr>
                    <m:t>)</m:t>
                  </m:r>
                </m:oMath>
              </a14:m>
              <a:endPara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dgm:t>
        </dgm:pt>
      </mc:Choice>
      <mc:Fallback xmlns="">
        <dgm:pt modelId="{20EBD016-FA1D-4C1D-9B4A-F7FF04A16023}">
          <dgm:prSet custT="1"/>
          <dgm:spPr/>
          <dgm:t>
            <a:bodyPr/>
            <a:lstStyle/>
            <a:p>
              <a:r>
                <a:rPr lang="en-US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Effect of (</a:t>
              </a:r>
              <a:r>
                <a:rPr lang="en-US" sz="2000" b="1" i="0" smtClean="0">
                  <a:latin typeface="Cambria Math" panose="02040503050406030204" pitchFamily="18" charset="0"/>
                </a:rPr>
                <a:t>〖</a:t>
              </a:r>
              <a:r>
                <a:rPr lang="en-US" sz="2000" b="1" i="0">
                  <a:latin typeface="Cambria Math" panose="02040503050406030204" pitchFamily="18" charset="0"/>
                </a:rPr>
                <a:t> </a:t>
              </a:r>
              <a:r>
                <a:rPr lang="en-US" sz="2000" b="1" i="0" smtClean="0">
                  <a:latin typeface="Cambria Math" panose="02040503050406030204" pitchFamily="18" charset="0"/>
                </a:rPr>
                <a:t>𝐅𝐞〗_𝟑</a:t>
              </a:r>
              <a:r>
                <a:rPr lang="en-US" sz="2000" b="1" i="0">
                  <a:latin typeface="Cambria Math" panose="02040503050406030204" pitchFamily="18" charset="0"/>
                </a:rPr>
                <a:t> </a:t>
              </a:r>
              <a:r>
                <a:rPr lang="en-US" sz="2000" b="1" i="0">
                  <a:latin typeface="Cambria Math" panose="02040503050406030204" pitchFamily="18" charset="0"/>
                </a:rPr>
                <a:t>𝐎_</a:t>
              </a:r>
              <a:r>
                <a:rPr lang="en-US" sz="2000" b="1" i="0" smtClean="0">
                  <a:latin typeface="Cambria Math" panose="02040503050406030204" pitchFamily="18" charset="0"/>
                </a:rPr>
                <a:t>𝟒)</a:t>
              </a:r>
              <a:endPara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dgm:t>
        </dgm:pt>
      </mc:Fallback>
    </mc:AlternateContent>
    <dgm:pt modelId="{E6FE58C8-F728-461F-8AD4-9718F6C52D42}" type="parTrans" cxnId="{5B86D9B6-248B-4D48-8687-F1FC0D83BA82}">
      <dgm:prSet/>
      <dgm:spPr/>
      <dgm:t>
        <a:bodyPr/>
        <a:lstStyle/>
        <a:p>
          <a:endParaRPr lang="en-US"/>
        </a:p>
      </dgm:t>
    </dgm:pt>
    <dgm:pt modelId="{507D9079-6C76-4A0E-97E3-35CF98849D89}" type="sibTrans" cxnId="{5B86D9B6-248B-4D48-8687-F1FC0D83BA82}">
      <dgm:prSet/>
      <dgm:spPr/>
      <dgm:t>
        <a:bodyPr/>
        <a:lstStyle/>
        <a:p>
          <a:endParaRPr lang="en-US"/>
        </a:p>
      </dgm:t>
    </dgm:pt>
    <dgm:pt modelId="{37C27996-8472-49FE-85DC-363B509F743E}">
      <dgm:prSet custT="1"/>
      <dgm:spPr/>
      <dgm:t>
        <a:bodyPr/>
        <a:lstStyle/>
        <a:p>
          <a:r>
            <a:rPr lang="en-US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Effect of Catalysts Used</a:t>
          </a:r>
        </a:p>
      </dgm:t>
    </dgm:pt>
    <dgm:pt modelId="{DE7E02DF-CE04-4AA2-8C53-8B6B00AC0BE6}" type="parTrans" cxnId="{FB9B761B-67C8-414B-8203-7D33FBBF8F61}">
      <dgm:prSet/>
      <dgm:spPr/>
      <dgm:t>
        <a:bodyPr/>
        <a:lstStyle/>
        <a:p>
          <a:endParaRPr lang="en-US"/>
        </a:p>
      </dgm:t>
    </dgm:pt>
    <dgm:pt modelId="{B0588274-F4F6-4696-B0C0-55A6B69BDD80}" type="sibTrans" cxnId="{FB9B761B-67C8-414B-8203-7D33FBBF8F61}">
      <dgm:prSet/>
      <dgm:spPr/>
      <dgm:t>
        <a:bodyPr/>
        <a:lstStyle/>
        <a:p>
          <a:endParaRPr lang="en-US"/>
        </a:p>
      </dgm:t>
    </dgm:pt>
    <dgm:pt modelId="{C87AF362-85DC-468E-9F3B-39B2793890CE}" type="pres">
      <dgm:prSet presAssocID="{78DDA8BA-C993-470B-896E-60642EF644D0}" presName="Name0" presStyleCnt="0">
        <dgm:presLayoutVars>
          <dgm:dir/>
          <dgm:resizeHandles val="exact"/>
        </dgm:presLayoutVars>
      </dgm:prSet>
      <dgm:spPr/>
    </dgm:pt>
    <dgm:pt modelId="{C5B91298-EE79-4449-8838-3A65EBADA1B3}" type="pres">
      <dgm:prSet presAssocID="{76646F0C-2704-400F-9D32-24F27E60F255}" presName="node" presStyleLbl="node1" presStyleIdx="0" presStyleCnt="5" custScaleX="106166">
        <dgm:presLayoutVars>
          <dgm:bulletEnabled val="1"/>
        </dgm:presLayoutVars>
      </dgm:prSet>
      <dgm:spPr/>
    </dgm:pt>
    <dgm:pt modelId="{31F674F1-45BC-42AB-A057-00AB6851E6E3}" type="pres">
      <dgm:prSet presAssocID="{0817463F-1B1E-44E6-944F-B14749383892}" presName="sibTrans" presStyleLbl="sibTrans2D1" presStyleIdx="0" presStyleCnt="4"/>
      <dgm:spPr/>
    </dgm:pt>
    <dgm:pt modelId="{23DF2CF1-2546-4640-95D2-C6ED69BECEAF}" type="pres">
      <dgm:prSet presAssocID="{0817463F-1B1E-44E6-944F-B14749383892}" presName="connectorText" presStyleLbl="sibTrans2D1" presStyleIdx="0" presStyleCnt="4"/>
      <dgm:spPr/>
    </dgm:pt>
    <dgm:pt modelId="{7D3F4115-F154-49D5-A285-BEFC320CF654}" type="pres">
      <dgm:prSet presAssocID="{37C27996-8472-49FE-85DC-363B509F743E}" presName="node" presStyleLbl="node1" presStyleIdx="1" presStyleCnt="5">
        <dgm:presLayoutVars>
          <dgm:bulletEnabled val="1"/>
        </dgm:presLayoutVars>
      </dgm:prSet>
      <dgm:spPr/>
    </dgm:pt>
    <dgm:pt modelId="{0A48BF09-5FD2-4EB6-BF22-9EF52DD22931}" type="pres">
      <dgm:prSet presAssocID="{B0588274-F4F6-4696-B0C0-55A6B69BDD80}" presName="sibTrans" presStyleLbl="sibTrans2D1" presStyleIdx="1" presStyleCnt="4"/>
      <dgm:spPr/>
    </dgm:pt>
    <dgm:pt modelId="{594DFB33-7ACF-4732-ACCF-FE508B56F90E}" type="pres">
      <dgm:prSet presAssocID="{B0588274-F4F6-4696-B0C0-55A6B69BDD80}" presName="connectorText" presStyleLbl="sibTrans2D1" presStyleIdx="1" presStyleCnt="4"/>
      <dgm:spPr/>
    </dgm:pt>
    <dgm:pt modelId="{13AD44F2-65BE-451F-B727-D763DB91FC34}" type="pres">
      <dgm:prSet presAssocID="{20EBD016-FA1D-4C1D-9B4A-F7FF04A16023}" presName="node" presStyleLbl="node1" presStyleIdx="2" presStyleCnt="5">
        <dgm:presLayoutVars>
          <dgm:bulletEnabled val="1"/>
        </dgm:presLayoutVars>
      </dgm:prSet>
      <dgm:spPr/>
    </dgm:pt>
    <dgm:pt modelId="{8C7294F0-D3FC-4E2B-8D30-88B0278E4CED}" type="pres">
      <dgm:prSet presAssocID="{507D9079-6C76-4A0E-97E3-35CF98849D89}" presName="sibTrans" presStyleLbl="sibTrans2D1" presStyleIdx="2" presStyleCnt="4"/>
      <dgm:spPr/>
    </dgm:pt>
    <dgm:pt modelId="{8B8EB48E-079C-4B22-A10A-A0B5BE0F3D3F}" type="pres">
      <dgm:prSet presAssocID="{507D9079-6C76-4A0E-97E3-35CF98849D89}" presName="connectorText" presStyleLbl="sibTrans2D1" presStyleIdx="2" presStyleCnt="4"/>
      <dgm:spPr/>
    </dgm:pt>
    <dgm:pt modelId="{1F048DA1-165C-4A37-A013-4EE7E5E8C47A}" type="pres">
      <dgm:prSet presAssocID="{BD252D42-4E3F-4C94-AF53-A6BEDFBA9026}" presName="node" presStyleLbl="node1" presStyleIdx="3" presStyleCnt="5" custScaleX="120603">
        <dgm:presLayoutVars>
          <dgm:bulletEnabled val="1"/>
        </dgm:presLayoutVars>
      </dgm:prSet>
      <dgm:spPr/>
    </dgm:pt>
    <dgm:pt modelId="{65934694-E449-4E51-AABF-E5E7CD8D91D2}" type="pres">
      <dgm:prSet presAssocID="{A5B04CFA-7DC4-4A63-BAFB-6DB56A4A6332}" presName="sibTrans" presStyleLbl="sibTrans2D1" presStyleIdx="3" presStyleCnt="4"/>
      <dgm:spPr/>
    </dgm:pt>
    <dgm:pt modelId="{8E369A03-A4BD-4B06-954D-4E8BE726D839}" type="pres">
      <dgm:prSet presAssocID="{A5B04CFA-7DC4-4A63-BAFB-6DB56A4A6332}" presName="connectorText" presStyleLbl="sibTrans2D1" presStyleIdx="3" presStyleCnt="4"/>
      <dgm:spPr/>
    </dgm:pt>
    <dgm:pt modelId="{7EE1C93A-FD4F-4E1B-BB5A-BBAB833FD9EE}" type="pres">
      <dgm:prSet presAssocID="{10A897C6-1A8B-41B3-93A3-3392F67075FE}" presName="node" presStyleLbl="node1" presStyleIdx="4" presStyleCnt="5">
        <dgm:presLayoutVars>
          <dgm:bulletEnabled val="1"/>
        </dgm:presLayoutVars>
      </dgm:prSet>
      <dgm:spPr/>
    </dgm:pt>
  </dgm:ptLst>
  <dgm:cxnLst>
    <dgm:cxn modelId="{8D5E7917-92CD-4920-B542-FCBAE2929B1A}" type="presOf" srcId="{78DDA8BA-C993-470B-896E-60642EF644D0}" destId="{C87AF362-85DC-468E-9F3B-39B2793890CE}" srcOrd="0" destOrd="0" presId="urn:microsoft.com/office/officeart/2005/8/layout/process1"/>
    <dgm:cxn modelId="{FB9B761B-67C8-414B-8203-7D33FBBF8F61}" srcId="{78DDA8BA-C993-470B-896E-60642EF644D0}" destId="{37C27996-8472-49FE-85DC-363B509F743E}" srcOrd="1" destOrd="0" parTransId="{DE7E02DF-CE04-4AA2-8C53-8B6B00AC0BE6}" sibTransId="{B0588274-F4F6-4696-B0C0-55A6B69BDD80}"/>
    <dgm:cxn modelId="{F68E173B-F82A-4A63-9B60-70D41F7F26A2}" type="presOf" srcId="{37C27996-8472-49FE-85DC-363B509F743E}" destId="{7D3F4115-F154-49D5-A285-BEFC320CF654}" srcOrd="0" destOrd="0" presId="urn:microsoft.com/office/officeart/2005/8/layout/process1"/>
    <dgm:cxn modelId="{C026325D-14A7-4765-BB16-0864244B8A38}" type="presOf" srcId="{507D9079-6C76-4A0E-97E3-35CF98849D89}" destId="{8B8EB48E-079C-4B22-A10A-A0B5BE0F3D3F}" srcOrd="1" destOrd="0" presId="urn:microsoft.com/office/officeart/2005/8/layout/process1"/>
    <dgm:cxn modelId="{C9CCD647-2391-4974-BBB8-918E61CFBBE8}" type="presOf" srcId="{0817463F-1B1E-44E6-944F-B14749383892}" destId="{31F674F1-45BC-42AB-A057-00AB6851E6E3}" srcOrd="0" destOrd="0" presId="urn:microsoft.com/office/officeart/2005/8/layout/process1"/>
    <dgm:cxn modelId="{92ECE351-BCF1-4D24-941F-63F5C1143C0F}" srcId="{78DDA8BA-C993-470B-896E-60642EF644D0}" destId="{76646F0C-2704-400F-9D32-24F27E60F255}" srcOrd="0" destOrd="0" parTransId="{E9DBBDF1-5820-41C5-8D0D-6FE3AA791F9B}" sibTransId="{0817463F-1B1E-44E6-944F-B14749383892}"/>
    <dgm:cxn modelId="{EFBAE274-FCB9-4FF3-85F0-DA364ED56931}" type="presOf" srcId="{B0588274-F4F6-4696-B0C0-55A6B69BDD80}" destId="{0A48BF09-5FD2-4EB6-BF22-9EF52DD22931}" srcOrd="0" destOrd="0" presId="urn:microsoft.com/office/officeart/2005/8/layout/process1"/>
    <dgm:cxn modelId="{BD28997E-1C06-45ED-874B-B71F4C3B907F}" type="presOf" srcId="{20EBD016-FA1D-4C1D-9B4A-F7FF04A16023}" destId="{13AD44F2-65BE-451F-B727-D763DB91FC34}" srcOrd="0" destOrd="0" presId="urn:microsoft.com/office/officeart/2005/8/layout/process1"/>
    <dgm:cxn modelId="{062BCB81-A00E-49DD-AA7D-5E33DF78EE3C}" type="presOf" srcId="{B0588274-F4F6-4696-B0C0-55A6B69BDD80}" destId="{594DFB33-7ACF-4732-ACCF-FE508B56F90E}" srcOrd="1" destOrd="0" presId="urn:microsoft.com/office/officeart/2005/8/layout/process1"/>
    <dgm:cxn modelId="{21C42483-1D06-4B58-ACDD-6A49393BF9A3}" type="presOf" srcId="{76646F0C-2704-400F-9D32-24F27E60F255}" destId="{C5B91298-EE79-4449-8838-3A65EBADA1B3}" srcOrd="0" destOrd="0" presId="urn:microsoft.com/office/officeart/2005/8/layout/process1"/>
    <dgm:cxn modelId="{E04B1D95-BFDB-4744-8B04-FB4358A50168}" type="presOf" srcId="{A5B04CFA-7DC4-4A63-BAFB-6DB56A4A6332}" destId="{8E369A03-A4BD-4B06-954D-4E8BE726D839}" srcOrd="1" destOrd="0" presId="urn:microsoft.com/office/officeart/2005/8/layout/process1"/>
    <dgm:cxn modelId="{BE98B3A0-75A3-4BE6-A2A3-3660B5DFB4AD}" type="presOf" srcId="{A5B04CFA-7DC4-4A63-BAFB-6DB56A4A6332}" destId="{65934694-E449-4E51-AABF-E5E7CD8D91D2}" srcOrd="0" destOrd="0" presId="urn:microsoft.com/office/officeart/2005/8/layout/process1"/>
    <dgm:cxn modelId="{5B86D9B6-248B-4D48-8687-F1FC0D83BA82}" srcId="{78DDA8BA-C993-470B-896E-60642EF644D0}" destId="{20EBD016-FA1D-4C1D-9B4A-F7FF04A16023}" srcOrd="2" destOrd="0" parTransId="{E6FE58C8-F728-461F-8AD4-9718F6C52D42}" sibTransId="{507D9079-6C76-4A0E-97E3-35CF98849D89}"/>
    <dgm:cxn modelId="{C96F7FCA-7540-4682-B6EA-7CA9F86DDEC8}" type="presOf" srcId="{10A897C6-1A8B-41B3-93A3-3392F67075FE}" destId="{7EE1C93A-FD4F-4E1B-BB5A-BBAB833FD9EE}" srcOrd="0" destOrd="0" presId="urn:microsoft.com/office/officeart/2005/8/layout/process1"/>
    <dgm:cxn modelId="{F053C0D9-91FF-4C12-9321-4DC156B25E0C}" type="presOf" srcId="{BD252D42-4E3F-4C94-AF53-A6BEDFBA9026}" destId="{1F048DA1-165C-4A37-A013-4EE7E5E8C47A}" srcOrd="0" destOrd="0" presId="urn:microsoft.com/office/officeart/2005/8/layout/process1"/>
    <dgm:cxn modelId="{B2A08FDE-A73C-454B-81D1-BA203920EA9B}" srcId="{78DDA8BA-C993-470B-896E-60642EF644D0}" destId="{BD252D42-4E3F-4C94-AF53-A6BEDFBA9026}" srcOrd="3" destOrd="0" parTransId="{A840D9F0-78BE-4CE4-AEFE-962E1378CD10}" sibTransId="{A5B04CFA-7DC4-4A63-BAFB-6DB56A4A6332}"/>
    <dgm:cxn modelId="{BAA79EE2-C31C-475B-86AC-A2789B6C1BE1}" srcId="{78DDA8BA-C993-470B-896E-60642EF644D0}" destId="{10A897C6-1A8B-41B3-93A3-3392F67075FE}" srcOrd="4" destOrd="0" parTransId="{02C3D9A3-9144-4614-946F-6EA0DDEDE36A}" sibTransId="{230EF63A-4C35-4928-9BBC-C1CD99216F17}"/>
    <dgm:cxn modelId="{1B02DAE4-6D19-4433-89A7-98C8EFE77FA4}" type="presOf" srcId="{0817463F-1B1E-44E6-944F-B14749383892}" destId="{23DF2CF1-2546-4640-95D2-C6ED69BECEAF}" srcOrd="1" destOrd="0" presId="urn:microsoft.com/office/officeart/2005/8/layout/process1"/>
    <dgm:cxn modelId="{D2E863EF-2013-4A75-BAE6-FCBC57D7CD23}" type="presOf" srcId="{507D9079-6C76-4A0E-97E3-35CF98849D89}" destId="{8C7294F0-D3FC-4E2B-8D30-88B0278E4CED}" srcOrd="0" destOrd="0" presId="urn:microsoft.com/office/officeart/2005/8/layout/process1"/>
    <dgm:cxn modelId="{85C26BE5-7B98-4FB6-9656-C9FD5FEA459C}" type="presParOf" srcId="{C87AF362-85DC-468E-9F3B-39B2793890CE}" destId="{C5B91298-EE79-4449-8838-3A65EBADA1B3}" srcOrd="0" destOrd="0" presId="urn:microsoft.com/office/officeart/2005/8/layout/process1"/>
    <dgm:cxn modelId="{402CF989-D4D2-4375-B3BE-9A934F6C77C0}" type="presParOf" srcId="{C87AF362-85DC-468E-9F3B-39B2793890CE}" destId="{31F674F1-45BC-42AB-A057-00AB6851E6E3}" srcOrd="1" destOrd="0" presId="urn:microsoft.com/office/officeart/2005/8/layout/process1"/>
    <dgm:cxn modelId="{01A048A8-7F2A-4B7A-8E10-8B476E791769}" type="presParOf" srcId="{31F674F1-45BC-42AB-A057-00AB6851E6E3}" destId="{23DF2CF1-2546-4640-95D2-C6ED69BECEAF}" srcOrd="0" destOrd="0" presId="urn:microsoft.com/office/officeart/2005/8/layout/process1"/>
    <dgm:cxn modelId="{1E72414E-B298-432E-A2D2-799806CF31F8}" type="presParOf" srcId="{C87AF362-85DC-468E-9F3B-39B2793890CE}" destId="{7D3F4115-F154-49D5-A285-BEFC320CF654}" srcOrd="2" destOrd="0" presId="urn:microsoft.com/office/officeart/2005/8/layout/process1"/>
    <dgm:cxn modelId="{795B0D5F-F513-401E-9981-ABF0A07BA3E2}" type="presParOf" srcId="{C87AF362-85DC-468E-9F3B-39B2793890CE}" destId="{0A48BF09-5FD2-4EB6-BF22-9EF52DD22931}" srcOrd="3" destOrd="0" presId="urn:microsoft.com/office/officeart/2005/8/layout/process1"/>
    <dgm:cxn modelId="{A794924C-ACC8-472B-AC95-CD99309745EE}" type="presParOf" srcId="{0A48BF09-5FD2-4EB6-BF22-9EF52DD22931}" destId="{594DFB33-7ACF-4732-ACCF-FE508B56F90E}" srcOrd="0" destOrd="0" presId="urn:microsoft.com/office/officeart/2005/8/layout/process1"/>
    <dgm:cxn modelId="{C29401DF-25A4-4516-8709-8E65B8950595}" type="presParOf" srcId="{C87AF362-85DC-468E-9F3B-39B2793890CE}" destId="{13AD44F2-65BE-451F-B727-D763DB91FC34}" srcOrd="4" destOrd="0" presId="urn:microsoft.com/office/officeart/2005/8/layout/process1"/>
    <dgm:cxn modelId="{48FD234C-9268-4F88-AFBE-A3595381AF1B}" type="presParOf" srcId="{C87AF362-85DC-468E-9F3B-39B2793890CE}" destId="{8C7294F0-D3FC-4E2B-8D30-88B0278E4CED}" srcOrd="5" destOrd="0" presId="urn:microsoft.com/office/officeart/2005/8/layout/process1"/>
    <dgm:cxn modelId="{74F7DBA0-5A08-4FAE-9418-B59C8DDAE592}" type="presParOf" srcId="{8C7294F0-D3FC-4E2B-8D30-88B0278E4CED}" destId="{8B8EB48E-079C-4B22-A10A-A0B5BE0F3D3F}" srcOrd="0" destOrd="0" presId="urn:microsoft.com/office/officeart/2005/8/layout/process1"/>
    <dgm:cxn modelId="{D0AAD695-67C6-4C70-8870-728A5188383F}" type="presParOf" srcId="{C87AF362-85DC-468E-9F3B-39B2793890CE}" destId="{1F048DA1-165C-4A37-A013-4EE7E5E8C47A}" srcOrd="6" destOrd="0" presId="urn:microsoft.com/office/officeart/2005/8/layout/process1"/>
    <dgm:cxn modelId="{9ABF1C2E-3B09-4B04-9449-D0CFBE4276E4}" type="presParOf" srcId="{C87AF362-85DC-468E-9F3B-39B2793890CE}" destId="{65934694-E449-4E51-AABF-E5E7CD8D91D2}" srcOrd="7" destOrd="0" presId="urn:microsoft.com/office/officeart/2005/8/layout/process1"/>
    <dgm:cxn modelId="{99EBB5B7-06D2-416C-A02E-EC823A3D12D5}" type="presParOf" srcId="{65934694-E449-4E51-AABF-E5E7CD8D91D2}" destId="{8E369A03-A4BD-4B06-954D-4E8BE726D839}" srcOrd="0" destOrd="0" presId="urn:microsoft.com/office/officeart/2005/8/layout/process1"/>
    <dgm:cxn modelId="{A24F0F9A-8ACB-4571-9D1D-D613F892BEB1}" type="presParOf" srcId="{C87AF362-85DC-468E-9F3B-39B2793890CE}" destId="{7EE1C93A-FD4F-4E1B-BB5A-BBAB833FD9EE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20.xml><?xml version="1.0" encoding="utf-8"?>
<dgm:dataModel xmlns:dgm="http://schemas.openxmlformats.org/drawingml/2006/diagram" xmlns:a="http://schemas.openxmlformats.org/drawingml/2006/main">
  <dgm:ptLst>
    <dgm:pt modelId="{78DDA8BA-C993-470B-896E-60642EF644D0}" type="doc">
      <dgm:prSet loTypeId="urn:microsoft.com/office/officeart/2005/8/layout/process1" loCatId="process" qsTypeId="urn:microsoft.com/office/officeart/2005/8/quickstyle/3d1" qsCatId="3D" csTypeId="urn:microsoft.com/office/officeart/2005/8/colors/accent1_2" csCatId="accent1" phldr="1"/>
      <dgm:spPr/>
    </dgm:pt>
    <dgm:pt modelId="{76646F0C-2704-400F-9D32-24F27E60F255}">
      <dgm:prSet phldrT="[Text]" custT="1"/>
      <dgm:spPr/>
      <dgm:t>
        <a:bodyPr/>
        <a:lstStyle/>
        <a:p>
          <a:r>
            <a: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9DBBDF1-5820-41C5-8D0D-6FE3AA791F9B}" type="parTrans" cxnId="{92ECE351-BCF1-4D24-941F-63F5C1143C0F}">
      <dgm:prSet/>
      <dgm:spPr/>
      <dgm:t>
        <a:bodyPr/>
        <a:lstStyle/>
        <a:p>
          <a:endParaRPr lang="en-US"/>
        </a:p>
      </dgm:t>
    </dgm:pt>
    <dgm:pt modelId="{0817463F-1B1E-44E6-944F-B14749383892}" type="sibTrans" cxnId="{92ECE351-BCF1-4D24-941F-63F5C1143C0F}">
      <dgm:prSet/>
      <dgm:spPr/>
      <dgm:t>
        <a:bodyPr/>
        <a:lstStyle/>
        <a:p>
          <a:endParaRPr lang="en-US"/>
        </a:p>
      </dgm:t>
    </dgm:pt>
    <dgm:pt modelId="{BD252D42-4E3F-4C94-AF53-A6BEDFBA9026}">
      <dgm:prSet phldrT="[Text]" custT="1"/>
      <dgm:spPr/>
      <dgm:t>
        <a:bodyPr/>
        <a:lstStyle/>
        <a:p>
          <a:r>
            <a: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Experimental Setup and Device Design</a:t>
          </a:r>
          <a:endParaRPr lang="en-US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840D9F0-78BE-4CE4-AEFE-962E1378CD10}" type="parTrans" cxnId="{B2A08FDE-A73C-454B-81D1-BA203920EA9B}">
      <dgm:prSet/>
      <dgm:spPr/>
      <dgm:t>
        <a:bodyPr/>
        <a:lstStyle/>
        <a:p>
          <a:endParaRPr lang="en-US"/>
        </a:p>
      </dgm:t>
    </dgm:pt>
    <dgm:pt modelId="{A5B04CFA-7DC4-4A63-BAFB-6DB56A4A6332}" type="sibTrans" cxnId="{B2A08FDE-A73C-454B-81D1-BA203920EA9B}">
      <dgm:prSet/>
      <dgm:spPr/>
      <dgm:t>
        <a:bodyPr/>
        <a:lstStyle/>
        <a:p>
          <a:endParaRPr lang="en-US"/>
        </a:p>
      </dgm:t>
    </dgm:pt>
    <dgm:pt modelId="{10A897C6-1A8B-41B3-93A3-3392F67075FE}">
      <dgm:prSet phldrT="[Text]" custT="1"/>
      <dgm:spPr/>
      <dgm:t>
        <a:bodyPr/>
        <a:lstStyle/>
        <a:p>
          <a:r>
            <a: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Evaluation the Cost of the Process</a:t>
          </a:r>
          <a:endParaRPr lang="en-US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2C3D9A3-9144-4614-946F-6EA0DDEDE36A}" type="parTrans" cxnId="{BAA79EE2-C31C-475B-86AC-A2789B6C1BE1}">
      <dgm:prSet/>
      <dgm:spPr/>
      <dgm:t>
        <a:bodyPr/>
        <a:lstStyle/>
        <a:p>
          <a:endParaRPr lang="en-US"/>
        </a:p>
      </dgm:t>
    </dgm:pt>
    <dgm:pt modelId="{230EF63A-4C35-4928-9BBC-C1CD99216F17}" type="sibTrans" cxnId="{BAA79EE2-C31C-475B-86AC-A2789B6C1BE1}">
      <dgm:prSet/>
      <dgm:spPr/>
      <dgm:t>
        <a:bodyPr/>
        <a:lstStyle/>
        <a:p>
          <a:endParaRPr lang="en-US"/>
        </a:p>
      </dgm:t>
    </dgm:pt>
    <dgm:pt modelId="{20EBD016-FA1D-4C1D-9B4A-F7FF04A16023}">
      <dgm:prSet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E6FE58C8-F728-461F-8AD4-9718F6C52D42}" type="parTrans" cxnId="{5B86D9B6-248B-4D48-8687-F1FC0D83BA82}">
      <dgm:prSet/>
      <dgm:spPr/>
      <dgm:t>
        <a:bodyPr/>
        <a:lstStyle/>
        <a:p>
          <a:endParaRPr lang="en-US"/>
        </a:p>
      </dgm:t>
    </dgm:pt>
    <dgm:pt modelId="{507D9079-6C76-4A0E-97E3-35CF98849D89}" type="sibTrans" cxnId="{5B86D9B6-248B-4D48-8687-F1FC0D83BA82}">
      <dgm:prSet/>
      <dgm:spPr/>
      <dgm:t>
        <a:bodyPr/>
        <a:lstStyle/>
        <a:p>
          <a:endParaRPr lang="en-US"/>
        </a:p>
      </dgm:t>
    </dgm:pt>
    <dgm:pt modelId="{37C27996-8472-49FE-85DC-363B509F743E}">
      <dgm:prSet custT="1"/>
      <dgm:spPr/>
      <dgm:t>
        <a:bodyPr/>
        <a:lstStyle/>
        <a:p>
          <a:r>
            <a: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Effect of Catalysts Used</a:t>
          </a:r>
          <a:endParaRPr lang="en-US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E7E02DF-CE04-4AA2-8C53-8B6B00AC0BE6}" type="parTrans" cxnId="{FB9B761B-67C8-414B-8203-7D33FBBF8F61}">
      <dgm:prSet/>
      <dgm:spPr/>
      <dgm:t>
        <a:bodyPr/>
        <a:lstStyle/>
        <a:p>
          <a:endParaRPr lang="en-US"/>
        </a:p>
      </dgm:t>
    </dgm:pt>
    <dgm:pt modelId="{B0588274-F4F6-4696-B0C0-55A6B69BDD80}" type="sibTrans" cxnId="{FB9B761B-67C8-414B-8203-7D33FBBF8F61}">
      <dgm:prSet/>
      <dgm:spPr/>
      <dgm:t>
        <a:bodyPr/>
        <a:lstStyle/>
        <a:p>
          <a:endParaRPr lang="en-US"/>
        </a:p>
      </dgm:t>
    </dgm:pt>
    <dgm:pt modelId="{C87AF362-85DC-468E-9F3B-39B2793890CE}" type="pres">
      <dgm:prSet presAssocID="{78DDA8BA-C993-470B-896E-60642EF644D0}" presName="Name0" presStyleCnt="0">
        <dgm:presLayoutVars>
          <dgm:dir/>
          <dgm:resizeHandles val="exact"/>
        </dgm:presLayoutVars>
      </dgm:prSet>
      <dgm:spPr/>
    </dgm:pt>
    <dgm:pt modelId="{C5B91298-EE79-4449-8838-3A65EBADA1B3}" type="pres">
      <dgm:prSet presAssocID="{76646F0C-2704-400F-9D32-24F27E60F255}" presName="node" presStyleLbl="node1" presStyleIdx="0" presStyleCnt="5" custScaleX="10616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F674F1-45BC-42AB-A057-00AB6851E6E3}" type="pres">
      <dgm:prSet presAssocID="{0817463F-1B1E-44E6-944F-B14749383892}" presName="sibTrans" presStyleLbl="sibTrans2D1" presStyleIdx="0" presStyleCnt="4"/>
      <dgm:spPr/>
      <dgm:t>
        <a:bodyPr/>
        <a:lstStyle/>
        <a:p>
          <a:endParaRPr lang="en-US"/>
        </a:p>
      </dgm:t>
    </dgm:pt>
    <dgm:pt modelId="{23DF2CF1-2546-4640-95D2-C6ED69BECEAF}" type="pres">
      <dgm:prSet presAssocID="{0817463F-1B1E-44E6-944F-B14749383892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7D3F4115-F154-49D5-A285-BEFC320CF654}" type="pres">
      <dgm:prSet presAssocID="{37C27996-8472-49FE-85DC-363B509F743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48BF09-5FD2-4EB6-BF22-9EF52DD22931}" type="pres">
      <dgm:prSet presAssocID="{B0588274-F4F6-4696-B0C0-55A6B69BDD80}" presName="sibTrans" presStyleLbl="sibTrans2D1" presStyleIdx="1" presStyleCnt="4"/>
      <dgm:spPr/>
      <dgm:t>
        <a:bodyPr/>
        <a:lstStyle/>
        <a:p>
          <a:endParaRPr lang="en-US"/>
        </a:p>
      </dgm:t>
    </dgm:pt>
    <dgm:pt modelId="{594DFB33-7ACF-4732-ACCF-FE508B56F90E}" type="pres">
      <dgm:prSet presAssocID="{B0588274-F4F6-4696-B0C0-55A6B69BDD80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13AD44F2-65BE-451F-B727-D763DB91FC34}" type="pres">
      <dgm:prSet presAssocID="{20EBD016-FA1D-4C1D-9B4A-F7FF04A1602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7294F0-D3FC-4E2B-8D30-88B0278E4CED}" type="pres">
      <dgm:prSet presAssocID="{507D9079-6C76-4A0E-97E3-35CF98849D89}" presName="sibTrans" presStyleLbl="sibTrans2D1" presStyleIdx="2" presStyleCnt="4"/>
      <dgm:spPr/>
      <dgm:t>
        <a:bodyPr/>
        <a:lstStyle/>
        <a:p>
          <a:endParaRPr lang="en-US"/>
        </a:p>
      </dgm:t>
    </dgm:pt>
    <dgm:pt modelId="{8B8EB48E-079C-4B22-A10A-A0B5BE0F3D3F}" type="pres">
      <dgm:prSet presAssocID="{507D9079-6C76-4A0E-97E3-35CF98849D89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1F048DA1-165C-4A37-A013-4EE7E5E8C47A}" type="pres">
      <dgm:prSet presAssocID="{BD252D42-4E3F-4C94-AF53-A6BEDFBA9026}" presName="node" presStyleLbl="node1" presStyleIdx="3" presStyleCnt="5" custScaleX="1206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934694-E449-4E51-AABF-E5E7CD8D91D2}" type="pres">
      <dgm:prSet presAssocID="{A5B04CFA-7DC4-4A63-BAFB-6DB56A4A6332}" presName="sibTrans" presStyleLbl="sibTrans2D1" presStyleIdx="3" presStyleCnt="4"/>
      <dgm:spPr/>
      <dgm:t>
        <a:bodyPr/>
        <a:lstStyle/>
        <a:p>
          <a:endParaRPr lang="en-US"/>
        </a:p>
      </dgm:t>
    </dgm:pt>
    <dgm:pt modelId="{8E369A03-A4BD-4B06-954D-4E8BE726D839}" type="pres">
      <dgm:prSet presAssocID="{A5B04CFA-7DC4-4A63-BAFB-6DB56A4A6332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7EE1C93A-FD4F-4E1B-BB5A-BBAB833FD9EE}" type="pres">
      <dgm:prSet presAssocID="{10A897C6-1A8B-41B3-93A3-3392F67075F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FBAE274-FCB9-4FF3-85F0-DA364ED56931}" type="presOf" srcId="{B0588274-F4F6-4696-B0C0-55A6B69BDD80}" destId="{0A48BF09-5FD2-4EB6-BF22-9EF52DD22931}" srcOrd="0" destOrd="0" presId="urn:microsoft.com/office/officeart/2005/8/layout/process1"/>
    <dgm:cxn modelId="{92ECE351-BCF1-4D24-941F-63F5C1143C0F}" srcId="{78DDA8BA-C993-470B-896E-60642EF644D0}" destId="{76646F0C-2704-400F-9D32-24F27E60F255}" srcOrd="0" destOrd="0" parTransId="{E9DBBDF1-5820-41C5-8D0D-6FE3AA791F9B}" sibTransId="{0817463F-1B1E-44E6-944F-B14749383892}"/>
    <dgm:cxn modelId="{F053C0D9-91FF-4C12-9321-4DC156B25E0C}" type="presOf" srcId="{BD252D42-4E3F-4C94-AF53-A6BEDFBA9026}" destId="{1F048DA1-165C-4A37-A013-4EE7E5E8C47A}" srcOrd="0" destOrd="0" presId="urn:microsoft.com/office/officeart/2005/8/layout/process1"/>
    <dgm:cxn modelId="{BE98B3A0-75A3-4BE6-A2A3-3660B5DFB4AD}" type="presOf" srcId="{A5B04CFA-7DC4-4A63-BAFB-6DB56A4A6332}" destId="{65934694-E449-4E51-AABF-E5E7CD8D91D2}" srcOrd="0" destOrd="0" presId="urn:microsoft.com/office/officeart/2005/8/layout/process1"/>
    <dgm:cxn modelId="{C9CCD647-2391-4974-BBB8-918E61CFBBE8}" type="presOf" srcId="{0817463F-1B1E-44E6-944F-B14749383892}" destId="{31F674F1-45BC-42AB-A057-00AB6851E6E3}" srcOrd="0" destOrd="0" presId="urn:microsoft.com/office/officeart/2005/8/layout/process1"/>
    <dgm:cxn modelId="{B2A08FDE-A73C-454B-81D1-BA203920EA9B}" srcId="{78DDA8BA-C993-470B-896E-60642EF644D0}" destId="{BD252D42-4E3F-4C94-AF53-A6BEDFBA9026}" srcOrd="3" destOrd="0" parTransId="{A840D9F0-78BE-4CE4-AEFE-962E1378CD10}" sibTransId="{A5B04CFA-7DC4-4A63-BAFB-6DB56A4A6332}"/>
    <dgm:cxn modelId="{1B02DAE4-6D19-4433-89A7-98C8EFE77FA4}" type="presOf" srcId="{0817463F-1B1E-44E6-944F-B14749383892}" destId="{23DF2CF1-2546-4640-95D2-C6ED69BECEAF}" srcOrd="1" destOrd="0" presId="urn:microsoft.com/office/officeart/2005/8/layout/process1"/>
    <dgm:cxn modelId="{BD28997E-1C06-45ED-874B-B71F4C3B907F}" type="presOf" srcId="{20EBD016-FA1D-4C1D-9B4A-F7FF04A16023}" destId="{13AD44F2-65BE-451F-B727-D763DB91FC34}" srcOrd="0" destOrd="0" presId="urn:microsoft.com/office/officeart/2005/8/layout/process1"/>
    <dgm:cxn modelId="{8D5E7917-92CD-4920-B542-FCBAE2929B1A}" type="presOf" srcId="{78DDA8BA-C993-470B-896E-60642EF644D0}" destId="{C87AF362-85DC-468E-9F3B-39B2793890CE}" srcOrd="0" destOrd="0" presId="urn:microsoft.com/office/officeart/2005/8/layout/process1"/>
    <dgm:cxn modelId="{E04B1D95-BFDB-4744-8B04-FB4358A50168}" type="presOf" srcId="{A5B04CFA-7DC4-4A63-BAFB-6DB56A4A6332}" destId="{8E369A03-A4BD-4B06-954D-4E8BE726D839}" srcOrd="1" destOrd="0" presId="urn:microsoft.com/office/officeart/2005/8/layout/process1"/>
    <dgm:cxn modelId="{062BCB81-A00E-49DD-AA7D-5E33DF78EE3C}" type="presOf" srcId="{B0588274-F4F6-4696-B0C0-55A6B69BDD80}" destId="{594DFB33-7ACF-4732-ACCF-FE508B56F90E}" srcOrd="1" destOrd="0" presId="urn:microsoft.com/office/officeart/2005/8/layout/process1"/>
    <dgm:cxn modelId="{21C42483-1D06-4B58-ACDD-6A49393BF9A3}" type="presOf" srcId="{76646F0C-2704-400F-9D32-24F27E60F255}" destId="{C5B91298-EE79-4449-8838-3A65EBADA1B3}" srcOrd="0" destOrd="0" presId="urn:microsoft.com/office/officeart/2005/8/layout/process1"/>
    <dgm:cxn modelId="{D2E863EF-2013-4A75-BAE6-FCBC57D7CD23}" type="presOf" srcId="{507D9079-6C76-4A0E-97E3-35CF98849D89}" destId="{8C7294F0-D3FC-4E2B-8D30-88B0278E4CED}" srcOrd="0" destOrd="0" presId="urn:microsoft.com/office/officeart/2005/8/layout/process1"/>
    <dgm:cxn modelId="{C026325D-14A7-4765-BB16-0864244B8A38}" type="presOf" srcId="{507D9079-6C76-4A0E-97E3-35CF98849D89}" destId="{8B8EB48E-079C-4B22-A10A-A0B5BE0F3D3F}" srcOrd="1" destOrd="0" presId="urn:microsoft.com/office/officeart/2005/8/layout/process1"/>
    <dgm:cxn modelId="{5B86D9B6-248B-4D48-8687-F1FC0D83BA82}" srcId="{78DDA8BA-C993-470B-896E-60642EF644D0}" destId="{20EBD016-FA1D-4C1D-9B4A-F7FF04A16023}" srcOrd="2" destOrd="0" parTransId="{E6FE58C8-F728-461F-8AD4-9718F6C52D42}" sibTransId="{507D9079-6C76-4A0E-97E3-35CF98849D89}"/>
    <dgm:cxn modelId="{C96F7FCA-7540-4682-B6EA-7CA9F86DDEC8}" type="presOf" srcId="{10A897C6-1A8B-41B3-93A3-3392F67075FE}" destId="{7EE1C93A-FD4F-4E1B-BB5A-BBAB833FD9EE}" srcOrd="0" destOrd="0" presId="urn:microsoft.com/office/officeart/2005/8/layout/process1"/>
    <dgm:cxn modelId="{F68E173B-F82A-4A63-9B60-70D41F7F26A2}" type="presOf" srcId="{37C27996-8472-49FE-85DC-363B509F743E}" destId="{7D3F4115-F154-49D5-A285-BEFC320CF654}" srcOrd="0" destOrd="0" presId="urn:microsoft.com/office/officeart/2005/8/layout/process1"/>
    <dgm:cxn modelId="{BAA79EE2-C31C-475B-86AC-A2789B6C1BE1}" srcId="{78DDA8BA-C993-470B-896E-60642EF644D0}" destId="{10A897C6-1A8B-41B3-93A3-3392F67075FE}" srcOrd="4" destOrd="0" parTransId="{02C3D9A3-9144-4614-946F-6EA0DDEDE36A}" sibTransId="{230EF63A-4C35-4928-9BBC-C1CD99216F17}"/>
    <dgm:cxn modelId="{FB9B761B-67C8-414B-8203-7D33FBBF8F61}" srcId="{78DDA8BA-C993-470B-896E-60642EF644D0}" destId="{37C27996-8472-49FE-85DC-363B509F743E}" srcOrd="1" destOrd="0" parTransId="{DE7E02DF-CE04-4AA2-8C53-8B6B00AC0BE6}" sibTransId="{B0588274-F4F6-4696-B0C0-55A6B69BDD80}"/>
    <dgm:cxn modelId="{85C26BE5-7B98-4FB6-9656-C9FD5FEA459C}" type="presParOf" srcId="{C87AF362-85DC-468E-9F3B-39B2793890CE}" destId="{C5B91298-EE79-4449-8838-3A65EBADA1B3}" srcOrd="0" destOrd="0" presId="urn:microsoft.com/office/officeart/2005/8/layout/process1"/>
    <dgm:cxn modelId="{402CF989-D4D2-4375-B3BE-9A934F6C77C0}" type="presParOf" srcId="{C87AF362-85DC-468E-9F3B-39B2793890CE}" destId="{31F674F1-45BC-42AB-A057-00AB6851E6E3}" srcOrd="1" destOrd="0" presId="urn:microsoft.com/office/officeart/2005/8/layout/process1"/>
    <dgm:cxn modelId="{01A048A8-7F2A-4B7A-8E10-8B476E791769}" type="presParOf" srcId="{31F674F1-45BC-42AB-A057-00AB6851E6E3}" destId="{23DF2CF1-2546-4640-95D2-C6ED69BECEAF}" srcOrd="0" destOrd="0" presId="urn:microsoft.com/office/officeart/2005/8/layout/process1"/>
    <dgm:cxn modelId="{1E72414E-B298-432E-A2D2-799806CF31F8}" type="presParOf" srcId="{C87AF362-85DC-468E-9F3B-39B2793890CE}" destId="{7D3F4115-F154-49D5-A285-BEFC320CF654}" srcOrd="2" destOrd="0" presId="urn:microsoft.com/office/officeart/2005/8/layout/process1"/>
    <dgm:cxn modelId="{795B0D5F-F513-401E-9981-ABF0A07BA3E2}" type="presParOf" srcId="{C87AF362-85DC-468E-9F3B-39B2793890CE}" destId="{0A48BF09-5FD2-4EB6-BF22-9EF52DD22931}" srcOrd="3" destOrd="0" presId="urn:microsoft.com/office/officeart/2005/8/layout/process1"/>
    <dgm:cxn modelId="{A794924C-ACC8-472B-AC95-CD99309745EE}" type="presParOf" srcId="{0A48BF09-5FD2-4EB6-BF22-9EF52DD22931}" destId="{594DFB33-7ACF-4732-ACCF-FE508B56F90E}" srcOrd="0" destOrd="0" presId="urn:microsoft.com/office/officeart/2005/8/layout/process1"/>
    <dgm:cxn modelId="{C29401DF-25A4-4516-8709-8E65B8950595}" type="presParOf" srcId="{C87AF362-85DC-468E-9F3B-39B2793890CE}" destId="{13AD44F2-65BE-451F-B727-D763DB91FC34}" srcOrd="4" destOrd="0" presId="urn:microsoft.com/office/officeart/2005/8/layout/process1"/>
    <dgm:cxn modelId="{48FD234C-9268-4F88-AFBE-A3595381AF1B}" type="presParOf" srcId="{C87AF362-85DC-468E-9F3B-39B2793890CE}" destId="{8C7294F0-D3FC-4E2B-8D30-88B0278E4CED}" srcOrd="5" destOrd="0" presId="urn:microsoft.com/office/officeart/2005/8/layout/process1"/>
    <dgm:cxn modelId="{74F7DBA0-5A08-4FAE-9418-B59C8DDAE592}" type="presParOf" srcId="{8C7294F0-D3FC-4E2B-8D30-88B0278E4CED}" destId="{8B8EB48E-079C-4B22-A10A-A0B5BE0F3D3F}" srcOrd="0" destOrd="0" presId="urn:microsoft.com/office/officeart/2005/8/layout/process1"/>
    <dgm:cxn modelId="{D0AAD695-67C6-4C70-8870-728A5188383F}" type="presParOf" srcId="{C87AF362-85DC-468E-9F3B-39B2793890CE}" destId="{1F048DA1-165C-4A37-A013-4EE7E5E8C47A}" srcOrd="6" destOrd="0" presId="urn:microsoft.com/office/officeart/2005/8/layout/process1"/>
    <dgm:cxn modelId="{9ABF1C2E-3B09-4B04-9449-D0CFBE4276E4}" type="presParOf" srcId="{C87AF362-85DC-468E-9F3B-39B2793890CE}" destId="{65934694-E449-4E51-AABF-E5E7CD8D91D2}" srcOrd="7" destOrd="0" presId="urn:microsoft.com/office/officeart/2005/8/layout/process1"/>
    <dgm:cxn modelId="{99EBB5B7-06D2-416C-A02E-EC823A3D12D5}" type="presParOf" srcId="{65934694-E449-4E51-AABF-E5E7CD8D91D2}" destId="{8E369A03-A4BD-4B06-954D-4E8BE726D839}" srcOrd="0" destOrd="0" presId="urn:microsoft.com/office/officeart/2005/8/layout/process1"/>
    <dgm:cxn modelId="{A24F0F9A-8ACB-4571-9D1D-D613F892BEB1}" type="presParOf" srcId="{C87AF362-85DC-468E-9F3B-39B2793890CE}" destId="{7EE1C93A-FD4F-4E1B-BB5A-BBAB833FD9EE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510B1F16-2056-42C6-B2A9-371290DF0797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</dgm:pt>
    <dgm:pt modelId="{722A1A14-5857-487F-9FBD-1D1664330B00}">
      <dgm:prSet phldrT="[Text]" custT="1"/>
      <dgm:spPr>
        <a:solidFill>
          <a:srgbClr val="FEDADA"/>
        </a:solidFill>
      </dgm:spPr>
      <dgm:t>
        <a:bodyPr/>
        <a:lstStyle/>
        <a:p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 </a:t>
          </a:r>
          <a:endParaRPr lang="en-US" sz="1400" b="1" dirty="0"/>
        </a:p>
      </dgm:t>
    </dgm:pt>
    <dgm:pt modelId="{7BD6C509-5197-4C44-9B35-05C5754A78C0}" type="parTrans" cxnId="{34447855-9E19-4C12-B7D1-09FD2DC7A7FF}">
      <dgm:prSet/>
      <dgm:spPr/>
      <dgm:t>
        <a:bodyPr/>
        <a:lstStyle/>
        <a:p>
          <a:endParaRPr lang="en-US"/>
        </a:p>
      </dgm:t>
    </dgm:pt>
    <dgm:pt modelId="{337BD48B-0FDA-409E-9483-DC9328D47543}" type="sibTrans" cxnId="{34447855-9E19-4C12-B7D1-09FD2DC7A7FF}">
      <dgm:prSet/>
      <dgm:spPr/>
      <dgm:t>
        <a:bodyPr/>
        <a:lstStyle/>
        <a:p>
          <a:endParaRPr lang="en-US"/>
        </a:p>
      </dgm:t>
    </dgm:pt>
    <dgm:pt modelId="{8A3EB81C-64AD-452C-87D0-215BB06CB95F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Optimization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Design 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Fabrication</a:t>
          </a:r>
        </a:p>
      </dgm:t>
    </dgm:pt>
    <dgm:pt modelId="{657A95D9-0778-4B76-944B-CA45143F2B76}" type="parTrans" cxnId="{53337D24-3D5D-422D-B021-A9C026E6CCE8}">
      <dgm:prSet/>
      <dgm:spPr/>
      <dgm:t>
        <a:bodyPr/>
        <a:lstStyle/>
        <a:p>
          <a:endParaRPr lang="en-US"/>
        </a:p>
      </dgm:t>
    </dgm:pt>
    <dgm:pt modelId="{A7E639B8-F948-49E2-AE9F-6C1F64C9BE69}" type="sibTrans" cxnId="{53337D24-3D5D-422D-B021-A9C026E6CCE8}">
      <dgm:prSet/>
      <dgm:spPr/>
      <dgm:t>
        <a:bodyPr/>
        <a:lstStyle/>
        <a:p>
          <a:endParaRPr lang="en-US"/>
        </a:p>
      </dgm:t>
    </dgm:pt>
    <dgm:pt modelId="{053074B4-CF58-4C8C-8722-9F883C0D7F19}">
      <dgm:prSet custT="1"/>
      <dgm:spPr>
        <a:solidFill>
          <a:srgbClr val="D1050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gm:t>
    </dgm:pt>
    <dgm:pt modelId="{4CABC71B-5EEF-4274-869B-2C399C7B5157}" type="parTrans" cxnId="{0C07064F-CA00-4C99-876B-225D51E498C8}">
      <dgm:prSet/>
      <dgm:spPr/>
      <dgm:t>
        <a:bodyPr/>
        <a:lstStyle/>
        <a:p>
          <a:endParaRPr lang="en-US"/>
        </a:p>
      </dgm:t>
    </dgm:pt>
    <dgm:pt modelId="{4BE23498-8780-409C-B6F9-0C04C266ABBD}" type="sibTrans" cxnId="{0C07064F-CA00-4C99-876B-225D51E498C8}">
      <dgm:prSet/>
      <dgm:spPr/>
      <dgm:t>
        <a:bodyPr/>
        <a:lstStyle/>
        <a:p>
          <a:endParaRPr lang="en-US"/>
        </a:p>
      </dgm:t>
    </dgm:pt>
    <dgm:pt modelId="{49FC931B-2132-406D-883E-8DCE13A56258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Cost Estimation</a:t>
          </a:r>
        </a:p>
      </dgm:t>
    </dgm:pt>
    <dgm:pt modelId="{17910827-FA3F-4FD4-B5D6-1833B2F9BB6A}" type="parTrans" cxnId="{D129E1E0-7A02-4FD4-98BE-F65AF867DB63}">
      <dgm:prSet/>
      <dgm:spPr/>
      <dgm:t>
        <a:bodyPr/>
        <a:lstStyle/>
        <a:p>
          <a:endParaRPr lang="en-US"/>
        </a:p>
      </dgm:t>
    </dgm:pt>
    <dgm:pt modelId="{466673A9-5A58-483E-98F2-A4ED8C408F13}" type="sibTrans" cxnId="{D129E1E0-7A02-4FD4-98BE-F65AF867DB63}">
      <dgm:prSet/>
      <dgm:spPr/>
      <dgm:t>
        <a:bodyPr/>
        <a:lstStyle/>
        <a:p>
          <a:endParaRPr lang="en-US"/>
        </a:p>
      </dgm:t>
    </dgm:pt>
    <dgm:pt modelId="{16E2C5E8-1AA7-43B0-B31A-0FA5FBD6165F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Final Remarks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and Contribution </a:t>
          </a:r>
        </a:p>
      </dgm:t>
    </dgm:pt>
    <dgm:pt modelId="{DDE93926-BA14-4403-851A-737C223383B5}" type="parTrans" cxnId="{AE2A0ED5-EA6E-4C29-A612-14B41B5F90B4}">
      <dgm:prSet/>
      <dgm:spPr/>
      <dgm:t>
        <a:bodyPr/>
        <a:lstStyle/>
        <a:p>
          <a:endParaRPr lang="en-US"/>
        </a:p>
      </dgm:t>
    </dgm:pt>
    <dgm:pt modelId="{D481F64C-561F-4974-865A-CDC1443B3EE2}" type="sibTrans" cxnId="{AE2A0ED5-EA6E-4C29-A612-14B41B5F90B4}">
      <dgm:prSet/>
      <dgm:spPr/>
      <dgm:t>
        <a:bodyPr/>
        <a:lstStyle/>
        <a:p>
          <a:endParaRPr lang="en-US"/>
        </a:p>
      </dgm:t>
    </dgm:pt>
    <dgm:pt modelId="{9B355751-7668-49F2-9BF4-EA080E343098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</a:p>
      </dgm:t>
    </dgm:pt>
    <dgm:pt modelId="{064D03D7-8C6B-40C2-A127-BBDD0A925CAD}" type="sibTrans" cxnId="{822EE14C-D5C8-47B1-ACE6-DFA9FBB95152}">
      <dgm:prSet/>
      <dgm:spPr/>
      <dgm:t>
        <a:bodyPr/>
        <a:lstStyle/>
        <a:p>
          <a:endParaRPr lang="en-US"/>
        </a:p>
      </dgm:t>
    </dgm:pt>
    <dgm:pt modelId="{4F743180-E3A1-4727-B148-729594F3EFAE}" type="parTrans" cxnId="{822EE14C-D5C8-47B1-ACE6-DFA9FBB95152}">
      <dgm:prSet/>
      <dgm:spPr/>
      <dgm:t>
        <a:bodyPr/>
        <a:lstStyle/>
        <a:p>
          <a:endParaRPr lang="en-US"/>
        </a:p>
      </dgm:t>
    </dgm:pt>
    <dgm:pt modelId="{008F924B-E2BC-49A2-AE0F-6FA62BCB9F8B}">
      <dgm:prSet custT="1"/>
      <dgm:spPr>
        <a:solidFill>
          <a:srgbClr val="FEDADA"/>
        </a:solidFill>
      </dgm:spPr>
      <dgm:t>
        <a:bodyPr/>
        <a:lstStyle/>
        <a:p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Results</a:t>
          </a:r>
        </a:p>
      </dgm:t>
    </dgm:pt>
    <dgm:pt modelId="{3D39D92C-B31C-4AF9-BFB1-69F52523A139}" type="parTrans" cxnId="{4301F7CE-B761-4E2A-8639-39AE0DFA6586}">
      <dgm:prSet/>
      <dgm:spPr/>
      <dgm:t>
        <a:bodyPr/>
        <a:lstStyle/>
        <a:p>
          <a:endParaRPr lang="en-US"/>
        </a:p>
      </dgm:t>
    </dgm:pt>
    <dgm:pt modelId="{D1E754ED-BF2A-4DBE-B106-BE017B6BC5B5}" type="sibTrans" cxnId="{4301F7CE-B761-4E2A-8639-39AE0DFA6586}">
      <dgm:prSet/>
      <dgm:spPr/>
      <dgm:t>
        <a:bodyPr/>
        <a:lstStyle/>
        <a:p>
          <a:endParaRPr lang="en-US"/>
        </a:p>
      </dgm:t>
    </dgm:pt>
    <dgm:pt modelId="{766AF56F-E596-4D98-A7B9-3E07AC57351B}" type="pres">
      <dgm:prSet presAssocID="{510B1F16-2056-42C6-B2A9-371290DF0797}" presName="Name0" presStyleCnt="0">
        <dgm:presLayoutVars>
          <dgm:dir/>
          <dgm:animLvl val="lvl"/>
          <dgm:resizeHandles val="exact"/>
        </dgm:presLayoutVars>
      </dgm:prSet>
      <dgm:spPr/>
    </dgm:pt>
    <dgm:pt modelId="{AB7AE0B3-10E7-4D31-9453-3B22BA2289A2}" type="pres">
      <dgm:prSet presAssocID="{722A1A14-5857-487F-9FBD-1D1664330B00}" presName="parTxOnly" presStyleLbl="node1" presStyleIdx="0" presStyleCnt="7">
        <dgm:presLayoutVars>
          <dgm:chMax val="0"/>
          <dgm:chPref val="0"/>
          <dgm:bulletEnabled val="1"/>
        </dgm:presLayoutVars>
      </dgm:prSet>
      <dgm:spPr/>
    </dgm:pt>
    <dgm:pt modelId="{44DFFFB0-88AA-4A9F-BDFF-B2AC98088618}" type="pres">
      <dgm:prSet presAssocID="{337BD48B-0FDA-409E-9483-DC9328D47543}" presName="parTxOnlySpace" presStyleCnt="0"/>
      <dgm:spPr/>
    </dgm:pt>
    <dgm:pt modelId="{51087CE3-45E2-44F6-8B4B-1FA159266460}" type="pres">
      <dgm:prSet presAssocID="{9B355751-7668-49F2-9BF4-EA080E343098}" presName="parTxOnly" presStyleLbl="node1" presStyleIdx="1" presStyleCnt="7">
        <dgm:presLayoutVars>
          <dgm:chMax val="0"/>
          <dgm:chPref val="0"/>
          <dgm:bulletEnabled val="1"/>
        </dgm:presLayoutVars>
      </dgm:prSet>
      <dgm:spPr/>
    </dgm:pt>
    <dgm:pt modelId="{A70EB776-3410-4386-A6B2-AD0CC500DD84}" type="pres">
      <dgm:prSet presAssocID="{064D03D7-8C6B-40C2-A127-BBDD0A925CAD}" presName="parTxOnlySpace" presStyleCnt="0"/>
      <dgm:spPr/>
    </dgm:pt>
    <dgm:pt modelId="{9884C8AC-3937-45FB-B8D1-EAE75550CF1D}" type="pres">
      <dgm:prSet presAssocID="{8A3EB81C-64AD-452C-87D0-215BB06CB95F}" presName="parTxOnly" presStyleLbl="node1" presStyleIdx="2" presStyleCnt="7">
        <dgm:presLayoutVars>
          <dgm:chMax val="0"/>
          <dgm:chPref val="0"/>
          <dgm:bulletEnabled val="1"/>
        </dgm:presLayoutVars>
      </dgm:prSet>
      <dgm:spPr/>
    </dgm:pt>
    <dgm:pt modelId="{AA652633-FA1A-4D3B-B2A6-2D4A6CB10E4E}" type="pres">
      <dgm:prSet presAssocID="{A7E639B8-F948-49E2-AE9F-6C1F64C9BE69}" presName="parTxOnlySpace" presStyleCnt="0"/>
      <dgm:spPr/>
    </dgm:pt>
    <dgm:pt modelId="{631D837B-3B0B-45BE-BD6E-C65A3B5663E5}" type="pres">
      <dgm:prSet presAssocID="{053074B4-CF58-4C8C-8722-9F883C0D7F19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C22699CC-7035-41F7-89D7-5C2EAF9364EA}" type="pres">
      <dgm:prSet presAssocID="{4BE23498-8780-409C-B6F9-0C04C266ABBD}" presName="parTxOnlySpace" presStyleCnt="0"/>
      <dgm:spPr/>
    </dgm:pt>
    <dgm:pt modelId="{07E3736B-5A89-45F9-8ABD-93892BE6F98F}" type="pres">
      <dgm:prSet presAssocID="{008F924B-E2BC-49A2-AE0F-6FA62BCB9F8B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B8FCA36C-9FBC-4E29-946C-9A9FCD969EC1}" type="pres">
      <dgm:prSet presAssocID="{D1E754ED-BF2A-4DBE-B106-BE017B6BC5B5}" presName="parTxOnlySpace" presStyleCnt="0"/>
      <dgm:spPr/>
    </dgm:pt>
    <dgm:pt modelId="{C7A7AEAB-5C9E-453C-8B58-2233EDA97D5B}" type="pres">
      <dgm:prSet presAssocID="{49FC931B-2132-406D-883E-8DCE13A56258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EC80AB2A-2566-46F0-AD0E-99E4776E90D3}" type="pres">
      <dgm:prSet presAssocID="{466673A9-5A58-483E-98F2-A4ED8C408F13}" presName="parTxOnlySpace" presStyleCnt="0"/>
      <dgm:spPr/>
    </dgm:pt>
    <dgm:pt modelId="{3D6DC777-24C4-4B53-B256-2B105C4A1EE7}" type="pres">
      <dgm:prSet presAssocID="{16E2C5E8-1AA7-43B0-B31A-0FA5FBD6165F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4477A202-7914-46B7-8BD3-6B3D1B10B7B6}" type="presOf" srcId="{49FC931B-2132-406D-883E-8DCE13A56258}" destId="{C7A7AEAB-5C9E-453C-8B58-2233EDA97D5B}" srcOrd="0" destOrd="0" presId="urn:microsoft.com/office/officeart/2005/8/layout/chevron1"/>
    <dgm:cxn modelId="{CCD85A08-4E14-4C6A-80A2-E6C6C2CF4ADB}" type="presOf" srcId="{053074B4-CF58-4C8C-8722-9F883C0D7F19}" destId="{631D837B-3B0B-45BE-BD6E-C65A3B5663E5}" srcOrd="0" destOrd="0" presId="urn:microsoft.com/office/officeart/2005/8/layout/chevron1"/>
    <dgm:cxn modelId="{53337D24-3D5D-422D-B021-A9C026E6CCE8}" srcId="{510B1F16-2056-42C6-B2A9-371290DF0797}" destId="{8A3EB81C-64AD-452C-87D0-215BB06CB95F}" srcOrd="2" destOrd="0" parTransId="{657A95D9-0778-4B76-944B-CA45143F2B76}" sibTransId="{A7E639B8-F948-49E2-AE9F-6C1F64C9BE69}"/>
    <dgm:cxn modelId="{24379C24-7A32-4490-AD0F-F67F324428C6}" type="presOf" srcId="{722A1A14-5857-487F-9FBD-1D1664330B00}" destId="{AB7AE0B3-10E7-4D31-9453-3B22BA2289A2}" srcOrd="0" destOrd="0" presId="urn:microsoft.com/office/officeart/2005/8/layout/chevron1"/>
    <dgm:cxn modelId="{D209A067-FC37-4892-AE0E-4555546FC299}" type="presOf" srcId="{510B1F16-2056-42C6-B2A9-371290DF0797}" destId="{766AF56F-E596-4D98-A7B9-3E07AC57351B}" srcOrd="0" destOrd="0" presId="urn:microsoft.com/office/officeart/2005/8/layout/chevron1"/>
    <dgm:cxn modelId="{5A6DD268-8DCD-4712-9B74-52DD1EF1E21B}" type="presOf" srcId="{8A3EB81C-64AD-452C-87D0-215BB06CB95F}" destId="{9884C8AC-3937-45FB-B8D1-EAE75550CF1D}" srcOrd="0" destOrd="0" presId="urn:microsoft.com/office/officeart/2005/8/layout/chevron1"/>
    <dgm:cxn modelId="{822EE14C-D5C8-47B1-ACE6-DFA9FBB95152}" srcId="{510B1F16-2056-42C6-B2A9-371290DF0797}" destId="{9B355751-7668-49F2-9BF4-EA080E343098}" srcOrd="1" destOrd="0" parTransId="{4F743180-E3A1-4727-B148-729594F3EFAE}" sibTransId="{064D03D7-8C6B-40C2-A127-BBDD0A925CAD}"/>
    <dgm:cxn modelId="{0C07064F-CA00-4C99-876B-225D51E498C8}" srcId="{510B1F16-2056-42C6-B2A9-371290DF0797}" destId="{053074B4-CF58-4C8C-8722-9F883C0D7F19}" srcOrd="3" destOrd="0" parTransId="{4CABC71B-5EEF-4274-869B-2C399C7B5157}" sibTransId="{4BE23498-8780-409C-B6F9-0C04C266ABBD}"/>
    <dgm:cxn modelId="{34447855-9E19-4C12-B7D1-09FD2DC7A7FF}" srcId="{510B1F16-2056-42C6-B2A9-371290DF0797}" destId="{722A1A14-5857-487F-9FBD-1D1664330B00}" srcOrd="0" destOrd="0" parTransId="{7BD6C509-5197-4C44-9B35-05C5754A78C0}" sibTransId="{337BD48B-0FDA-409E-9483-DC9328D47543}"/>
    <dgm:cxn modelId="{F905ED7C-0C3E-46EB-95B9-47830896C906}" type="presOf" srcId="{9B355751-7668-49F2-9BF4-EA080E343098}" destId="{51087CE3-45E2-44F6-8B4B-1FA159266460}" srcOrd="0" destOrd="0" presId="urn:microsoft.com/office/officeart/2005/8/layout/chevron1"/>
    <dgm:cxn modelId="{0C0041B0-FD56-48C6-9B49-200460355296}" type="presOf" srcId="{16E2C5E8-1AA7-43B0-B31A-0FA5FBD6165F}" destId="{3D6DC777-24C4-4B53-B256-2B105C4A1EE7}" srcOrd="0" destOrd="0" presId="urn:microsoft.com/office/officeart/2005/8/layout/chevron1"/>
    <dgm:cxn modelId="{4301F7CE-B761-4E2A-8639-39AE0DFA6586}" srcId="{510B1F16-2056-42C6-B2A9-371290DF0797}" destId="{008F924B-E2BC-49A2-AE0F-6FA62BCB9F8B}" srcOrd="4" destOrd="0" parTransId="{3D39D92C-B31C-4AF9-BFB1-69F52523A139}" sibTransId="{D1E754ED-BF2A-4DBE-B106-BE017B6BC5B5}"/>
    <dgm:cxn modelId="{001D3CD1-3108-47C3-9380-D4AFAAD00EAA}" type="presOf" srcId="{008F924B-E2BC-49A2-AE0F-6FA62BCB9F8B}" destId="{07E3736B-5A89-45F9-8ABD-93892BE6F98F}" srcOrd="0" destOrd="0" presId="urn:microsoft.com/office/officeart/2005/8/layout/chevron1"/>
    <dgm:cxn modelId="{AE2A0ED5-EA6E-4C29-A612-14B41B5F90B4}" srcId="{510B1F16-2056-42C6-B2A9-371290DF0797}" destId="{16E2C5E8-1AA7-43B0-B31A-0FA5FBD6165F}" srcOrd="6" destOrd="0" parTransId="{DDE93926-BA14-4403-851A-737C223383B5}" sibTransId="{D481F64C-561F-4974-865A-CDC1443B3EE2}"/>
    <dgm:cxn modelId="{D129E1E0-7A02-4FD4-98BE-F65AF867DB63}" srcId="{510B1F16-2056-42C6-B2A9-371290DF0797}" destId="{49FC931B-2132-406D-883E-8DCE13A56258}" srcOrd="5" destOrd="0" parTransId="{17910827-FA3F-4FD4-B5D6-1833B2F9BB6A}" sibTransId="{466673A9-5A58-483E-98F2-A4ED8C408F13}"/>
    <dgm:cxn modelId="{5AA1A86C-C453-42AC-BD8E-E1FF478C1EB9}" type="presParOf" srcId="{766AF56F-E596-4D98-A7B9-3E07AC57351B}" destId="{AB7AE0B3-10E7-4D31-9453-3B22BA2289A2}" srcOrd="0" destOrd="0" presId="urn:microsoft.com/office/officeart/2005/8/layout/chevron1"/>
    <dgm:cxn modelId="{3FC29BD7-31FF-4646-B35B-EE721E61807F}" type="presParOf" srcId="{766AF56F-E596-4D98-A7B9-3E07AC57351B}" destId="{44DFFFB0-88AA-4A9F-BDFF-B2AC98088618}" srcOrd="1" destOrd="0" presId="urn:microsoft.com/office/officeart/2005/8/layout/chevron1"/>
    <dgm:cxn modelId="{ADCB3CEA-9FB6-4C65-AB59-3A8DDC0DF7BE}" type="presParOf" srcId="{766AF56F-E596-4D98-A7B9-3E07AC57351B}" destId="{51087CE3-45E2-44F6-8B4B-1FA159266460}" srcOrd="2" destOrd="0" presId="urn:microsoft.com/office/officeart/2005/8/layout/chevron1"/>
    <dgm:cxn modelId="{62F2D919-E5AE-4AE7-A440-C4976035AFF5}" type="presParOf" srcId="{766AF56F-E596-4D98-A7B9-3E07AC57351B}" destId="{A70EB776-3410-4386-A6B2-AD0CC500DD84}" srcOrd="3" destOrd="0" presId="urn:microsoft.com/office/officeart/2005/8/layout/chevron1"/>
    <dgm:cxn modelId="{0C9ED0B3-35D5-437F-9C56-64528FC7D2D0}" type="presParOf" srcId="{766AF56F-E596-4D98-A7B9-3E07AC57351B}" destId="{9884C8AC-3937-45FB-B8D1-EAE75550CF1D}" srcOrd="4" destOrd="0" presId="urn:microsoft.com/office/officeart/2005/8/layout/chevron1"/>
    <dgm:cxn modelId="{F3F41893-27BA-4116-9688-68C35730DF43}" type="presParOf" srcId="{766AF56F-E596-4D98-A7B9-3E07AC57351B}" destId="{AA652633-FA1A-4D3B-B2A6-2D4A6CB10E4E}" srcOrd="5" destOrd="0" presId="urn:microsoft.com/office/officeart/2005/8/layout/chevron1"/>
    <dgm:cxn modelId="{7401EC17-9EF8-4F7C-8563-CFCA92A8185A}" type="presParOf" srcId="{766AF56F-E596-4D98-A7B9-3E07AC57351B}" destId="{631D837B-3B0B-45BE-BD6E-C65A3B5663E5}" srcOrd="6" destOrd="0" presId="urn:microsoft.com/office/officeart/2005/8/layout/chevron1"/>
    <dgm:cxn modelId="{5FDABFD0-2635-4007-9601-EAF73817508D}" type="presParOf" srcId="{766AF56F-E596-4D98-A7B9-3E07AC57351B}" destId="{C22699CC-7035-41F7-89D7-5C2EAF9364EA}" srcOrd="7" destOrd="0" presId="urn:microsoft.com/office/officeart/2005/8/layout/chevron1"/>
    <dgm:cxn modelId="{B9D625C9-ACAF-4A78-AF18-039D0E3CB2A9}" type="presParOf" srcId="{766AF56F-E596-4D98-A7B9-3E07AC57351B}" destId="{07E3736B-5A89-45F9-8ABD-93892BE6F98F}" srcOrd="8" destOrd="0" presId="urn:microsoft.com/office/officeart/2005/8/layout/chevron1"/>
    <dgm:cxn modelId="{3BF3F4CC-CF81-4824-A0B4-1CB3F41847AB}" type="presParOf" srcId="{766AF56F-E596-4D98-A7B9-3E07AC57351B}" destId="{B8FCA36C-9FBC-4E29-946C-9A9FCD969EC1}" srcOrd="9" destOrd="0" presId="urn:microsoft.com/office/officeart/2005/8/layout/chevron1"/>
    <dgm:cxn modelId="{931AEC05-2FAD-4892-AC5B-6D8DAF548A3B}" type="presParOf" srcId="{766AF56F-E596-4D98-A7B9-3E07AC57351B}" destId="{C7A7AEAB-5C9E-453C-8B58-2233EDA97D5B}" srcOrd="10" destOrd="0" presId="urn:microsoft.com/office/officeart/2005/8/layout/chevron1"/>
    <dgm:cxn modelId="{2C4E1973-CBD4-407B-B55B-A271584A1170}" type="presParOf" srcId="{766AF56F-E596-4D98-A7B9-3E07AC57351B}" destId="{EC80AB2A-2566-46F0-AD0E-99E4776E90D3}" srcOrd="11" destOrd="0" presId="urn:microsoft.com/office/officeart/2005/8/layout/chevron1"/>
    <dgm:cxn modelId="{A7950ADC-E6FC-4FDB-BB80-89B610D7962B}" type="presParOf" srcId="{766AF56F-E596-4D98-A7B9-3E07AC57351B}" destId="{3D6DC777-24C4-4B53-B256-2B105C4A1EE7}" srcOrd="1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18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510B1F16-2056-42C6-B2A9-371290DF0797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</dgm:pt>
    <dgm:pt modelId="{722A1A14-5857-487F-9FBD-1D1664330B00}">
      <dgm:prSet phldrT="[Text]" custT="1"/>
      <dgm:spPr>
        <a:solidFill>
          <a:srgbClr val="FEDADA"/>
        </a:solidFill>
      </dgm:spPr>
      <dgm:t>
        <a:bodyPr/>
        <a:lstStyle/>
        <a:p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 </a:t>
          </a:r>
          <a:endParaRPr lang="en-US" sz="1400" b="1" dirty="0"/>
        </a:p>
      </dgm:t>
    </dgm:pt>
    <dgm:pt modelId="{7BD6C509-5197-4C44-9B35-05C5754A78C0}" type="parTrans" cxnId="{34447855-9E19-4C12-B7D1-09FD2DC7A7FF}">
      <dgm:prSet/>
      <dgm:spPr/>
      <dgm:t>
        <a:bodyPr/>
        <a:lstStyle/>
        <a:p>
          <a:endParaRPr lang="en-US"/>
        </a:p>
      </dgm:t>
    </dgm:pt>
    <dgm:pt modelId="{337BD48B-0FDA-409E-9483-DC9328D47543}" type="sibTrans" cxnId="{34447855-9E19-4C12-B7D1-09FD2DC7A7FF}">
      <dgm:prSet/>
      <dgm:spPr/>
      <dgm:t>
        <a:bodyPr/>
        <a:lstStyle/>
        <a:p>
          <a:endParaRPr lang="en-US"/>
        </a:p>
      </dgm:t>
    </dgm:pt>
    <dgm:pt modelId="{8A3EB81C-64AD-452C-87D0-215BB06CB95F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Optimization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Design 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Fabrication</a:t>
          </a:r>
        </a:p>
      </dgm:t>
    </dgm:pt>
    <dgm:pt modelId="{657A95D9-0778-4B76-944B-CA45143F2B76}" type="parTrans" cxnId="{53337D24-3D5D-422D-B021-A9C026E6CCE8}">
      <dgm:prSet/>
      <dgm:spPr/>
      <dgm:t>
        <a:bodyPr/>
        <a:lstStyle/>
        <a:p>
          <a:endParaRPr lang="en-US"/>
        </a:p>
      </dgm:t>
    </dgm:pt>
    <dgm:pt modelId="{A7E639B8-F948-49E2-AE9F-6C1F64C9BE69}" type="sibTrans" cxnId="{53337D24-3D5D-422D-B021-A9C026E6CCE8}">
      <dgm:prSet/>
      <dgm:spPr/>
      <dgm:t>
        <a:bodyPr/>
        <a:lstStyle/>
        <a:p>
          <a:endParaRPr lang="en-US"/>
        </a:p>
      </dgm:t>
    </dgm:pt>
    <dgm:pt modelId="{053074B4-CF58-4C8C-8722-9F883C0D7F19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gm:t>
    </dgm:pt>
    <dgm:pt modelId="{4CABC71B-5EEF-4274-869B-2C399C7B5157}" type="parTrans" cxnId="{0C07064F-CA00-4C99-876B-225D51E498C8}">
      <dgm:prSet/>
      <dgm:spPr/>
      <dgm:t>
        <a:bodyPr/>
        <a:lstStyle/>
        <a:p>
          <a:endParaRPr lang="en-US"/>
        </a:p>
      </dgm:t>
    </dgm:pt>
    <dgm:pt modelId="{4BE23498-8780-409C-B6F9-0C04C266ABBD}" type="sibTrans" cxnId="{0C07064F-CA00-4C99-876B-225D51E498C8}">
      <dgm:prSet/>
      <dgm:spPr/>
      <dgm:t>
        <a:bodyPr/>
        <a:lstStyle/>
        <a:p>
          <a:endParaRPr lang="en-US"/>
        </a:p>
      </dgm:t>
    </dgm:pt>
    <dgm:pt modelId="{49FC931B-2132-406D-883E-8DCE13A56258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Cost Estimation</a:t>
          </a:r>
        </a:p>
      </dgm:t>
    </dgm:pt>
    <dgm:pt modelId="{17910827-FA3F-4FD4-B5D6-1833B2F9BB6A}" type="parTrans" cxnId="{D129E1E0-7A02-4FD4-98BE-F65AF867DB63}">
      <dgm:prSet/>
      <dgm:spPr/>
      <dgm:t>
        <a:bodyPr/>
        <a:lstStyle/>
        <a:p>
          <a:endParaRPr lang="en-US"/>
        </a:p>
      </dgm:t>
    </dgm:pt>
    <dgm:pt modelId="{466673A9-5A58-483E-98F2-A4ED8C408F13}" type="sibTrans" cxnId="{D129E1E0-7A02-4FD4-98BE-F65AF867DB63}">
      <dgm:prSet/>
      <dgm:spPr/>
      <dgm:t>
        <a:bodyPr/>
        <a:lstStyle/>
        <a:p>
          <a:endParaRPr lang="en-US"/>
        </a:p>
      </dgm:t>
    </dgm:pt>
    <dgm:pt modelId="{16E2C5E8-1AA7-43B0-B31A-0FA5FBD6165F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Final Remarks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and Contribution </a:t>
          </a:r>
        </a:p>
      </dgm:t>
    </dgm:pt>
    <dgm:pt modelId="{DDE93926-BA14-4403-851A-737C223383B5}" type="parTrans" cxnId="{AE2A0ED5-EA6E-4C29-A612-14B41B5F90B4}">
      <dgm:prSet/>
      <dgm:spPr/>
      <dgm:t>
        <a:bodyPr/>
        <a:lstStyle/>
        <a:p>
          <a:endParaRPr lang="en-US"/>
        </a:p>
      </dgm:t>
    </dgm:pt>
    <dgm:pt modelId="{D481F64C-561F-4974-865A-CDC1443B3EE2}" type="sibTrans" cxnId="{AE2A0ED5-EA6E-4C29-A612-14B41B5F90B4}">
      <dgm:prSet/>
      <dgm:spPr/>
      <dgm:t>
        <a:bodyPr/>
        <a:lstStyle/>
        <a:p>
          <a:endParaRPr lang="en-US"/>
        </a:p>
      </dgm:t>
    </dgm:pt>
    <dgm:pt modelId="{9B355751-7668-49F2-9BF4-EA080E343098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</a:p>
      </dgm:t>
    </dgm:pt>
    <dgm:pt modelId="{064D03D7-8C6B-40C2-A127-BBDD0A925CAD}" type="sibTrans" cxnId="{822EE14C-D5C8-47B1-ACE6-DFA9FBB95152}">
      <dgm:prSet/>
      <dgm:spPr/>
      <dgm:t>
        <a:bodyPr/>
        <a:lstStyle/>
        <a:p>
          <a:endParaRPr lang="en-US"/>
        </a:p>
      </dgm:t>
    </dgm:pt>
    <dgm:pt modelId="{4F743180-E3A1-4727-B148-729594F3EFAE}" type="parTrans" cxnId="{822EE14C-D5C8-47B1-ACE6-DFA9FBB95152}">
      <dgm:prSet/>
      <dgm:spPr/>
      <dgm:t>
        <a:bodyPr/>
        <a:lstStyle/>
        <a:p>
          <a:endParaRPr lang="en-US"/>
        </a:p>
      </dgm:t>
    </dgm:pt>
    <dgm:pt modelId="{008F924B-E2BC-49A2-AE0F-6FA62BCB9F8B}">
      <dgm:prSet custT="1"/>
      <dgm:spPr>
        <a:solidFill>
          <a:srgbClr val="D1050A"/>
        </a:solidFill>
      </dgm:spPr>
      <dgm:t>
        <a:bodyPr/>
        <a:lstStyle/>
        <a:p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Results</a:t>
          </a:r>
        </a:p>
      </dgm:t>
    </dgm:pt>
    <dgm:pt modelId="{3D39D92C-B31C-4AF9-BFB1-69F52523A139}" type="parTrans" cxnId="{4301F7CE-B761-4E2A-8639-39AE0DFA6586}">
      <dgm:prSet/>
      <dgm:spPr/>
      <dgm:t>
        <a:bodyPr/>
        <a:lstStyle/>
        <a:p>
          <a:endParaRPr lang="en-US"/>
        </a:p>
      </dgm:t>
    </dgm:pt>
    <dgm:pt modelId="{D1E754ED-BF2A-4DBE-B106-BE017B6BC5B5}" type="sibTrans" cxnId="{4301F7CE-B761-4E2A-8639-39AE0DFA6586}">
      <dgm:prSet/>
      <dgm:spPr/>
      <dgm:t>
        <a:bodyPr/>
        <a:lstStyle/>
        <a:p>
          <a:endParaRPr lang="en-US"/>
        </a:p>
      </dgm:t>
    </dgm:pt>
    <dgm:pt modelId="{766AF56F-E596-4D98-A7B9-3E07AC57351B}" type="pres">
      <dgm:prSet presAssocID="{510B1F16-2056-42C6-B2A9-371290DF0797}" presName="Name0" presStyleCnt="0">
        <dgm:presLayoutVars>
          <dgm:dir/>
          <dgm:animLvl val="lvl"/>
          <dgm:resizeHandles val="exact"/>
        </dgm:presLayoutVars>
      </dgm:prSet>
      <dgm:spPr/>
    </dgm:pt>
    <dgm:pt modelId="{AB7AE0B3-10E7-4D31-9453-3B22BA2289A2}" type="pres">
      <dgm:prSet presAssocID="{722A1A14-5857-487F-9FBD-1D1664330B00}" presName="parTxOnly" presStyleLbl="node1" presStyleIdx="0" presStyleCnt="7">
        <dgm:presLayoutVars>
          <dgm:chMax val="0"/>
          <dgm:chPref val="0"/>
          <dgm:bulletEnabled val="1"/>
        </dgm:presLayoutVars>
      </dgm:prSet>
      <dgm:spPr/>
    </dgm:pt>
    <dgm:pt modelId="{44DFFFB0-88AA-4A9F-BDFF-B2AC98088618}" type="pres">
      <dgm:prSet presAssocID="{337BD48B-0FDA-409E-9483-DC9328D47543}" presName="parTxOnlySpace" presStyleCnt="0"/>
      <dgm:spPr/>
    </dgm:pt>
    <dgm:pt modelId="{51087CE3-45E2-44F6-8B4B-1FA159266460}" type="pres">
      <dgm:prSet presAssocID="{9B355751-7668-49F2-9BF4-EA080E343098}" presName="parTxOnly" presStyleLbl="node1" presStyleIdx="1" presStyleCnt="7">
        <dgm:presLayoutVars>
          <dgm:chMax val="0"/>
          <dgm:chPref val="0"/>
          <dgm:bulletEnabled val="1"/>
        </dgm:presLayoutVars>
      </dgm:prSet>
      <dgm:spPr/>
    </dgm:pt>
    <dgm:pt modelId="{A70EB776-3410-4386-A6B2-AD0CC500DD84}" type="pres">
      <dgm:prSet presAssocID="{064D03D7-8C6B-40C2-A127-BBDD0A925CAD}" presName="parTxOnlySpace" presStyleCnt="0"/>
      <dgm:spPr/>
    </dgm:pt>
    <dgm:pt modelId="{9884C8AC-3937-45FB-B8D1-EAE75550CF1D}" type="pres">
      <dgm:prSet presAssocID="{8A3EB81C-64AD-452C-87D0-215BB06CB95F}" presName="parTxOnly" presStyleLbl="node1" presStyleIdx="2" presStyleCnt="7">
        <dgm:presLayoutVars>
          <dgm:chMax val="0"/>
          <dgm:chPref val="0"/>
          <dgm:bulletEnabled val="1"/>
        </dgm:presLayoutVars>
      </dgm:prSet>
      <dgm:spPr/>
    </dgm:pt>
    <dgm:pt modelId="{AA652633-FA1A-4D3B-B2A6-2D4A6CB10E4E}" type="pres">
      <dgm:prSet presAssocID="{A7E639B8-F948-49E2-AE9F-6C1F64C9BE69}" presName="parTxOnlySpace" presStyleCnt="0"/>
      <dgm:spPr/>
    </dgm:pt>
    <dgm:pt modelId="{631D837B-3B0B-45BE-BD6E-C65A3B5663E5}" type="pres">
      <dgm:prSet presAssocID="{053074B4-CF58-4C8C-8722-9F883C0D7F19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C22699CC-7035-41F7-89D7-5C2EAF9364EA}" type="pres">
      <dgm:prSet presAssocID="{4BE23498-8780-409C-B6F9-0C04C266ABBD}" presName="parTxOnlySpace" presStyleCnt="0"/>
      <dgm:spPr/>
    </dgm:pt>
    <dgm:pt modelId="{07E3736B-5A89-45F9-8ABD-93892BE6F98F}" type="pres">
      <dgm:prSet presAssocID="{008F924B-E2BC-49A2-AE0F-6FA62BCB9F8B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B8FCA36C-9FBC-4E29-946C-9A9FCD969EC1}" type="pres">
      <dgm:prSet presAssocID="{D1E754ED-BF2A-4DBE-B106-BE017B6BC5B5}" presName="parTxOnlySpace" presStyleCnt="0"/>
      <dgm:spPr/>
    </dgm:pt>
    <dgm:pt modelId="{C7A7AEAB-5C9E-453C-8B58-2233EDA97D5B}" type="pres">
      <dgm:prSet presAssocID="{49FC931B-2132-406D-883E-8DCE13A56258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EC80AB2A-2566-46F0-AD0E-99E4776E90D3}" type="pres">
      <dgm:prSet presAssocID="{466673A9-5A58-483E-98F2-A4ED8C408F13}" presName="parTxOnlySpace" presStyleCnt="0"/>
      <dgm:spPr/>
    </dgm:pt>
    <dgm:pt modelId="{3D6DC777-24C4-4B53-B256-2B105C4A1EE7}" type="pres">
      <dgm:prSet presAssocID="{16E2C5E8-1AA7-43B0-B31A-0FA5FBD6165F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53337D24-3D5D-422D-B021-A9C026E6CCE8}" srcId="{510B1F16-2056-42C6-B2A9-371290DF0797}" destId="{8A3EB81C-64AD-452C-87D0-215BB06CB95F}" srcOrd="2" destOrd="0" parTransId="{657A95D9-0778-4B76-944B-CA45143F2B76}" sibTransId="{A7E639B8-F948-49E2-AE9F-6C1F64C9BE69}"/>
    <dgm:cxn modelId="{E7A33F30-A343-44BE-970E-4BE7EBC605B6}" type="presOf" srcId="{16E2C5E8-1AA7-43B0-B31A-0FA5FBD6165F}" destId="{3D6DC777-24C4-4B53-B256-2B105C4A1EE7}" srcOrd="0" destOrd="0" presId="urn:microsoft.com/office/officeart/2005/8/layout/chevron1"/>
    <dgm:cxn modelId="{F6286D37-1A52-4F6A-A9B6-38D38E01F6FD}" type="presOf" srcId="{008F924B-E2BC-49A2-AE0F-6FA62BCB9F8B}" destId="{07E3736B-5A89-45F9-8ABD-93892BE6F98F}" srcOrd="0" destOrd="0" presId="urn:microsoft.com/office/officeart/2005/8/layout/chevron1"/>
    <dgm:cxn modelId="{BB1F0F6C-EAFD-44DB-89F2-3FBFAD13C385}" type="presOf" srcId="{9B355751-7668-49F2-9BF4-EA080E343098}" destId="{51087CE3-45E2-44F6-8B4B-1FA159266460}" srcOrd="0" destOrd="0" presId="urn:microsoft.com/office/officeart/2005/8/layout/chevron1"/>
    <dgm:cxn modelId="{822EE14C-D5C8-47B1-ACE6-DFA9FBB95152}" srcId="{510B1F16-2056-42C6-B2A9-371290DF0797}" destId="{9B355751-7668-49F2-9BF4-EA080E343098}" srcOrd="1" destOrd="0" parTransId="{4F743180-E3A1-4727-B148-729594F3EFAE}" sibTransId="{064D03D7-8C6B-40C2-A127-BBDD0A925CAD}"/>
    <dgm:cxn modelId="{0C07064F-CA00-4C99-876B-225D51E498C8}" srcId="{510B1F16-2056-42C6-B2A9-371290DF0797}" destId="{053074B4-CF58-4C8C-8722-9F883C0D7F19}" srcOrd="3" destOrd="0" parTransId="{4CABC71B-5EEF-4274-869B-2C399C7B5157}" sibTransId="{4BE23498-8780-409C-B6F9-0C04C266ABBD}"/>
    <dgm:cxn modelId="{34447855-9E19-4C12-B7D1-09FD2DC7A7FF}" srcId="{510B1F16-2056-42C6-B2A9-371290DF0797}" destId="{722A1A14-5857-487F-9FBD-1D1664330B00}" srcOrd="0" destOrd="0" parTransId="{7BD6C509-5197-4C44-9B35-05C5754A78C0}" sibTransId="{337BD48B-0FDA-409E-9483-DC9328D47543}"/>
    <dgm:cxn modelId="{4309A695-EEB4-4EB9-8686-775409BF38ED}" type="presOf" srcId="{053074B4-CF58-4C8C-8722-9F883C0D7F19}" destId="{631D837B-3B0B-45BE-BD6E-C65A3B5663E5}" srcOrd="0" destOrd="0" presId="urn:microsoft.com/office/officeart/2005/8/layout/chevron1"/>
    <dgm:cxn modelId="{04C499AC-F7A0-4243-B585-A5FA08196F89}" type="presOf" srcId="{510B1F16-2056-42C6-B2A9-371290DF0797}" destId="{766AF56F-E596-4D98-A7B9-3E07AC57351B}" srcOrd="0" destOrd="0" presId="urn:microsoft.com/office/officeart/2005/8/layout/chevron1"/>
    <dgm:cxn modelId="{96B797AF-44B3-4618-AA71-E53B9AD6AB8C}" type="presOf" srcId="{722A1A14-5857-487F-9FBD-1D1664330B00}" destId="{AB7AE0B3-10E7-4D31-9453-3B22BA2289A2}" srcOrd="0" destOrd="0" presId="urn:microsoft.com/office/officeart/2005/8/layout/chevron1"/>
    <dgm:cxn modelId="{53BD61BF-A633-4F4F-9C02-745E4C6C002F}" type="presOf" srcId="{8A3EB81C-64AD-452C-87D0-215BB06CB95F}" destId="{9884C8AC-3937-45FB-B8D1-EAE75550CF1D}" srcOrd="0" destOrd="0" presId="urn:microsoft.com/office/officeart/2005/8/layout/chevron1"/>
    <dgm:cxn modelId="{4301F7CE-B761-4E2A-8639-39AE0DFA6586}" srcId="{510B1F16-2056-42C6-B2A9-371290DF0797}" destId="{008F924B-E2BC-49A2-AE0F-6FA62BCB9F8B}" srcOrd="4" destOrd="0" parTransId="{3D39D92C-B31C-4AF9-BFB1-69F52523A139}" sibTransId="{D1E754ED-BF2A-4DBE-B106-BE017B6BC5B5}"/>
    <dgm:cxn modelId="{AE2A0ED5-EA6E-4C29-A612-14B41B5F90B4}" srcId="{510B1F16-2056-42C6-B2A9-371290DF0797}" destId="{16E2C5E8-1AA7-43B0-B31A-0FA5FBD6165F}" srcOrd="6" destOrd="0" parTransId="{DDE93926-BA14-4403-851A-737C223383B5}" sibTransId="{D481F64C-561F-4974-865A-CDC1443B3EE2}"/>
    <dgm:cxn modelId="{F8960EE0-D5B5-4E3F-87F4-33ADFB663425}" type="presOf" srcId="{49FC931B-2132-406D-883E-8DCE13A56258}" destId="{C7A7AEAB-5C9E-453C-8B58-2233EDA97D5B}" srcOrd="0" destOrd="0" presId="urn:microsoft.com/office/officeart/2005/8/layout/chevron1"/>
    <dgm:cxn modelId="{D129E1E0-7A02-4FD4-98BE-F65AF867DB63}" srcId="{510B1F16-2056-42C6-B2A9-371290DF0797}" destId="{49FC931B-2132-406D-883E-8DCE13A56258}" srcOrd="5" destOrd="0" parTransId="{17910827-FA3F-4FD4-B5D6-1833B2F9BB6A}" sibTransId="{466673A9-5A58-483E-98F2-A4ED8C408F13}"/>
    <dgm:cxn modelId="{E501019C-2785-4902-91EB-09B29D6A9109}" type="presParOf" srcId="{766AF56F-E596-4D98-A7B9-3E07AC57351B}" destId="{AB7AE0B3-10E7-4D31-9453-3B22BA2289A2}" srcOrd="0" destOrd="0" presId="urn:microsoft.com/office/officeart/2005/8/layout/chevron1"/>
    <dgm:cxn modelId="{6C179FAD-6C15-429B-838C-D00693D4BBA0}" type="presParOf" srcId="{766AF56F-E596-4D98-A7B9-3E07AC57351B}" destId="{44DFFFB0-88AA-4A9F-BDFF-B2AC98088618}" srcOrd="1" destOrd="0" presId="urn:microsoft.com/office/officeart/2005/8/layout/chevron1"/>
    <dgm:cxn modelId="{FB9162EC-BA60-40B6-96BF-B4C170E2BA97}" type="presParOf" srcId="{766AF56F-E596-4D98-A7B9-3E07AC57351B}" destId="{51087CE3-45E2-44F6-8B4B-1FA159266460}" srcOrd="2" destOrd="0" presId="urn:microsoft.com/office/officeart/2005/8/layout/chevron1"/>
    <dgm:cxn modelId="{78A4D695-D40B-45EB-9C4D-6F3026503D53}" type="presParOf" srcId="{766AF56F-E596-4D98-A7B9-3E07AC57351B}" destId="{A70EB776-3410-4386-A6B2-AD0CC500DD84}" srcOrd="3" destOrd="0" presId="urn:microsoft.com/office/officeart/2005/8/layout/chevron1"/>
    <dgm:cxn modelId="{718D2635-9BE1-4213-8A3A-2A763B64F432}" type="presParOf" srcId="{766AF56F-E596-4D98-A7B9-3E07AC57351B}" destId="{9884C8AC-3937-45FB-B8D1-EAE75550CF1D}" srcOrd="4" destOrd="0" presId="urn:microsoft.com/office/officeart/2005/8/layout/chevron1"/>
    <dgm:cxn modelId="{7A4035CA-19D6-4D33-8CDD-75784D5D6FC5}" type="presParOf" srcId="{766AF56F-E596-4D98-A7B9-3E07AC57351B}" destId="{AA652633-FA1A-4D3B-B2A6-2D4A6CB10E4E}" srcOrd="5" destOrd="0" presId="urn:microsoft.com/office/officeart/2005/8/layout/chevron1"/>
    <dgm:cxn modelId="{8DE25EE0-00F6-4F02-9C5F-2C82A9D8AE54}" type="presParOf" srcId="{766AF56F-E596-4D98-A7B9-3E07AC57351B}" destId="{631D837B-3B0B-45BE-BD6E-C65A3B5663E5}" srcOrd="6" destOrd="0" presId="urn:microsoft.com/office/officeart/2005/8/layout/chevron1"/>
    <dgm:cxn modelId="{4B085D2A-5360-415D-BBA2-523E891C6812}" type="presParOf" srcId="{766AF56F-E596-4D98-A7B9-3E07AC57351B}" destId="{C22699CC-7035-41F7-89D7-5C2EAF9364EA}" srcOrd="7" destOrd="0" presId="urn:microsoft.com/office/officeart/2005/8/layout/chevron1"/>
    <dgm:cxn modelId="{AAE4531D-228A-476A-BB3F-594DDF984AAF}" type="presParOf" srcId="{766AF56F-E596-4D98-A7B9-3E07AC57351B}" destId="{07E3736B-5A89-45F9-8ABD-93892BE6F98F}" srcOrd="8" destOrd="0" presId="urn:microsoft.com/office/officeart/2005/8/layout/chevron1"/>
    <dgm:cxn modelId="{C7876539-040D-4EF7-9341-6CB0E093A8B9}" type="presParOf" srcId="{766AF56F-E596-4D98-A7B9-3E07AC57351B}" destId="{B8FCA36C-9FBC-4E29-946C-9A9FCD969EC1}" srcOrd="9" destOrd="0" presId="urn:microsoft.com/office/officeart/2005/8/layout/chevron1"/>
    <dgm:cxn modelId="{88B1200E-5427-44EC-ACDF-851CCFC0551C}" type="presParOf" srcId="{766AF56F-E596-4D98-A7B9-3E07AC57351B}" destId="{C7A7AEAB-5C9E-453C-8B58-2233EDA97D5B}" srcOrd="10" destOrd="0" presId="urn:microsoft.com/office/officeart/2005/8/layout/chevron1"/>
    <dgm:cxn modelId="{D84CED53-F905-4951-AE22-4C72AE70EA97}" type="presParOf" srcId="{766AF56F-E596-4D98-A7B9-3E07AC57351B}" destId="{EC80AB2A-2566-46F0-AD0E-99E4776E90D3}" srcOrd="11" destOrd="0" presId="urn:microsoft.com/office/officeart/2005/8/layout/chevron1"/>
    <dgm:cxn modelId="{89B232BA-4F75-4A2D-8F37-A1682EBAB012}" type="presParOf" srcId="{766AF56F-E596-4D98-A7B9-3E07AC57351B}" destId="{3D6DC777-24C4-4B53-B256-2B105C4A1EE7}" srcOrd="1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5E0C8E08-7BA8-4D38-A627-18826E46F72D}" type="doc">
      <dgm:prSet loTypeId="urn:microsoft.com/office/officeart/2011/layout/CircleProcess" loCatId="process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6BDE4B2-1DF7-4307-8E5B-0C760C4EFA6E}">
      <dgm:prSet phldrT="[Text]" custT="1"/>
      <dgm:spPr/>
      <dgm:t>
        <a:bodyPr/>
        <a:lstStyle/>
        <a:p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Initial Concentration</a:t>
          </a:r>
        </a:p>
        <a:p>
          <a:endParaRPr lang="en-US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 (30ppm)</a:t>
          </a:r>
        </a:p>
      </dgm:t>
    </dgm:pt>
    <dgm:pt modelId="{042426C9-CBAA-436F-AC6E-A0EF1464E7E2}" type="parTrans" cxnId="{3D790799-ECEF-42B3-ABAB-77886B539F39}">
      <dgm:prSet/>
      <dgm:spPr/>
      <dgm:t>
        <a:bodyPr/>
        <a:lstStyle/>
        <a:p>
          <a:endParaRPr lang="en-US"/>
        </a:p>
      </dgm:t>
    </dgm:pt>
    <dgm:pt modelId="{201A85CC-F0EA-4DFB-A975-880487D560A5}" type="sibTrans" cxnId="{3D790799-ECEF-42B3-ABAB-77886B539F39}">
      <dgm:prSet/>
      <dgm:spPr/>
      <dgm:t>
        <a:bodyPr/>
        <a:lstStyle/>
        <a:p>
          <a:endParaRPr lang="en-US"/>
        </a:p>
      </dgm:t>
    </dgm:pt>
    <dgm:pt modelId="{E79B1241-E55F-48A3-9608-979B3C1977F2}">
      <dgm:prSet phldrT="[Text]" custT="1"/>
      <dgm:spPr/>
      <dgm:t>
        <a:bodyPr/>
        <a:lstStyle/>
        <a:p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Amount of the Catalyst</a:t>
          </a:r>
          <a:b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en-US" altLang="en-US" sz="1800" b="0" dirty="0">
              <a:latin typeface="Times New Roman" panose="02020603050405020304" pitchFamily="18" charset="0"/>
              <a:cs typeface="Times New Roman" panose="02020603050405020304" pitchFamily="18" charset="0"/>
            </a:rPr>
            <a:t>Fe</a:t>
          </a:r>
          <a:r>
            <a:rPr lang="en-US" altLang="en-US" sz="1800" b="0" baseline="-25000" dirty="0">
              <a:latin typeface="Times New Roman" panose="02020603050405020304" pitchFamily="18" charset="0"/>
              <a:cs typeface="Times New Roman" panose="02020603050405020304" pitchFamily="18" charset="0"/>
            </a:rPr>
            <a:t>3</a:t>
          </a:r>
          <a:r>
            <a:rPr lang="en-US" altLang="en-US" sz="1800" b="0" dirty="0">
              <a:latin typeface="Times New Roman" panose="02020603050405020304" pitchFamily="18" charset="0"/>
              <a:cs typeface="Times New Roman" panose="02020603050405020304" pitchFamily="18" charset="0"/>
            </a:rPr>
            <a:t>O</a:t>
          </a:r>
          <a:r>
            <a:rPr lang="en-US" altLang="en-US" sz="1800" b="0" baseline="-25000" dirty="0">
              <a:latin typeface="Times New Roman" panose="02020603050405020304" pitchFamily="18" charset="0"/>
              <a:cs typeface="Times New Roman" panose="02020603050405020304" pitchFamily="18" charset="0"/>
            </a:rPr>
            <a:t>4</a:t>
          </a:r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</a:p>
        <a:p>
          <a:b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(6g)</a:t>
          </a:r>
        </a:p>
      </dgm:t>
    </dgm:pt>
    <dgm:pt modelId="{2505173F-E862-4947-A6A0-5E8721A6A154}" type="parTrans" cxnId="{2F5843B7-86F5-4838-809D-D5B4D5F6D317}">
      <dgm:prSet/>
      <dgm:spPr/>
      <dgm:t>
        <a:bodyPr/>
        <a:lstStyle/>
        <a:p>
          <a:endParaRPr lang="en-US"/>
        </a:p>
      </dgm:t>
    </dgm:pt>
    <dgm:pt modelId="{86E7AE4B-7804-47E0-BCAE-96416736E91E}" type="sibTrans" cxnId="{2F5843B7-86F5-4838-809D-D5B4D5F6D317}">
      <dgm:prSet/>
      <dgm:spPr/>
      <dgm:t>
        <a:bodyPr/>
        <a:lstStyle/>
        <a:p>
          <a:endParaRPr lang="en-US"/>
        </a:p>
      </dgm:t>
    </dgm:pt>
    <dgm:pt modelId="{34758D64-BD0F-4E01-A377-DD03B115A3B8}">
      <dgm:prSet phldrT="[Text]"/>
      <dgm:spPr/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Final Concentration (0 ppm)</a:t>
          </a:r>
        </a:p>
        <a:p>
          <a:b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(Pure)</a:t>
          </a:r>
        </a:p>
      </dgm:t>
    </dgm:pt>
    <dgm:pt modelId="{C03C6031-9BBF-49A5-87AF-29DBD1140483}" type="parTrans" cxnId="{2393120E-A8A7-492F-ACA8-C754C2633940}">
      <dgm:prSet/>
      <dgm:spPr/>
      <dgm:t>
        <a:bodyPr/>
        <a:lstStyle/>
        <a:p>
          <a:endParaRPr lang="en-US"/>
        </a:p>
      </dgm:t>
    </dgm:pt>
    <dgm:pt modelId="{80535C40-7956-48D2-B4AC-3B2216DAB79B}" type="sibTrans" cxnId="{2393120E-A8A7-492F-ACA8-C754C2633940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12115D18-F209-4678-86AB-9130B93BA457}">
          <dgm:prSet custT="1"/>
          <dgm:spPr/>
          <dgm:t>
            <a:bodyPr/>
            <a:lstStyle/>
            <a:p>
              <a:r>
                <a: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Amount of the Agent</a:t>
              </a:r>
              <a:br>
                <a: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14:m>
                <m:oMath xmlns:m="http://schemas.openxmlformats.org/officeDocument/2006/math">
                  <m:sSub>
                    <m:sSubPr>
                      <m:ctrlPr>
                        <a:rPr lang="en-US" sz="1800" b="0" i="1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US" sz="1800" b="0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800" b="0" i="0">
                          <a:latin typeface="Cambria Math" panose="02040503050406030204" pitchFamily="18" charset="0"/>
                        </a:rPr>
                        <m:t>H</m:t>
                      </m:r>
                    </m:e>
                    <m:sub>
                      <m:r>
                        <a:rPr lang="en-US" sz="1800" b="0" i="0">
                          <a:latin typeface="Cambria Math" panose="02040503050406030204" pitchFamily="18" charset="0"/>
                        </a:rPr>
                        <m:t>2</m:t>
                      </m:r>
                    </m:sub>
                  </m:sSub>
                  <m:sSub>
                    <m:sSubPr>
                      <m:ctrlPr>
                        <a:rPr lang="en-US" sz="1800" b="0" i="1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m:rPr>
                          <m:sty m:val="p"/>
                        </m:rPr>
                        <a:rPr lang="en-US" sz="1800" b="0" i="0">
                          <a:latin typeface="Cambria Math" panose="02040503050406030204" pitchFamily="18" charset="0"/>
                        </a:rPr>
                        <m:t>O</m:t>
                      </m:r>
                    </m:e>
                    <m:sub>
                      <m:r>
                        <a:rPr lang="en-US" sz="1800" b="0" i="0">
                          <a:latin typeface="Cambria Math" panose="02040503050406030204" pitchFamily="18" charset="0"/>
                        </a:rPr>
                        <m:t>2</m:t>
                      </m:r>
                    </m:sub>
                  </m:sSub>
                </m:oMath>
              </a14:m>
              <a:r>
                <a: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</a:p>
            <a:p>
              <a:endParaRPr lang="en-US" sz="1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(80 ml)</a:t>
              </a:r>
            </a:p>
          </dgm:t>
        </dgm:pt>
      </mc:Choice>
      <mc:Fallback xmlns="">
        <dgm:pt modelId="{12115D18-F209-4678-86AB-9130B93BA457}">
          <dgm:prSet custT="1"/>
          <dgm:spPr/>
          <dgm:t>
            <a:bodyPr/>
            <a:lstStyle/>
            <a:p>
              <a:r>
                <a:rPr lang="en-US" sz="1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Amount of the Agent</a:t>
              </a:r>
              <a:br>
                <a:rPr lang="en-US" sz="1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sz="1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lang="en-US" sz="1800" b="0" i="0" smtClean="0">
                  <a:latin typeface="Cambria Math" panose="02040503050406030204" pitchFamily="18" charset="0"/>
                </a:rPr>
                <a:t>〖</a:t>
              </a:r>
              <a:r>
                <a:rPr lang="en-US" sz="1800" b="0" i="0">
                  <a:latin typeface="Cambria Math" panose="02040503050406030204" pitchFamily="18" charset="0"/>
                </a:rPr>
                <a:t> H</a:t>
              </a:r>
              <a:r>
                <a:rPr lang="en-US" sz="1800" b="0" i="0" smtClean="0">
                  <a:latin typeface="Cambria Math" panose="02040503050406030204" pitchFamily="18" charset="0"/>
                </a:rPr>
                <a:t>〗_</a:t>
              </a:r>
              <a:r>
                <a:rPr lang="en-US" sz="1800" b="0" i="0">
                  <a:latin typeface="Cambria Math" panose="02040503050406030204" pitchFamily="18" charset="0"/>
                </a:rPr>
                <a:t>2 O_2</a:t>
              </a:r>
              <a:r>
                <a:rPr lang="en-US" sz="1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</a:p>
            <a:p>
              <a:endPara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sz="1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(80 ml)</a:t>
              </a:r>
              <a:endParaRPr lang="en-US" sz="1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dgm:t>
        </dgm:pt>
      </mc:Fallback>
    </mc:AlternateContent>
    <dgm:pt modelId="{0148F458-76D1-43D3-8908-3FC2FEE74911}" type="parTrans" cxnId="{BC5DB5BD-F1A9-49CB-B7CD-78D2A593F86A}">
      <dgm:prSet/>
      <dgm:spPr/>
      <dgm:t>
        <a:bodyPr/>
        <a:lstStyle/>
        <a:p>
          <a:endParaRPr lang="en-US"/>
        </a:p>
      </dgm:t>
    </dgm:pt>
    <dgm:pt modelId="{86D221A5-7025-4132-87EC-FBB0CAAF0EB7}" type="sibTrans" cxnId="{BC5DB5BD-F1A9-49CB-B7CD-78D2A593F86A}">
      <dgm:prSet/>
      <dgm:spPr/>
      <dgm:t>
        <a:bodyPr/>
        <a:lstStyle/>
        <a:p>
          <a:endParaRPr lang="en-US"/>
        </a:p>
      </dgm:t>
    </dgm:pt>
    <dgm:pt modelId="{E965E179-B959-4ABF-8CA3-0B6A6B4FB317}">
      <dgm:prSet custT="1"/>
      <dgm:spPr/>
      <dgm:t>
        <a:bodyPr/>
        <a:lstStyle/>
        <a:p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The mixing Time</a:t>
          </a:r>
        </a:p>
        <a:p>
          <a:endParaRPr lang="en-US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b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 (10min)</a:t>
          </a:r>
        </a:p>
      </dgm:t>
    </dgm:pt>
    <dgm:pt modelId="{9E3A5347-D512-41BB-8E18-1BB35F1B864D}" type="parTrans" cxnId="{5CDD48E1-3EA6-4980-9036-9E127B2CEE10}">
      <dgm:prSet/>
      <dgm:spPr/>
      <dgm:t>
        <a:bodyPr/>
        <a:lstStyle/>
        <a:p>
          <a:endParaRPr lang="en-US"/>
        </a:p>
      </dgm:t>
    </dgm:pt>
    <dgm:pt modelId="{0540A1C8-ABBA-432D-8ECF-0853623968E9}" type="sibTrans" cxnId="{5CDD48E1-3EA6-4980-9036-9E127B2CEE10}">
      <dgm:prSet/>
      <dgm:spPr/>
      <dgm:t>
        <a:bodyPr/>
        <a:lstStyle/>
        <a:p>
          <a:endParaRPr lang="en-US"/>
        </a:p>
      </dgm:t>
    </dgm:pt>
    <dgm:pt modelId="{F6A339CC-58CC-42D2-8BB0-E4763AF87503}" type="pres">
      <dgm:prSet presAssocID="{5E0C8E08-7BA8-4D38-A627-18826E46F72D}" presName="Name0" presStyleCnt="0">
        <dgm:presLayoutVars>
          <dgm:chMax val="11"/>
          <dgm:chPref val="11"/>
          <dgm:dir/>
          <dgm:resizeHandles/>
        </dgm:presLayoutVars>
      </dgm:prSet>
      <dgm:spPr/>
    </dgm:pt>
    <dgm:pt modelId="{0BE6A394-1410-481C-B412-D0D2E2DDE7A3}" type="pres">
      <dgm:prSet presAssocID="{34758D64-BD0F-4E01-A377-DD03B115A3B8}" presName="Accent5" presStyleCnt="0"/>
      <dgm:spPr/>
    </dgm:pt>
    <dgm:pt modelId="{A561EC1C-B269-48F6-9263-6CE2D75B082C}" type="pres">
      <dgm:prSet presAssocID="{34758D64-BD0F-4E01-A377-DD03B115A3B8}" presName="Accent" presStyleLbl="node1" presStyleIdx="0" presStyleCnt="5"/>
      <dgm:spPr/>
    </dgm:pt>
    <dgm:pt modelId="{C0556955-D09D-4F95-B88D-76DF66ADD246}" type="pres">
      <dgm:prSet presAssocID="{34758D64-BD0F-4E01-A377-DD03B115A3B8}" presName="ParentBackground5" presStyleCnt="0"/>
      <dgm:spPr/>
    </dgm:pt>
    <dgm:pt modelId="{D2298B1D-C3A5-4950-9310-F518A5E4287F}" type="pres">
      <dgm:prSet presAssocID="{34758D64-BD0F-4E01-A377-DD03B115A3B8}" presName="ParentBackground" presStyleLbl="fgAcc1" presStyleIdx="0" presStyleCnt="5"/>
      <dgm:spPr/>
    </dgm:pt>
    <dgm:pt modelId="{92F17E0A-F5DE-413D-8D4A-89351A4ECED5}" type="pres">
      <dgm:prSet presAssocID="{34758D64-BD0F-4E01-A377-DD03B115A3B8}" presName="Parent5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40345A3A-5159-44A9-99DC-BB25F9D7862C}" type="pres">
      <dgm:prSet presAssocID="{E965E179-B959-4ABF-8CA3-0B6A6B4FB317}" presName="Accent4" presStyleCnt="0"/>
      <dgm:spPr/>
    </dgm:pt>
    <dgm:pt modelId="{6895C593-CB79-466A-A8CF-E6EB536BEB8D}" type="pres">
      <dgm:prSet presAssocID="{E965E179-B959-4ABF-8CA3-0B6A6B4FB317}" presName="Accent" presStyleLbl="node1" presStyleIdx="1" presStyleCnt="5"/>
      <dgm:spPr/>
    </dgm:pt>
    <dgm:pt modelId="{2649A55B-DBFB-4734-B8D9-7057552F2A85}" type="pres">
      <dgm:prSet presAssocID="{E965E179-B959-4ABF-8CA3-0B6A6B4FB317}" presName="ParentBackground4" presStyleCnt="0"/>
      <dgm:spPr/>
    </dgm:pt>
    <dgm:pt modelId="{A7B88779-EFA3-4324-8349-FFA48F487FC0}" type="pres">
      <dgm:prSet presAssocID="{E965E179-B959-4ABF-8CA3-0B6A6B4FB317}" presName="ParentBackground" presStyleLbl="fgAcc1" presStyleIdx="1" presStyleCnt="5"/>
      <dgm:spPr/>
    </dgm:pt>
    <dgm:pt modelId="{BC3D7660-3941-4996-9BC7-1B603EC32E7F}" type="pres">
      <dgm:prSet presAssocID="{E965E179-B959-4ABF-8CA3-0B6A6B4FB317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F068206B-86AF-4C50-8450-43598A69134C}" type="pres">
      <dgm:prSet presAssocID="{12115D18-F209-4678-86AB-9130B93BA457}" presName="Accent3" presStyleCnt="0"/>
      <dgm:spPr/>
    </dgm:pt>
    <dgm:pt modelId="{1439E7D2-1339-4746-BD0D-D4E213AFDCCB}" type="pres">
      <dgm:prSet presAssocID="{12115D18-F209-4678-86AB-9130B93BA457}" presName="Accent" presStyleLbl="node1" presStyleIdx="2" presStyleCnt="5"/>
      <dgm:spPr/>
    </dgm:pt>
    <dgm:pt modelId="{521ABA92-716B-46AB-BA24-661D08FF5E92}" type="pres">
      <dgm:prSet presAssocID="{12115D18-F209-4678-86AB-9130B93BA457}" presName="ParentBackground3" presStyleCnt="0"/>
      <dgm:spPr/>
    </dgm:pt>
    <dgm:pt modelId="{FFAA288D-CF9F-431A-B6A7-41E4F9B3F6F5}" type="pres">
      <dgm:prSet presAssocID="{12115D18-F209-4678-86AB-9130B93BA457}" presName="ParentBackground" presStyleLbl="fgAcc1" presStyleIdx="2" presStyleCnt="5"/>
      <dgm:spPr/>
    </dgm:pt>
    <dgm:pt modelId="{0D9BA55B-AA07-49A6-A208-46BB8551F956}" type="pres">
      <dgm:prSet presAssocID="{12115D18-F209-4678-86AB-9130B93BA457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241A68D2-1E11-4997-8E83-144858B1E1FF}" type="pres">
      <dgm:prSet presAssocID="{E79B1241-E55F-48A3-9608-979B3C1977F2}" presName="Accent2" presStyleCnt="0"/>
      <dgm:spPr/>
    </dgm:pt>
    <dgm:pt modelId="{4CA01FF6-A42F-4351-ACEF-C81C31A73FAC}" type="pres">
      <dgm:prSet presAssocID="{E79B1241-E55F-48A3-9608-979B3C1977F2}" presName="Accent" presStyleLbl="node1" presStyleIdx="3" presStyleCnt="5"/>
      <dgm:spPr/>
    </dgm:pt>
    <dgm:pt modelId="{F86B764E-E1BD-4457-AB39-BDF4B0077D7A}" type="pres">
      <dgm:prSet presAssocID="{E79B1241-E55F-48A3-9608-979B3C1977F2}" presName="ParentBackground2" presStyleCnt="0"/>
      <dgm:spPr/>
    </dgm:pt>
    <dgm:pt modelId="{1F4FA606-1254-44C2-9E1E-0BDD0C96E8B6}" type="pres">
      <dgm:prSet presAssocID="{E79B1241-E55F-48A3-9608-979B3C1977F2}" presName="ParentBackground" presStyleLbl="fgAcc1" presStyleIdx="3" presStyleCnt="5"/>
      <dgm:spPr/>
    </dgm:pt>
    <dgm:pt modelId="{75951CE7-597F-4DEC-87AC-A15C0F7ACE3C}" type="pres">
      <dgm:prSet presAssocID="{E79B1241-E55F-48A3-9608-979B3C1977F2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7D30C277-A6B2-4640-89CB-1819246878F7}" type="pres">
      <dgm:prSet presAssocID="{26BDE4B2-1DF7-4307-8E5B-0C760C4EFA6E}" presName="Accent1" presStyleCnt="0"/>
      <dgm:spPr/>
    </dgm:pt>
    <dgm:pt modelId="{8DEAFC12-EC29-4CF3-8D3A-0C7182184787}" type="pres">
      <dgm:prSet presAssocID="{26BDE4B2-1DF7-4307-8E5B-0C760C4EFA6E}" presName="Accent" presStyleLbl="node1" presStyleIdx="4" presStyleCnt="5"/>
      <dgm:spPr/>
    </dgm:pt>
    <dgm:pt modelId="{D72AA721-71B9-450E-BC02-FCF0287B32C7}" type="pres">
      <dgm:prSet presAssocID="{26BDE4B2-1DF7-4307-8E5B-0C760C4EFA6E}" presName="ParentBackground1" presStyleCnt="0"/>
      <dgm:spPr/>
    </dgm:pt>
    <dgm:pt modelId="{ED626CE1-D425-4ACE-8BAF-BF8BE45C55AD}" type="pres">
      <dgm:prSet presAssocID="{26BDE4B2-1DF7-4307-8E5B-0C760C4EFA6E}" presName="ParentBackground" presStyleLbl="fgAcc1" presStyleIdx="4" presStyleCnt="5"/>
      <dgm:spPr/>
    </dgm:pt>
    <dgm:pt modelId="{F0BD3BB6-26DE-4A43-BCF7-F960D7BBA7AE}" type="pres">
      <dgm:prSet presAssocID="{26BDE4B2-1DF7-4307-8E5B-0C760C4EFA6E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</dgm:pt>
  </dgm:ptLst>
  <dgm:cxnLst>
    <dgm:cxn modelId="{F8ACF905-9EA1-41F9-A0DB-9CD38D996697}" type="presOf" srcId="{E965E179-B959-4ABF-8CA3-0B6A6B4FB317}" destId="{A7B88779-EFA3-4324-8349-FFA48F487FC0}" srcOrd="0" destOrd="0" presId="urn:microsoft.com/office/officeart/2011/layout/CircleProcess"/>
    <dgm:cxn modelId="{2393120E-A8A7-492F-ACA8-C754C2633940}" srcId="{5E0C8E08-7BA8-4D38-A627-18826E46F72D}" destId="{34758D64-BD0F-4E01-A377-DD03B115A3B8}" srcOrd="4" destOrd="0" parTransId="{C03C6031-9BBF-49A5-87AF-29DBD1140483}" sibTransId="{80535C40-7956-48D2-B4AC-3B2216DAB79B}"/>
    <dgm:cxn modelId="{B85D6B2F-0CC2-4709-8DCC-01CB5536783F}" type="presOf" srcId="{5E0C8E08-7BA8-4D38-A627-18826E46F72D}" destId="{F6A339CC-58CC-42D2-8BB0-E4763AF87503}" srcOrd="0" destOrd="0" presId="urn:microsoft.com/office/officeart/2011/layout/CircleProcess"/>
    <dgm:cxn modelId="{7026643E-0C16-4E1D-9048-524753B70AFF}" type="presOf" srcId="{E79B1241-E55F-48A3-9608-979B3C1977F2}" destId="{1F4FA606-1254-44C2-9E1E-0BDD0C96E8B6}" srcOrd="0" destOrd="0" presId="urn:microsoft.com/office/officeart/2011/layout/CircleProcess"/>
    <dgm:cxn modelId="{C22BD85F-F0C8-4A68-9D16-37B62B4A9267}" type="presOf" srcId="{26BDE4B2-1DF7-4307-8E5B-0C760C4EFA6E}" destId="{F0BD3BB6-26DE-4A43-BCF7-F960D7BBA7AE}" srcOrd="1" destOrd="0" presId="urn:microsoft.com/office/officeart/2011/layout/CircleProcess"/>
    <dgm:cxn modelId="{95ECE55F-B297-4229-A6F7-746EE2AD8EF7}" type="presOf" srcId="{12115D18-F209-4678-86AB-9130B93BA457}" destId="{FFAA288D-CF9F-431A-B6A7-41E4F9B3F6F5}" srcOrd="0" destOrd="0" presId="urn:microsoft.com/office/officeart/2011/layout/CircleProcess"/>
    <dgm:cxn modelId="{3DC06B52-6813-416E-95A3-5CDE40A0C315}" type="presOf" srcId="{E79B1241-E55F-48A3-9608-979B3C1977F2}" destId="{75951CE7-597F-4DEC-87AC-A15C0F7ACE3C}" srcOrd="1" destOrd="0" presId="urn:microsoft.com/office/officeart/2011/layout/CircleProcess"/>
    <dgm:cxn modelId="{9F607F8A-074D-45A7-886B-5C9C2273DEB2}" type="presOf" srcId="{34758D64-BD0F-4E01-A377-DD03B115A3B8}" destId="{92F17E0A-F5DE-413D-8D4A-89351A4ECED5}" srcOrd="1" destOrd="0" presId="urn:microsoft.com/office/officeart/2011/layout/CircleProcess"/>
    <dgm:cxn modelId="{3D790799-ECEF-42B3-ABAB-77886B539F39}" srcId="{5E0C8E08-7BA8-4D38-A627-18826E46F72D}" destId="{26BDE4B2-1DF7-4307-8E5B-0C760C4EFA6E}" srcOrd="0" destOrd="0" parTransId="{042426C9-CBAA-436F-AC6E-A0EF1464E7E2}" sibTransId="{201A85CC-F0EA-4DFB-A975-880487D560A5}"/>
    <dgm:cxn modelId="{CA7C98AA-AD3F-4C32-AD18-95EB4BFDC294}" type="presOf" srcId="{34758D64-BD0F-4E01-A377-DD03B115A3B8}" destId="{D2298B1D-C3A5-4950-9310-F518A5E4287F}" srcOrd="0" destOrd="0" presId="urn:microsoft.com/office/officeart/2011/layout/CircleProcess"/>
    <dgm:cxn modelId="{2F5843B7-86F5-4838-809D-D5B4D5F6D317}" srcId="{5E0C8E08-7BA8-4D38-A627-18826E46F72D}" destId="{E79B1241-E55F-48A3-9608-979B3C1977F2}" srcOrd="1" destOrd="0" parTransId="{2505173F-E862-4947-A6A0-5E8721A6A154}" sibTransId="{86E7AE4B-7804-47E0-BCAE-96416736E91E}"/>
    <dgm:cxn modelId="{BC5DB5BD-F1A9-49CB-B7CD-78D2A593F86A}" srcId="{5E0C8E08-7BA8-4D38-A627-18826E46F72D}" destId="{12115D18-F209-4678-86AB-9130B93BA457}" srcOrd="2" destOrd="0" parTransId="{0148F458-76D1-43D3-8908-3FC2FEE74911}" sibTransId="{86D221A5-7025-4132-87EC-FBB0CAAF0EB7}"/>
    <dgm:cxn modelId="{23D87FD6-F1FC-484E-AE70-5643C0010B20}" type="presOf" srcId="{26BDE4B2-1DF7-4307-8E5B-0C760C4EFA6E}" destId="{ED626CE1-D425-4ACE-8BAF-BF8BE45C55AD}" srcOrd="0" destOrd="0" presId="urn:microsoft.com/office/officeart/2011/layout/CircleProcess"/>
    <dgm:cxn modelId="{5CDD48E1-3EA6-4980-9036-9E127B2CEE10}" srcId="{5E0C8E08-7BA8-4D38-A627-18826E46F72D}" destId="{E965E179-B959-4ABF-8CA3-0B6A6B4FB317}" srcOrd="3" destOrd="0" parTransId="{9E3A5347-D512-41BB-8E18-1BB35F1B864D}" sibTransId="{0540A1C8-ABBA-432D-8ECF-0853623968E9}"/>
    <dgm:cxn modelId="{4A299FF5-E21E-4559-B87F-A987F308EE98}" type="presOf" srcId="{E965E179-B959-4ABF-8CA3-0B6A6B4FB317}" destId="{BC3D7660-3941-4996-9BC7-1B603EC32E7F}" srcOrd="1" destOrd="0" presId="urn:microsoft.com/office/officeart/2011/layout/CircleProcess"/>
    <dgm:cxn modelId="{AC164EF6-6F38-4119-869F-F6B97F5AD992}" type="presOf" srcId="{12115D18-F209-4678-86AB-9130B93BA457}" destId="{0D9BA55B-AA07-49A6-A208-46BB8551F956}" srcOrd="1" destOrd="0" presId="urn:microsoft.com/office/officeart/2011/layout/CircleProcess"/>
    <dgm:cxn modelId="{257C9868-D7DE-48F9-BF07-4739BFCF2071}" type="presParOf" srcId="{F6A339CC-58CC-42D2-8BB0-E4763AF87503}" destId="{0BE6A394-1410-481C-B412-D0D2E2DDE7A3}" srcOrd="0" destOrd="0" presId="urn:microsoft.com/office/officeart/2011/layout/CircleProcess"/>
    <dgm:cxn modelId="{50F62FA9-4022-4191-B72E-B1BC8D760C73}" type="presParOf" srcId="{0BE6A394-1410-481C-B412-D0D2E2DDE7A3}" destId="{A561EC1C-B269-48F6-9263-6CE2D75B082C}" srcOrd="0" destOrd="0" presId="urn:microsoft.com/office/officeart/2011/layout/CircleProcess"/>
    <dgm:cxn modelId="{2DC62F27-0E22-4295-83C6-F17AFC871519}" type="presParOf" srcId="{F6A339CC-58CC-42D2-8BB0-E4763AF87503}" destId="{C0556955-D09D-4F95-B88D-76DF66ADD246}" srcOrd="1" destOrd="0" presId="urn:microsoft.com/office/officeart/2011/layout/CircleProcess"/>
    <dgm:cxn modelId="{9E73FD5C-281F-4400-8226-206E9C19ED94}" type="presParOf" srcId="{C0556955-D09D-4F95-B88D-76DF66ADD246}" destId="{D2298B1D-C3A5-4950-9310-F518A5E4287F}" srcOrd="0" destOrd="0" presId="urn:microsoft.com/office/officeart/2011/layout/CircleProcess"/>
    <dgm:cxn modelId="{084E94B1-C4F4-4A28-9ED4-01EA48A49C67}" type="presParOf" srcId="{F6A339CC-58CC-42D2-8BB0-E4763AF87503}" destId="{92F17E0A-F5DE-413D-8D4A-89351A4ECED5}" srcOrd="2" destOrd="0" presId="urn:microsoft.com/office/officeart/2011/layout/CircleProcess"/>
    <dgm:cxn modelId="{39C049B7-641C-4A95-9F2A-5AEA776DB78C}" type="presParOf" srcId="{F6A339CC-58CC-42D2-8BB0-E4763AF87503}" destId="{40345A3A-5159-44A9-99DC-BB25F9D7862C}" srcOrd="3" destOrd="0" presId="urn:microsoft.com/office/officeart/2011/layout/CircleProcess"/>
    <dgm:cxn modelId="{54F9B2DC-75DC-4FA9-B2E7-720408BBC1C8}" type="presParOf" srcId="{40345A3A-5159-44A9-99DC-BB25F9D7862C}" destId="{6895C593-CB79-466A-A8CF-E6EB536BEB8D}" srcOrd="0" destOrd="0" presId="urn:microsoft.com/office/officeart/2011/layout/CircleProcess"/>
    <dgm:cxn modelId="{AD022256-605C-4312-AFB1-EE85A820B258}" type="presParOf" srcId="{F6A339CC-58CC-42D2-8BB0-E4763AF87503}" destId="{2649A55B-DBFB-4734-B8D9-7057552F2A85}" srcOrd="4" destOrd="0" presId="urn:microsoft.com/office/officeart/2011/layout/CircleProcess"/>
    <dgm:cxn modelId="{C4A7F5FC-FA1A-41C4-8309-676D93826545}" type="presParOf" srcId="{2649A55B-DBFB-4734-B8D9-7057552F2A85}" destId="{A7B88779-EFA3-4324-8349-FFA48F487FC0}" srcOrd="0" destOrd="0" presId="urn:microsoft.com/office/officeart/2011/layout/CircleProcess"/>
    <dgm:cxn modelId="{AABF61BB-4234-4D18-B2AF-6AC816103D3E}" type="presParOf" srcId="{F6A339CC-58CC-42D2-8BB0-E4763AF87503}" destId="{BC3D7660-3941-4996-9BC7-1B603EC32E7F}" srcOrd="5" destOrd="0" presId="urn:microsoft.com/office/officeart/2011/layout/CircleProcess"/>
    <dgm:cxn modelId="{C801BA6D-21E3-4119-B601-71FC62996AAE}" type="presParOf" srcId="{F6A339CC-58CC-42D2-8BB0-E4763AF87503}" destId="{F068206B-86AF-4C50-8450-43598A69134C}" srcOrd="6" destOrd="0" presId="urn:microsoft.com/office/officeart/2011/layout/CircleProcess"/>
    <dgm:cxn modelId="{20BD8949-3C2B-42D7-ADEC-82203A49D9BC}" type="presParOf" srcId="{F068206B-86AF-4C50-8450-43598A69134C}" destId="{1439E7D2-1339-4746-BD0D-D4E213AFDCCB}" srcOrd="0" destOrd="0" presId="urn:microsoft.com/office/officeart/2011/layout/CircleProcess"/>
    <dgm:cxn modelId="{FE43FCE9-F567-43E0-A612-3C9E3B8FB91D}" type="presParOf" srcId="{F6A339CC-58CC-42D2-8BB0-E4763AF87503}" destId="{521ABA92-716B-46AB-BA24-661D08FF5E92}" srcOrd="7" destOrd="0" presId="urn:microsoft.com/office/officeart/2011/layout/CircleProcess"/>
    <dgm:cxn modelId="{124080DF-B5AB-4815-9CE7-A5A0918D300F}" type="presParOf" srcId="{521ABA92-716B-46AB-BA24-661D08FF5E92}" destId="{FFAA288D-CF9F-431A-B6A7-41E4F9B3F6F5}" srcOrd="0" destOrd="0" presId="urn:microsoft.com/office/officeart/2011/layout/CircleProcess"/>
    <dgm:cxn modelId="{E5FA28D3-BB96-473F-B1DE-9B6BE8CCF957}" type="presParOf" srcId="{F6A339CC-58CC-42D2-8BB0-E4763AF87503}" destId="{0D9BA55B-AA07-49A6-A208-46BB8551F956}" srcOrd="8" destOrd="0" presId="urn:microsoft.com/office/officeart/2011/layout/CircleProcess"/>
    <dgm:cxn modelId="{9BF942AF-4185-425F-9536-4C6AB34B1D57}" type="presParOf" srcId="{F6A339CC-58CC-42D2-8BB0-E4763AF87503}" destId="{241A68D2-1E11-4997-8E83-144858B1E1FF}" srcOrd="9" destOrd="0" presId="urn:microsoft.com/office/officeart/2011/layout/CircleProcess"/>
    <dgm:cxn modelId="{28611D48-0C4F-42D1-AA1E-EFB6B4737963}" type="presParOf" srcId="{241A68D2-1E11-4997-8E83-144858B1E1FF}" destId="{4CA01FF6-A42F-4351-ACEF-C81C31A73FAC}" srcOrd="0" destOrd="0" presId="urn:microsoft.com/office/officeart/2011/layout/CircleProcess"/>
    <dgm:cxn modelId="{48143FFD-3D2F-4F1B-93A9-9E3839921D1B}" type="presParOf" srcId="{F6A339CC-58CC-42D2-8BB0-E4763AF87503}" destId="{F86B764E-E1BD-4457-AB39-BDF4B0077D7A}" srcOrd="10" destOrd="0" presId="urn:microsoft.com/office/officeart/2011/layout/CircleProcess"/>
    <dgm:cxn modelId="{99DFE399-DD01-4937-9395-1A9197B7F79F}" type="presParOf" srcId="{F86B764E-E1BD-4457-AB39-BDF4B0077D7A}" destId="{1F4FA606-1254-44C2-9E1E-0BDD0C96E8B6}" srcOrd="0" destOrd="0" presId="urn:microsoft.com/office/officeart/2011/layout/CircleProcess"/>
    <dgm:cxn modelId="{F76FCCDF-5FE4-4B89-809C-8589CBE231D7}" type="presParOf" srcId="{F6A339CC-58CC-42D2-8BB0-E4763AF87503}" destId="{75951CE7-597F-4DEC-87AC-A15C0F7ACE3C}" srcOrd="11" destOrd="0" presId="urn:microsoft.com/office/officeart/2011/layout/CircleProcess"/>
    <dgm:cxn modelId="{1237A361-DCF0-4DCE-B838-5FF104AF7C91}" type="presParOf" srcId="{F6A339CC-58CC-42D2-8BB0-E4763AF87503}" destId="{7D30C277-A6B2-4640-89CB-1819246878F7}" srcOrd="12" destOrd="0" presId="urn:microsoft.com/office/officeart/2011/layout/CircleProcess"/>
    <dgm:cxn modelId="{C6B8F33D-5177-4C50-BC84-B1E056560223}" type="presParOf" srcId="{7D30C277-A6B2-4640-89CB-1819246878F7}" destId="{8DEAFC12-EC29-4CF3-8D3A-0C7182184787}" srcOrd="0" destOrd="0" presId="urn:microsoft.com/office/officeart/2011/layout/CircleProcess"/>
    <dgm:cxn modelId="{27B0B0FC-0271-4AD8-8A4C-773629D8A59D}" type="presParOf" srcId="{F6A339CC-58CC-42D2-8BB0-E4763AF87503}" destId="{D72AA721-71B9-450E-BC02-FCF0287B32C7}" srcOrd="13" destOrd="0" presId="urn:microsoft.com/office/officeart/2011/layout/CircleProcess"/>
    <dgm:cxn modelId="{0B141DA0-0572-41FB-84F1-E89FEE1C60A0}" type="presParOf" srcId="{D72AA721-71B9-450E-BC02-FCF0287B32C7}" destId="{ED626CE1-D425-4ACE-8BAF-BF8BE45C55AD}" srcOrd="0" destOrd="0" presId="urn:microsoft.com/office/officeart/2011/layout/CircleProcess"/>
    <dgm:cxn modelId="{70A59851-E3E1-470B-81A3-4742130FBD93}" type="presParOf" srcId="{F6A339CC-58CC-42D2-8BB0-E4763AF87503}" destId="{F0BD3BB6-26DE-4A43-BCF7-F960D7BBA7AE}" srcOrd="14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5E0C8E08-7BA8-4D38-A627-18826E46F72D}" type="doc">
      <dgm:prSet loTypeId="urn:microsoft.com/office/officeart/2011/layout/CircleProcess" loCatId="process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6BDE4B2-1DF7-4307-8E5B-0C760C4EFA6E}">
      <dgm:prSet phldrT="[Text]" custT="1"/>
      <dgm:spPr/>
      <dgm:t>
        <a:bodyPr/>
        <a:lstStyle/>
        <a:p>
          <a:r>
            <a: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Initial Concentration</a:t>
          </a:r>
        </a:p>
        <a:p>
          <a:endParaRPr lang="en-US" sz="18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(30ppm)</a:t>
          </a:r>
          <a:endParaRPr lang="en-US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42426C9-CBAA-436F-AC6E-A0EF1464E7E2}" type="parTrans" cxnId="{3D790799-ECEF-42B3-ABAB-77886B539F39}">
      <dgm:prSet/>
      <dgm:spPr/>
      <dgm:t>
        <a:bodyPr/>
        <a:lstStyle/>
        <a:p>
          <a:endParaRPr lang="en-US"/>
        </a:p>
      </dgm:t>
    </dgm:pt>
    <dgm:pt modelId="{201A85CC-F0EA-4DFB-A975-880487D560A5}" type="sibTrans" cxnId="{3D790799-ECEF-42B3-ABAB-77886B539F39}">
      <dgm:prSet/>
      <dgm:spPr/>
      <dgm:t>
        <a:bodyPr/>
        <a:lstStyle/>
        <a:p>
          <a:endParaRPr lang="en-US"/>
        </a:p>
      </dgm:t>
    </dgm:pt>
    <dgm:pt modelId="{E79B1241-E55F-48A3-9608-979B3C1977F2}">
      <dgm:prSet phldrT="[Text]" custT="1"/>
      <dgm:spPr/>
      <dgm:t>
        <a:bodyPr/>
        <a:lstStyle/>
        <a:p>
          <a:r>
            <a: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Amount of the Catalyst</a:t>
          </a:r>
          <a:br>
            <a: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en-US" altLang="en-US" sz="18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Fe</a:t>
          </a:r>
          <a:r>
            <a:rPr lang="en-US" altLang="en-US" sz="1800" b="0" baseline="-25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</a:t>
          </a:r>
          <a:r>
            <a:rPr lang="en-US" altLang="en-US" sz="18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O</a:t>
          </a:r>
          <a:r>
            <a:rPr lang="en-US" altLang="en-US" sz="1800" b="0" baseline="-25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4</a:t>
          </a:r>
          <a:r>
            <a: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</a:p>
        <a:p>
          <a:r>
            <a: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/>
          </a:r>
          <a:br>
            <a: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(6g)</a:t>
          </a:r>
          <a:endParaRPr lang="en-US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505173F-E862-4947-A6A0-5E8721A6A154}" type="parTrans" cxnId="{2F5843B7-86F5-4838-809D-D5B4D5F6D317}">
      <dgm:prSet/>
      <dgm:spPr/>
      <dgm:t>
        <a:bodyPr/>
        <a:lstStyle/>
        <a:p>
          <a:endParaRPr lang="en-US"/>
        </a:p>
      </dgm:t>
    </dgm:pt>
    <dgm:pt modelId="{86E7AE4B-7804-47E0-BCAE-96416736E91E}" type="sibTrans" cxnId="{2F5843B7-86F5-4838-809D-D5B4D5F6D317}">
      <dgm:prSet/>
      <dgm:spPr/>
      <dgm:t>
        <a:bodyPr/>
        <a:lstStyle/>
        <a:p>
          <a:endParaRPr lang="en-US"/>
        </a:p>
      </dgm:t>
    </dgm:pt>
    <dgm:pt modelId="{34758D64-BD0F-4E01-A377-DD03B115A3B8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Final Concentration (0 ppm)</a:t>
          </a:r>
        </a:p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/>
          </a:r>
          <a:b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(Pure)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03C6031-9BBF-49A5-87AF-29DBD1140483}" type="parTrans" cxnId="{2393120E-A8A7-492F-ACA8-C754C2633940}">
      <dgm:prSet/>
      <dgm:spPr/>
      <dgm:t>
        <a:bodyPr/>
        <a:lstStyle/>
        <a:p>
          <a:endParaRPr lang="en-US"/>
        </a:p>
      </dgm:t>
    </dgm:pt>
    <dgm:pt modelId="{80535C40-7956-48D2-B4AC-3B2216DAB79B}" type="sibTrans" cxnId="{2393120E-A8A7-492F-ACA8-C754C2633940}">
      <dgm:prSet/>
      <dgm:spPr/>
      <dgm:t>
        <a:bodyPr/>
        <a:lstStyle/>
        <a:p>
          <a:endParaRPr lang="en-US"/>
        </a:p>
      </dgm:t>
    </dgm:pt>
    <dgm:pt modelId="{12115D18-F209-4678-86AB-9130B93BA457}">
      <dgm:prSet custT="1"/>
      <dgm:spPr>
        <a:blipFill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0148F458-76D1-43D3-8908-3FC2FEE74911}" type="parTrans" cxnId="{BC5DB5BD-F1A9-49CB-B7CD-78D2A593F86A}">
      <dgm:prSet/>
      <dgm:spPr/>
      <dgm:t>
        <a:bodyPr/>
        <a:lstStyle/>
        <a:p>
          <a:endParaRPr lang="en-US"/>
        </a:p>
      </dgm:t>
    </dgm:pt>
    <dgm:pt modelId="{86D221A5-7025-4132-87EC-FBB0CAAF0EB7}" type="sibTrans" cxnId="{BC5DB5BD-F1A9-49CB-B7CD-78D2A593F86A}">
      <dgm:prSet/>
      <dgm:spPr/>
      <dgm:t>
        <a:bodyPr/>
        <a:lstStyle/>
        <a:p>
          <a:endParaRPr lang="en-US"/>
        </a:p>
      </dgm:t>
    </dgm:pt>
    <dgm:pt modelId="{E965E179-B959-4ABF-8CA3-0B6A6B4FB317}">
      <dgm:prSet custT="1"/>
      <dgm:spPr/>
      <dgm:t>
        <a:bodyPr/>
        <a:lstStyle/>
        <a:p>
          <a:r>
            <a: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The mixing Time</a:t>
          </a:r>
        </a:p>
        <a:p>
          <a:endParaRPr lang="en-US" sz="18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/>
          </a:r>
          <a:br>
            <a: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(10min)</a:t>
          </a:r>
          <a:endParaRPr lang="en-US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E3A5347-D512-41BB-8E18-1BB35F1B864D}" type="parTrans" cxnId="{5CDD48E1-3EA6-4980-9036-9E127B2CEE10}">
      <dgm:prSet/>
      <dgm:spPr/>
      <dgm:t>
        <a:bodyPr/>
        <a:lstStyle/>
        <a:p>
          <a:endParaRPr lang="en-US"/>
        </a:p>
      </dgm:t>
    </dgm:pt>
    <dgm:pt modelId="{0540A1C8-ABBA-432D-8ECF-0853623968E9}" type="sibTrans" cxnId="{5CDD48E1-3EA6-4980-9036-9E127B2CEE10}">
      <dgm:prSet/>
      <dgm:spPr/>
      <dgm:t>
        <a:bodyPr/>
        <a:lstStyle/>
        <a:p>
          <a:endParaRPr lang="en-US"/>
        </a:p>
      </dgm:t>
    </dgm:pt>
    <dgm:pt modelId="{F6A339CC-58CC-42D2-8BB0-E4763AF87503}" type="pres">
      <dgm:prSet presAssocID="{5E0C8E08-7BA8-4D38-A627-18826E46F72D}" presName="Name0" presStyleCnt="0">
        <dgm:presLayoutVars>
          <dgm:chMax val="11"/>
          <dgm:chPref val="11"/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0BE6A394-1410-481C-B412-D0D2E2DDE7A3}" type="pres">
      <dgm:prSet presAssocID="{34758D64-BD0F-4E01-A377-DD03B115A3B8}" presName="Accent5" presStyleCnt="0"/>
      <dgm:spPr/>
    </dgm:pt>
    <dgm:pt modelId="{A561EC1C-B269-48F6-9263-6CE2D75B082C}" type="pres">
      <dgm:prSet presAssocID="{34758D64-BD0F-4E01-A377-DD03B115A3B8}" presName="Accent" presStyleLbl="node1" presStyleIdx="0" presStyleCnt="5"/>
      <dgm:spPr/>
    </dgm:pt>
    <dgm:pt modelId="{C0556955-D09D-4F95-B88D-76DF66ADD246}" type="pres">
      <dgm:prSet presAssocID="{34758D64-BD0F-4E01-A377-DD03B115A3B8}" presName="ParentBackground5" presStyleCnt="0"/>
      <dgm:spPr/>
    </dgm:pt>
    <dgm:pt modelId="{D2298B1D-C3A5-4950-9310-F518A5E4287F}" type="pres">
      <dgm:prSet presAssocID="{34758D64-BD0F-4E01-A377-DD03B115A3B8}" presName="ParentBackground" presStyleLbl="fgAcc1" presStyleIdx="0" presStyleCnt="5"/>
      <dgm:spPr/>
      <dgm:t>
        <a:bodyPr/>
        <a:lstStyle/>
        <a:p>
          <a:endParaRPr lang="en-US"/>
        </a:p>
      </dgm:t>
    </dgm:pt>
    <dgm:pt modelId="{92F17E0A-F5DE-413D-8D4A-89351A4ECED5}" type="pres">
      <dgm:prSet presAssocID="{34758D64-BD0F-4E01-A377-DD03B115A3B8}" presName="Parent5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345A3A-5159-44A9-99DC-BB25F9D7862C}" type="pres">
      <dgm:prSet presAssocID="{E965E179-B959-4ABF-8CA3-0B6A6B4FB317}" presName="Accent4" presStyleCnt="0"/>
      <dgm:spPr/>
    </dgm:pt>
    <dgm:pt modelId="{6895C593-CB79-466A-A8CF-E6EB536BEB8D}" type="pres">
      <dgm:prSet presAssocID="{E965E179-B959-4ABF-8CA3-0B6A6B4FB317}" presName="Accent" presStyleLbl="node1" presStyleIdx="1" presStyleCnt="5"/>
      <dgm:spPr/>
    </dgm:pt>
    <dgm:pt modelId="{2649A55B-DBFB-4734-B8D9-7057552F2A85}" type="pres">
      <dgm:prSet presAssocID="{E965E179-B959-4ABF-8CA3-0B6A6B4FB317}" presName="ParentBackground4" presStyleCnt="0"/>
      <dgm:spPr/>
    </dgm:pt>
    <dgm:pt modelId="{A7B88779-EFA3-4324-8349-FFA48F487FC0}" type="pres">
      <dgm:prSet presAssocID="{E965E179-B959-4ABF-8CA3-0B6A6B4FB317}" presName="ParentBackground" presStyleLbl="fgAcc1" presStyleIdx="1" presStyleCnt="5"/>
      <dgm:spPr/>
      <dgm:t>
        <a:bodyPr/>
        <a:lstStyle/>
        <a:p>
          <a:endParaRPr lang="en-US"/>
        </a:p>
      </dgm:t>
    </dgm:pt>
    <dgm:pt modelId="{BC3D7660-3941-4996-9BC7-1B603EC32E7F}" type="pres">
      <dgm:prSet presAssocID="{E965E179-B959-4ABF-8CA3-0B6A6B4FB317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68206B-86AF-4C50-8450-43598A69134C}" type="pres">
      <dgm:prSet presAssocID="{12115D18-F209-4678-86AB-9130B93BA457}" presName="Accent3" presStyleCnt="0"/>
      <dgm:spPr/>
    </dgm:pt>
    <dgm:pt modelId="{1439E7D2-1339-4746-BD0D-D4E213AFDCCB}" type="pres">
      <dgm:prSet presAssocID="{12115D18-F209-4678-86AB-9130B93BA457}" presName="Accent" presStyleLbl="node1" presStyleIdx="2" presStyleCnt="5"/>
      <dgm:spPr/>
    </dgm:pt>
    <dgm:pt modelId="{521ABA92-716B-46AB-BA24-661D08FF5E92}" type="pres">
      <dgm:prSet presAssocID="{12115D18-F209-4678-86AB-9130B93BA457}" presName="ParentBackground3" presStyleCnt="0"/>
      <dgm:spPr/>
    </dgm:pt>
    <dgm:pt modelId="{FFAA288D-CF9F-431A-B6A7-41E4F9B3F6F5}" type="pres">
      <dgm:prSet presAssocID="{12115D18-F209-4678-86AB-9130B93BA457}" presName="ParentBackground" presStyleLbl="fgAcc1" presStyleIdx="2" presStyleCnt="5"/>
      <dgm:spPr/>
      <dgm:t>
        <a:bodyPr/>
        <a:lstStyle/>
        <a:p>
          <a:endParaRPr lang="en-US"/>
        </a:p>
      </dgm:t>
    </dgm:pt>
    <dgm:pt modelId="{0D9BA55B-AA07-49A6-A208-46BB8551F956}" type="pres">
      <dgm:prSet presAssocID="{12115D18-F209-4678-86AB-9130B93BA457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1A68D2-1E11-4997-8E83-144858B1E1FF}" type="pres">
      <dgm:prSet presAssocID="{E79B1241-E55F-48A3-9608-979B3C1977F2}" presName="Accent2" presStyleCnt="0"/>
      <dgm:spPr/>
    </dgm:pt>
    <dgm:pt modelId="{4CA01FF6-A42F-4351-ACEF-C81C31A73FAC}" type="pres">
      <dgm:prSet presAssocID="{E79B1241-E55F-48A3-9608-979B3C1977F2}" presName="Accent" presStyleLbl="node1" presStyleIdx="3" presStyleCnt="5"/>
      <dgm:spPr/>
    </dgm:pt>
    <dgm:pt modelId="{F86B764E-E1BD-4457-AB39-BDF4B0077D7A}" type="pres">
      <dgm:prSet presAssocID="{E79B1241-E55F-48A3-9608-979B3C1977F2}" presName="ParentBackground2" presStyleCnt="0"/>
      <dgm:spPr/>
    </dgm:pt>
    <dgm:pt modelId="{1F4FA606-1254-44C2-9E1E-0BDD0C96E8B6}" type="pres">
      <dgm:prSet presAssocID="{E79B1241-E55F-48A3-9608-979B3C1977F2}" presName="ParentBackground" presStyleLbl="fgAcc1" presStyleIdx="3" presStyleCnt="5"/>
      <dgm:spPr/>
      <dgm:t>
        <a:bodyPr/>
        <a:lstStyle/>
        <a:p>
          <a:endParaRPr lang="en-US"/>
        </a:p>
      </dgm:t>
    </dgm:pt>
    <dgm:pt modelId="{75951CE7-597F-4DEC-87AC-A15C0F7ACE3C}" type="pres">
      <dgm:prSet presAssocID="{E79B1241-E55F-48A3-9608-979B3C1977F2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30C277-A6B2-4640-89CB-1819246878F7}" type="pres">
      <dgm:prSet presAssocID="{26BDE4B2-1DF7-4307-8E5B-0C760C4EFA6E}" presName="Accent1" presStyleCnt="0"/>
      <dgm:spPr/>
    </dgm:pt>
    <dgm:pt modelId="{8DEAFC12-EC29-4CF3-8D3A-0C7182184787}" type="pres">
      <dgm:prSet presAssocID="{26BDE4B2-1DF7-4307-8E5B-0C760C4EFA6E}" presName="Accent" presStyleLbl="node1" presStyleIdx="4" presStyleCnt="5"/>
      <dgm:spPr/>
    </dgm:pt>
    <dgm:pt modelId="{D72AA721-71B9-450E-BC02-FCF0287B32C7}" type="pres">
      <dgm:prSet presAssocID="{26BDE4B2-1DF7-4307-8E5B-0C760C4EFA6E}" presName="ParentBackground1" presStyleCnt="0"/>
      <dgm:spPr/>
    </dgm:pt>
    <dgm:pt modelId="{ED626CE1-D425-4ACE-8BAF-BF8BE45C55AD}" type="pres">
      <dgm:prSet presAssocID="{26BDE4B2-1DF7-4307-8E5B-0C760C4EFA6E}" presName="ParentBackground" presStyleLbl="fgAcc1" presStyleIdx="4" presStyleCnt="5"/>
      <dgm:spPr/>
      <dgm:t>
        <a:bodyPr/>
        <a:lstStyle/>
        <a:p>
          <a:endParaRPr lang="en-US"/>
        </a:p>
      </dgm:t>
    </dgm:pt>
    <dgm:pt modelId="{F0BD3BB6-26DE-4A43-BCF7-F960D7BBA7AE}" type="pres">
      <dgm:prSet presAssocID="{26BDE4B2-1DF7-4307-8E5B-0C760C4EFA6E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C164EF6-6F38-4119-869F-F6B97F5AD992}" type="presOf" srcId="{12115D18-F209-4678-86AB-9130B93BA457}" destId="{0D9BA55B-AA07-49A6-A208-46BB8551F956}" srcOrd="1" destOrd="0" presId="urn:microsoft.com/office/officeart/2011/layout/CircleProcess"/>
    <dgm:cxn modelId="{5CDD48E1-3EA6-4980-9036-9E127B2CEE10}" srcId="{5E0C8E08-7BA8-4D38-A627-18826E46F72D}" destId="{E965E179-B959-4ABF-8CA3-0B6A6B4FB317}" srcOrd="3" destOrd="0" parTransId="{9E3A5347-D512-41BB-8E18-1BB35F1B864D}" sibTransId="{0540A1C8-ABBA-432D-8ECF-0853623968E9}"/>
    <dgm:cxn modelId="{2F5843B7-86F5-4838-809D-D5B4D5F6D317}" srcId="{5E0C8E08-7BA8-4D38-A627-18826E46F72D}" destId="{E79B1241-E55F-48A3-9608-979B3C1977F2}" srcOrd="1" destOrd="0" parTransId="{2505173F-E862-4947-A6A0-5E8721A6A154}" sibTransId="{86E7AE4B-7804-47E0-BCAE-96416736E91E}"/>
    <dgm:cxn modelId="{3D790799-ECEF-42B3-ABAB-77886B539F39}" srcId="{5E0C8E08-7BA8-4D38-A627-18826E46F72D}" destId="{26BDE4B2-1DF7-4307-8E5B-0C760C4EFA6E}" srcOrd="0" destOrd="0" parTransId="{042426C9-CBAA-436F-AC6E-A0EF1464E7E2}" sibTransId="{201A85CC-F0EA-4DFB-A975-880487D560A5}"/>
    <dgm:cxn modelId="{C22BD85F-F0C8-4A68-9D16-37B62B4A9267}" type="presOf" srcId="{26BDE4B2-1DF7-4307-8E5B-0C760C4EFA6E}" destId="{F0BD3BB6-26DE-4A43-BCF7-F960D7BBA7AE}" srcOrd="1" destOrd="0" presId="urn:microsoft.com/office/officeart/2011/layout/CircleProcess"/>
    <dgm:cxn modelId="{7026643E-0C16-4E1D-9048-524753B70AFF}" type="presOf" srcId="{E79B1241-E55F-48A3-9608-979B3C1977F2}" destId="{1F4FA606-1254-44C2-9E1E-0BDD0C96E8B6}" srcOrd="0" destOrd="0" presId="urn:microsoft.com/office/officeart/2011/layout/CircleProcess"/>
    <dgm:cxn modelId="{23D87FD6-F1FC-484E-AE70-5643C0010B20}" type="presOf" srcId="{26BDE4B2-1DF7-4307-8E5B-0C760C4EFA6E}" destId="{ED626CE1-D425-4ACE-8BAF-BF8BE45C55AD}" srcOrd="0" destOrd="0" presId="urn:microsoft.com/office/officeart/2011/layout/CircleProcess"/>
    <dgm:cxn modelId="{B85D6B2F-0CC2-4709-8DCC-01CB5536783F}" type="presOf" srcId="{5E0C8E08-7BA8-4D38-A627-18826E46F72D}" destId="{F6A339CC-58CC-42D2-8BB0-E4763AF87503}" srcOrd="0" destOrd="0" presId="urn:microsoft.com/office/officeart/2011/layout/CircleProcess"/>
    <dgm:cxn modelId="{CA7C98AA-AD3F-4C32-AD18-95EB4BFDC294}" type="presOf" srcId="{34758D64-BD0F-4E01-A377-DD03B115A3B8}" destId="{D2298B1D-C3A5-4950-9310-F518A5E4287F}" srcOrd="0" destOrd="0" presId="urn:microsoft.com/office/officeart/2011/layout/CircleProcess"/>
    <dgm:cxn modelId="{95ECE55F-B297-4229-A6F7-746EE2AD8EF7}" type="presOf" srcId="{12115D18-F209-4678-86AB-9130B93BA457}" destId="{FFAA288D-CF9F-431A-B6A7-41E4F9B3F6F5}" srcOrd="0" destOrd="0" presId="urn:microsoft.com/office/officeart/2011/layout/CircleProcess"/>
    <dgm:cxn modelId="{F8ACF905-9EA1-41F9-A0DB-9CD38D996697}" type="presOf" srcId="{E965E179-B959-4ABF-8CA3-0B6A6B4FB317}" destId="{A7B88779-EFA3-4324-8349-FFA48F487FC0}" srcOrd="0" destOrd="0" presId="urn:microsoft.com/office/officeart/2011/layout/CircleProcess"/>
    <dgm:cxn modelId="{BC5DB5BD-F1A9-49CB-B7CD-78D2A593F86A}" srcId="{5E0C8E08-7BA8-4D38-A627-18826E46F72D}" destId="{12115D18-F209-4678-86AB-9130B93BA457}" srcOrd="2" destOrd="0" parTransId="{0148F458-76D1-43D3-8908-3FC2FEE74911}" sibTransId="{86D221A5-7025-4132-87EC-FBB0CAAF0EB7}"/>
    <dgm:cxn modelId="{9F607F8A-074D-45A7-886B-5C9C2273DEB2}" type="presOf" srcId="{34758D64-BD0F-4E01-A377-DD03B115A3B8}" destId="{92F17E0A-F5DE-413D-8D4A-89351A4ECED5}" srcOrd="1" destOrd="0" presId="urn:microsoft.com/office/officeart/2011/layout/CircleProcess"/>
    <dgm:cxn modelId="{3DC06B52-6813-416E-95A3-5CDE40A0C315}" type="presOf" srcId="{E79B1241-E55F-48A3-9608-979B3C1977F2}" destId="{75951CE7-597F-4DEC-87AC-A15C0F7ACE3C}" srcOrd="1" destOrd="0" presId="urn:microsoft.com/office/officeart/2011/layout/CircleProcess"/>
    <dgm:cxn modelId="{2393120E-A8A7-492F-ACA8-C754C2633940}" srcId="{5E0C8E08-7BA8-4D38-A627-18826E46F72D}" destId="{34758D64-BD0F-4E01-A377-DD03B115A3B8}" srcOrd="4" destOrd="0" parTransId="{C03C6031-9BBF-49A5-87AF-29DBD1140483}" sibTransId="{80535C40-7956-48D2-B4AC-3B2216DAB79B}"/>
    <dgm:cxn modelId="{4A299FF5-E21E-4559-B87F-A987F308EE98}" type="presOf" srcId="{E965E179-B959-4ABF-8CA3-0B6A6B4FB317}" destId="{BC3D7660-3941-4996-9BC7-1B603EC32E7F}" srcOrd="1" destOrd="0" presId="urn:microsoft.com/office/officeart/2011/layout/CircleProcess"/>
    <dgm:cxn modelId="{257C9868-D7DE-48F9-BF07-4739BFCF2071}" type="presParOf" srcId="{F6A339CC-58CC-42D2-8BB0-E4763AF87503}" destId="{0BE6A394-1410-481C-B412-D0D2E2DDE7A3}" srcOrd="0" destOrd="0" presId="urn:microsoft.com/office/officeart/2011/layout/CircleProcess"/>
    <dgm:cxn modelId="{50F62FA9-4022-4191-B72E-B1BC8D760C73}" type="presParOf" srcId="{0BE6A394-1410-481C-B412-D0D2E2DDE7A3}" destId="{A561EC1C-B269-48F6-9263-6CE2D75B082C}" srcOrd="0" destOrd="0" presId="urn:microsoft.com/office/officeart/2011/layout/CircleProcess"/>
    <dgm:cxn modelId="{2DC62F27-0E22-4295-83C6-F17AFC871519}" type="presParOf" srcId="{F6A339CC-58CC-42D2-8BB0-E4763AF87503}" destId="{C0556955-D09D-4F95-B88D-76DF66ADD246}" srcOrd="1" destOrd="0" presId="urn:microsoft.com/office/officeart/2011/layout/CircleProcess"/>
    <dgm:cxn modelId="{9E73FD5C-281F-4400-8226-206E9C19ED94}" type="presParOf" srcId="{C0556955-D09D-4F95-B88D-76DF66ADD246}" destId="{D2298B1D-C3A5-4950-9310-F518A5E4287F}" srcOrd="0" destOrd="0" presId="urn:microsoft.com/office/officeart/2011/layout/CircleProcess"/>
    <dgm:cxn modelId="{084E94B1-C4F4-4A28-9ED4-01EA48A49C67}" type="presParOf" srcId="{F6A339CC-58CC-42D2-8BB0-E4763AF87503}" destId="{92F17E0A-F5DE-413D-8D4A-89351A4ECED5}" srcOrd="2" destOrd="0" presId="urn:microsoft.com/office/officeart/2011/layout/CircleProcess"/>
    <dgm:cxn modelId="{39C049B7-641C-4A95-9F2A-5AEA776DB78C}" type="presParOf" srcId="{F6A339CC-58CC-42D2-8BB0-E4763AF87503}" destId="{40345A3A-5159-44A9-99DC-BB25F9D7862C}" srcOrd="3" destOrd="0" presId="urn:microsoft.com/office/officeart/2011/layout/CircleProcess"/>
    <dgm:cxn modelId="{54F9B2DC-75DC-4FA9-B2E7-720408BBC1C8}" type="presParOf" srcId="{40345A3A-5159-44A9-99DC-BB25F9D7862C}" destId="{6895C593-CB79-466A-A8CF-E6EB536BEB8D}" srcOrd="0" destOrd="0" presId="urn:microsoft.com/office/officeart/2011/layout/CircleProcess"/>
    <dgm:cxn modelId="{AD022256-605C-4312-AFB1-EE85A820B258}" type="presParOf" srcId="{F6A339CC-58CC-42D2-8BB0-E4763AF87503}" destId="{2649A55B-DBFB-4734-B8D9-7057552F2A85}" srcOrd="4" destOrd="0" presId="urn:microsoft.com/office/officeart/2011/layout/CircleProcess"/>
    <dgm:cxn modelId="{C4A7F5FC-FA1A-41C4-8309-676D93826545}" type="presParOf" srcId="{2649A55B-DBFB-4734-B8D9-7057552F2A85}" destId="{A7B88779-EFA3-4324-8349-FFA48F487FC0}" srcOrd="0" destOrd="0" presId="urn:microsoft.com/office/officeart/2011/layout/CircleProcess"/>
    <dgm:cxn modelId="{AABF61BB-4234-4D18-B2AF-6AC816103D3E}" type="presParOf" srcId="{F6A339CC-58CC-42D2-8BB0-E4763AF87503}" destId="{BC3D7660-3941-4996-9BC7-1B603EC32E7F}" srcOrd="5" destOrd="0" presId="urn:microsoft.com/office/officeart/2011/layout/CircleProcess"/>
    <dgm:cxn modelId="{C801BA6D-21E3-4119-B601-71FC62996AAE}" type="presParOf" srcId="{F6A339CC-58CC-42D2-8BB0-E4763AF87503}" destId="{F068206B-86AF-4C50-8450-43598A69134C}" srcOrd="6" destOrd="0" presId="urn:microsoft.com/office/officeart/2011/layout/CircleProcess"/>
    <dgm:cxn modelId="{20BD8949-3C2B-42D7-ADEC-82203A49D9BC}" type="presParOf" srcId="{F068206B-86AF-4C50-8450-43598A69134C}" destId="{1439E7D2-1339-4746-BD0D-D4E213AFDCCB}" srcOrd="0" destOrd="0" presId="urn:microsoft.com/office/officeart/2011/layout/CircleProcess"/>
    <dgm:cxn modelId="{FE43FCE9-F567-43E0-A612-3C9E3B8FB91D}" type="presParOf" srcId="{F6A339CC-58CC-42D2-8BB0-E4763AF87503}" destId="{521ABA92-716B-46AB-BA24-661D08FF5E92}" srcOrd="7" destOrd="0" presId="urn:microsoft.com/office/officeart/2011/layout/CircleProcess"/>
    <dgm:cxn modelId="{124080DF-B5AB-4815-9CE7-A5A0918D300F}" type="presParOf" srcId="{521ABA92-716B-46AB-BA24-661D08FF5E92}" destId="{FFAA288D-CF9F-431A-B6A7-41E4F9B3F6F5}" srcOrd="0" destOrd="0" presId="urn:microsoft.com/office/officeart/2011/layout/CircleProcess"/>
    <dgm:cxn modelId="{E5FA28D3-BB96-473F-B1DE-9B6BE8CCF957}" type="presParOf" srcId="{F6A339CC-58CC-42D2-8BB0-E4763AF87503}" destId="{0D9BA55B-AA07-49A6-A208-46BB8551F956}" srcOrd="8" destOrd="0" presId="urn:microsoft.com/office/officeart/2011/layout/CircleProcess"/>
    <dgm:cxn modelId="{9BF942AF-4185-425F-9536-4C6AB34B1D57}" type="presParOf" srcId="{F6A339CC-58CC-42D2-8BB0-E4763AF87503}" destId="{241A68D2-1E11-4997-8E83-144858B1E1FF}" srcOrd="9" destOrd="0" presId="urn:microsoft.com/office/officeart/2011/layout/CircleProcess"/>
    <dgm:cxn modelId="{28611D48-0C4F-42D1-AA1E-EFB6B4737963}" type="presParOf" srcId="{241A68D2-1E11-4997-8E83-144858B1E1FF}" destId="{4CA01FF6-A42F-4351-ACEF-C81C31A73FAC}" srcOrd="0" destOrd="0" presId="urn:microsoft.com/office/officeart/2011/layout/CircleProcess"/>
    <dgm:cxn modelId="{48143FFD-3D2F-4F1B-93A9-9E3839921D1B}" type="presParOf" srcId="{F6A339CC-58CC-42D2-8BB0-E4763AF87503}" destId="{F86B764E-E1BD-4457-AB39-BDF4B0077D7A}" srcOrd="10" destOrd="0" presId="urn:microsoft.com/office/officeart/2011/layout/CircleProcess"/>
    <dgm:cxn modelId="{99DFE399-DD01-4937-9395-1A9197B7F79F}" type="presParOf" srcId="{F86B764E-E1BD-4457-AB39-BDF4B0077D7A}" destId="{1F4FA606-1254-44C2-9E1E-0BDD0C96E8B6}" srcOrd="0" destOrd="0" presId="urn:microsoft.com/office/officeart/2011/layout/CircleProcess"/>
    <dgm:cxn modelId="{F76FCCDF-5FE4-4B89-809C-8589CBE231D7}" type="presParOf" srcId="{F6A339CC-58CC-42D2-8BB0-E4763AF87503}" destId="{75951CE7-597F-4DEC-87AC-A15C0F7ACE3C}" srcOrd="11" destOrd="0" presId="urn:microsoft.com/office/officeart/2011/layout/CircleProcess"/>
    <dgm:cxn modelId="{1237A361-DCF0-4DCE-B838-5FF104AF7C91}" type="presParOf" srcId="{F6A339CC-58CC-42D2-8BB0-E4763AF87503}" destId="{7D30C277-A6B2-4640-89CB-1819246878F7}" srcOrd="12" destOrd="0" presId="urn:microsoft.com/office/officeart/2011/layout/CircleProcess"/>
    <dgm:cxn modelId="{C6B8F33D-5177-4C50-BC84-B1E056560223}" type="presParOf" srcId="{7D30C277-A6B2-4640-89CB-1819246878F7}" destId="{8DEAFC12-EC29-4CF3-8D3A-0C7182184787}" srcOrd="0" destOrd="0" presId="urn:microsoft.com/office/officeart/2011/layout/CircleProcess"/>
    <dgm:cxn modelId="{27B0B0FC-0271-4AD8-8A4C-773629D8A59D}" type="presParOf" srcId="{F6A339CC-58CC-42D2-8BB0-E4763AF87503}" destId="{D72AA721-71B9-450E-BC02-FCF0287B32C7}" srcOrd="13" destOrd="0" presId="urn:microsoft.com/office/officeart/2011/layout/CircleProcess"/>
    <dgm:cxn modelId="{0B141DA0-0572-41FB-84F1-E89FEE1C60A0}" type="presParOf" srcId="{D72AA721-71B9-450E-BC02-FCF0287B32C7}" destId="{ED626CE1-D425-4ACE-8BAF-BF8BE45C55AD}" srcOrd="0" destOrd="0" presId="urn:microsoft.com/office/officeart/2011/layout/CircleProcess"/>
    <dgm:cxn modelId="{70A59851-E3E1-470B-81A3-4742130FBD93}" type="presParOf" srcId="{F6A339CC-58CC-42D2-8BB0-E4763AF87503}" destId="{F0BD3BB6-26DE-4A43-BCF7-F960D7BBA7AE}" srcOrd="14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510B1F16-2056-42C6-B2A9-371290DF0797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</dgm:pt>
    <dgm:pt modelId="{722A1A14-5857-487F-9FBD-1D1664330B00}">
      <dgm:prSet phldrT="[Text]" custT="1"/>
      <dgm:spPr>
        <a:solidFill>
          <a:srgbClr val="FEDADA"/>
        </a:solidFill>
      </dgm:spPr>
      <dgm:t>
        <a:bodyPr/>
        <a:lstStyle/>
        <a:p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 </a:t>
          </a:r>
          <a:endParaRPr lang="en-US" sz="1400" b="1" dirty="0"/>
        </a:p>
      </dgm:t>
    </dgm:pt>
    <dgm:pt modelId="{7BD6C509-5197-4C44-9B35-05C5754A78C0}" type="parTrans" cxnId="{34447855-9E19-4C12-B7D1-09FD2DC7A7FF}">
      <dgm:prSet/>
      <dgm:spPr/>
      <dgm:t>
        <a:bodyPr/>
        <a:lstStyle/>
        <a:p>
          <a:endParaRPr lang="en-US"/>
        </a:p>
      </dgm:t>
    </dgm:pt>
    <dgm:pt modelId="{337BD48B-0FDA-409E-9483-DC9328D47543}" type="sibTrans" cxnId="{34447855-9E19-4C12-B7D1-09FD2DC7A7FF}">
      <dgm:prSet/>
      <dgm:spPr/>
      <dgm:t>
        <a:bodyPr/>
        <a:lstStyle/>
        <a:p>
          <a:endParaRPr lang="en-US"/>
        </a:p>
      </dgm:t>
    </dgm:pt>
    <dgm:pt modelId="{8A3EB81C-64AD-452C-87D0-215BB06CB95F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Optimization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Design 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Fabrication</a:t>
          </a:r>
        </a:p>
      </dgm:t>
    </dgm:pt>
    <dgm:pt modelId="{657A95D9-0778-4B76-944B-CA45143F2B76}" type="parTrans" cxnId="{53337D24-3D5D-422D-B021-A9C026E6CCE8}">
      <dgm:prSet/>
      <dgm:spPr/>
      <dgm:t>
        <a:bodyPr/>
        <a:lstStyle/>
        <a:p>
          <a:endParaRPr lang="en-US"/>
        </a:p>
      </dgm:t>
    </dgm:pt>
    <dgm:pt modelId="{A7E639B8-F948-49E2-AE9F-6C1F64C9BE69}" type="sibTrans" cxnId="{53337D24-3D5D-422D-B021-A9C026E6CCE8}">
      <dgm:prSet/>
      <dgm:spPr/>
      <dgm:t>
        <a:bodyPr/>
        <a:lstStyle/>
        <a:p>
          <a:endParaRPr lang="en-US"/>
        </a:p>
      </dgm:t>
    </dgm:pt>
    <dgm:pt modelId="{053074B4-CF58-4C8C-8722-9F883C0D7F19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gm:t>
    </dgm:pt>
    <dgm:pt modelId="{4CABC71B-5EEF-4274-869B-2C399C7B5157}" type="parTrans" cxnId="{0C07064F-CA00-4C99-876B-225D51E498C8}">
      <dgm:prSet/>
      <dgm:spPr/>
      <dgm:t>
        <a:bodyPr/>
        <a:lstStyle/>
        <a:p>
          <a:endParaRPr lang="en-US"/>
        </a:p>
      </dgm:t>
    </dgm:pt>
    <dgm:pt modelId="{4BE23498-8780-409C-B6F9-0C04C266ABBD}" type="sibTrans" cxnId="{0C07064F-CA00-4C99-876B-225D51E498C8}">
      <dgm:prSet/>
      <dgm:spPr/>
      <dgm:t>
        <a:bodyPr/>
        <a:lstStyle/>
        <a:p>
          <a:endParaRPr lang="en-US"/>
        </a:p>
      </dgm:t>
    </dgm:pt>
    <dgm:pt modelId="{49FC931B-2132-406D-883E-8DCE13A56258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Cost Estimation</a:t>
          </a:r>
        </a:p>
      </dgm:t>
    </dgm:pt>
    <dgm:pt modelId="{17910827-FA3F-4FD4-B5D6-1833B2F9BB6A}" type="parTrans" cxnId="{D129E1E0-7A02-4FD4-98BE-F65AF867DB63}">
      <dgm:prSet/>
      <dgm:spPr/>
      <dgm:t>
        <a:bodyPr/>
        <a:lstStyle/>
        <a:p>
          <a:endParaRPr lang="en-US"/>
        </a:p>
      </dgm:t>
    </dgm:pt>
    <dgm:pt modelId="{466673A9-5A58-483E-98F2-A4ED8C408F13}" type="sibTrans" cxnId="{D129E1E0-7A02-4FD4-98BE-F65AF867DB63}">
      <dgm:prSet/>
      <dgm:spPr/>
      <dgm:t>
        <a:bodyPr/>
        <a:lstStyle/>
        <a:p>
          <a:endParaRPr lang="en-US"/>
        </a:p>
      </dgm:t>
    </dgm:pt>
    <dgm:pt modelId="{16E2C5E8-1AA7-43B0-B31A-0FA5FBD6165F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Final Remarks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and Contribution </a:t>
          </a:r>
        </a:p>
      </dgm:t>
    </dgm:pt>
    <dgm:pt modelId="{DDE93926-BA14-4403-851A-737C223383B5}" type="parTrans" cxnId="{AE2A0ED5-EA6E-4C29-A612-14B41B5F90B4}">
      <dgm:prSet/>
      <dgm:spPr/>
      <dgm:t>
        <a:bodyPr/>
        <a:lstStyle/>
        <a:p>
          <a:endParaRPr lang="en-US"/>
        </a:p>
      </dgm:t>
    </dgm:pt>
    <dgm:pt modelId="{D481F64C-561F-4974-865A-CDC1443B3EE2}" type="sibTrans" cxnId="{AE2A0ED5-EA6E-4C29-A612-14B41B5F90B4}">
      <dgm:prSet/>
      <dgm:spPr/>
      <dgm:t>
        <a:bodyPr/>
        <a:lstStyle/>
        <a:p>
          <a:endParaRPr lang="en-US"/>
        </a:p>
      </dgm:t>
    </dgm:pt>
    <dgm:pt modelId="{9B355751-7668-49F2-9BF4-EA080E343098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</a:p>
      </dgm:t>
    </dgm:pt>
    <dgm:pt modelId="{064D03D7-8C6B-40C2-A127-BBDD0A925CAD}" type="sibTrans" cxnId="{822EE14C-D5C8-47B1-ACE6-DFA9FBB95152}">
      <dgm:prSet/>
      <dgm:spPr/>
      <dgm:t>
        <a:bodyPr/>
        <a:lstStyle/>
        <a:p>
          <a:endParaRPr lang="en-US"/>
        </a:p>
      </dgm:t>
    </dgm:pt>
    <dgm:pt modelId="{4F743180-E3A1-4727-B148-729594F3EFAE}" type="parTrans" cxnId="{822EE14C-D5C8-47B1-ACE6-DFA9FBB95152}">
      <dgm:prSet/>
      <dgm:spPr/>
      <dgm:t>
        <a:bodyPr/>
        <a:lstStyle/>
        <a:p>
          <a:endParaRPr lang="en-US"/>
        </a:p>
      </dgm:t>
    </dgm:pt>
    <dgm:pt modelId="{008F924B-E2BC-49A2-AE0F-6FA62BCB9F8B}">
      <dgm:prSet custT="1"/>
      <dgm:spPr>
        <a:solidFill>
          <a:srgbClr val="D1050A"/>
        </a:solidFill>
      </dgm:spPr>
      <dgm:t>
        <a:bodyPr/>
        <a:lstStyle/>
        <a:p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Results</a:t>
          </a:r>
        </a:p>
      </dgm:t>
    </dgm:pt>
    <dgm:pt modelId="{3D39D92C-B31C-4AF9-BFB1-69F52523A139}" type="parTrans" cxnId="{4301F7CE-B761-4E2A-8639-39AE0DFA6586}">
      <dgm:prSet/>
      <dgm:spPr/>
      <dgm:t>
        <a:bodyPr/>
        <a:lstStyle/>
        <a:p>
          <a:endParaRPr lang="en-US"/>
        </a:p>
      </dgm:t>
    </dgm:pt>
    <dgm:pt modelId="{D1E754ED-BF2A-4DBE-B106-BE017B6BC5B5}" type="sibTrans" cxnId="{4301F7CE-B761-4E2A-8639-39AE0DFA6586}">
      <dgm:prSet/>
      <dgm:spPr/>
      <dgm:t>
        <a:bodyPr/>
        <a:lstStyle/>
        <a:p>
          <a:endParaRPr lang="en-US"/>
        </a:p>
      </dgm:t>
    </dgm:pt>
    <dgm:pt modelId="{766AF56F-E596-4D98-A7B9-3E07AC57351B}" type="pres">
      <dgm:prSet presAssocID="{510B1F16-2056-42C6-B2A9-371290DF0797}" presName="Name0" presStyleCnt="0">
        <dgm:presLayoutVars>
          <dgm:dir/>
          <dgm:animLvl val="lvl"/>
          <dgm:resizeHandles val="exact"/>
        </dgm:presLayoutVars>
      </dgm:prSet>
      <dgm:spPr/>
    </dgm:pt>
    <dgm:pt modelId="{AB7AE0B3-10E7-4D31-9453-3B22BA2289A2}" type="pres">
      <dgm:prSet presAssocID="{722A1A14-5857-487F-9FBD-1D1664330B00}" presName="parTxOnly" presStyleLbl="node1" presStyleIdx="0" presStyleCnt="7">
        <dgm:presLayoutVars>
          <dgm:chMax val="0"/>
          <dgm:chPref val="0"/>
          <dgm:bulletEnabled val="1"/>
        </dgm:presLayoutVars>
      </dgm:prSet>
      <dgm:spPr/>
    </dgm:pt>
    <dgm:pt modelId="{44DFFFB0-88AA-4A9F-BDFF-B2AC98088618}" type="pres">
      <dgm:prSet presAssocID="{337BD48B-0FDA-409E-9483-DC9328D47543}" presName="parTxOnlySpace" presStyleCnt="0"/>
      <dgm:spPr/>
    </dgm:pt>
    <dgm:pt modelId="{51087CE3-45E2-44F6-8B4B-1FA159266460}" type="pres">
      <dgm:prSet presAssocID="{9B355751-7668-49F2-9BF4-EA080E343098}" presName="parTxOnly" presStyleLbl="node1" presStyleIdx="1" presStyleCnt="7">
        <dgm:presLayoutVars>
          <dgm:chMax val="0"/>
          <dgm:chPref val="0"/>
          <dgm:bulletEnabled val="1"/>
        </dgm:presLayoutVars>
      </dgm:prSet>
      <dgm:spPr/>
    </dgm:pt>
    <dgm:pt modelId="{A70EB776-3410-4386-A6B2-AD0CC500DD84}" type="pres">
      <dgm:prSet presAssocID="{064D03D7-8C6B-40C2-A127-BBDD0A925CAD}" presName="parTxOnlySpace" presStyleCnt="0"/>
      <dgm:spPr/>
    </dgm:pt>
    <dgm:pt modelId="{9884C8AC-3937-45FB-B8D1-EAE75550CF1D}" type="pres">
      <dgm:prSet presAssocID="{8A3EB81C-64AD-452C-87D0-215BB06CB95F}" presName="parTxOnly" presStyleLbl="node1" presStyleIdx="2" presStyleCnt="7">
        <dgm:presLayoutVars>
          <dgm:chMax val="0"/>
          <dgm:chPref val="0"/>
          <dgm:bulletEnabled val="1"/>
        </dgm:presLayoutVars>
      </dgm:prSet>
      <dgm:spPr/>
    </dgm:pt>
    <dgm:pt modelId="{AA652633-FA1A-4D3B-B2A6-2D4A6CB10E4E}" type="pres">
      <dgm:prSet presAssocID="{A7E639B8-F948-49E2-AE9F-6C1F64C9BE69}" presName="parTxOnlySpace" presStyleCnt="0"/>
      <dgm:spPr/>
    </dgm:pt>
    <dgm:pt modelId="{631D837B-3B0B-45BE-BD6E-C65A3B5663E5}" type="pres">
      <dgm:prSet presAssocID="{053074B4-CF58-4C8C-8722-9F883C0D7F19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C22699CC-7035-41F7-89D7-5C2EAF9364EA}" type="pres">
      <dgm:prSet presAssocID="{4BE23498-8780-409C-B6F9-0C04C266ABBD}" presName="parTxOnlySpace" presStyleCnt="0"/>
      <dgm:spPr/>
    </dgm:pt>
    <dgm:pt modelId="{07E3736B-5A89-45F9-8ABD-93892BE6F98F}" type="pres">
      <dgm:prSet presAssocID="{008F924B-E2BC-49A2-AE0F-6FA62BCB9F8B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B8FCA36C-9FBC-4E29-946C-9A9FCD969EC1}" type="pres">
      <dgm:prSet presAssocID="{D1E754ED-BF2A-4DBE-B106-BE017B6BC5B5}" presName="parTxOnlySpace" presStyleCnt="0"/>
      <dgm:spPr/>
    </dgm:pt>
    <dgm:pt modelId="{C7A7AEAB-5C9E-453C-8B58-2233EDA97D5B}" type="pres">
      <dgm:prSet presAssocID="{49FC931B-2132-406D-883E-8DCE13A56258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EC80AB2A-2566-46F0-AD0E-99E4776E90D3}" type="pres">
      <dgm:prSet presAssocID="{466673A9-5A58-483E-98F2-A4ED8C408F13}" presName="parTxOnlySpace" presStyleCnt="0"/>
      <dgm:spPr/>
    </dgm:pt>
    <dgm:pt modelId="{3D6DC777-24C4-4B53-B256-2B105C4A1EE7}" type="pres">
      <dgm:prSet presAssocID="{16E2C5E8-1AA7-43B0-B31A-0FA5FBD6165F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54B46317-9D12-47EA-A2CF-3C215318E73A}" type="presOf" srcId="{49FC931B-2132-406D-883E-8DCE13A56258}" destId="{C7A7AEAB-5C9E-453C-8B58-2233EDA97D5B}" srcOrd="0" destOrd="0" presId="urn:microsoft.com/office/officeart/2005/8/layout/chevron1"/>
    <dgm:cxn modelId="{53337D24-3D5D-422D-B021-A9C026E6CCE8}" srcId="{510B1F16-2056-42C6-B2A9-371290DF0797}" destId="{8A3EB81C-64AD-452C-87D0-215BB06CB95F}" srcOrd="2" destOrd="0" parTransId="{657A95D9-0778-4B76-944B-CA45143F2B76}" sibTransId="{A7E639B8-F948-49E2-AE9F-6C1F64C9BE69}"/>
    <dgm:cxn modelId="{8F3B913F-0CF5-419A-A2A6-FF7BE590CE7F}" type="presOf" srcId="{8A3EB81C-64AD-452C-87D0-215BB06CB95F}" destId="{9884C8AC-3937-45FB-B8D1-EAE75550CF1D}" srcOrd="0" destOrd="0" presId="urn:microsoft.com/office/officeart/2005/8/layout/chevron1"/>
    <dgm:cxn modelId="{822EE14C-D5C8-47B1-ACE6-DFA9FBB95152}" srcId="{510B1F16-2056-42C6-B2A9-371290DF0797}" destId="{9B355751-7668-49F2-9BF4-EA080E343098}" srcOrd="1" destOrd="0" parTransId="{4F743180-E3A1-4727-B148-729594F3EFAE}" sibTransId="{064D03D7-8C6B-40C2-A127-BBDD0A925CAD}"/>
    <dgm:cxn modelId="{0C07064F-CA00-4C99-876B-225D51E498C8}" srcId="{510B1F16-2056-42C6-B2A9-371290DF0797}" destId="{053074B4-CF58-4C8C-8722-9F883C0D7F19}" srcOrd="3" destOrd="0" parTransId="{4CABC71B-5EEF-4274-869B-2C399C7B5157}" sibTransId="{4BE23498-8780-409C-B6F9-0C04C266ABBD}"/>
    <dgm:cxn modelId="{34447855-9E19-4C12-B7D1-09FD2DC7A7FF}" srcId="{510B1F16-2056-42C6-B2A9-371290DF0797}" destId="{722A1A14-5857-487F-9FBD-1D1664330B00}" srcOrd="0" destOrd="0" parTransId="{7BD6C509-5197-4C44-9B35-05C5754A78C0}" sibTransId="{337BD48B-0FDA-409E-9483-DC9328D47543}"/>
    <dgm:cxn modelId="{F3389FA6-043E-4F9F-A652-F8F9C24E436A}" type="presOf" srcId="{510B1F16-2056-42C6-B2A9-371290DF0797}" destId="{766AF56F-E596-4D98-A7B9-3E07AC57351B}" srcOrd="0" destOrd="0" presId="urn:microsoft.com/office/officeart/2005/8/layout/chevron1"/>
    <dgm:cxn modelId="{1E97A5A7-B853-481E-B316-C1FC8298156C}" type="presOf" srcId="{722A1A14-5857-487F-9FBD-1D1664330B00}" destId="{AB7AE0B3-10E7-4D31-9453-3B22BA2289A2}" srcOrd="0" destOrd="0" presId="urn:microsoft.com/office/officeart/2005/8/layout/chevron1"/>
    <dgm:cxn modelId="{99AF9AA8-6F7B-4729-A184-EBDB46C70DC4}" type="presOf" srcId="{16E2C5E8-1AA7-43B0-B31A-0FA5FBD6165F}" destId="{3D6DC777-24C4-4B53-B256-2B105C4A1EE7}" srcOrd="0" destOrd="0" presId="urn:microsoft.com/office/officeart/2005/8/layout/chevron1"/>
    <dgm:cxn modelId="{26574AAC-2648-4FE2-8DF4-ED51B01FA3D7}" type="presOf" srcId="{9B355751-7668-49F2-9BF4-EA080E343098}" destId="{51087CE3-45E2-44F6-8B4B-1FA159266460}" srcOrd="0" destOrd="0" presId="urn:microsoft.com/office/officeart/2005/8/layout/chevron1"/>
    <dgm:cxn modelId="{A0D4FFB2-9768-41FF-A0A4-50AF1B48040D}" type="presOf" srcId="{053074B4-CF58-4C8C-8722-9F883C0D7F19}" destId="{631D837B-3B0B-45BE-BD6E-C65A3B5663E5}" srcOrd="0" destOrd="0" presId="urn:microsoft.com/office/officeart/2005/8/layout/chevron1"/>
    <dgm:cxn modelId="{774BCFBC-B47B-4E8D-9403-22A6A3D0FAF8}" type="presOf" srcId="{008F924B-E2BC-49A2-AE0F-6FA62BCB9F8B}" destId="{07E3736B-5A89-45F9-8ABD-93892BE6F98F}" srcOrd="0" destOrd="0" presId="urn:microsoft.com/office/officeart/2005/8/layout/chevron1"/>
    <dgm:cxn modelId="{4301F7CE-B761-4E2A-8639-39AE0DFA6586}" srcId="{510B1F16-2056-42C6-B2A9-371290DF0797}" destId="{008F924B-E2BC-49A2-AE0F-6FA62BCB9F8B}" srcOrd="4" destOrd="0" parTransId="{3D39D92C-B31C-4AF9-BFB1-69F52523A139}" sibTransId="{D1E754ED-BF2A-4DBE-B106-BE017B6BC5B5}"/>
    <dgm:cxn modelId="{AE2A0ED5-EA6E-4C29-A612-14B41B5F90B4}" srcId="{510B1F16-2056-42C6-B2A9-371290DF0797}" destId="{16E2C5E8-1AA7-43B0-B31A-0FA5FBD6165F}" srcOrd="6" destOrd="0" parTransId="{DDE93926-BA14-4403-851A-737C223383B5}" sibTransId="{D481F64C-561F-4974-865A-CDC1443B3EE2}"/>
    <dgm:cxn modelId="{D129E1E0-7A02-4FD4-98BE-F65AF867DB63}" srcId="{510B1F16-2056-42C6-B2A9-371290DF0797}" destId="{49FC931B-2132-406D-883E-8DCE13A56258}" srcOrd="5" destOrd="0" parTransId="{17910827-FA3F-4FD4-B5D6-1833B2F9BB6A}" sibTransId="{466673A9-5A58-483E-98F2-A4ED8C408F13}"/>
    <dgm:cxn modelId="{60FE4EC5-4291-4341-B6F4-E4C9A6980EC6}" type="presParOf" srcId="{766AF56F-E596-4D98-A7B9-3E07AC57351B}" destId="{AB7AE0B3-10E7-4D31-9453-3B22BA2289A2}" srcOrd="0" destOrd="0" presId="urn:microsoft.com/office/officeart/2005/8/layout/chevron1"/>
    <dgm:cxn modelId="{2D0762B1-16C9-41C8-A39D-6C0BCA3F3E67}" type="presParOf" srcId="{766AF56F-E596-4D98-A7B9-3E07AC57351B}" destId="{44DFFFB0-88AA-4A9F-BDFF-B2AC98088618}" srcOrd="1" destOrd="0" presId="urn:microsoft.com/office/officeart/2005/8/layout/chevron1"/>
    <dgm:cxn modelId="{1F65D7B3-766F-49AB-9A73-5D99FE379F74}" type="presParOf" srcId="{766AF56F-E596-4D98-A7B9-3E07AC57351B}" destId="{51087CE3-45E2-44F6-8B4B-1FA159266460}" srcOrd="2" destOrd="0" presId="urn:microsoft.com/office/officeart/2005/8/layout/chevron1"/>
    <dgm:cxn modelId="{64746BB9-3201-4BFF-8DC4-B28E11769CC8}" type="presParOf" srcId="{766AF56F-E596-4D98-A7B9-3E07AC57351B}" destId="{A70EB776-3410-4386-A6B2-AD0CC500DD84}" srcOrd="3" destOrd="0" presId="urn:microsoft.com/office/officeart/2005/8/layout/chevron1"/>
    <dgm:cxn modelId="{2A04B9E4-AC82-403F-99E7-C606EB0EB15E}" type="presParOf" srcId="{766AF56F-E596-4D98-A7B9-3E07AC57351B}" destId="{9884C8AC-3937-45FB-B8D1-EAE75550CF1D}" srcOrd="4" destOrd="0" presId="urn:microsoft.com/office/officeart/2005/8/layout/chevron1"/>
    <dgm:cxn modelId="{D2F1C9F3-254C-4331-A48E-7FB84752AF9A}" type="presParOf" srcId="{766AF56F-E596-4D98-A7B9-3E07AC57351B}" destId="{AA652633-FA1A-4D3B-B2A6-2D4A6CB10E4E}" srcOrd="5" destOrd="0" presId="urn:microsoft.com/office/officeart/2005/8/layout/chevron1"/>
    <dgm:cxn modelId="{DD6573AD-AD7D-4EC1-B53E-3B88D2D0B97A}" type="presParOf" srcId="{766AF56F-E596-4D98-A7B9-3E07AC57351B}" destId="{631D837B-3B0B-45BE-BD6E-C65A3B5663E5}" srcOrd="6" destOrd="0" presId="urn:microsoft.com/office/officeart/2005/8/layout/chevron1"/>
    <dgm:cxn modelId="{AB7252CD-5519-4174-B008-7B90FDC5EC18}" type="presParOf" srcId="{766AF56F-E596-4D98-A7B9-3E07AC57351B}" destId="{C22699CC-7035-41F7-89D7-5C2EAF9364EA}" srcOrd="7" destOrd="0" presId="urn:microsoft.com/office/officeart/2005/8/layout/chevron1"/>
    <dgm:cxn modelId="{295CE596-EE60-4BA0-BD5B-A25151BB6CCB}" type="presParOf" srcId="{766AF56F-E596-4D98-A7B9-3E07AC57351B}" destId="{07E3736B-5A89-45F9-8ABD-93892BE6F98F}" srcOrd="8" destOrd="0" presId="urn:microsoft.com/office/officeart/2005/8/layout/chevron1"/>
    <dgm:cxn modelId="{B0344AAB-9635-482D-AC8C-A50408F2BAD0}" type="presParOf" srcId="{766AF56F-E596-4D98-A7B9-3E07AC57351B}" destId="{B8FCA36C-9FBC-4E29-946C-9A9FCD969EC1}" srcOrd="9" destOrd="0" presId="urn:microsoft.com/office/officeart/2005/8/layout/chevron1"/>
    <dgm:cxn modelId="{8498E787-D2D8-4D05-A4C1-71AE16C06E23}" type="presParOf" srcId="{766AF56F-E596-4D98-A7B9-3E07AC57351B}" destId="{C7A7AEAB-5C9E-453C-8B58-2233EDA97D5B}" srcOrd="10" destOrd="0" presId="urn:microsoft.com/office/officeart/2005/8/layout/chevron1"/>
    <dgm:cxn modelId="{B03A0E72-25A4-4387-AF94-4DB3220055C5}" type="presParOf" srcId="{766AF56F-E596-4D98-A7B9-3E07AC57351B}" destId="{EC80AB2A-2566-46F0-AD0E-99E4776E90D3}" srcOrd="11" destOrd="0" presId="urn:microsoft.com/office/officeart/2005/8/layout/chevron1"/>
    <dgm:cxn modelId="{1A5CA447-4E91-4789-882A-EA03081FDE14}" type="presParOf" srcId="{766AF56F-E596-4D98-A7B9-3E07AC57351B}" destId="{3D6DC777-24C4-4B53-B256-2B105C4A1EE7}" srcOrd="1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7C19AE0D-B2EE-4F88-9BAA-7FA38FD9D69C}" type="doc">
      <dgm:prSet loTypeId="urn:microsoft.com/office/officeart/2005/8/layout/process1" loCatId="process" qsTypeId="urn:microsoft.com/office/officeart/2005/8/quickstyle/simple1" qsCatId="simple" csTypeId="urn:microsoft.com/office/officeart/2005/8/colors/accent1_1" csCatId="accent1" phldr="1"/>
      <dgm:spPr/>
    </dgm:pt>
    <dgm:pt modelId="{FD9E07DC-6CEA-46C0-829A-2EB8960D4054}">
      <dgm:prSet phldrT="[Text]" custT="1"/>
      <dgm:spPr/>
      <dgm:t>
        <a:bodyPr/>
        <a:lstStyle/>
        <a:p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30 ppm</a:t>
          </a:r>
          <a:b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b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120 ppm</a:t>
          </a:r>
          <a:b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b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200 ppm</a:t>
          </a:r>
        </a:p>
      </dgm:t>
    </dgm:pt>
    <dgm:pt modelId="{DBE7E92C-EAEF-4D2F-8C6B-1F0BE56A9DF5}" type="parTrans" cxnId="{4D3B339C-41A6-4D88-8F3F-7B3CB51AD493}">
      <dgm:prSet/>
      <dgm:spPr/>
      <dgm:t>
        <a:bodyPr/>
        <a:lstStyle/>
        <a:p>
          <a:endParaRPr lang="en-US"/>
        </a:p>
      </dgm:t>
    </dgm:pt>
    <dgm:pt modelId="{82986AF2-6370-457F-AA2E-6B80B8249ECD}" type="sibTrans" cxnId="{4D3B339C-41A6-4D88-8F3F-7B3CB51AD493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9D2E89EE-1237-4EF7-8A81-E763ABF504F8}">
          <dgm:prSet phldrT="[Text]" custT="1"/>
          <dgm:spPr/>
          <dgm:t>
            <a:bodyPr/>
            <a:lstStyle/>
            <a:p>
              <a:r>
                <a: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Amount of the catalyst used </a:t>
              </a:r>
              <a:br>
                <a: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lang="en-US" altLang="en-US" sz="1800" b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Fe</a:t>
              </a:r>
              <a:r>
                <a:rPr lang="en-US" altLang="en-US" sz="1800" b="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altLang="en-US" sz="1800" b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</a:t>
              </a:r>
              <a:r>
                <a:rPr lang="en-US" altLang="en-US" sz="1800" b="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14:m>
                <m:oMath xmlns:m="http://schemas.openxmlformats.org/officeDocument/2006/math">
                  <m:r>
                    <a:rPr lang="en-US" sz="1800" b="1" i="1" smtClean="0">
                      <a:latin typeface="Cambria Math" panose="02040503050406030204" pitchFamily="18" charset="0"/>
                    </a:rPr>
                    <m:t>)</m:t>
                  </m:r>
                </m:oMath>
              </a14:m>
              <a:br>
                <a:rPr lang="en-US" altLang="en-US" sz="1800" b="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altLang="en-US" sz="1800" b="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</a:t>
              </a:r>
            </a:p>
            <a:p>
              <a:r>
                <a: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(6g)</a:t>
              </a:r>
            </a:p>
          </dgm:t>
        </dgm:pt>
      </mc:Choice>
      <mc:Fallback xmlns="">
        <dgm:pt modelId="{9D2E89EE-1237-4EF7-8A81-E763ABF504F8}">
          <dgm:prSet phldrT="[Text]" custT="1"/>
          <dgm:spPr/>
          <dgm:t>
            <a:bodyPr/>
            <a:lstStyle/>
            <a:p>
              <a:r>
                <a:rPr lang="en-US" sz="1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Amount of the catalyst used </a:t>
              </a:r>
              <a:br>
                <a:rPr lang="en-US" sz="1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sz="1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lang="en-US" altLang="en-US" sz="1800" b="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Fe</a:t>
              </a:r>
              <a:r>
                <a:rPr lang="en-US" altLang="en-US" sz="1800" b="0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altLang="en-US" sz="1800" b="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</a:t>
              </a:r>
              <a:r>
                <a:rPr lang="en-US" altLang="en-US" sz="1800" b="0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r>
                <a:rPr lang="en-US" sz="1800" b="1" i="0" smtClean="0">
                  <a:latin typeface="Cambria Math" panose="02040503050406030204" pitchFamily="18" charset="0"/>
                </a:rPr>
                <a:t>)</a:t>
              </a:r>
              <a:r>
                <a:rPr lang="en-US" altLang="en-US" sz="1800" b="0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/>
              </a:r>
              <a:br>
                <a:rPr lang="en-US" altLang="en-US" sz="1800" b="0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altLang="en-US" sz="1800" b="0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</a:t>
              </a:r>
            </a:p>
            <a:p>
              <a:r>
                <a:rPr lang="en-US" sz="1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(6g)</a:t>
              </a:r>
              <a:endParaRPr lang="en-US" sz="1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dgm:t>
        </dgm:pt>
      </mc:Fallback>
    </mc:AlternateContent>
    <dgm:pt modelId="{CA427E45-6CEA-4F88-8591-F82EC4E9244E}" type="parTrans" cxnId="{D0C652C2-23AD-49F9-ADE4-3521AA59EDC3}">
      <dgm:prSet/>
      <dgm:spPr/>
      <dgm:t>
        <a:bodyPr/>
        <a:lstStyle/>
        <a:p>
          <a:endParaRPr lang="en-US"/>
        </a:p>
      </dgm:t>
    </dgm:pt>
    <dgm:pt modelId="{668664C9-A377-4ED6-9E72-B43FF6487C54}" type="sibTrans" cxnId="{D0C652C2-23AD-49F9-ADE4-3521AA59EDC3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9113ADFA-18E5-4B04-A610-2941A7747ABF}">
          <dgm:prSet phldrT="[Text]" custT="1"/>
          <dgm:spPr/>
          <dgm:t>
            <a:bodyPr/>
            <a:lstStyle/>
            <a:p>
              <a:endParaRPr lang="en-US" sz="1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/>
              <a:r>
                <a: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Amount of the Agent used</a:t>
              </a:r>
              <a:br>
                <a: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800" b="0" i="1">
                            <a:latin typeface="Cambria Math" panose="02040503050406030204" pitchFamily="18" charset="0"/>
                          </a:rPr>
                          <m:t>𝑁𝑎</m:t>
                        </m:r>
                      </m:e>
                      <m:sub>
                        <m:r>
                          <a:rPr lang="en-US" sz="1800" b="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1800" b="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1800" b="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1800" b="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sz="1800" b="0" i="1"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</m:sSub>
                    <m:r>
                      <a:rPr lang="en-US" sz="1800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m:oMathPara>
              </a14:m>
              <a:endParaRPr lang="en-US" sz="1800" b="1" dirty="0">
                <a:latin typeface="Times New Roman" panose="02020603050405020304" pitchFamily="18" charset="0"/>
              </a:endParaRPr>
            </a:p>
            <a:p>
              <a:endParaRPr lang="en-US" sz="1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(60 g) </a:t>
              </a:r>
            </a:p>
            <a:p>
              <a:r>
                <a: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</dgm:t>
        </dgm:pt>
      </mc:Choice>
      <mc:Fallback xmlns="">
        <dgm:pt modelId="{9113ADFA-18E5-4B04-A610-2941A7747ABF}">
          <dgm:prSet phldrT="[Text]" custT="1"/>
          <dgm:spPr/>
          <dgm:t>
            <a:bodyPr/>
            <a:lstStyle/>
            <a:p>
              <a:endPara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/>
              <a:r>
                <a:rPr lang="en-US" sz="1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Amount of the Agent used</a:t>
              </a:r>
              <a:br>
                <a:rPr lang="en-US" sz="1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sz="1800" b="0" i="0" smtClean="0">
                  <a:latin typeface="Cambria Math" panose="02040503050406030204" pitchFamily="18" charset="0"/>
                </a:rPr>
                <a:t>〖(</a:t>
              </a:r>
              <a:r>
                <a:rPr lang="en-US" sz="1800" b="0" i="0">
                  <a:latin typeface="Cambria Math" panose="02040503050406030204" pitchFamily="18" charset="0"/>
                </a:rPr>
                <a:t>𝑁𝑎</a:t>
              </a:r>
              <a:r>
                <a:rPr lang="en-US" sz="1800" b="0" i="0" smtClean="0">
                  <a:latin typeface="Cambria Math" panose="02040503050406030204" pitchFamily="18" charset="0"/>
                </a:rPr>
                <a:t>〗_</a:t>
              </a:r>
              <a:r>
                <a:rPr lang="en-US" sz="1800" b="0" i="0">
                  <a:latin typeface="Cambria Math" panose="02040503050406030204" pitchFamily="18" charset="0"/>
                </a:rPr>
                <a:t>2 𝑆_2 𝑂_8</a:t>
              </a:r>
              <a:r>
                <a:rPr lang="en-US" sz="1800" b="1" i="0" smtClean="0">
                  <a:latin typeface="Cambria Math" panose="02040503050406030204" pitchFamily="18" charset="0"/>
                </a:rPr>
                <a:t>)</a:t>
              </a:r>
              <a:endParaRPr lang="en-US" sz="1800" b="1" dirty="0" smtClean="0">
                <a:latin typeface="Times New Roman" panose="02020603050405020304" pitchFamily="18" charset="0"/>
              </a:endParaRPr>
            </a:p>
            <a:p>
              <a:endPara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sz="1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(60 g</a:t>
              </a:r>
              <a:r>
                <a:rPr lang="en-US" sz="1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 </a:t>
              </a:r>
            </a:p>
            <a:p>
              <a:r>
                <a:rPr lang="en-US" sz="1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en-US" sz="1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dgm:t>
        </dgm:pt>
      </mc:Fallback>
    </mc:AlternateContent>
    <dgm:pt modelId="{B53DDA5E-2962-40A0-848F-47D24B439072}" type="parTrans" cxnId="{161623AB-63B5-4A87-A86C-9638EBA76243}">
      <dgm:prSet/>
      <dgm:spPr/>
      <dgm:t>
        <a:bodyPr/>
        <a:lstStyle/>
        <a:p>
          <a:endParaRPr lang="en-US"/>
        </a:p>
      </dgm:t>
    </dgm:pt>
    <dgm:pt modelId="{6CD91991-3611-47C8-A463-B7734B2A213D}" type="sibTrans" cxnId="{161623AB-63B5-4A87-A86C-9638EBA76243}">
      <dgm:prSet/>
      <dgm:spPr/>
      <dgm:t>
        <a:bodyPr/>
        <a:lstStyle/>
        <a:p>
          <a:endParaRPr lang="en-US"/>
        </a:p>
      </dgm:t>
    </dgm:pt>
    <dgm:pt modelId="{0847FC49-74AB-4102-9080-9D40CBF49424}">
      <dgm:prSet custT="1"/>
      <dgm:spPr/>
      <dgm:t>
        <a:bodyPr/>
        <a:lstStyle/>
        <a:p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The mixing Time</a:t>
          </a:r>
          <a:b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b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b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b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(10min)</a:t>
          </a:r>
        </a:p>
      </dgm:t>
    </dgm:pt>
    <dgm:pt modelId="{7EE75CBC-7502-4F3D-AB74-6571585E2957}" type="parTrans" cxnId="{805CE4C5-C431-44F0-AB18-CB25ABCDFE43}">
      <dgm:prSet/>
      <dgm:spPr/>
      <dgm:t>
        <a:bodyPr/>
        <a:lstStyle/>
        <a:p>
          <a:endParaRPr lang="en-US"/>
        </a:p>
      </dgm:t>
    </dgm:pt>
    <dgm:pt modelId="{8DC805FE-CB2D-41B4-880C-BEA4D45DA016}" type="sibTrans" cxnId="{805CE4C5-C431-44F0-AB18-CB25ABCDFE43}">
      <dgm:prSet/>
      <dgm:spPr/>
      <dgm:t>
        <a:bodyPr/>
        <a:lstStyle/>
        <a:p>
          <a:endParaRPr lang="en-US"/>
        </a:p>
      </dgm:t>
    </dgm:pt>
    <dgm:pt modelId="{03A603CF-7F5B-4949-B82F-D77E9C972C5E}">
      <dgm:prSet custT="1"/>
      <dgm:spPr/>
      <dgm:t>
        <a:bodyPr/>
        <a:lstStyle/>
        <a:p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Final Concentration (0 ppm)</a:t>
          </a:r>
          <a:b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b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b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(Pure)</a:t>
          </a:r>
        </a:p>
      </dgm:t>
    </dgm:pt>
    <dgm:pt modelId="{62647510-A763-4E00-9D85-89952B4A25A3}" type="parTrans" cxnId="{123F9E1D-E547-4CD0-8737-AAD7CE756906}">
      <dgm:prSet/>
      <dgm:spPr/>
      <dgm:t>
        <a:bodyPr/>
        <a:lstStyle/>
        <a:p>
          <a:endParaRPr lang="en-US"/>
        </a:p>
      </dgm:t>
    </dgm:pt>
    <dgm:pt modelId="{A6486EEB-92E5-427A-8FB7-2964FD76C28C}" type="sibTrans" cxnId="{123F9E1D-E547-4CD0-8737-AAD7CE756906}">
      <dgm:prSet/>
      <dgm:spPr/>
      <dgm:t>
        <a:bodyPr/>
        <a:lstStyle/>
        <a:p>
          <a:endParaRPr lang="en-US"/>
        </a:p>
      </dgm:t>
    </dgm:pt>
    <dgm:pt modelId="{919D4956-4A7B-4EA9-9577-0813D3E60D0D}" type="pres">
      <dgm:prSet presAssocID="{7C19AE0D-B2EE-4F88-9BAA-7FA38FD9D69C}" presName="Name0" presStyleCnt="0">
        <dgm:presLayoutVars>
          <dgm:dir/>
          <dgm:resizeHandles val="exact"/>
        </dgm:presLayoutVars>
      </dgm:prSet>
      <dgm:spPr/>
    </dgm:pt>
    <dgm:pt modelId="{BAA95428-8C6D-49CE-AF03-A609EB7F5DAE}" type="pres">
      <dgm:prSet presAssocID="{FD9E07DC-6CEA-46C0-829A-2EB8960D4054}" presName="node" presStyleLbl="node1" presStyleIdx="0" presStyleCnt="5">
        <dgm:presLayoutVars>
          <dgm:bulletEnabled val="1"/>
        </dgm:presLayoutVars>
      </dgm:prSet>
      <dgm:spPr/>
    </dgm:pt>
    <dgm:pt modelId="{3E822B8C-8566-4C12-8818-F8DE5969C554}" type="pres">
      <dgm:prSet presAssocID="{82986AF2-6370-457F-AA2E-6B80B8249ECD}" presName="sibTrans" presStyleLbl="sibTrans2D1" presStyleIdx="0" presStyleCnt="4"/>
      <dgm:spPr/>
    </dgm:pt>
    <dgm:pt modelId="{30FB29B8-19C2-45EB-9BA7-66AAF5C862E3}" type="pres">
      <dgm:prSet presAssocID="{82986AF2-6370-457F-AA2E-6B80B8249ECD}" presName="connectorText" presStyleLbl="sibTrans2D1" presStyleIdx="0" presStyleCnt="4"/>
      <dgm:spPr/>
    </dgm:pt>
    <dgm:pt modelId="{5712D647-A6E0-478D-915A-A9300359E7B8}" type="pres">
      <dgm:prSet presAssocID="{9D2E89EE-1237-4EF7-8A81-E763ABF504F8}" presName="node" presStyleLbl="node1" presStyleIdx="1" presStyleCnt="5">
        <dgm:presLayoutVars>
          <dgm:bulletEnabled val="1"/>
        </dgm:presLayoutVars>
      </dgm:prSet>
      <dgm:spPr/>
    </dgm:pt>
    <dgm:pt modelId="{BD8ABA03-9081-49B3-B70D-EFBBB4673EE3}" type="pres">
      <dgm:prSet presAssocID="{668664C9-A377-4ED6-9E72-B43FF6487C54}" presName="sibTrans" presStyleLbl="sibTrans2D1" presStyleIdx="1" presStyleCnt="4"/>
      <dgm:spPr/>
    </dgm:pt>
    <dgm:pt modelId="{BB2E93F0-E106-43AE-AD38-08F1B64DA9AC}" type="pres">
      <dgm:prSet presAssocID="{668664C9-A377-4ED6-9E72-B43FF6487C54}" presName="connectorText" presStyleLbl="sibTrans2D1" presStyleIdx="1" presStyleCnt="4"/>
      <dgm:spPr/>
    </dgm:pt>
    <dgm:pt modelId="{BFF43522-D00E-4D53-A554-AF11476620F9}" type="pres">
      <dgm:prSet presAssocID="{9113ADFA-18E5-4B04-A610-2941A7747ABF}" presName="node" presStyleLbl="node1" presStyleIdx="2" presStyleCnt="5">
        <dgm:presLayoutVars>
          <dgm:bulletEnabled val="1"/>
        </dgm:presLayoutVars>
      </dgm:prSet>
      <dgm:spPr/>
    </dgm:pt>
    <dgm:pt modelId="{7AB1A7AE-8E60-4C63-937B-79F8A2F2DA7B}" type="pres">
      <dgm:prSet presAssocID="{6CD91991-3611-47C8-A463-B7734B2A213D}" presName="sibTrans" presStyleLbl="sibTrans2D1" presStyleIdx="2" presStyleCnt="4"/>
      <dgm:spPr/>
    </dgm:pt>
    <dgm:pt modelId="{C870E31D-E5CF-4B67-A83A-1D1181D641ED}" type="pres">
      <dgm:prSet presAssocID="{6CD91991-3611-47C8-A463-B7734B2A213D}" presName="connectorText" presStyleLbl="sibTrans2D1" presStyleIdx="2" presStyleCnt="4"/>
      <dgm:spPr/>
    </dgm:pt>
    <dgm:pt modelId="{60962B5C-D941-4618-9C03-F1B2B9A9F752}" type="pres">
      <dgm:prSet presAssocID="{0847FC49-74AB-4102-9080-9D40CBF49424}" presName="node" presStyleLbl="node1" presStyleIdx="3" presStyleCnt="5">
        <dgm:presLayoutVars>
          <dgm:bulletEnabled val="1"/>
        </dgm:presLayoutVars>
      </dgm:prSet>
      <dgm:spPr/>
    </dgm:pt>
    <dgm:pt modelId="{1BCB88D9-8F11-42F1-B494-1788087A6F3E}" type="pres">
      <dgm:prSet presAssocID="{8DC805FE-CB2D-41B4-880C-BEA4D45DA016}" presName="sibTrans" presStyleLbl="sibTrans2D1" presStyleIdx="3" presStyleCnt="4"/>
      <dgm:spPr/>
    </dgm:pt>
    <dgm:pt modelId="{0FB1D71A-A823-4240-93AA-BAE67CCF9B48}" type="pres">
      <dgm:prSet presAssocID="{8DC805FE-CB2D-41B4-880C-BEA4D45DA016}" presName="connectorText" presStyleLbl="sibTrans2D1" presStyleIdx="3" presStyleCnt="4"/>
      <dgm:spPr/>
    </dgm:pt>
    <dgm:pt modelId="{FA915C18-EC65-4C6C-968F-AC8FA2E41594}" type="pres">
      <dgm:prSet presAssocID="{03A603CF-7F5B-4949-B82F-D77E9C972C5E}" presName="node" presStyleLbl="node1" presStyleIdx="4" presStyleCnt="5" custScaleX="127673">
        <dgm:presLayoutVars>
          <dgm:bulletEnabled val="1"/>
        </dgm:presLayoutVars>
      </dgm:prSet>
      <dgm:spPr/>
    </dgm:pt>
  </dgm:ptLst>
  <dgm:cxnLst>
    <dgm:cxn modelId="{08650D09-3804-4503-AFD7-0E886DFDC99E}" type="presOf" srcId="{9113ADFA-18E5-4B04-A610-2941A7747ABF}" destId="{BFF43522-D00E-4D53-A554-AF11476620F9}" srcOrd="0" destOrd="0" presId="urn:microsoft.com/office/officeart/2005/8/layout/process1"/>
    <dgm:cxn modelId="{123F9E1D-E547-4CD0-8737-AAD7CE756906}" srcId="{7C19AE0D-B2EE-4F88-9BAA-7FA38FD9D69C}" destId="{03A603CF-7F5B-4949-B82F-D77E9C972C5E}" srcOrd="4" destOrd="0" parTransId="{62647510-A763-4E00-9D85-89952B4A25A3}" sibTransId="{A6486EEB-92E5-427A-8FB7-2964FD76C28C}"/>
    <dgm:cxn modelId="{068BC24C-3A88-4AF0-9A02-6E78B5A9D894}" type="presOf" srcId="{668664C9-A377-4ED6-9E72-B43FF6487C54}" destId="{BB2E93F0-E106-43AE-AD38-08F1B64DA9AC}" srcOrd="1" destOrd="0" presId="urn:microsoft.com/office/officeart/2005/8/layout/process1"/>
    <dgm:cxn modelId="{F538666E-D006-4437-B7E1-7A24E872804E}" type="presOf" srcId="{FD9E07DC-6CEA-46C0-829A-2EB8960D4054}" destId="{BAA95428-8C6D-49CE-AF03-A609EB7F5DAE}" srcOrd="0" destOrd="0" presId="urn:microsoft.com/office/officeart/2005/8/layout/process1"/>
    <dgm:cxn modelId="{4B085778-293A-474D-B8E0-F37F722D7237}" type="presOf" srcId="{668664C9-A377-4ED6-9E72-B43FF6487C54}" destId="{BD8ABA03-9081-49B3-B70D-EFBBB4673EE3}" srcOrd="0" destOrd="0" presId="urn:microsoft.com/office/officeart/2005/8/layout/process1"/>
    <dgm:cxn modelId="{B612557C-18AE-48A3-910B-9329412EA236}" type="presOf" srcId="{03A603CF-7F5B-4949-B82F-D77E9C972C5E}" destId="{FA915C18-EC65-4C6C-968F-AC8FA2E41594}" srcOrd="0" destOrd="0" presId="urn:microsoft.com/office/officeart/2005/8/layout/process1"/>
    <dgm:cxn modelId="{3F6CCF90-876A-4E25-847E-0D7C2FF3ADEB}" type="presOf" srcId="{82986AF2-6370-457F-AA2E-6B80B8249ECD}" destId="{3E822B8C-8566-4C12-8818-F8DE5969C554}" srcOrd="0" destOrd="0" presId="urn:microsoft.com/office/officeart/2005/8/layout/process1"/>
    <dgm:cxn modelId="{D6286393-C562-4EF0-9F83-7EDA8EC0FCC0}" type="presOf" srcId="{6CD91991-3611-47C8-A463-B7734B2A213D}" destId="{7AB1A7AE-8E60-4C63-937B-79F8A2F2DA7B}" srcOrd="0" destOrd="0" presId="urn:microsoft.com/office/officeart/2005/8/layout/process1"/>
    <dgm:cxn modelId="{4D3B339C-41A6-4D88-8F3F-7B3CB51AD493}" srcId="{7C19AE0D-B2EE-4F88-9BAA-7FA38FD9D69C}" destId="{FD9E07DC-6CEA-46C0-829A-2EB8960D4054}" srcOrd="0" destOrd="0" parTransId="{DBE7E92C-EAEF-4D2F-8C6B-1F0BE56A9DF5}" sibTransId="{82986AF2-6370-457F-AA2E-6B80B8249ECD}"/>
    <dgm:cxn modelId="{6799D1A9-8364-4033-A422-0AB0F964EF12}" type="presOf" srcId="{6CD91991-3611-47C8-A463-B7734B2A213D}" destId="{C870E31D-E5CF-4B67-A83A-1D1181D641ED}" srcOrd="1" destOrd="0" presId="urn:microsoft.com/office/officeart/2005/8/layout/process1"/>
    <dgm:cxn modelId="{161623AB-63B5-4A87-A86C-9638EBA76243}" srcId="{7C19AE0D-B2EE-4F88-9BAA-7FA38FD9D69C}" destId="{9113ADFA-18E5-4B04-A610-2941A7747ABF}" srcOrd="2" destOrd="0" parTransId="{B53DDA5E-2962-40A0-848F-47D24B439072}" sibTransId="{6CD91991-3611-47C8-A463-B7734B2A213D}"/>
    <dgm:cxn modelId="{D0C652C2-23AD-49F9-ADE4-3521AA59EDC3}" srcId="{7C19AE0D-B2EE-4F88-9BAA-7FA38FD9D69C}" destId="{9D2E89EE-1237-4EF7-8A81-E763ABF504F8}" srcOrd="1" destOrd="0" parTransId="{CA427E45-6CEA-4F88-8591-F82EC4E9244E}" sibTransId="{668664C9-A377-4ED6-9E72-B43FF6487C54}"/>
    <dgm:cxn modelId="{805CE4C5-C431-44F0-AB18-CB25ABCDFE43}" srcId="{7C19AE0D-B2EE-4F88-9BAA-7FA38FD9D69C}" destId="{0847FC49-74AB-4102-9080-9D40CBF49424}" srcOrd="3" destOrd="0" parTransId="{7EE75CBC-7502-4F3D-AB74-6571585E2957}" sibTransId="{8DC805FE-CB2D-41B4-880C-BEA4D45DA016}"/>
    <dgm:cxn modelId="{E0FCBCC7-49CC-4D3F-8718-0D3864F014F8}" type="presOf" srcId="{7C19AE0D-B2EE-4F88-9BAA-7FA38FD9D69C}" destId="{919D4956-4A7B-4EA9-9577-0813D3E60D0D}" srcOrd="0" destOrd="0" presId="urn:microsoft.com/office/officeart/2005/8/layout/process1"/>
    <dgm:cxn modelId="{D60269E5-7E8A-4798-8581-CA5B0C3A1715}" type="presOf" srcId="{8DC805FE-CB2D-41B4-880C-BEA4D45DA016}" destId="{0FB1D71A-A823-4240-93AA-BAE67CCF9B48}" srcOrd="1" destOrd="0" presId="urn:microsoft.com/office/officeart/2005/8/layout/process1"/>
    <dgm:cxn modelId="{A5E438EB-FA3C-4B29-95A4-DE16A54A8B5A}" type="presOf" srcId="{8DC805FE-CB2D-41B4-880C-BEA4D45DA016}" destId="{1BCB88D9-8F11-42F1-B494-1788087A6F3E}" srcOrd="0" destOrd="0" presId="urn:microsoft.com/office/officeart/2005/8/layout/process1"/>
    <dgm:cxn modelId="{A66627EF-ED03-41C9-9A94-748D62805E7E}" type="presOf" srcId="{0847FC49-74AB-4102-9080-9D40CBF49424}" destId="{60962B5C-D941-4618-9C03-F1B2B9A9F752}" srcOrd="0" destOrd="0" presId="urn:microsoft.com/office/officeart/2005/8/layout/process1"/>
    <dgm:cxn modelId="{F716B2F2-255E-4F92-817C-8BF6579C028F}" type="presOf" srcId="{82986AF2-6370-457F-AA2E-6B80B8249ECD}" destId="{30FB29B8-19C2-45EB-9BA7-66AAF5C862E3}" srcOrd="1" destOrd="0" presId="urn:microsoft.com/office/officeart/2005/8/layout/process1"/>
    <dgm:cxn modelId="{82DCEEF8-1B6E-4FB4-BEFD-949136F1CA37}" type="presOf" srcId="{9D2E89EE-1237-4EF7-8A81-E763ABF504F8}" destId="{5712D647-A6E0-478D-915A-A9300359E7B8}" srcOrd="0" destOrd="0" presId="urn:microsoft.com/office/officeart/2005/8/layout/process1"/>
    <dgm:cxn modelId="{76B88043-E038-4CC5-A4AF-973030F9E4AF}" type="presParOf" srcId="{919D4956-4A7B-4EA9-9577-0813D3E60D0D}" destId="{BAA95428-8C6D-49CE-AF03-A609EB7F5DAE}" srcOrd="0" destOrd="0" presId="urn:microsoft.com/office/officeart/2005/8/layout/process1"/>
    <dgm:cxn modelId="{3E464CD2-9F51-4DA8-87AB-763ABFE327D8}" type="presParOf" srcId="{919D4956-4A7B-4EA9-9577-0813D3E60D0D}" destId="{3E822B8C-8566-4C12-8818-F8DE5969C554}" srcOrd="1" destOrd="0" presId="urn:microsoft.com/office/officeart/2005/8/layout/process1"/>
    <dgm:cxn modelId="{7AAC9F5B-4730-45B0-B883-5BC0A4298ED2}" type="presParOf" srcId="{3E822B8C-8566-4C12-8818-F8DE5969C554}" destId="{30FB29B8-19C2-45EB-9BA7-66AAF5C862E3}" srcOrd="0" destOrd="0" presId="urn:microsoft.com/office/officeart/2005/8/layout/process1"/>
    <dgm:cxn modelId="{2D5A3B64-CF7F-42C5-BD62-E540AC3763A2}" type="presParOf" srcId="{919D4956-4A7B-4EA9-9577-0813D3E60D0D}" destId="{5712D647-A6E0-478D-915A-A9300359E7B8}" srcOrd="2" destOrd="0" presId="urn:microsoft.com/office/officeart/2005/8/layout/process1"/>
    <dgm:cxn modelId="{E8F8A2C1-7E71-413A-8F5F-8E6EA2B2DBF5}" type="presParOf" srcId="{919D4956-4A7B-4EA9-9577-0813D3E60D0D}" destId="{BD8ABA03-9081-49B3-B70D-EFBBB4673EE3}" srcOrd="3" destOrd="0" presId="urn:microsoft.com/office/officeart/2005/8/layout/process1"/>
    <dgm:cxn modelId="{81B39D7C-46D5-4C4C-AC53-8FD87FD193E4}" type="presParOf" srcId="{BD8ABA03-9081-49B3-B70D-EFBBB4673EE3}" destId="{BB2E93F0-E106-43AE-AD38-08F1B64DA9AC}" srcOrd="0" destOrd="0" presId="urn:microsoft.com/office/officeart/2005/8/layout/process1"/>
    <dgm:cxn modelId="{78C1E469-F490-437E-9446-FBDD8930DA2D}" type="presParOf" srcId="{919D4956-4A7B-4EA9-9577-0813D3E60D0D}" destId="{BFF43522-D00E-4D53-A554-AF11476620F9}" srcOrd="4" destOrd="0" presId="urn:microsoft.com/office/officeart/2005/8/layout/process1"/>
    <dgm:cxn modelId="{60BC9D76-66ED-438E-8266-7647CA97C746}" type="presParOf" srcId="{919D4956-4A7B-4EA9-9577-0813D3E60D0D}" destId="{7AB1A7AE-8E60-4C63-937B-79F8A2F2DA7B}" srcOrd="5" destOrd="0" presId="urn:microsoft.com/office/officeart/2005/8/layout/process1"/>
    <dgm:cxn modelId="{94EEA81D-E28B-4343-8CFA-2560CD50BC4F}" type="presParOf" srcId="{7AB1A7AE-8E60-4C63-937B-79F8A2F2DA7B}" destId="{C870E31D-E5CF-4B67-A83A-1D1181D641ED}" srcOrd="0" destOrd="0" presId="urn:microsoft.com/office/officeart/2005/8/layout/process1"/>
    <dgm:cxn modelId="{430E8B35-2423-44EC-8850-7D22329C31DC}" type="presParOf" srcId="{919D4956-4A7B-4EA9-9577-0813D3E60D0D}" destId="{60962B5C-D941-4618-9C03-F1B2B9A9F752}" srcOrd="6" destOrd="0" presId="urn:microsoft.com/office/officeart/2005/8/layout/process1"/>
    <dgm:cxn modelId="{685F7775-ED85-4A28-B99C-054CE3A77274}" type="presParOf" srcId="{919D4956-4A7B-4EA9-9577-0813D3E60D0D}" destId="{1BCB88D9-8F11-42F1-B494-1788087A6F3E}" srcOrd="7" destOrd="0" presId="urn:microsoft.com/office/officeart/2005/8/layout/process1"/>
    <dgm:cxn modelId="{F0BB74FC-6B3F-46BD-B245-400FA32F1C84}" type="presParOf" srcId="{1BCB88D9-8F11-42F1-B494-1788087A6F3E}" destId="{0FB1D71A-A823-4240-93AA-BAE67CCF9B48}" srcOrd="0" destOrd="0" presId="urn:microsoft.com/office/officeart/2005/8/layout/process1"/>
    <dgm:cxn modelId="{7AA85FB9-8876-46C8-9D38-5CA23FFE548D}" type="presParOf" srcId="{919D4956-4A7B-4EA9-9577-0813D3E60D0D}" destId="{FA915C18-EC65-4C6C-968F-AC8FA2E41594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7C19AE0D-B2EE-4F88-9BAA-7FA38FD9D69C}" type="doc">
      <dgm:prSet loTypeId="urn:microsoft.com/office/officeart/2005/8/layout/process1" loCatId="process" qsTypeId="urn:microsoft.com/office/officeart/2005/8/quickstyle/simple1" qsCatId="simple" csTypeId="urn:microsoft.com/office/officeart/2005/8/colors/accent1_1" csCatId="accent1" phldr="1"/>
      <dgm:spPr/>
    </dgm:pt>
    <dgm:pt modelId="{FD9E07DC-6CEA-46C0-829A-2EB8960D4054}">
      <dgm:prSet phldrT="[Text]" custT="1"/>
      <dgm:spPr/>
      <dgm:t>
        <a:bodyPr/>
        <a:lstStyle/>
        <a:p>
          <a:r>
            <a: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30 ppm</a:t>
          </a:r>
          <a:br>
            <a: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/>
          </a:r>
          <a:br>
            <a: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120 ppm</a:t>
          </a:r>
          <a:br>
            <a: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/>
          </a:r>
          <a:br>
            <a: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200 ppm</a:t>
          </a:r>
          <a:endParaRPr lang="en-US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BE7E92C-EAEF-4D2F-8C6B-1F0BE56A9DF5}" type="parTrans" cxnId="{4D3B339C-41A6-4D88-8F3F-7B3CB51AD493}">
      <dgm:prSet/>
      <dgm:spPr/>
      <dgm:t>
        <a:bodyPr/>
        <a:lstStyle/>
        <a:p>
          <a:endParaRPr lang="en-US"/>
        </a:p>
      </dgm:t>
    </dgm:pt>
    <dgm:pt modelId="{82986AF2-6370-457F-AA2E-6B80B8249ECD}" type="sibTrans" cxnId="{4D3B339C-41A6-4D88-8F3F-7B3CB51AD493}">
      <dgm:prSet/>
      <dgm:spPr/>
      <dgm:t>
        <a:bodyPr/>
        <a:lstStyle/>
        <a:p>
          <a:endParaRPr lang="en-US"/>
        </a:p>
      </dgm:t>
    </dgm:pt>
    <dgm:pt modelId="{9D2E89EE-1237-4EF7-8A81-E763ABF504F8}">
      <dgm:prSet phldrT="[Text]" custT="1"/>
      <dgm:spPr>
        <a:blipFill>
          <a:blip xmlns:r="http://schemas.openxmlformats.org/officeDocument/2006/relationships" r:embed="rId1"/>
          <a:stretch>
            <a:fillRect l="-469" r="-4695"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CA427E45-6CEA-4F88-8591-F82EC4E9244E}" type="parTrans" cxnId="{D0C652C2-23AD-49F9-ADE4-3521AA59EDC3}">
      <dgm:prSet/>
      <dgm:spPr/>
      <dgm:t>
        <a:bodyPr/>
        <a:lstStyle/>
        <a:p>
          <a:endParaRPr lang="en-US"/>
        </a:p>
      </dgm:t>
    </dgm:pt>
    <dgm:pt modelId="{668664C9-A377-4ED6-9E72-B43FF6487C54}" type="sibTrans" cxnId="{D0C652C2-23AD-49F9-ADE4-3521AA59EDC3}">
      <dgm:prSet/>
      <dgm:spPr/>
      <dgm:t>
        <a:bodyPr/>
        <a:lstStyle/>
        <a:p>
          <a:endParaRPr lang="en-US"/>
        </a:p>
      </dgm:t>
    </dgm:pt>
    <dgm:pt modelId="{9113ADFA-18E5-4B04-A610-2941A7747ABF}">
      <dgm:prSet phldrT="[Text]" custT="1"/>
      <dgm:spPr>
        <a:blipFill>
          <a:blip xmlns:r="http://schemas.openxmlformats.org/officeDocument/2006/relationships" r:embed="rId2"/>
          <a:stretch>
            <a:fillRect r="-3756"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B53DDA5E-2962-40A0-848F-47D24B439072}" type="parTrans" cxnId="{161623AB-63B5-4A87-A86C-9638EBA76243}">
      <dgm:prSet/>
      <dgm:spPr/>
      <dgm:t>
        <a:bodyPr/>
        <a:lstStyle/>
        <a:p>
          <a:endParaRPr lang="en-US"/>
        </a:p>
      </dgm:t>
    </dgm:pt>
    <dgm:pt modelId="{6CD91991-3611-47C8-A463-B7734B2A213D}" type="sibTrans" cxnId="{161623AB-63B5-4A87-A86C-9638EBA76243}">
      <dgm:prSet/>
      <dgm:spPr/>
      <dgm:t>
        <a:bodyPr/>
        <a:lstStyle/>
        <a:p>
          <a:endParaRPr lang="en-US"/>
        </a:p>
      </dgm:t>
    </dgm:pt>
    <dgm:pt modelId="{0847FC49-74AB-4102-9080-9D40CBF49424}">
      <dgm:prSet custT="1"/>
      <dgm:spPr/>
      <dgm:t>
        <a:bodyPr/>
        <a:lstStyle/>
        <a:p>
          <a:r>
            <a: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The mixing Time</a:t>
          </a:r>
          <a:br>
            <a: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/>
          </a:r>
          <a:br>
            <a: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/>
          </a:r>
          <a:br>
            <a: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br>
            <a: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(10min)</a:t>
          </a:r>
          <a:endParaRPr lang="en-US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EE75CBC-7502-4F3D-AB74-6571585E2957}" type="parTrans" cxnId="{805CE4C5-C431-44F0-AB18-CB25ABCDFE43}">
      <dgm:prSet/>
      <dgm:spPr/>
      <dgm:t>
        <a:bodyPr/>
        <a:lstStyle/>
        <a:p>
          <a:endParaRPr lang="en-US"/>
        </a:p>
      </dgm:t>
    </dgm:pt>
    <dgm:pt modelId="{8DC805FE-CB2D-41B4-880C-BEA4D45DA016}" type="sibTrans" cxnId="{805CE4C5-C431-44F0-AB18-CB25ABCDFE43}">
      <dgm:prSet/>
      <dgm:spPr/>
      <dgm:t>
        <a:bodyPr/>
        <a:lstStyle/>
        <a:p>
          <a:endParaRPr lang="en-US"/>
        </a:p>
      </dgm:t>
    </dgm:pt>
    <dgm:pt modelId="{03A603CF-7F5B-4949-B82F-D77E9C972C5E}">
      <dgm:prSet custT="1"/>
      <dgm:spPr/>
      <dgm:t>
        <a:bodyPr/>
        <a:lstStyle/>
        <a:p>
          <a:r>
            <a: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Final Concentration (0 ppm)</a:t>
          </a:r>
          <a:br>
            <a: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/>
          </a:r>
          <a:br>
            <a: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/>
          </a:r>
          <a:br>
            <a: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(Pure)</a:t>
          </a:r>
          <a:endParaRPr lang="en-US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2647510-A763-4E00-9D85-89952B4A25A3}" type="parTrans" cxnId="{123F9E1D-E547-4CD0-8737-AAD7CE756906}">
      <dgm:prSet/>
      <dgm:spPr/>
      <dgm:t>
        <a:bodyPr/>
        <a:lstStyle/>
        <a:p>
          <a:endParaRPr lang="en-US"/>
        </a:p>
      </dgm:t>
    </dgm:pt>
    <dgm:pt modelId="{A6486EEB-92E5-427A-8FB7-2964FD76C28C}" type="sibTrans" cxnId="{123F9E1D-E547-4CD0-8737-AAD7CE756906}">
      <dgm:prSet/>
      <dgm:spPr/>
      <dgm:t>
        <a:bodyPr/>
        <a:lstStyle/>
        <a:p>
          <a:endParaRPr lang="en-US"/>
        </a:p>
      </dgm:t>
    </dgm:pt>
    <dgm:pt modelId="{919D4956-4A7B-4EA9-9577-0813D3E60D0D}" type="pres">
      <dgm:prSet presAssocID="{7C19AE0D-B2EE-4F88-9BAA-7FA38FD9D69C}" presName="Name0" presStyleCnt="0">
        <dgm:presLayoutVars>
          <dgm:dir/>
          <dgm:resizeHandles val="exact"/>
        </dgm:presLayoutVars>
      </dgm:prSet>
      <dgm:spPr/>
    </dgm:pt>
    <dgm:pt modelId="{BAA95428-8C6D-49CE-AF03-A609EB7F5DAE}" type="pres">
      <dgm:prSet presAssocID="{FD9E07DC-6CEA-46C0-829A-2EB8960D4054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822B8C-8566-4C12-8818-F8DE5969C554}" type="pres">
      <dgm:prSet presAssocID="{82986AF2-6370-457F-AA2E-6B80B8249ECD}" presName="sibTrans" presStyleLbl="sibTrans2D1" presStyleIdx="0" presStyleCnt="4"/>
      <dgm:spPr/>
      <dgm:t>
        <a:bodyPr/>
        <a:lstStyle/>
        <a:p>
          <a:endParaRPr lang="en-US"/>
        </a:p>
      </dgm:t>
    </dgm:pt>
    <dgm:pt modelId="{30FB29B8-19C2-45EB-9BA7-66AAF5C862E3}" type="pres">
      <dgm:prSet presAssocID="{82986AF2-6370-457F-AA2E-6B80B8249ECD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5712D647-A6E0-478D-915A-A9300359E7B8}" type="pres">
      <dgm:prSet presAssocID="{9D2E89EE-1237-4EF7-8A81-E763ABF504F8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8ABA03-9081-49B3-B70D-EFBBB4673EE3}" type="pres">
      <dgm:prSet presAssocID="{668664C9-A377-4ED6-9E72-B43FF6487C54}" presName="sibTrans" presStyleLbl="sibTrans2D1" presStyleIdx="1" presStyleCnt="4"/>
      <dgm:spPr/>
      <dgm:t>
        <a:bodyPr/>
        <a:lstStyle/>
        <a:p>
          <a:endParaRPr lang="en-US"/>
        </a:p>
      </dgm:t>
    </dgm:pt>
    <dgm:pt modelId="{BB2E93F0-E106-43AE-AD38-08F1B64DA9AC}" type="pres">
      <dgm:prSet presAssocID="{668664C9-A377-4ED6-9E72-B43FF6487C54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BFF43522-D00E-4D53-A554-AF11476620F9}" type="pres">
      <dgm:prSet presAssocID="{9113ADFA-18E5-4B04-A610-2941A7747ABF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B1A7AE-8E60-4C63-937B-79F8A2F2DA7B}" type="pres">
      <dgm:prSet presAssocID="{6CD91991-3611-47C8-A463-B7734B2A213D}" presName="sibTrans" presStyleLbl="sibTrans2D1" presStyleIdx="2" presStyleCnt="4"/>
      <dgm:spPr/>
      <dgm:t>
        <a:bodyPr/>
        <a:lstStyle/>
        <a:p>
          <a:endParaRPr lang="en-US"/>
        </a:p>
      </dgm:t>
    </dgm:pt>
    <dgm:pt modelId="{C870E31D-E5CF-4B67-A83A-1D1181D641ED}" type="pres">
      <dgm:prSet presAssocID="{6CD91991-3611-47C8-A463-B7734B2A213D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60962B5C-D941-4618-9C03-F1B2B9A9F752}" type="pres">
      <dgm:prSet presAssocID="{0847FC49-74AB-4102-9080-9D40CBF49424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CB88D9-8F11-42F1-B494-1788087A6F3E}" type="pres">
      <dgm:prSet presAssocID="{8DC805FE-CB2D-41B4-880C-BEA4D45DA016}" presName="sibTrans" presStyleLbl="sibTrans2D1" presStyleIdx="3" presStyleCnt="4"/>
      <dgm:spPr/>
      <dgm:t>
        <a:bodyPr/>
        <a:lstStyle/>
        <a:p>
          <a:endParaRPr lang="en-US"/>
        </a:p>
      </dgm:t>
    </dgm:pt>
    <dgm:pt modelId="{0FB1D71A-A823-4240-93AA-BAE67CCF9B48}" type="pres">
      <dgm:prSet presAssocID="{8DC805FE-CB2D-41B4-880C-BEA4D45DA016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FA915C18-EC65-4C6C-968F-AC8FA2E41594}" type="pres">
      <dgm:prSet presAssocID="{03A603CF-7F5B-4949-B82F-D77E9C972C5E}" presName="node" presStyleLbl="node1" presStyleIdx="4" presStyleCnt="5" custScaleX="12767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F6CCF90-876A-4E25-847E-0D7C2FF3ADEB}" type="presOf" srcId="{82986AF2-6370-457F-AA2E-6B80B8249ECD}" destId="{3E822B8C-8566-4C12-8818-F8DE5969C554}" srcOrd="0" destOrd="0" presId="urn:microsoft.com/office/officeart/2005/8/layout/process1"/>
    <dgm:cxn modelId="{6799D1A9-8364-4033-A422-0AB0F964EF12}" type="presOf" srcId="{6CD91991-3611-47C8-A463-B7734B2A213D}" destId="{C870E31D-E5CF-4B67-A83A-1D1181D641ED}" srcOrd="1" destOrd="0" presId="urn:microsoft.com/office/officeart/2005/8/layout/process1"/>
    <dgm:cxn modelId="{161623AB-63B5-4A87-A86C-9638EBA76243}" srcId="{7C19AE0D-B2EE-4F88-9BAA-7FA38FD9D69C}" destId="{9113ADFA-18E5-4B04-A610-2941A7747ABF}" srcOrd="2" destOrd="0" parTransId="{B53DDA5E-2962-40A0-848F-47D24B439072}" sibTransId="{6CD91991-3611-47C8-A463-B7734B2A213D}"/>
    <dgm:cxn modelId="{A66627EF-ED03-41C9-9A94-748D62805E7E}" type="presOf" srcId="{0847FC49-74AB-4102-9080-9D40CBF49424}" destId="{60962B5C-D941-4618-9C03-F1B2B9A9F752}" srcOrd="0" destOrd="0" presId="urn:microsoft.com/office/officeart/2005/8/layout/process1"/>
    <dgm:cxn modelId="{A5E438EB-FA3C-4B29-95A4-DE16A54A8B5A}" type="presOf" srcId="{8DC805FE-CB2D-41B4-880C-BEA4D45DA016}" destId="{1BCB88D9-8F11-42F1-B494-1788087A6F3E}" srcOrd="0" destOrd="0" presId="urn:microsoft.com/office/officeart/2005/8/layout/process1"/>
    <dgm:cxn modelId="{4D3B339C-41A6-4D88-8F3F-7B3CB51AD493}" srcId="{7C19AE0D-B2EE-4F88-9BAA-7FA38FD9D69C}" destId="{FD9E07DC-6CEA-46C0-829A-2EB8960D4054}" srcOrd="0" destOrd="0" parTransId="{DBE7E92C-EAEF-4D2F-8C6B-1F0BE56A9DF5}" sibTransId="{82986AF2-6370-457F-AA2E-6B80B8249ECD}"/>
    <dgm:cxn modelId="{D0C652C2-23AD-49F9-ADE4-3521AA59EDC3}" srcId="{7C19AE0D-B2EE-4F88-9BAA-7FA38FD9D69C}" destId="{9D2E89EE-1237-4EF7-8A81-E763ABF504F8}" srcOrd="1" destOrd="0" parTransId="{CA427E45-6CEA-4F88-8591-F82EC4E9244E}" sibTransId="{668664C9-A377-4ED6-9E72-B43FF6487C54}"/>
    <dgm:cxn modelId="{F538666E-D006-4437-B7E1-7A24E872804E}" type="presOf" srcId="{FD9E07DC-6CEA-46C0-829A-2EB8960D4054}" destId="{BAA95428-8C6D-49CE-AF03-A609EB7F5DAE}" srcOrd="0" destOrd="0" presId="urn:microsoft.com/office/officeart/2005/8/layout/process1"/>
    <dgm:cxn modelId="{F716B2F2-255E-4F92-817C-8BF6579C028F}" type="presOf" srcId="{82986AF2-6370-457F-AA2E-6B80B8249ECD}" destId="{30FB29B8-19C2-45EB-9BA7-66AAF5C862E3}" srcOrd="1" destOrd="0" presId="urn:microsoft.com/office/officeart/2005/8/layout/process1"/>
    <dgm:cxn modelId="{08650D09-3804-4503-AFD7-0E886DFDC99E}" type="presOf" srcId="{9113ADFA-18E5-4B04-A610-2941A7747ABF}" destId="{BFF43522-D00E-4D53-A554-AF11476620F9}" srcOrd="0" destOrd="0" presId="urn:microsoft.com/office/officeart/2005/8/layout/process1"/>
    <dgm:cxn modelId="{4B085778-293A-474D-B8E0-F37F722D7237}" type="presOf" srcId="{668664C9-A377-4ED6-9E72-B43FF6487C54}" destId="{BD8ABA03-9081-49B3-B70D-EFBBB4673EE3}" srcOrd="0" destOrd="0" presId="urn:microsoft.com/office/officeart/2005/8/layout/process1"/>
    <dgm:cxn modelId="{068BC24C-3A88-4AF0-9A02-6E78B5A9D894}" type="presOf" srcId="{668664C9-A377-4ED6-9E72-B43FF6487C54}" destId="{BB2E93F0-E106-43AE-AD38-08F1B64DA9AC}" srcOrd="1" destOrd="0" presId="urn:microsoft.com/office/officeart/2005/8/layout/process1"/>
    <dgm:cxn modelId="{E0FCBCC7-49CC-4D3F-8718-0D3864F014F8}" type="presOf" srcId="{7C19AE0D-B2EE-4F88-9BAA-7FA38FD9D69C}" destId="{919D4956-4A7B-4EA9-9577-0813D3E60D0D}" srcOrd="0" destOrd="0" presId="urn:microsoft.com/office/officeart/2005/8/layout/process1"/>
    <dgm:cxn modelId="{805CE4C5-C431-44F0-AB18-CB25ABCDFE43}" srcId="{7C19AE0D-B2EE-4F88-9BAA-7FA38FD9D69C}" destId="{0847FC49-74AB-4102-9080-9D40CBF49424}" srcOrd="3" destOrd="0" parTransId="{7EE75CBC-7502-4F3D-AB74-6571585E2957}" sibTransId="{8DC805FE-CB2D-41B4-880C-BEA4D45DA016}"/>
    <dgm:cxn modelId="{D6286393-C562-4EF0-9F83-7EDA8EC0FCC0}" type="presOf" srcId="{6CD91991-3611-47C8-A463-B7734B2A213D}" destId="{7AB1A7AE-8E60-4C63-937B-79F8A2F2DA7B}" srcOrd="0" destOrd="0" presId="urn:microsoft.com/office/officeart/2005/8/layout/process1"/>
    <dgm:cxn modelId="{B612557C-18AE-48A3-910B-9329412EA236}" type="presOf" srcId="{03A603CF-7F5B-4949-B82F-D77E9C972C5E}" destId="{FA915C18-EC65-4C6C-968F-AC8FA2E41594}" srcOrd="0" destOrd="0" presId="urn:microsoft.com/office/officeart/2005/8/layout/process1"/>
    <dgm:cxn modelId="{D60269E5-7E8A-4798-8581-CA5B0C3A1715}" type="presOf" srcId="{8DC805FE-CB2D-41B4-880C-BEA4D45DA016}" destId="{0FB1D71A-A823-4240-93AA-BAE67CCF9B48}" srcOrd="1" destOrd="0" presId="urn:microsoft.com/office/officeart/2005/8/layout/process1"/>
    <dgm:cxn modelId="{123F9E1D-E547-4CD0-8737-AAD7CE756906}" srcId="{7C19AE0D-B2EE-4F88-9BAA-7FA38FD9D69C}" destId="{03A603CF-7F5B-4949-B82F-D77E9C972C5E}" srcOrd="4" destOrd="0" parTransId="{62647510-A763-4E00-9D85-89952B4A25A3}" sibTransId="{A6486EEB-92E5-427A-8FB7-2964FD76C28C}"/>
    <dgm:cxn modelId="{82DCEEF8-1B6E-4FB4-BEFD-949136F1CA37}" type="presOf" srcId="{9D2E89EE-1237-4EF7-8A81-E763ABF504F8}" destId="{5712D647-A6E0-478D-915A-A9300359E7B8}" srcOrd="0" destOrd="0" presId="urn:microsoft.com/office/officeart/2005/8/layout/process1"/>
    <dgm:cxn modelId="{76B88043-E038-4CC5-A4AF-973030F9E4AF}" type="presParOf" srcId="{919D4956-4A7B-4EA9-9577-0813D3E60D0D}" destId="{BAA95428-8C6D-49CE-AF03-A609EB7F5DAE}" srcOrd="0" destOrd="0" presId="urn:microsoft.com/office/officeart/2005/8/layout/process1"/>
    <dgm:cxn modelId="{3E464CD2-9F51-4DA8-87AB-763ABFE327D8}" type="presParOf" srcId="{919D4956-4A7B-4EA9-9577-0813D3E60D0D}" destId="{3E822B8C-8566-4C12-8818-F8DE5969C554}" srcOrd="1" destOrd="0" presId="urn:microsoft.com/office/officeart/2005/8/layout/process1"/>
    <dgm:cxn modelId="{7AAC9F5B-4730-45B0-B883-5BC0A4298ED2}" type="presParOf" srcId="{3E822B8C-8566-4C12-8818-F8DE5969C554}" destId="{30FB29B8-19C2-45EB-9BA7-66AAF5C862E3}" srcOrd="0" destOrd="0" presId="urn:microsoft.com/office/officeart/2005/8/layout/process1"/>
    <dgm:cxn modelId="{2D5A3B64-CF7F-42C5-BD62-E540AC3763A2}" type="presParOf" srcId="{919D4956-4A7B-4EA9-9577-0813D3E60D0D}" destId="{5712D647-A6E0-478D-915A-A9300359E7B8}" srcOrd="2" destOrd="0" presId="urn:microsoft.com/office/officeart/2005/8/layout/process1"/>
    <dgm:cxn modelId="{E8F8A2C1-7E71-413A-8F5F-8E6EA2B2DBF5}" type="presParOf" srcId="{919D4956-4A7B-4EA9-9577-0813D3E60D0D}" destId="{BD8ABA03-9081-49B3-B70D-EFBBB4673EE3}" srcOrd="3" destOrd="0" presId="urn:microsoft.com/office/officeart/2005/8/layout/process1"/>
    <dgm:cxn modelId="{81B39D7C-46D5-4C4C-AC53-8FD87FD193E4}" type="presParOf" srcId="{BD8ABA03-9081-49B3-B70D-EFBBB4673EE3}" destId="{BB2E93F0-E106-43AE-AD38-08F1B64DA9AC}" srcOrd="0" destOrd="0" presId="urn:microsoft.com/office/officeart/2005/8/layout/process1"/>
    <dgm:cxn modelId="{78C1E469-F490-437E-9446-FBDD8930DA2D}" type="presParOf" srcId="{919D4956-4A7B-4EA9-9577-0813D3E60D0D}" destId="{BFF43522-D00E-4D53-A554-AF11476620F9}" srcOrd="4" destOrd="0" presId="urn:microsoft.com/office/officeart/2005/8/layout/process1"/>
    <dgm:cxn modelId="{60BC9D76-66ED-438E-8266-7647CA97C746}" type="presParOf" srcId="{919D4956-4A7B-4EA9-9577-0813D3E60D0D}" destId="{7AB1A7AE-8E60-4C63-937B-79F8A2F2DA7B}" srcOrd="5" destOrd="0" presId="urn:microsoft.com/office/officeart/2005/8/layout/process1"/>
    <dgm:cxn modelId="{94EEA81D-E28B-4343-8CFA-2560CD50BC4F}" type="presParOf" srcId="{7AB1A7AE-8E60-4C63-937B-79F8A2F2DA7B}" destId="{C870E31D-E5CF-4B67-A83A-1D1181D641ED}" srcOrd="0" destOrd="0" presId="urn:microsoft.com/office/officeart/2005/8/layout/process1"/>
    <dgm:cxn modelId="{430E8B35-2423-44EC-8850-7D22329C31DC}" type="presParOf" srcId="{919D4956-4A7B-4EA9-9577-0813D3E60D0D}" destId="{60962B5C-D941-4618-9C03-F1B2B9A9F752}" srcOrd="6" destOrd="0" presId="urn:microsoft.com/office/officeart/2005/8/layout/process1"/>
    <dgm:cxn modelId="{685F7775-ED85-4A28-B99C-054CE3A77274}" type="presParOf" srcId="{919D4956-4A7B-4EA9-9577-0813D3E60D0D}" destId="{1BCB88D9-8F11-42F1-B494-1788087A6F3E}" srcOrd="7" destOrd="0" presId="urn:microsoft.com/office/officeart/2005/8/layout/process1"/>
    <dgm:cxn modelId="{F0BB74FC-6B3F-46BD-B245-400FA32F1C84}" type="presParOf" srcId="{1BCB88D9-8F11-42F1-B494-1788087A6F3E}" destId="{0FB1D71A-A823-4240-93AA-BAE67CCF9B48}" srcOrd="0" destOrd="0" presId="urn:microsoft.com/office/officeart/2005/8/layout/process1"/>
    <dgm:cxn modelId="{7AA85FB9-8876-46C8-9D38-5CA23FFE548D}" type="presParOf" srcId="{919D4956-4A7B-4EA9-9577-0813D3E60D0D}" destId="{FA915C18-EC65-4C6C-968F-AC8FA2E41594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10B1F16-2056-42C6-B2A9-371290DF0797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</dgm:pt>
    <dgm:pt modelId="{722A1A14-5857-487F-9FBD-1D1664330B00}">
      <dgm:prSet phldrT="[Text]" custT="1"/>
      <dgm:spPr>
        <a:solidFill>
          <a:srgbClr val="CC0606"/>
        </a:solidFill>
      </dgm:spPr>
      <dgm:t>
        <a:bodyPr/>
        <a:lstStyle/>
        <a:p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 </a:t>
          </a:r>
          <a:endParaRPr lang="en-US" sz="1400" b="1" dirty="0"/>
        </a:p>
      </dgm:t>
    </dgm:pt>
    <dgm:pt modelId="{7BD6C509-5197-4C44-9B35-05C5754A78C0}" type="parTrans" cxnId="{34447855-9E19-4C12-B7D1-09FD2DC7A7FF}">
      <dgm:prSet/>
      <dgm:spPr/>
      <dgm:t>
        <a:bodyPr/>
        <a:lstStyle/>
        <a:p>
          <a:endParaRPr lang="en-US"/>
        </a:p>
      </dgm:t>
    </dgm:pt>
    <dgm:pt modelId="{337BD48B-0FDA-409E-9483-DC9328D47543}" type="sibTrans" cxnId="{34447855-9E19-4C12-B7D1-09FD2DC7A7FF}">
      <dgm:prSet/>
      <dgm:spPr/>
      <dgm:t>
        <a:bodyPr/>
        <a:lstStyle/>
        <a:p>
          <a:endParaRPr lang="en-US"/>
        </a:p>
      </dgm:t>
    </dgm:pt>
    <dgm:pt modelId="{8A3EB81C-64AD-452C-87D0-215BB06CB95F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Optimization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Design 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Fabrication</a:t>
          </a:r>
        </a:p>
      </dgm:t>
    </dgm:pt>
    <dgm:pt modelId="{657A95D9-0778-4B76-944B-CA45143F2B76}" type="parTrans" cxnId="{53337D24-3D5D-422D-B021-A9C026E6CCE8}">
      <dgm:prSet/>
      <dgm:spPr/>
      <dgm:t>
        <a:bodyPr/>
        <a:lstStyle/>
        <a:p>
          <a:endParaRPr lang="en-US"/>
        </a:p>
      </dgm:t>
    </dgm:pt>
    <dgm:pt modelId="{A7E639B8-F948-49E2-AE9F-6C1F64C9BE69}" type="sibTrans" cxnId="{53337D24-3D5D-422D-B021-A9C026E6CCE8}">
      <dgm:prSet/>
      <dgm:spPr/>
      <dgm:t>
        <a:bodyPr/>
        <a:lstStyle/>
        <a:p>
          <a:endParaRPr lang="en-US"/>
        </a:p>
      </dgm:t>
    </dgm:pt>
    <dgm:pt modelId="{053074B4-CF58-4C8C-8722-9F883C0D7F19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gm:t>
    </dgm:pt>
    <dgm:pt modelId="{4CABC71B-5EEF-4274-869B-2C399C7B5157}" type="parTrans" cxnId="{0C07064F-CA00-4C99-876B-225D51E498C8}">
      <dgm:prSet/>
      <dgm:spPr/>
      <dgm:t>
        <a:bodyPr/>
        <a:lstStyle/>
        <a:p>
          <a:endParaRPr lang="en-US"/>
        </a:p>
      </dgm:t>
    </dgm:pt>
    <dgm:pt modelId="{4BE23498-8780-409C-B6F9-0C04C266ABBD}" type="sibTrans" cxnId="{0C07064F-CA00-4C99-876B-225D51E498C8}">
      <dgm:prSet/>
      <dgm:spPr/>
      <dgm:t>
        <a:bodyPr/>
        <a:lstStyle/>
        <a:p>
          <a:endParaRPr lang="en-US"/>
        </a:p>
      </dgm:t>
    </dgm:pt>
    <dgm:pt modelId="{49FC931B-2132-406D-883E-8DCE13A56258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Cost Estimation</a:t>
          </a:r>
        </a:p>
      </dgm:t>
    </dgm:pt>
    <dgm:pt modelId="{17910827-FA3F-4FD4-B5D6-1833B2F9BB6A}" type="parTrans" cxnId="{D129E1E0-7A02-4FD4-98BE-F65AF867DB63}">
      <dgm:prSet/>
      <dgm:spPr/>
      <dgm:t>
        <a:bodyPr/>
        <a:lstStyle/>
        <a:p>
          <a:endParaRPr lang="en-US"/>
        </a:p>
      </dgm:t>
    </dgm:pt>
    <dgm:pt modelId="{466673A9-5A58-483E-98F2-A4ED8C408F13}" type="sibTrans" cxnId="{D129E1E0-7A02-4FD4-98BE-F65AF867DB63}">
      <dgm:prSet/>
      <dgm:spPr/>
      <dgm:t>
        <a:bodyPr/>
        <a:lstStyle/>
        <a:p>
          <a:endParaRPr lang="en-US"/>
        </a:p>
      </dgm:t>
    </dgm:pt>
    <dgm:pt modelId="{16E2C5E8-1AA7-43B0-B31A-0FA5FBD6165F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Final Remarks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and Contribution </a:t>
          </a:r>
        </a:p>
      </dgm:t>
    </dgm:pt>
    <dgm:pt modelId="{DDE93926-BA14-4403-851A-737C223383B5}" type="parTrans" cxnId="{AE2A0ED5-EA6E-4C29-A612-14B41B5F90B4}">
      <dgm:prSet/>
      <dgm:spPr/>
      <dgm:t>
        <a:bodyPr/>
        <a:lstStyle/>
        <a:p>
          <a:endParaRPr lang="en-US"/>
        </a:p>
      </dgm:t>
    </dgm:pt>
    <dgm:pt modelId="{D481F64C-561F-4974-865A-CDC1443B3EE2}" type="sibTrans" cxnId="{AE2A0ED5-EA6E-4C29-A612-14B41B5F90B4}">
      <dgm:prSet/>
      <dgm:spPr/>
      <dgm:t>
        <a:bodyPr/>
        <a:lstStyle/>
        <a:p>
          <a:endParaRPr lang="en-US"/>
        </a:p>
      </dgm:t>
    </dgm:pt>
    <dgm:pt modelId="{9B355751-7668-49F2-9BF4-EA080E343098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</a:p>
      </dgm:t>
    </dgm:pt>
    <dgm:pt modelId="{064D03D7-8C6B-40C2-A127-BBDD0A925CAD}" type="sibTrans" cxnId="{822EE14C-D5C8-47B1-ACE6-DFA9FBB95152}">
      <dgm:prSet/>
      <dgm:spPr/>
      <dgm:t>
        <a:bodyPr/>
        <a:lstStyle/>
        <a:p>
          <a:endParaRPr lang="en-US"/>
        </a:p>
      </dgm:t>
    </dgm:pt>
    <dgm:pt modelId="{4F743180-E3A1-4727-B148-729594F3EFAE}" type="parTrans" cxnId="{822EE14C-D5C8-47B1-ACE6-DFA9FBB95152}">
      <dgm:prSet/>
      <dgm:spPr/>
      <dgm:t>
        <a:bodyPr/>
        <a:lstStyle/>
        <a:p>
          <a:endParaRPr lang="en-US"/>
        </a:p>
      </dgm:t>
    </dgm:pt>
    <dgm:pt modelId="{008F924B-E2BC-49A2-AE0F-6FA62BCB9F8B}">
      <dgm:prSet custT="1"/>
      <dgm:spPr>
        <a:solidFill>
          <a:srgbClr val="FEDADA"/>
        </a:solidFill>
      </dgm:spPr>
      <dgm:t>
        <a:bodyPr/>
        <a:lstStyle/>
        <a:p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Results</a:t>
          </a:r>
        </a:p>
      </dgm:t>
    </dgm:pt>
    <dgm:pt modelId="{3D39D92C-B31C-4AF9-BFB1-69F52523A139}" type="parTrans" cxnId="{4301F7CE-B761-4E2A-8639-39AE0DFA6586}">
      <dgm:prSet/>
      <dgm:spPr/>
      <dgm:t>
        <a:bodyPr/>
        <a:lstStyle/>
        <a:p>
          <a:endParaRPr lang="en-US"/>
        </a:p>
      </dgm:t>
    </dgm:pt>
    <dgm:pt modelId="{D1E754ED-BF2A-4DBE-B106-BE017B6BC5B5}" type="sibTrans" cxnId="{4301F7CE-B761-4E2A-8639-39AE0DFA6586}">
      <dgm:prSet/>
      <dgm:spPr/>
      <dgm:t>
        <a:bodyPr/>
        <a:lstStyle/>
        <a:p>
          <a:endParaRPr lang="en-US"/>
        </a:p>
      </dgm:t>
    </dgm:pt>
    <dgm:pt modelId="{766AF56F-E596-4D98-A7B9-3E07AC57351B}" type="pres">
      <dgm:prSet presAssocID="{510B1F16-2056-42C6-B2A9-371290DF0797}" presName="Name0" presStyleCnt="0">
        <dgm:presLayoutVars>
          <dgm:dir/>
          <dgm:animLvl val="lvl"/>
          <dgm:resizeHandles val="exact"/>
        </dgm:presLayoutVars>
      </dgm:prSet>
      <dgm:spPr/>
    </dgm:pt>
    <dgm:pt modelId="{AB7AE0B3-10E7-4D31-9453-3B22BA2289A2}" type="pres">
      <dgm:prSet presAssocID="{722A1A14-5857-487F-9FBD-1D1664330B00}" presName="parTxOnly" presStyleLbl="node1" presStyleIdx="0" presStyleCnt="7">
        <dgm:presLayoutVars>
          <dgm:chMax val="0"/>
          <dgm:chPref val="0"/>
          <dgm:bulletEnabled val="1"/>
        </dgm:presLayoutVars>
      </dgm:prSet>
      <dgm:spPr/>
    </dgm:pt>
    <dgm:pt modelId="{44DFFFB0-88AA-4A9F-BDFF-B2AC98088618}" type="pres">
      <dgm:prSet presAssocID="{337BD48B-0FDA-409E-9483-DC9328D47543}" presName="parTxOnlySpace" presStyleCnt="0"/>
      <dgm:spPr/>
    </dgm:pt>
    <dgm:pt modelId="{51087CE3-45E2-44F6-8B4B-1FA159266460}" type="pres">
      <dgm:prSet presAssocID="{9B355751-7668-49F2-9BF4-EA080E343098}" presName="parTxOnly" presStyleLbl="node1" presStyleIdx="1" presStyleCnt="7">
        <dgm:presLayoutVars>
          <dgm:chMax val="0"/>
          <dgm:chPref val="0"/>
          <dgm:bulletEnabled val="1"/>
        </dgm:presLayoutVars>
      </dgm:prSet>
      <dgm:spPr/>
    </dgm:pt>
    <dgm:pt modelId="{A70EB776-3410-4386-A6B2-AD0CC500DD84}" type="pres">
      <dgm:prSet presAssocID="{064D03D7-8C6B-40C2-A127-BBDD0A925CAD}" presName="parTxOnlySpace" presStyleCnt="0"/>
      <dgm:spPr/>
    </dgm:pt>
    <dgm:pt modelId="{9884C8AC-3937-45FB-B8D1-EAE75550CF1D}" type="pres">
      <dgm:prSet presAssocID="{8A3EB81C-64AD-452C-87D0-215BB06CB95F}" presName="parTxOnly" presStyleLbl="node1" presStyleIdx="2" presStyleCnt="7">
        <dgm:presLayoutVars>
          <dgm:chMax val="0"/>
          <dgm:chPref val="0"/>
          <dgm:bulletEnabled val="1"/>
        </dgm:presLayoutVars>
      </dgm:prSet>
      <dgm:spPr/>
    </dgm:pt>
    <dgm:pt modelId="{AA652633-FA1A-4D3B-B2A6-2D4A6CB10E4E}" type="pres">
      <dgm:prSet presAssocID="{A7E639B8-F948-49E2-AE9F-6C1F64C9BE69}" presName="parTxOnlySpace" presStyleCnt="0"/>
      <dgm:spPr/>
    </dgm:pt>
    <dgm:pt modelId="{631D837B-3B0B-45BE-BD6E-C65A3B5663E5}" type="pres">
      <dgm:prSet presAssocID="{053074B4-CF58-4C8C-8722-9F883C0D7F19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C22699CC-7035-41F7-89D7-5C2EAF9364EA}" type="pres">
      <dgm:prSet presAssocID="{4BE23498-8780-409C-B6F9-0C04C266ABBD}" presName="parTxOnlySpace" presStyleCnt="0"/>
      <dgm:spPr/>
    </dgm:pt>
    <dgm:pt modelId="{07E3736B-5A89-45F9-8ABD-93892BE6F98F}" type="pres">
      <dgm:prSet presAssocID="{008F924B-E2BC-49A2-AE0F-6FA62BCB9F8B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B8FCA36C-9FBC-4E29-946C-9A9FCD969EC1}" type="pres">
      <dgm:prSet presAssocID="{D1E754ED-BF2A-4DBE-B106-BE017B6BC5B5}" presName="parTxOnlySpace" presStyleCnt="0"/>
      <dgm:spPr/>
    </dgm:pt>
    <dgm:pt modelId="{C7A7AEAB-5C9E-453C-8B58-2233EDA97D5B}" type="pres">
      <dgm:prSet presAssocID="{49FC931B-2132-406D-883E-8DCE13A56258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EC80AB2A-2566-46F0-AD0E-99E4776E90D3}" type="pres">
      <dgm:prSet presAssocID="{466673A9-5A58-483E-98F2-A4ED8C408F13}" presName="parTxOnlySpace" presStyleCnt="0"/>
      <dgm:spPr/>
    </dgm:pt>
    <dgm:pt modelId="{3D6DC777-24C4-4B53-B256-2B105C4A1EE7}" type="pres">
      <dgm:prSet presAssocID="{16E2C5E8-1AA7-43B0-B31A-0FA5FBD6165F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CBF48709-9AC9-4DEA-B01A-7BE0A120253F}" type="presOf" srcId="{510B1F16-2056-42C6-B2A9-371290DF0797}" destId="{766AF56F-E596-4D98-A7B9-3E07AC57351B}" srcOrd="0" destOrd="0" presId="urn:microsoft.com/office/officeart/2005/8/layout/chevron1"/>
    <dgm:cxn modelId="{09CC2518-73EB-4DE6-B81B-5A7FE52551D2}" type="presOf" srcId="{49FC931B-2132-406D-883E-8DCE13A56258}" destId="{C7A7AEAB-5C9E-453C-8B58-2233EDA97D5B}" srcOrd="0" destOrd="0" presId="urn:microsoft.com/office/officeart/2005/8/layout/chevron1"/>
    <dgm:cxn modelId="{53337D24-3D5D-422D-B021-A9C026E6CCE8}" srcId="{510B1F16-2056-42C6-B2A9-371290DF0797}" destId="{8A3EB81C-64AD-452C-87D0-215BB06CB95F}" srcOrd="2" destOrd="0" parTransId="{657A95D9-0778-4B76-944B-CA45143F2B76}" sibTransId="{A7E639B8-F948-49E2-AE9F-6C1F64C9BE69}"/>
    <dgm:cxn modelId="{C4647465-8871-4032-817F-81C644E458B6}" type="presOf" srcId="{053074B4-CF58-4C8C-8722-9F883C0D7F19}" destId="{631D837B-3B0B-45BE-BD6E-C65A3B5663E5}" srcOrd="0" destOrd="0" presId="urn:microsoft.com/office/officeart/2005/8/layout/chevron1"/>
    <dgm:cxn modelId="{D0954068-DF40-44DB-B680-FE57C2EDFCD3}" type="presOf" srcId="{16E2C5E8-1AA7-43B0-B31A-0FA5FBD6165F}" destId="{3D6DC777-24C4-4B53-B256-2B105C4A1EE7}" srcOrd="0" destOrd="0" presId="urn:microsoft.com/office/officeart/2005/8/layout/chevron1"/>
    <dgm:cxn modelId="{822EE14C-D5C8-47B1-ACE6-DFA9FBB95152}" srcId="{510B1F16-2056-42C6-B2A9-371290DF0797}" destId="{9B355751-7668-49F2-9BF4-EA080E343098}" srcOrd="1" destOrd="0" parTransId="{4F743180-E3A1-4727-B148-729594F3EFAE}" sibTransId="{064D03D7-8C6B-40C2-A127-BBDD0A925CAD}"/>
    <dgm:cxn modelId="{0C07064F-CA00-4C99-876B-225D51E498C8}" srcId="{510B1F16-2056-42C6-B2A9-371290DF0797}" destId="{053074B4-CF58-4C8C-8722-9F883C0D7F19}" srcOrd="3" destOrd="0" parTransId="{4CABC71B-5EEF-4274-869B-2C399C7B5157}" sibTransId="{4BE23498-8780-409C-B6F9-0C04C266ABBD}"/>
    <dgm:cxn modelId="{34447855-9E19-4C12-B7D1-09FD2DC7A7FF}" srcId="{510B1F16-2056-42C6-B2A9-371290DF0797}" destId="{722A1A14-5857-487F-9FBD-1D1664330B00}" srcOrd="0" destOrd="0" parTransId="{7BD6C509-5197-4C44-9B35-05C5754A78C0}" sibTransId="{337BD48B-0FDA-409E-9483-DC9328D47543}"/>
    <dgm:cxn modelId="{00012980-5C37-4C15-A85C-BD068009075E}" type="presOf" srcId="{722A1A14-5857-487F-9FBD-1D1664330B00}" destId="{AB7AE0B3-10E7-4D31-9453-3B22BA2289A2}" srcOrd="0" destOrd="0" presId="urn:microsoft.com/office/officeart/2005/8/layout/chevron1"/>
    <dgm:cxn modelId="{549A9F9A-6F05-476F-BAAC-6846ABDB53DA}" type="presOf" srcId="{9B355751-7668-49F2-9BF4-EA080E343098}" destId="{51087CE3-45E2-44F6-8B4B-1FA159266460}" srcOrd="0" destOrd="0" presId="urn:microsoft.com/office/officeart/2005/8/layout/chevron1"/>
    <dgm:cxn modelId="{33BB10B1-2D0B-49C8-AB5E-D81D2A68AB1B}" type="presOf" srcId="{008F924B-E2BC-49A2-AE0F-6FA62BCB9F8B}" destId="{07E3736B-5A89-45F9-8ABD-93892BE6F98F}" srcOrd="0" destOrd="0" presId="urn:microsoft.com/office/officeart/2005/8/layout/chevron1"/>
    <dgm:cxn modelId="{4301F7CE-B761-4E2A-8639-39AE0DFA6586}" srcId="{510B1F16-2056-42C6-B2A9-371290DF0797}" destId="{008F924B-E2BC-49A2-AE0F-6FA62BCB9F8B}" srcOrd="4" destOrd="0" parTransId="{3D39D92C-B31C-4AF9-BFB1-69F52523A139}" sibTransId="{D1E754ED-BF2A-4DBE-B106-BE017B6BC5B5}"/>
    <dgm:cxn modelId="{AE2A0ED5-EA6E-4C29-A612-14B41B5F90B4}" srcId="{510B1F16-2056-42C6-B2A9-371290DF0797}" destId="{16E2C5E8-1AA7-43B0-B31A-0FA5FBD6165F}" srcOrd="6" destOrd="0" parTransId="{DDE93926-BA14-4403-851A-737C223383B5}" sibTransId="{D481F64C-561F-4974-865A-CDC1443B3EE2}"/>
    <dgm:cxn modelId="{D129E1E0-7A02-4FD4-98BE-F65AF867DB63}" srcId="{510B1F16-2056-42C6-B2A9-371290DF0797}" destId="{49FC931B-2132-406D-883E-8DCE13A56258}" srcOrd="5" destOrd="0" parTransId="{17910827-FA3F-4FD4-B5D6-1833B2F9BB6A}" sibTransId="{466673A9-5A58-483E-98F2-A4ED8C408F13}"/>
    <dgm:cxn modelId="{BF9ABAFF-352B-47B1-9521-D982D9D66BCE}" type="presOf" srcId="{8A3EB81C-64AD-452C-87D0-215BB06CB95F}" destId="{9884C8AC-3937-45FB-B8D1-EAE75550CF1D}" srcOrd="0" destOrd="0" presId="urn:microsoft.com/office/officeart/2005/8/layout/chevron1"/>
    <dgm:cxn modelId="{A8675E99-03A5-4F33-B07D-ED2684DA68B8}" type="presParOf" srcId="{766AF56F-E596-4D98-A7B9-3E07AC57351B}" destId="{AB7AE0B3-10E7-4D31-9453-3B22BA2289A2}" srcOrd="0" destOrd="0" presId="urn:microsoft.com/office/officeart/2005/8/layout/chevron1"/>
    <dgm:cxn modelId="{CBCF559F-A43C-407D-82E5-88C050E27EF1}" type="presParOf" srcId="{766AF56F-E596-4D98-A7B9-3E07AC57351B}" destId="{44DFFFB0-88AA-4A9F-BDFF-B2AC98088618}" srcOrd="1" destOrd="0" presId="urn:microsoft.com/office/officeart/2005/8/layout/chevron1"/>
    <dgm:cxn modelId="{AB7C6C94-6AA6-4334-B9BB-A2E17A94A719}" type="presParOf" srcId="{766AF56F-E596-4D98-A7B9-3E07AC57351B}" destId="{51087CE3-45E2-44F6-8B4B-1FA159266460}" srcOrd="2" destOrd="0" presId="urn:microsoft.com/office/officeart/2005/8/layout/chevron1"/>
    <dgm:cxn modelId="{08C2650D-5FE0-4A7C-B34C-2F3597F51178}" type="presParOf" srcId="{766AF56F-E596-4D98-A7B9-3E07AC57351B}" destId="{A70EB776-3410-4386-A6B2-AD0CC500DD84}" srcOrd="3" destOrd="0" presId="urn:microsoft.com/office/officeart/2005/8/layout/chevron1"/>
    <dgm:cxn modelId="{9FC2C269-EF98-45B0-BFEE-53A783F866BE}" type="presParOf" srcId="{766AF56F-E596-4D98-A7B9-3E07AC57351B}" destId="{9884C8AC-3937-45FB-B8D1-EAE75550CF1D}" srcOrd="4" destOrd="0" presId="urn:microsoft.com/office/officeart/2005/8/layout/chevron1"/>
    <dgm:cxn modelId="{FB00E476-9614-42C2-B158-28823E70C408}" type="presParOf" srcId="{766AF56F-E596-4D98-A7B9-3E07AC57351B}" destId="{AA652633-FA1A-4D3B-B2A6-2D4A6CB10E4E}" srcOrd="5" destOrd="0" presId="urn:microsoft.com/office/officeart/2005/8/layout/chevron1"/>
    <dgm:cxn modelId="{4E1F14F8-5EE2-4AE3-85AD-4C91DA042D86}" type="presParOf" srcId="{766AF56F-E596-4D98-A7B9-3E07AC57351B}" destId="{631D837B-3B0B-45BE-BD6E-C65A3B5663E5}" srcOrd="6" destOrd="0" presId="urn:microsoft.com/office/officeart/2005/8/layout/chevron1"/>
    <dgm:cxn modelId="{FA413A5D-8017-4319-AB9B-CA64F40CED66}" type="presParOf" srcId="{766AF56F-E596-4D98-A7B9-3E07AC57351B}" destId="{C22699CC-7035-41F7-89D7-5C2EAF9364EA}" srcOrd="7" destOrd="0" presId="urn:microsoft.com/office/officeart/2005/8/layout/chevron1"/>
    <dgm:cxn modelId="{B481E018-FBDF-422D-9546-606C45312D3F}" type="presParOf" srcId="{766AF56F-E596-4D98-A7B9-3E07AC57351B}" destId="{07E3736B-5A89-45F9-8ABD-93892BE6F98F}" srcOrd="8" destOrd="0" presId="urn:microsoft.com/office/officeart/2005/8/layout/chevron1"/>
    <dgm:cxn modelId="{5F5596DF-D292-432B-A2C9-588250CBCF0D}" type="presParOf" srcId="{766AF56F-E596-4D98-A7B9-3E07AC57351B}" destId="{B8FCA36C-9FBC-4E29-946C-9A9FCD969EC1}" srcOrd="9" destOrd="0" presId="urn:microsoft.com/office/officeart/2005/8/layout/chevron1"/>
    <dgm:cxn modelId="{93532818-B3F5-4320-8373-1A170C99099D}" type="presParOf" srcId="{766AF56F-E596-4D98-A7B9-3E07AC57351B}" destId="{C7A7AEAB-5C9E-453C-8B58-2233EDA97D5B}" srcOrd="10" destOrd="0" presId="urn:microsoft.com/office/officeart/2005/8/layout/chevron1"/>
    <dgm:cxn modelId="{28C75BAE-515D-4535-9B35-B5178AAFCC1E}" type="presParOf" srcId="{766AF56F-E596-4D98-A7B9-3E07AC57351B}" destId="{EC80AB2A-2566-46F0-AD0E-99E4776E90D3}" srcOrd="11" destOrd="0" presId="urn:microsoft.com/office/officeart/2005/8/layout/chevron1"/>
    <dgm:cxn modelId="{D4C5D42A-0CE1-41B5-B253-214C4664C954}" type="presParOf" srcId="{766AF56F-E596-4D98-A7B9-3E07AC57351B}" destId="{3D6DC777-24C4-4B53-B256-2B105C4A1EE7}" srcOrd="1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510B1F16-2056-42C6-B2A9-371290DF0797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</dgm:pt>
    <dgm:pt modelId="{722A1A14-5857-487F-9FBD-1D1664330B00}">
      <dgm:prSet phldrT="[Text]" custT="1"/>
      <dgm:spPr>
        <a:solidFill>
          <a:srgbClr val="FEDADA"/>
        </a:solidFill>
      </dgm:spPr>
      <dgm:t>
        <a:bodyPr/>
        <a:lstStyle/>
        <a:p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 </a:t>
          </a:r>
          <a:endParaRPr lang="en-US" sz="1400" b="1" dirty="0"/>
        </a:p>
      </dgm:t>
    </dgm:pt>
    <dgm:pt modelId="{7BD6C509-5197-4C44-9B35-05C5754A78C0}" type="parTrans" cxnId="{34447855-9E19-4C12-B7D1-09FD2DC7A7FF}">
      <dgm:prSet/>
      <dgm:spPr/>
      <dgm:t>
        <a:bodyPr/>
        <a:lstStyle/>
        <a:p>
          <a:endParaRPr lang="en-US"/>
        </a:p>
      </dgm:t>
    </dgm:pt>
    <dgm:pt modelId="{337BD48B-0FDA-409E-9483-DC9328D47543}" type="sibTrans" cxnId="{34447855-9E19-4C12-B7D1-09FD2DC7A7FF}">
      <dgm:prSet/>
      <dgm:spPr/>
      <dgm:t>
        <a:bodyPr/>
        <a:lstStyle/>
        <a:p>
          <a:endParaRPr lang="en-US"/>
        </a:p>
      </dgm:t>
    </dgm:pt>
    <dgm:pt modelId="{8A3EB81C-64AD-452C-87D0-215BB06CB95F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Optimization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Design 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Fabrication</a:t>
          </a:r>
        </a:p>
      </dgm:t>
    </dgm:pt>
    <dgm:pt modelId="{657A95D9-0778-4B76-944B-CA45143F2B76}" type="parTrans" cxnId="{53337D24-3D5D-422D-B021-A9C026E6CCE8}">
      <dgm:prSet/>
      <dgm:spPr/>
      <dgm:t>
        <a:bodyPr/>
        <a:lstStyle/>
        <a:p>
          <a:endParaRPr lang="en-US"/>
        </a:p>
      </dgm:t>
    </dgm:pt>
    <dgm:pt modelId="{A7E639B8-F948-49E2-AE9F-6C1F64C9BE69}" type="sibTrans" cxnId="{53337D24-3D5D-422D-B021-A9C026E6CCE8}">
      <dgm:prSet/>
      <dgm:spPr/>
      <dgm:t>
        <a:bodyPr/>
        <a:lstStyle/>
        <a:p>
          <a:endParaRPr lang="en-US"/>
        </a:p>
      </dgm:t>
    </dgm:pt>
    <dgm:pt modelId="{053074B4-CF58-4C8C-8722-9F883C0D7F19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gm:t>
    </dgm:pt>
    <dgm:pt modelId="{4CABC71B-5EEF-4274-869B-2C399C7B5157}" type="parTrans" cxnId="{0C07064F-CA00-4C99-876B-225D51E498C8}">
      <dgm:prSet/>
      <dgm:spPr/>
      <dgm:t>
        <a:bodyPr/>
        <a:lstStyle/>
        <a:p>
          <a:endParaRPr lang="en-US"/>
        </a:p>
      </dgm:t>
    </dgm:pt>
    <dgm:pt modelId="{4BE23498-8780-409C-B6F9-0C04C266ABBD}" type="sibTrans" cxnId="{0C07064F-CA00-4C99-876B-225D51E498C8}">
      <dgm:prSet/>
      <dgm:spPr/>
      <dgm:t>
        <a:bodyPr/>
        <a:lstStyle/>
        <a:p>
          <a:endParaRPr lang="en-US"/>
        </a:p>
      </dgm:t>
    </dgm:pt>
    <dgm:pt modelId="{49FC931B-2132-406D-883E-8DCE13A56258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Cost Estimation</a:t>
          </a:r>
        </a:p>
      </dgm:t>
    </dgm:pt>
    <dgm:pt modelId="{17910827-FA3F-4FD4-B5D6-1833B2F9BB6A}" type="parTrans" cxnId="{D129E1E0-7A02-4FD4-98BE-F65AF867DB63}">
      <dgm:prSet/>
      <dgm:spPr/>
      <dgm:t>
        <a:bodyPr/>
        <a:lstStyle/>
        <a:p>
          <a:endParaRPr lang="en-US"/>
        </a:p>
      </dgm:t>
    </dgm:pt>
    <dgm:pt modelId="{466673A9-5A58-483E-98F2-A4ED8C408F13}" type="sibTrans" cxnId="{D129E1E0-7A02-4FD4-98BE-F65AF867DB63}">
      <dgm:prSet/>
      <dgm:spPr/>
      <dgm:t>
        <a:bodyPr/>
        <a:lstStyle/>
        <a:p>
          <a:endParaRPr lang="en-US"/>
        </a:p>
      </dgm:t>
    </dgm:pt>
    <dgm:pt modelId="{16E2C5E8-1AA7-43B0-B31A-0FA5FBD6165F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Final Remarks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and Contribution </a:t>
          </a:r>
        </a:p>
      </dgm:t>
    </dgm:pt>
    <dgm:pt modelId="{DDE93926-BA14-4403-851A-737C223383B5}" type="parTrans" cxnId="{AE2A0ED5-EA6E-4C29-A612-14B41B5F90B4}">
      <dgm:prSet/>
      <dgm:spPr/>
      <dgm:t>
        <a:bodyPr/>
        <a:lstStyle/>
        <a:p>
          <a:endParaRPr lang="en-US"/>
        </a:p>
      </dgm:t>
    </dgm:pt>
    <dgm:pt modelId="{D481F64C-561F-4974-865A-CDC1443B3EE2}" type="sibTrans" cxnId="{AE2A0ED5-EA6E-4C29-A612-14B41B5F90B4}">
      <dgm:prSet/>
      <dgm:spPr/>
      <dgm:t>
        <a:bodyPr/>
        <a:lstStyle/>
        <a:p>
          <a:endParaRPr lang="en-US"/>
        </a:p>
      </dgm:t>
    </dgm:pt>
    <dgm:pt modelId="{9B355751-7668-49F2-9BF4-EA080E343098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</a:p>
      </dgm:t>
    </dgm:pt>
    <dgm:pt modelId="{064D03D7-8C6B-40C2-A127-BBDD0A925CAD}" type="sibTrans" cxnId="{822EE14C-D5C8-47B1-ACE6-DFA9FBB95152}">
      <dgm:prSet/>
      <dgm:spPr/>
      <dgm:t>
        <a:bodyPr/>
        <a:lstStyle/>
        <a:p>
          <a:endParaRPr lang="en-US"/>
        </a:p>
      </dgm:t>
    </dgm:pt>
    <dgm:pt modelId="{4F743180-E3A1-4727-B148-729594F3EFAE}" type="parTrans" cxnId="{822EE14C-D5C8-47B1-ACE6-DFA9FBB95152}">
      <dgm:prSet/>
      <dgm:spPr/>
      <dgm:t>
        <a:bodyPr/>
        <a:lstStyle/>
        <a:p>
          <a:endParaRPr lang="en-US"/>
        </a:p>
      </dgm:t>
    </dgm:pt>
    <dgm:pt modelId="{008F924B-E2BC-49A2-AE0F-6FA62BCB9F8B}">
      <dgm:prSet custT="1"/>
      <dgm:spPr>
        <a:solidFill>
          <a:srgbClr val="D1050A"/>
        </a:solidFill>
      </dgm:spPr>
      <dgm:t>
        <a:bodyPr/>
        <a:lstStyle/>
        <a:p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Results</a:t>
          </a:r>
        </a:p>
      </dgm:t>
    </dgm:pt>
    <dgm:pt modelId="{3D39D92C-B31C-4AF9-BFB1-69F52523A139}" type="parTrans" cxnId="{4301F7CE-B761-4E2A-8639-39AE0DFA6586}">
      <dgm:prSet/>
      <dgm:spPr/>
      <dgm:t>
        <a:bodyPr/>
        <a:lstStyle/>
        <a:p>
          <a:endParaRPr lang="en-US"/>
        </a:p>
      </dgm:t>
    </dgm:pt>
    <dgm:pt modelId="{D1E754ED-BF2A-4DBE-B106-BE017B6BC5B5}" type="sibTrans" cxnId="{4301F7CE-B761-4E2A-8639-39AE0DFA6586}">
      <dgm:prSet/>
      <dgm:spPr/>
      <dgm:t>
        <a:bodyPr/>
        <a:lstStyle/>
        <a:p>
          <a:endParaRPr lang="en-US"/>
        </a:p>
      </dgm:t>
    </dgm:pt>
    <dgm:pt modelId="{766AF56F-E596-4D98-A7B9-3E07AC57351B}" type="pres">
      <dgm:prSet presAssocID="{510B1F16-2056-42C6-B2A9-371290DF0797}" presName="Name0" presStyleCnt="0">
        <dgm:presLayoutVars>
          <dgm:dir/>
          <dgm:animLvl val="lvl"/>
          <dgm:resizeHandles val="exact"/>
        </dgm:presLayoutVars>
      </dgm:prSet>
      <dgm:spPr/>
    </dgm:pt>
    <dgm:pt modelId="{AB7AE0B3-10E7-4D31-9453-3B22BA2289A2}" type="pres">
      <dgm:prSet presAssocID="{722A1A14-5857-487F-9FBD-1D1664330B00}" presName="parTxOnly" presStyleLbl="node1" presStyleIdx="0" presStyleCnt="7">
        <dgm:presLayoutVars>
          <dgm:chMax val="0"/>
          <dgm:chPref val="0"/>
          <dgm:bulletEnabled val="1"/>
        </dgm:presLayoutVars>
      </dgm:prSet>
      <dgm:spPr/>
    </dgm:pt>
    <dgm:pt modelId="{44DFFFB0-88AA-4A9F-BDFF-B2AC98088618}" type="pres">
      <dgm:prSet presAssocID="{337BD48B-0FDA-409E-9483-DC9328D47543}" presName="parTxOnlySpace" presStyleCnt="0"/>
      <dgm:spPr/>
    </dgm:pt>
    <dgm:pt modelId="{51087CE3-45E2-44F6-8B4B-1FA159266460}" type="pres">
      <dgm:prSet presAssocID="{9B355751-7668-49F2-9BF4-EA080E343098}" presName="parTxOnly" presStyleLbl="node1" presStyleIdx="1" presStyleCnt="7">
        <dgm:presLayoutVars>
          <dgm:chMax val="0"/>
          <dgm:chPref val="0"/>
          <dgm:bulletEnabled val="1"/>
        </dgm:presLayoutVars>
      </dgm:prSet>
      <dgm:spPr/>
    </dgm:pt>
    <dgm:pt modelId="{A70EB776-3410-4386-A6B2-AD0CC500DD84}" type="pres">
      <dgm:prSet presAssocID="{064D03D7-8C6B-40C2-A127-BBDD0A925CAD}" presName="parTxOnlySpace" presStyleCnt="0"/>
      <dgm:spPr/>
    </dgm:pt>
    <dgm:pt modelId="{9884C8AC-3937-45FB-B8D1-EAE75550CF1D}" type="pres">
      <dgm:prSet presAssocID="{8A3EB81C-64AD-452C-87D0-215BB06CB95F}" presName="parTxOnly" presStyleLbl="node1" presStyleIdx="2" presStyleCnt="7">
        <dgm:presLayoutVars>
          <dgm:chMax val="0"/>
          <dgm:chPref val="0"/>
          <dgm:bulletEnabled val="1"/>
        </dgm:presLayoutVars>
      </dgm:prSet>
      <dgm:spPr/>
    </dgm:pt>
    <dgm:pt modelId="{AA652633-FA1A-4D3B-B2A6-2D4A6CB10E4E}" type="pres">
      <dgm:prSet presAssocID="{A7E639B8-F948-49E2-AE9F-6C1F64C9BE69}" presName="parTxOnlySpace" presStyleCnt="0"/>
      <dgm:spPr/>
    </dgm:pt>
    <dgm:pt modelId="{631D837B-3B0B-45BE-BD6E-C65A3B5663E5}" type="pres">
      <dgm:prSet presAssocID="{053074B4-CF58-4C8C-8722-9F883C0D7F19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C22699CC-7035-41F7-89D7-5C2EAF9364EA}" type="pres">
      <dgm:prSet presAssocID="{4BE23498-8780-409C-B6F9-0C04C266ABBD}" presName="parTxOnlySpace" presStyleCnt="0"/>
      <dgm:spPr/>
    </dgm:pt>
    <dgm:pt modelId="{07E3736B-5A89-45F9-8ABD-93892BE6F98F}" type="pres">
      <dgm:prSet presAssocID="{008F924B-E2BC-49A2-AE0F-6FA62BCB9F8B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B8FCA36C-9FBC-4E29-946C-9A9FCD969EC1}" type="pres">
      <dgm:prSet presAssocID="{D1E754ED-BF2A-4DBE-B106-BE017B6BC5B5}" presName="parTxOnlySpace" presStyleCnt="0"/>
      <dgm:spPr/>
    </dgm:pt>
    <dgm:pt modelId="{C7A7AEAB-5C9E-453C-8B58-2233EDA97D5B}" type="pres">
      <dgm:prSet presAssocID="{49FC931B-2132-406D-883E-8DCE13A56258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EC80AB2A-2566-46F0-AD0E-99E4776E90D3}" type="pres">
      <dgm:prSet presAssocID="{466673A9-5A58-483E-98F2-A4ED8C408F13}" presName="parTxOnlySpace" presStyleCnt="0"/>
      <dgm:spPr/>
    </dgm:pt>
    <dgm:pt modelId="{3D6DC777-24C4-4B53-B256-2B105C4A1EE7}" type="pres">
      <dgm:prSet presAssocID="{16E2C5E8-1AA7-43B0-B31A-0FA5FBD6165F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54B46317-9D12-47EA-A2CF-3C215318E73A}" type="presOf" srcId="{49FC931B-2132-406D-883E-8DCE13A56258}" destId="{C7A7AEAB-5C9E-453C-8B58-2233EDA97D5B}" srcOrd="0" destOrd="0" presId="urn:microsoft.com/office/officeart/2005/8/layout/chevron1"/>
    <dgm:cxn modelId="{53337D24-3D5D-422D-B021-A9C026E6CCE8}" srcId="{510B1F16-2056-42C6-B2A9-371290DF0797}" destId="{8A3EB81C-64AD-452C-87D0-215BB06CB95F}" srcOrd="2" destOrd="0" parTransId="{657A95D9-0778-4B76-944B-CA45143F2B76}" sibTransId="{A7E639B8-F948-49E2-AE9F-6C1F64C9BE69}"/>
    <dgm:cxn modelId="{8F3B913F-0CF5-419A-A2A6-FF7BE590CE7F}" type="presOf" srcId="{8A3EB81C-64AD-452C-87D0-215BB06CB95F}" destId="{9884C8AC-3937-45FB-B8D1-EAE75550CF1D}" srcOrd="0" destOrd="0" presId="urn:microsoft.com/office/officeart/2005/8/layout/chevron1"/>
    <dgm:cxn modelId="{822EE14C-D5C8-47B1-ACE6-DFA9FBB95152}" srcId="{510B1F16-2056-42C6-B2A9-371290DF0797}" destId="{9B355751-7668-49F2-9BF4-EA080E343098}" srcOrd="1" destOrd="0" parTransId="{4F743180-E3A1-4727-B148-729594F3EFAE}" sibTransId="{064D03D7-8C6B-40C2-A127-BBDD0A925CAD}"/>
    <dgm:cxn modelId="{0C07064F-CA00-4C99-876B-225D51E498C8}" srcId="{510B1F16-2056-42C6-B2A9-371290DF0797}" destId="{053074B4-CF58-4C8C-8722-9F883C0D7F19}" srcOrd="3" destOrd="0" parTransId="{4CABC71B-5EEF-4274-869B-2C399C7B5157}" sibTransId="{4BE23498-8780-409C-B6F9-0C04C266ABBD}"/>
    <dgm:cxn modelId="{34447855-9E19-4C12-B7D1-09FD2DC7A7FF}" srcId="{510B1F16-2056-42C6-B2A9-371290DF0797}" destId="{722A1A14-5857-487F-9FBD-1D1664330B00}" srcOrd="0" destOrd="0" parTransId="{7BD6C509-5197-4C44-9B35-05C5754A78C0}" sibTransId="{337BD48B-0FDA-409E-9483-DC9328D47543}"/>
    <dgm:cxn modelId="{F3389FA6-043E-4F9F-A652-F8F9C24E436A}" type="presOf" srcId="{510B1F16-2056-42C6-B2A9-371290DF0797}" destId="{766AF56F-E596-4D98-A7B9-3E07AC57351B}" srcOrd="0" destOrd="0" presId="urn:microsoft.com/office/officeart/2005/8/layout/chevron1"/>
    <dgm:cxn modelId="{1E97A5A7-B853-481E-B316-C1FC8298156C}" type="presOf" srcId="{722A1A14-5857-487F-9FBD-1D1664330B00}" destId="{AB7AE0B3-10E7-4D31-9453-3B22BA2289A2}" srcOrd="0" destOrd="0" presId="urn:microsoft.com/office/officeart/2005/8/layout/chevron1"/>
    <dgm:cxn modelId="{99AF9AA8-6F7B-4729-A184-EBDB46C70DC4}" type="presOf" srcId="{16E2C5E8-1AA7-43B0-B31A-0FA5FBD6165F}" destId="{3D6DC777-24C4-4B53-B256-2B105C4A1EE7}" srcOrd="0" destOrd="0" presId="urn:microsoft.com/office/officeart/2005/8/layout/chevron1"/>
    <dgm:cxn modelId="{26574AAC-2648-4FE2-8DF4-ED51B01FA3D7}" type="presOf" srcId="{9B355751-7668-49F2-9BF4-EA080E343098}" destId="{51087CE3-45E2-44F6-8B4B-1FA159266460}" srcOrd="0" destOrd="0" presId="urn:microsoft.com/office/officeart/2005/8/layout/chevron1"/>
    <dgm:cxn modelId="{A0D4FFB2-9768-41FF-A0A4-50AF1B48040D}" type="presOf" srcId="{053074B4-CF58-4C8C-8722-9F883C0D7F19}" destId="{631D837B-3B0B-45BE-BD6E-C65A3B5663E5}" srcOrd="0" destOrd="0" presId="urn:microsoft.com/office/officeart/2005/8/layout/chevron1"/>
    <dgm:cxn modelId="{774BCFBC-B47B-4E8D-9403-22A6A3D0FAF8}" type="presOf" srcId="{008F924B-E2BC-49A2-AE0F-6FA62BCB9F8B}" destId="{07E3736B-5A89-45F9-8ABD-93892BE6F98F}" srcOrd="0" destOrd="0" presId="urn:microsoft.com/office/officeart/2005/8/layout/chevron1"/>
    <dgm:cxn modelId="{4301F7CE-B761-4E2A-8639-39AE0DFA6586}" srcId="{510B1F16-2056-42C6-B2A9-371290DF0797}" destId="{008F924B-E2BC-49A2-AE0F-6FA62BCB9F8B}" srcOrd="4" destOrd="0" parTransId="{3D39D92C-B31C-4AF9-BFB1-69F52523A139}" sibTransId="{D1E754ED-BF2A-4DBE-B106-BE017B6BC5B5}"/>
    <dgm:cxn modelId="{AE2A0ED5-EA6E-4C29-A612-14B41B5F90B4}" srcId="{510B1F16-2056-42C6-B2A9-371290DF0797}" destId="{16E2C5E8-1AA7-43B0-B31A-0FA5FBD6165F}" srcOrd="6" destOrd="0" parTransId="{DDE93926-BA14-4403-851A-737C223383B5}" sibTransId="{D481F64C-561F-4974-865A-CDC1443B3EE2}"/>
    <dgm:cxn modelId="{D129E1E0-7A02-4FD4-98BE-F65AF867DB63}" srcId="{510B1F16-2056-42C6-B2A9-371290DF0797}" destId="{49FC931B-2132-406D-883E-8DCE13A56258}" srcOrd="5" destOrd="0" parTransId="{17910827-FA3F-4FD4-B5D6-1833B2F9BB6A}" sibTransId="{466673A9-5A58-483E-98F2-A4ED8C408F13}"/>
    <dgm:cxn modelId="{60FE4EC5-4291-4341-B6F4-E4C9A6980EC6}" type="presParOf" srcId="{766AF56F-E596-4D98-A7B9-3E07AC57351B}" destId="{AB7AE0B3-10E7-4D31-9453-3B22BA2289A2}" srcOrd="0" destOrd="0" presId="urn:microsoft.com/office/officeart/2005/8/layout/chevron1"/>
    <dgm:cxn modelId="{2D0762B1-16C9-41C8-A39D-6C0BCA3F3E67}" type="presParOf" srcId="{766AF56F-E596-4D98-A7B9-3E07AC57351B}" destId="{44DFFFB0-88AA-4A9F-BDFF-B2AC98088618}" srcOrd="1" destOrd="0" presId="urn:microsoft.com/office/officeart/2005/8/layout/chevron1"/>
    <dgm:cxn modelId="{1F65D7B3-766F-49AB-9A73-5D99FE379F74}" type="presParOf" srcId="{766AF56F-E596-4D98-A7B9-3E07AC57351B}" destId="{51087CE3-45E2-44F6-8B4B-1FA159266460}" srcOrd="2" destOrd="0" presId="urn:microsoft.com/office/officeart/2005/8/layout/chevron1"/>
    <dgm:cxn modelId="{64746BB9-3201-4BFF-8DC4-B28E11769CC8}" type="presParOf" srcId="{766AF56F-E596-4D98-A7B9-3E07AC57351B}" destId="{A70EB776-3410-4386-A6B2-AD0CC500DD84}" srcOrd="3" destOrd="0" presId="urn:microsoft.com/office/officeart/2005/8/layout/chevron1"/>
    <dgm:cxn modelId="{2A04B9E4-AC82-403F-99E7-C606EB0EB15E}" type="presParOf" srcId="{766AF56F-E596-4D98-A7B9-3E07AC57351B}" destId="{9884C8AC-3937-45FB-B8D1-EAE75550CF1D}" srcOrd="4" destOrd="0" presId="urn:microsoft.com/office/officeart/2005/8/layout/chevron1"/>
    <dgm:cxn modelId="{D2F1C9F3-254C-4331-A48E-7FB84752AF9A}" type="presParOf" srcId="{766AF56F-E596-4D98-A7B9-3E07AC57351B}" destId="{AA652633-FA1A-4D3B-B2A6-2D4A6CB10E4E}" srcOrd="5" destOrd="0" presId="urn:microsoft.com/office/officeart/2005/8/layout/chevron1"/>
    <dgm:cxn modelId="{DD6573AD-AD7D-4EC1-B53E-3B88D2D0B97A}" type="presParOf" srcId="{766AF56F-E596-4D98-A7B9-3E07AC57351B}" destId="{631D837B-3B0B-45BE-BD6E-C65A3B5663E5}" srcOrd="6" destOrd="0" presId="urn:microsoft.com/office/officeart/2005/8/layout/chevron1"/>
    <dgm:cxn modelId="{AB7252CD-5519-4174-B008-7B90FDC5EC18}" type="presParOf" srcId="{766AF56F-E596-4D98-A7B9-3E07AC57351B}" destId="{C22699CC-7035-41F7-89D7-5C2EAF9364EA}" srcOrd="7" destOrd="0" presId="urn:microsoft.com/office/officeart/2005/8/layout/chevron1"/>
    <dgm:cxn modelId="{295CE596-EE60-4BA0-BD5B-A25151BB6CCB}" type="presParOf" srcId="{766AF56F-E596-4D98-A7B9-3E07AC57351B}" destId="{07E3736B-5A89-45F9-8ABD-93892BE6F98F}" srcOrd="8" destOrd="0" presId="urn:microsoft.com/office/officeart/2005/8/layout/chevron1"/>
    <dgm:cxn modelId="{B0344AAB-9635-482D-AC8C-A50408F2BAD0}" type="presParOf" srcId="{766AF56F-E596-4D98-A7B9-3E07AC57351B}" destId="{B8FCA36C-9FBC-4E29-946C-9A9FCD969EC1}" srcOrd="9" destOrd="0" presId="urn:microsoft.com/office/officeart/2005/8/layout/chevron1"/>
    <dgm:cxn modelId="{8498E787-D2D8-4D05-A4C1-71AE16C06E23}" type="presParOf" srcId="{766AF56F-E596-4D98-A7B9-3E07AC57351B}" destId="{C7A7AEAB-5C9E-453C-8B58-2233EDA97D5B}" srcOrd="10" destOrd="0" presId="urn:microsoft.com/office/officeart/2005/8/layout/chevron1"/>
    <dgm:cxn modelId="{B03A0E72-25A4-4387-AF94-4DB3220055C5}" type="presParOf" srcId="{766AF56F-E596-4D98-A7B9-3E07AC57351B}" destId="{EC80AB2A-2566-46F0-AD0E-99E4776E90D3}" srcOrd="11" destOrd="0" presId="urn:microsoft.com/office/officeart/2005/8/layout/chevron1"/>
    <dgm:cxn modelId="{1A5CA447-4E91-4789-882A-EA03081FDE14}" type="presParOf" srcId="{766AF56F-E596-4D98-A7B9-3E07AC57351B}" destId="{3D6DC777-24C4-4B53-B256-2B105C4A1EE7}" srcOrd="1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510B1F16-2056-42C6-B2A9-371290DF0797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</dgm:pt>
    <dgm:pt modelId="{722A1A14-5857-487F-9FBD-1D1664330B00}">
      <dgm:prSet phldrT="[Text]" custT="1"/>
      <dgm:spPr>
        <a:solidFill>
          <a:srgbClr val="FEDADA"/>
        </a:solidFill>
      </dgm:spPr>
      <dgm:t>
        <a:bodyPr/>
        <a:lstStyle/>
        <a:p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 </a:t>
          </a:r>
          <a:endParaRPr lang="en-US" sz="1400" b="1" dirty="0"/>
        </a:p>
      </dgm:t>
    </dgm:pt>
    <dgm:pt modelId="{7BD6C509-5197-4C44-9B35-05C5754A78C0}" type="parTrans" cxnId="{34447855-9E19-4C12-B7D1-09FD2DC7A7FF}">
      <dgm:prSet/>
      <dgm:spPr/>
      <dgm:t>
        <a:bodyPr/>
        <a:lstStyle/>
        <a:p>
          <a:endParaRPr lang="en-US"/>
        </a:p>
      </dgm:t>
    </dgm:pt>
    <dgm:pt modelId="{337BD48B-0FDA-409E-9483-DC9328D47543}" type="sibTrans" cxnId="{34447855-9E19-4C12-B7D1-09FD2DC7A7FF}">
      <dgm:prSet/>
      <dgm:spPr/>
      <dgm:t>
        <a:bodyPr/>
        <a:lstStyle/>
        <a:p>
          <a:endParaRPr lang="en-US"/>
        </a:p>
      </dgm:t>
    </dgm:pt>
    <dgm:pt modelId="{8A3EB81C-64AD-452C-87D0-215BB06CB95F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Optimization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Design 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Fabrication</a:t>
          </a:r>
        </a:p>
      </dgm:t>
    </dgm:pt>
    <dgm:pt modelId="{657A95D9-0778-4B76-944B-CA45143F2B76}" type="parTrans" cxnId="{53337D24-3D5D-422D-B021-A9C026E6CCE8}">
      <dgm:prSet/>
      <dgm:spPr/>
      <dgm:t>
        <a:bodyPr/>
        <a:lstStyle/>
        <a:p>
          <a:endParaRPr lang="en-US"/>
        </a:p>
      </dgm:t>
    </dgm:pt>
    <dgm:pt modelId="{A7E639B8-F948-49E2-AE9F-6C1F64C9BE69}" type="sibTrans" cxnId="{53337D24-3D5D-422D-B021-A9C026E6CCE8}">
      <dgm:prSet/>
      <dgm:spPr/>
      <dgm:t>
        <a:bodyPr/>
        <a:lstStyle/>
        <a:p>
          <a:endParaRPr lang="en-US"/>
        </a:p>
      </dgm:t>
    </dgm:pt>
    <dgm:pt modelId="{053074B4-CF58-4C8C-8722-9F883C0D7F19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gm:t>
    </dgm:pt>
    <dgm:pt modelId="{4CABC71B-5EEF-4274-869B-2C399C7B5157}" type="parTrans" cxnId="{0C07064F-CA00-4C99-876B-225D51E498C8}">
      <dgm:prSet/>
      <dgm:spPr/>
      <dgm:t>
        <a:bodyPr/>
        <a:lstStyle/>
        <a:p>
          <a:endParaRPr lang="en-US"/>
        </a:p>
      </dgm:t>
    </dgm:pt>
    <dgm:pt modelId="{4BE23498-8780-409C-B6F9-0C04C266ABBD}" type="sibTrans" cxnId="{0C07064F-CA00-4C99-876B-225D51E498C8}">
      <dgm:prSet/>
      <dgm:spPr/>
      <dgm:t>
        <a:bodyPr/>
        <a:lstStyle/>
        <a:p>
          <a:endParaRPr lang="en-US"/>
        </a:p>
      </dgm:t>
    </dgm:pt>
    <dgm:pt modelId="{49FC931B-2132-406D-883E-8DCE13A56258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Cost Estimation</a:t>
          </a:r>
        </a:p>
      </dgm:t>
    </dgm:pt>
    <dgm:pt modelId="{17910827-FA3F-4FD4-B5D6-1833B2F9BB6A}" type="parTrans" cxnId="{D129E1E0-7A02-4FD4-98BE-F65AF867DB63}">
      <dgm:prSet/>
      <dgm:spPr/>
      <dgm:t>
        <a:bodyPr/>
        <a:lstStyle/>
        <a:p>
          <a:endParaRPr lang="en-US"/>
        </a:p>
      </dgm:t>
    </dgm:pt>
    <dgm:pt modelId="{466673A9-5A58-483E-98F2-A4ED8C408F13}" type="sibTrans" cxnId="{D129E1E0-7A02-4FD4-98BE-F65AF867DB63}">
      <dgm:prSet/>
      <dgm:spPr/>
      <dgm:t>
        <a:bodyPr/>
        <a:lstStyle/>
        <a:p>
          <a:endParaRPr lang="en-US"/>
        </a:p>
      </dgm:t>
    </dgm:pt>
    <dgm:pt modelId="{16E2C5E8-1AA7-43B0-B31A-0FA5FBD6165F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Final Remarks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and Contribution </a:t>
          </a:r>
        </a:p>
      </dgm:t>
    </dgm:pt>
    <dgm:pt modelId="{DDE93926-BA14-4403-851A-737C223383B5}" type="parTrans" cxnId="{AE2A0ED5-EA6E-4C29-A612-14B41B5F90B4}">
      <dgm:prSet/>
      <dgm:spPr/>
      <dgm:t>
        <a:bodyPr/>
        <a:lstStyle/>
        <a:p>
          <a:endParaRPr lang="en-US"/>
        </a:p>
      </dgm:t>
    </dgm:pt>
    <dgm:pt modelId="{D481F64C-561F-4974-865A-CDC1443B3EE2}" type="sibTrans" cxnId="{AE2A0ED5-EA6E-4C29-A612-14B41B5F90B4}">
      <dgm:prSet/>
      <dgm:spPr/>
      <dgm:t>
        <a:bodyPr/>
        <a:lstStyle/>
        <a:p>
          <a:endParaRPr lang="en-US"/>
        </a:p>
      </dgm:t>
    </dgm:pt>
    <dgm:pt modelId="{9B355751-7668-49F2-9BF4-EA080E343098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</a:p>
      </dgm:t>
    </dgm:pt>
    <dgm:pt modelId="{064D03D7-8C6B-40C2-A127-BBDD0A925CAD}" type="sibTrans" cxnId="{822EE14C-D5C8-47B1-ACE6-DFA9FBB95152}">
      <dgm:prSet/>
      <dgm:spPr/>
      <dgm:t>
        <a:bodyPr/>
        <a:lstStyle/>
        <a:p>
          <a:endParaRPr lang="en-US"/>
        </a:p>
      </dgm:t>
    </dgm:pt>
    <dgm:pt modelId="{4F743180-E3A1-4727-B148-729594F3EFAE}" type="parTrans" cxnId="{822EE14C-D5C8-47B1-ACE6-DFA9FBB95152}">
      <dgm:prSet/>
      <dgm:spPr/>
      <dgm:t>
        <a:bodyPr/>
        <a:lstStyle/>
        <a:p>
          <a:endParaRPr lang="en-US"/>
        </a:p>
      </dgm:t>
    </dgm:pt>
    <dgm:pt modelId="{008F924B-E2BC-49A2-AE0F-6FA62BCB9F8B}">
      <dgm:prSet custT="1"/>
      <dgm:spPr>
        <a:solidFill>
          <a:srgbClr val="D1050A"/>
        </a:solidFill>
      </dgm:spPr>
      <dgm:t>
        <a:bodyPr/>
        <a:lstStyle/>
        <a:p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Results</a:t>
          </a:r>
        </a:p>
      </dgm:t>
    </dgm:pt>
    <dgm:pt modelId="{3D39D92C-B31C-4AF9-BFB1-69F52523A139}" type="parTrans" cxnId="{4301F7CE-B761-4E2A-8639-39AE0DFA6586}">
      <dgm:prSet/>
      <dgm:spPr/>
      <dgm:t>
        <a:bodyPr/>
        <a:lstStyle/>
        <a:p>
          <a:endParaRPr lang="en-US"/>
        </a:p>
      </dgm:t>
    </dgm:pt>
    <dgm:pt modelId="{D1E754ED-BF2A-4DBE-B106-BE017B6BC5B5}" type="sibTrans" cxnId="{4301F7CE-B761-4E2A-8639-39AE0DFA6586}">
      <dgm:prSet/>
      <dgm:spPr/>
      <dgm:t>
        <a:bodyPr/>
        <a:lstStyle/>
        <a:p>
          <a:endParaRPr lang="en-US"/>
        </a:p>
      </dgm:t>
    </dgm:pt>
    <dgm:pt modelId="{766AF56F-E596-4D98-A7B9-3E07AC57351B}" type="pres">
      <dgm:prSet presAssocID="{510B1F16-2056-42C6-B2A9-371290DF0797}" presName="Name0" presStyleCnt="0">
        <dgm:presLayoutVars>
          <dgm:dir/>
          <dgm:animLvl val="lvl"/>
          <dgm:resizeHandles val="exact"/>
        </dgm:presLayoutVars>
      </dgm:prSet>
      <dgm:spPr/>
    </dgm:pt>
    <dgm:pt modelId="{AB7AE0B3-10E7-4D31-9453-3B22BA2289A2}" type="pres">
      <dgm:prSet presAssocID="{722A1A14-5857-487F-9FBD-1D1664330B00}" presName="parTxOnly" presStyleLbl="node1" presStyleIdx="0" presStyleCnt="7">
        <dgm:presLayoutVars>
          <dgm:chMax val="0"/>
          <dgm:chPref val="0"/>
          <dgm:bulletEnabled val="1"/>
        </dgm:presLayoutVars>
      </dgm:prSet>
      <dgm:spPr/>
    </dgm:pt>
    <dgm:pt modelId="{44DFFFB0-88AA-4A9F-BDFF-B2AC98088618}" type="pres">
      <dgm:prSet presAssocID="{337BD48B-0FDA-409E-9483-DC9328D47543}" presName="parTxOnlySpace" presStyleCnt="0"/>
      <dgm:spPr/>
    </dgm:pt>
    <dgm:pt modelId="{51087CE3-45E2-44F6-8B4B-1FA159266460}" type="pres">
      <dgm:prSet presAssocID="{9B355751-7668-49F2-9BF4-EA080E343098}" presName="parTxOnly" presStyleLbl="node1" presStyleIdx="1" presStyleCnt="7">
        <dgm:presLayoutVars>
          <dgm:chMax val="0"/>
          <dgm:chPref val="0"/>
          <dgm:bulletEnabled val="1"/>
        </dgm:presLayoutVars>
      </dgm:prSet>
      <dgm:spPr/>
    </dgm:pt>
    <dgm:pt modelId="{A70EB776-3410-4386-A6B2-AD0CC500DD84}" type="pres">
      <dgm:prSet presAssocID="{064D03D7-8C6B-40C2-A127-BBDD0A925CAD}" presName="parTxOnlySpace" presStyleCnt="0"/>
      <dgm:spPr/>
    </dgm:pt>
    <dgm:pt modelId="{9884C8AC-3937-45FB-B8D1-EAE75550CF1D}" type="pres">
      <dgm:prSet presAssocID="{8A3EB81C-64AD-452C-87D0-215BB06CB95F}" presName="parTxOnly" presStyleLbl="node1" presStyleIdx="2" presStyleCnt="7">
        <dgm:presLayoutVars>
          <dgm:chMax val="0"/>
          <dgm:chPref val="0"/>
          <dgm:bulletEnabled val="1"/>
        </dgm:presLayoutVars>
      </dgm:prSet>
      <dgm:spPr/>
    </dgm:pt>
    <dgm:pt modelId="{AA652633-FA1A-4D3B-B2A6-2D4A6CB10E4E}" type="pres">
      <dgm:prSet presAssocID="{A7E639B8-F948-49E2-AE9F-6C1F64C9BE69}" presName="parTxOnlySpace" presStyleCnt="0"/>
      <dgm:spPr/>
    </dgm:pt>
    <dgm:pt modelId="{631D837B-3B0B-45BE-BD6E-C65A3B5663E5}" type="pres">
      <dgm:prSet presAssocID="{053074B4-CF58-4C8C-8722-9F883C0D7F19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C22699CC-7035-41F7-89D7-5C2EAF9364EA}" type="pres">
      <dgm:prSet presAssocID="{4BE23498-8780-409C-B6F9-0C04C266ABBD}" presName="parTxOnlySpace" presStyleCnt="0"/>
      <dgm:spPr/>
    </dgm:pt>
    <dgm:pt modelId="{07E3736B-5A89-45F9-8ABD-93892BE6F98F}" type="pres">
      <dgm:prSet presAssocID="{008F924B-E2BC-49A2-AE0F-6FA62BCB9F8B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B8FCA36C-9FBC-4E29-946C-9A9FCD969EC1}" type="pres">
      <dgm:prSet presAssocID="{D1E754ED-BF2A-4DBE-B106-BE017B6BC5B5}" presName="parTxOnlySpace" presStyleCnt="0"/>
      <dgm:spPr/>
    </dgm:pt>
    <dgm:pt modelId="{C7A7AEAB-5C9E-453C-8B58-2233EDA97D5B}" type="pres">
      <dgm:prSet presAssocID="{49FC931B-2132-406D-883E-8DCE13A56258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EC80AB2A-2566-46F0-AD0E-99E4776E90D3}" type="pres">
      <dgm:prSet presAssocID="{466673A9-5A58-483E-98F2-A4ED8C408F13}" presName="parTxOnlySpace" presStyleCnt="0"/>
      <dgm:spPr/>
    </dgm:pt>
    <dgm:pt modelId="{3D6DC777-24C4-4B53-B256-2B105C4A1EE7}" type="pres">
      <dgm:prSet presAssocID="{16E2C5E8-1AA7-43B0-B31A-0FA5FBD6165F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54B46317-9D12-47EA-A2CF-3C215318E73A}" type="presOf" srcId="{49FC931B-2132-406D-883E-8DCE13A56258}" destId="{C7A7AEAB-5C9E-453C-8B58-2233EDA97D5B}" srcOrd="0" destOrd="0" presId="urn:microsoft.com/office/officeart/2005/8/layout/chevron1"/>
    <dgm:cxn modelId="{53337D24-3D5D-422D-B021-A9C026E6CCE8}" srcId="{510B1F16-2056-42C6-B2A9-371290DF0797}" destId="{8A3EB81C-64AD-452C-87D0-215BB06CB95F}" srcOrd="2" destOrd="0" parTransId="{657A95D9-0778-4B76-944B-CA45143F2B76}" sibTransId="{A7E639B8-F948-49E2-AE9F-6C1F64C9BE69}"/>
    <dgm:cxn modelId="{8F3B913F-0CF5-419A-A2A6-FF7BE590CE7F}" type="presOf" srcId="{8A3EB81C-64AD-452C-87D0-215BB06CB95F}" destId="{9884C8AC-3937-45FB-B8D1-EAE75550CF1D}" srcOrd="0" destOrd="0" presId="urn:microsoft.com/office/officeart/2005/8/layout/chevron1"/>
    <dgm:cxn modelId="{822EE14C-D5C8-47B1-ACE6-DFA9FBB95152}" srcId="{510B1F16-2056-42C6-B2A9-371290DF0797}" destId="{9B355751-7668-49F2-9BF4-EA080E343098}" srcOrd="1" destOrd="0" parTransId="{4F743180-E3A1-4727-B148-729594F3EFAE}" sibTransId="{064D03D7-8C6B-40C2-A127-BBDD0A925CAD}"/>
    <dgm:cxn modelId="{0C07064F-CA00-4C99-876B-225D51E498C8}" srcId="{510B1F16-2056-42C6-B2A9-371290DF0797}" destId="{053074B4-CF58-4C8C-8722-9F883C0D7F19}" srcOrd="3" destOrd="0" parTransId="{4CABC71B-5EEF-4274-869B-2C399C7B5157}" sibTransId="{4BE23498-8780-409C-B6F9-0C04C266ABBD}"/>
    <dgm:cxn modelId="{34447855-9E19-4C12-B7D1-09FD2DC7A7FF}" srcId="{510B1F16-2056-42C6-B2A9-371290DF0797}" destId="{722A1A14-5857-487F-9FBD-1D1664330B00}" srcOrd="0" destOrd="0" parTransId="{7BD6C509-5197-4C44-9B35-05C5754A78C0}" sibTransId="{337BD48B-0FDA-409E-9483-DC9328D47543}"/>
    <dgm:cxn modelId="{F3389FA6-043E-4F9F-A652-F8F9C24E436A}" type="presOf" srcId="{510B1F16-2056-42C6-B2A9-371290DF0797}" destId="{766AF56F-E596-4D98-A7B9-3E07AC57351B}" srcOrd="0" destOrd="0" presId="urn:microsoft.com/office/officeart/2005/8/layout/chevron1"/>
    <dgm:cxn modelId="{1E97A5A7-B853-481E-B316-C1FC8298156C}" type="presOf" srcId="{722A1A14-5857-487F-9FBD-1D1664330B00}" destId="{AB7AE0B3-10E7-4D31-9453-3B22BA2289A2}" srcOrd="0" destOrd="0" presId="urn:microsoft.com/office/officeart/2005/8/layout/chevron1"/>
    <dgm:cxn modelId="{99AF9AA8-6F7B-4729-A184-EBDB46C70DC4}" type="presOf" srcId="{16E2C5E8-1AA7-43B0-B31A-0FA5FBD6165F}" destId="{3D6DC777-24C4-4B53-B256-2B105C4A1EE7}" srcOrd="0" destOrd="0" presId="urn:microsoft.com/office/officeart/2005/8/layout/chevron1"/>
    <dgm:cxn modelId="{26574AAC-2648-4FE2-8DF4-ED51B01FA3D7}" type="presOf" srcId="{9B355751-7668-49F2-9BF4-EA080E343098}" destId="{51087CE3-45E2-44F6-8B4B-1FA159266460}" srcOrd="0" destOrd="0" presId="urn:microsoft.com/office/officeart/2005/8/layout/chevron1"/>
    <dgm:cxn modelId="{A0D4FFB2-9768-41FF-A0A4-50AF1B48040D}" type="presOf" srcId="{053074B4-CF58-4C8C-8722-9F883C0D7F19}" destId="{631D837B-3B0B-45BE-BD6E-C65A3B5663E5}" srcOrd="0" destOrd="0" presId="urn:microsoft.com/office/officeart/2005/8/layout/chevron1"/>
    <dgm:cxn modelId="{774BCFBC-B47B-4E8D-9403-22A6A3D0FAF8}" type="presOf" srcId="{008F924B-E2BC-49A2-AE0F-6FA62BCB9F8B}" destId="{07E3736B-5A89-45F9-8ABD-93892BE6F98F}" srcOrd="0" destOrd="0" presId="urn:microsoft.com/office/officeart/2005/8/layout/chevron1"/>
    <dgm:cxn modelId="{4301F7CE-B761-4E2A-8639-39AE0DFA6586}" srcId="{510B1F16-2056-42C6-B2A9-371290DF0797}" destId="{008F924B-E2BC-49A2-AE0F-6FA62BCB9F8B}" srcOrd="4" destOrd="0" parTransId="{3D39D92C-B31C-4AF9-BFB1-69F52523A139}" sibTransId="{D1E754ED-BF2A-4DBE-B106-BE017B6BC5B5}"/>
    <dgm:cxn modelId="{AE2A0ED5-EA6E-4C29-A612-14B41B5F90B4}" srcId="{510B1F16-2056-42C6-B2A9-371290DF0797}" destId="{16E2C5E8-1AA7-43B0-B31A-0FA5FBD6165F}" srcOrd="6" destOrd="0" parTransId="{DDE93926-BA14-4403-851A-737C223383B5}" sibTransId="{D481F64C-561F-4974-865A-CDC1443B3EE2}"/>
    <dgm:cxn modelId="{D129E1E0-7A02-4FD4-98BE-F65AF867DB63}" srcId="{510B1F16-2056-42C6-B2A9-371290DF0797}" destId="{49FC931B-2132-406D-883E-8DCE13A56258}" srcOrd="5" destOrd="0" parTransId="{17910827-FA3F-4FD4-B5D6-1833B2F9BB6A}" sibTransId="{466673A9-5A58-483E-98F2-A4ED8C408F13}"/>
    <dgm:cxn modelId="{60FE4EC5-4291-4341-B6F4-E4C9A6980EC6}" type="presParOf" srcId="{766AF56F-E596-4D98-A7B9-3E07AC57351B}" destId="{AB7AE0B3-10E7-4D31-9453-3B22BA2289A2}" srcOrd="0" destOrd="0" presId="urn:microsoft.com/office/officeart/2005/8/layout/chevron1"/>
    <dgm:cxn modelId="{2D0762B1-16C9-41C8-A39D-6C0BCA3F3E67}" type="presParOf" srcId="{766AF56F-E596-4D98-A7B9-3E07AC57351B}" destId="{44DFFFB0-88AA-4A9F-BDFF-B2AC98088618}" srcOrd="1" destOrd="0" presId="urn:microsoft.com/office/officeart/2005/8/layout/chevron1"/>
    <dgm:cxn modelId="{1F65D7B3-766F-49AB-9A73-5D99FE379F74}" type="presParOf" srcId="{766AF56F-E596-4D98-A7B9-3E07AC57351B}" destId="{51087CE3-45E2-44F6-8B4B-1FA159266460}" srcOrd="2" destOrd="0" presId="urn:microsoft.com/office/officeart/2005/8/layout/chevron1"/>
    <dgm:cxn modelId="{64746BB9-3201-4BFF-8DC4-B28E11769CC8}" type="presParOf" srcId="{766AF56F-E596-4D98-A7B9-3E07AC57351B}" destId="{A70EB776-3410-4386-A6B2-AD0CC500DD84}" srcOrd="3" destOrd="0" presId="urn:microsoft.com/office/officeart/2005/8/layout/chevron1"/>
    <dgm:cxn modelId="{2A04B9E4-AC82-403F-99E7-C606EB0EB15E}" type="presParOf" srcId="{766AF56F-E596-4D98-A7B9-3E07AC57351B}" destId="{9884C8AC-3937-45FB-B8D1-EAE75550CF1D}" srcOrd="4" destOrd="0" presId="urn:microsoft.com/office/officeart/2005/8/layout/chevron1"/>
    <dgm:cxn modelId="{D2F1C9F3-254C-4331-A48E-7FB84752AF9A}" type="presParOf" srcId="{766AF56F-E596-4D98-A7B9-3E07AC57351B}" destId="{AA652633-FA1A-4D3B-B2A6-2D4A6CB10E4E}" srcOrd="5" destOrd="0" presId="urn:microsoft.com/office/officeart/2005/8/layout/chevron1"/>
    <dgm:cxn modelId="{DD6573AD-AD7D-4EC1-B53E-3B88D2D0B97A}" type="presParOf" srcId="{766AF56F-E596-4D98-A7B9-3E07AC57351B}" destId="{631D837B-3B0B-45BE-BD6E-C65A3B5663E5}" srcOrd="6" destOrd="0" presId="urn:microsoft.com/office/officeart/2005/8/layout/chevron1"/>
    <dgm:cxn modelId="{AB7252CD-5519-4174-B008-7B90FDC5EC18}" type="presParOf" srcId="{766AF56F-E596-4D98-A7B9-3E07AC57351B}" destId="{C22699CC-7035-41F7-89D7-5C2EAF9364EA}" srcOrd="7" destOrd="0" presId="urn:microsoft.com/office/officeart/2005/8/layout/chevron1"/>
    <dgm:cxn modelId="{295CE596-EE60-4BA0-BD5B-A25151BB6CCB}" type="presParOf" srcId="{766AF56F-E596-4D98-A7B9-3E07AC57351B}" destId="{07E3736B-5A89-45F9-8ABD-93892BE6F98F}" srcOrd="8" destOrd="0" presId="urn:microsoft.com/office/officeart/2005/8/layout/chevron1"/>
    <dgm:cxn modelId="{B0344AAB-9635-482D-AC8C-A50408F2BAD0}" type="presParOf" srcId="{766AF56F-E596-4D98-A7B9-3E07AC57351B}" destId="{B8FCA36C-9FBC-4E29-946C-9A9FCD969EC1}" srcOrd="9" destOrd="0" presId="urn:microsoft.com/office/officeart/2005/8/layout/chevron1"/>
    <dgm:cxn modelId="{8498E787-D2D8-4D05-A4C1-71AE16C06E23}" type="presParOf" srcId="{766AF56F-E596-4D98-A7B9-3E07AC57351B}" destId="{C7A7AEAB-5C9E-453C-8B58-2233EDA97D5B}" srcOrd="10" destOrd="0" presId="urn:microsoft.com/office/officeart/2005/8/layout/chevron1"/>
    <dgm:cxn modelId="{B03A0E72-25A4-4387-AF94-4DB3220055C5}" type="presParOf" srcId="{766AF56F-E596-4D98-A7B9-3E07AC57351B}" destId="{EC80AB2A-2566-46F0-AD0E-99E4776E90D3}" srcOrd="11" destOrd="0" presId="urn:microsoft.com/office/officeart/2005/8/layout/chevron1"/>
    <dgm:cxn modelId="{1A5CA447-4E91-4789-882A-EA03081FDE14}" type="presParOf" srcId="{766AF56F-E596-4D98-A7B9-3E07AC57351B}" destId="{3D6DC777-24C4-4B53-B256-2B105C4A1EE7}" srcOrd="1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510B1F16-2056-42C6-B2A9-371290DF0797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</dgm:pt>
    <dgm:pt modelId="{722A1A14-5857-487F-9FBD-1D1664330B00}">
      <dgm:prSet phldrT="[Text]" custT="1"/>
      <dgm:spPr>
        <a:solidFill>
          <a:srgbClr val="FEDADA"/>
        </a:solidFill>
      </dgm:spPr>
      <dgm:t>
        <a:bodyPr/>
        <a:lstStyle/>
        <a:p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 </a:t>
          </a:r>
          <a:endParaRPr lang="en-US" sz="1400" b="1" dirty="0"/>
        </a:p>
      </dgm:t>
    </dgm:pt>
    <dgm:pt modelId="{7BD6C509-5197-4C44-9B35-05C5754A78C0}" type="parTrans" cxnId="{34447855-9E19-4C12-B7D1-09FD2DC7A7FF}">
      <dgm:prSet/>
      <dgm:spPr/>
      <dgm:t>
        <a:bodyPr/>
        <a:lstStyle/>
        <a:p>
          <a:endParaRPr lang="en-US"/>
        </a:p>
      </dgm:t>
    </dgm:pt>
    <dgm:pt modelId="{337BD48B-0FDA-409E-9483-DC9328D47543}" type="sibTrans" cxnId="{34447855-9E19-4C12-B7D1-09FD2DC7A7FF}">
      <dgm:prSet/>
      <dgm:spPr/>
      <dgm:t>
        <a:bodyPr/>
        <a:lstStyle/>
        <a:p>
          <a:endParaRPr lang="en-US"/>
        </a:p>
      </dgm:t>
    </dgm:pt>
    <dgm:pt modelId="{8A3EB81C-64AD-452C-87D0-215BB06CB95F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Optimization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Design 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Fabrication</a:t>
          </a:r>
        </a:p>
      </dgm:t>
    </dgm:pt>
    <dgm:pt modelId="{657A95D9-0778-4B76-944B-CA45143F2B76}" type="parTrans" cxnId="{53337D24-3D5D-422D-B021-A9C026E6CCE8}">
      <dgm:prSet/>
      <dgm:spPr/>
      <dgm:t>
        <a:bodyPr/>
        <a:lstStyle/>
        <a:p>
          <a:endParaRPr lang="en-US"/>
        </a:p>
      </dgm:t>
    </dgm:pt>
    <dgm:pt modelId="{A7E639B8-F948-49E2-AE9F-6C1F64C9BE69}" type="sibTrans" cxnId="{53337D24-3D5D-422D-B021-A9C026E6CCE8}">
      <dgm:prSet/>
      <dgm:spPr/>
      <dgm:t>
        <a:bodyPr/>
        <a:lstStyle/>
        <a:p>
          <a:endParaRPr lang="en-US"/>
        </a:p>
      </dgm:t>
    </dgm:pt>
    <dgm:pt modelId="{053074B4-CF58-4C8C-8722-9F883C0D7F19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gm:t>
    </dgm:pt>
    <dgm:pt modelId="{4CABC71B-5EEF-4274-869B-2C399C7B5157}" type="parTrans" cxnId="{0C07064F-CA00-4C99-876B-225D51E498C8}">
      <dgm:prSet/>
      <dgm:spPr/>
      <dgm:t>
        <a:bodyPr/>
        <a:lstStyle/>
        <a:p>
          <a:endParaRPr lang="en-US"/>
        </a:p>
      </dgm:t>
    </dgm:pt>
    <dgm:pt modelId="{4BE23498-8780-409C-B6F9-0C04C266ABBD}" type="sibTrans" cxnId="{0C07064F-CA00-4C99-876B-225D51E498C8}">
      <dgm:prSet/>
      <dgm:spPr/>
      <dgm:t>
        <a:bodyPr/>
        <a:lstStyle/>
        <a:p>
          <a:endParaRPr lang="en-US"/>
        </a:p>
      </dgm:t>
    </dgm:pt>
    <dgm:pt modelId="{49FC931B-2132-406D-883E-8DCE13A56258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Cost Estimation</a:t>
          </a:r>
        </a:p>
      </dgm:t>
    </dgm:pt>
    <dgm:pt modelId="{17910827-FA3F-4FD4-B5D6-1833B2F9BB6A}" type="parTrans" cxnId="{D129E1E0-7A02-4FD4-98BE-F65AF867DB63}">
      <dgm:prSet/>
      <dgm:spPr/>
      <dgm:t>
        <a:bodyPr/>
        <a:lstStyle/>
        <a:p>
          <a:endParaRPr lang="en-US"/>
        </a:p>
      </dgm:t>
    </dgm:pt>
    <dgm:pt modelId="{466673A9-5A58-483E-98F2-A4ED8C408F13}" type="sibTrans" cxnId="{D129E1E0-7A02-4FD4-98BE-F65AF867DB63}">
      <dgm:prSet/>
      <dgm:spPr/>
      <dgm:t>
        <a:bodyPr/>
        <a:lstStyle/>
        <a:p>
          <a:endParaRPr lang="en-US"/>
        </a:p>
      </dgm:t>
    </dgm:pt>
    <dgm:pt modelId="{16E2C5E8-1AA7-43B0-B31A-0FA5FBD6165F}">
      <dgm:prSet custT="1"/>
      <dgm:spPr>
        <a:solidFill>
          <a:srgbClr val="D1050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Final Remarks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and Contribution </a:t>
          </a:r>
        </a:p>
      </dgm:t>
    </dgm:pt>
    <dgm:pt modelId="{DDE93926-BA14-4403-851A-737C223383B5}" type="parTrans" cxnId="{AE2A0ED5-EA6E-4C29-A612-14B41B5F90B4}">
      <dgm:prSet/>
      <dgm:spPr/>
      <dgm:t>
        <a:bodyPr/>
        <a:lstStyle/>
        <a:p>
          <a:endParaRPr lang="en-US"/>
        </a:p>
      </dgm:t>
    </dgm:pt>
    <dgm:pt modelId="{D481F64C-561F-4974-865A-CDC1443B3EE2}" type="sibTrans" cxnId="{AE2A0ED5-EA6E-4C29-A612-14B41B5F90B4}">
      <dgm:prSet/>
      <dgm:spPr/>
      <dgm:t>
        <a:bodyPr/>
        <a:lstStyle/>
        <a:p>
          <a:endParaRPr lang="en-US"/>
        </a:p>
      </dgm:t>
    </dgm:pt>
    <dgm:pt modelId="{9B355751-7668-49F2-9BF4-EA080E343098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</a:p>
      </dgm:t>
    </dgm:pt>
    <dgm:pt modelId="{064D03D7-8C6B-40C2-A127-BBDD0A925CAD}" type="sibTrans" cxnId="{822EE14C-D5C8-47B1-ACE6-DFA9FBB95152}">
      <dgm:prSet/>
      <dgm:spPr/>
      <dgm:t>
        <a:bodyPr/>
        <a:lstStyle/>
        <a:p>
          <a:endParaRPr lang="en-US"/>
        </a:p>
      </dgm:t>
    </dgm:pt>
    <dgm:pt modelId="{4F743180-E3A1-4727-B148-729594F3EFAE}" type="parTrans" cxnId="{822EE14C-D5C8-47B1-ACE6-DFA9FBB95152}">
      <dgm:prSet/>
      <dgm:spPr/>
      <dgm:t>
        <a:bodyPr/>
        <a:lstStyle/>
        <a:p>
          <a:endParaRPr lang="en-US"/>
        </a:p>
      </dgm:t>
    </dgm:pt>
    <dgm:pt modelId="{008F924B-E2BC-49A2-AE0F-6FA62BCB9F8B}">
      <dgm:prSet custT="1"/>
      <dgm:spPr>
        <a:solidFill>
          <a:srgbClr val="FEDADA"/>
        </a:solidFill>
      </dgm:spPr>
      <dgm:t>
        <a:bodyPr/>
        <a:lstStyle/>
        <a:p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Results</a:t>
          </a:r>
        </a:p>
      </dgm:t>
    </dgm:pt>
    <dgm:pt modelId="{3D39D92C-B31C-4AF9-BFB1-69F52523A139}" type="parTrans" cxnId="{4301F7CE-B761-4E2A-8639-39AE0DFA6586}">
      <dgm:prSet/>
      <dgm:spPr/>
      <dgm:t>
        <a:bodyPr/>
        <a:lstStyle/>
        <a:p>
          <a:endParaRPr lang="en-US"/>
        </a:p>
      </dgm:t>
    </dgm:pt>
    <dgm:pt modelId="{D1E754ED-BF2A-4DBE-B106-BE017B6BC5B5}" type="sibTrans" cxnId="{4301F7CE-B761-4E2A-8639-39AE0DFA6586}">
      <dgm:prSet/>
      <dgm:spPr/>
      <dgm:t>
        <a:bodyPr/>
        <a:lstStyle/>
        <a:p>
          <a:endParaRPr lang="en-US"/>
        </a:p>
      </dgm:t>
    </dgm:pt>
    <dgm:pt modelId="{766AF56F-E596-4D98-A7B9-3E07AC57351B}" type="pres">
      <dgm:prSet presAssocID="{510B1F16-2056-42C6-B2A9-371290DF0797}" presName="Name0" presStyleCnt="0">
        <dgm:presLayoutVars>
          <dgm:dir/>
          <dgm:animLvl val="lvl"/>
          <dgm:resizeHandles val="exact"/>
        </dgm:presLayoutVars>
      </dgm:prSet>
      <dgm:spPr/>
    </dgm:pt>
    <dgm:pt modelId="{AB7AE0B3-10E7-4D31-9453-3B22BA2289A2}" type="pres">
      <dgm:prSet presAssocID="{722A1A14-5857-487F-9FBD-1D1664330B00}" presName="parTxOnly" presStyleLbl="node1" presStyleIdx="0" presStyleCnt="7">
        <dgm:presLayoutVars>
          <dgm:chMax val="0"/>
          <dgm:chPref val="0"/>
          <dgm:bulletEnabled val="1"/>
        </dgm:presLayoutVars>
      </dgm:prSet>
      <dgm:spPr/>
    </dgm:pt>
    <dgm:pt modelId="{44DFFFB0-88AA-4A9F-BDFF-B2AC98088618}" type="pres">
      <dgm:prSet presAssocID="{337BD48B-0FDA-409E-9483-DC9328D47543}" presName="parTxOnlySpace" presStyleCnt="0"/>
      <dgm:spPr/>
    </dgm:pt>
    <dgm:pt modelId="{51087CE3-45E2-44F6-8B4B-1FA159266460}" type="pres">
      <dgm:prSet presAssocID="{9B355751-7668-49F2-9BF4-EA080E343098}" presName="parTxOnly" presStyleLbl="node1" presStyleIdx="1" presStyleCnt="7">
        <dgm:presLayoutVars>
          <dgm:chMax val="0"/>
          <dgm:chPref val="0"/>
          <dgm:bulletEnabled val="1"/>
        </dgm:presLayoutVars>
      </dgm:prSet>
      <dgm:spPr/>
    </dgm:pt>
    <dgm:pt modelId="{A70EB776-3410-4386-A6B2-AD0CC500DD84}" type="pres">
      <dgm:prSet presAssocID="{064D03D7-8C6B-40C2-A127-BBDD0A925CAD}" presName="parTxOnlySpace" presStyleCnt="0"/>
      <dgm:spPr/>
    </dgm:pt>
    <dgm:pt modelId="{9884C8AC-3937-45FB-B8D1-EAE75550CF1D}" type="pres">
      <dgm:prSet presAssocID="{8A3EB81C-64AD-452C-87D0-215BB06CB95F}" presName="parTxOnly" presStyleLbl="node1" presStyleIdx="2" presStyleCnt="7">
        <dgm:presLayoutVars>
          <dgm:chMax val="0"/>
          <dgm:chPref val="0"/>
          <dgm:bulletEnabled val="1"/>
        </dgm:presLayoutVars>
      </dgm:prSet>
      <dgm:spPr/>
    </dgm:pt>
    <dgm:pt modelId="{AA652633-FA1A-4D3B-B2A6-2D4A6CB10E4E}" type="pres">
      <dgm:prSet presAssocID="{A7E639B8-F948-49E2-AE9F-6C1F64C9BE69}" presName="parTxOnlySpace" presStyleCnt="0"/>
      <dgm:spPr/>
    </dgm:pt>
    <dgm:pt modelId="{631D837B-3B0B-45BE-BD6E-C65A3B5663E5}" type="pres">
      <dgm:prSet presAssocID="{053074B4-CF58-4C8C-8722-9F883C0D7F19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C22699CC-7035-41F7-89D7-5C2EAF9364EA}" type="pres">
      <dgm:prSet presAssocID="{4BE23498-8780-409C-B6F9-0C04C266ABBD}" presName="parTxOnlySpace" presStyleCnt="0"/>
      <dgm:spPr/>
    </dgm:pt>
    <dgm:pt modelId="{07E3736B-5A89-45F9-8ABD-93892BE6F98F}" type="pres">
      <dgm:prSet presAssocID="{008F924B-E2BC-49A2-AE0F-6FA62BCB9F8B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B8FCA36C-9FBC-4E29-946C-9A9FCD969EC1}" type="pres">
      <dgm:prSet presAssocID="{D1E754ED-BF2A-4DBE-B106-BE017B6BC5B5}" presName="parTxOnlySpace" presStyleCnt="0"/>
      <dgm:spPr/>
    </dgm:pt>
    <dgm:pt modelId="{C7A7AEAB-5C9E-453C-8B58-2233EDA97D5B}" type="pres">
      <dgm:prSet presAssocID="{49FC931B-2132-406D-883E-8DCE13A56258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EC80AB2A-2566-46F0-AD0E-99E4776E90D3}" type="pres">
      <dgm:prSet presAssocID="{466673A9-5A58-483E-98F2-A4ED8C408F13}" presName="parTxOnlySpace" presStyleCnt="0"/>
      <dgm:spPr/>
    </dgm:pt>
    <dgm:pt modelId="{3D6DC777-24C4-4B53-B256-2B105C4A1EE7}" type="pres">
      <dgm:prSet presAssocID="{16E2C5E8-1AA7-43B0-B31A-0FA5FBD6165F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53337D24-3D5D-422D-B021-A9C026E6CCE8}" srcId="{510B1F16-2056-42C6-B2A9-371290DF0797}" destId="{8A3EB81C-64AD-452C-87D0-215BB06CB95F}" srcOrd="2" destOrd="0" parTransId="{657A95D9-0778-4B76-944B-CA45143F2B76}" sibTransId="{A7E639B8-F948-49E2-AE9F-6C1F64C9BE69}"/>
    <dgm:cxn modelId="{AD61CB3F-2442-4252-9EBF-068108372E37}" type="presOf" srcId="{053074B4-CF58-4C8C-8722-9F883C0D7F19}" destId="{631D837B-3B0B-45BE-BD6E-C65A3B5663E5}" srcOrd="0" destOrd="0" presId="urn:microsoft.com/office/officeart/2005/8/layout/chevron1"/>
    <dgm:cxn modelId="{EF0F6D47-FEAA-4B33-8E4F-1813F4DB9869}" type="presOf" srcId="{722A1A14-5857-487F-9FBD-1D1664330B00}" destId="{AB7AE0B3-10E7-4D31-9453-3B22BA2289A2}" srcOrd="0" destOrd="0" presId="urn:microsoft.com/office/officeart/2005/8/layout/chevron1"/>
    <dgm:cxn modelId="{19C3BC48-EABC-44F6-96D1-9D7AE1DF64AC}" type="presOf" srcId="{510B1F16-2056-42C6-B2A9-371290DF0797}" destId="{766AF56F-E596-4D98-A7B9-3E07AC57351B}" srcOrd="0" destOrd="0" presId="urn:microsoft.com/office/officeart/2005/8/layout/chevron1"/>
    <dgm:cxn modelId="{822EE14C-D5C8-47B1-ACE6-DFA9FBB95152}" srcId="{510B1F16-2056-42C6-B2A9-371290DF0797}" destId="{9B355751-7668-49F2-9BF4-EA080E343098}" srcOrd="1" destOrd="0" parTransId="{4F743180-E3A1-4727-B148-729594F3EFAE}" sibTransId="{064D03D7-8C6B-40C2-A127-BBDD0A925CAD}"/>
    <dgm:cxn modelId="{0C07064F-CA00-4C99-876B-225D51E498C8}" srcId="{510B1F16-2056-42C6-B2A9-371290DF0797}" destId="{053074B4-CF58-4C8C-8722-9F883C0D7F19}" srcOrd="3" destOrd="0" parTransId="{4CABC71B-5EEF-4274-869B-2C399C7B5157}" sibTransId="{4BE23498-8780-409C-B6F9-0C04C266ABBD}"/>
    <dgm:cxn modelId="{34447855-9E19-4C12-B7D1-09FD2DC7A7FF}" srcId="{510B1F16-2056-42C6-B2A9-371290DF0797}" destId="{722A1A14-5857-487F-9FBD-1D1664330B00}" srcOrd="0" destOrd="0" parTransId="{7BD6C509-5197-4C44-9B35-05C5754A78C0}" sibTransId="{337BD48B-0FDA-409E-9483-DC9328D47543}"/>
    <dgm:cxn modelId="{9BBABE7E-120A-4819-A5B2-D54EED881D92}" type="presOf" srcId="{8A3EB81C-64AD-452C-87D0-215BB06CB95F}" destId="{9884C8AC-3937-45FB-B8D1-EAE75550CF1D}" srcOrd="0" destOrd="0" presId="urn:microsoft.com/office/officeart/2005/8/layout/chevron1"/>
    <dgm:cxn modelId="{B1F29394-3CCF-4528-812A-8D0530764536}" type="presOf" srcId="{008F924B-E2BC-49A2-AE0F-6FA62BCB9F8B}" destId="{07E3736B-5A89-45F9-8ABD-93892BE6F98F}" srcOrd="0" destOrd="0" presId="urn:microsoft.com/office/officeart/2005/8/layout/chevron1"/>
    <dgm:cxn modelId="{AE58F79B-45C4-45D2-8C9D-4DA11CF22C88}" type="presOf" srcId="{9B355751-7668-49F2-9BF4-EA080E343098}" destId="{51087CE3-45E2-44F6-8B4B-1FA159266460}" srcOrd="0" destOrd="0" presId="urn:microsoft.com/office/officeart/2005/8/layout/chevron1"/>
    <dgm:cxn modelId="{EDCD02CE-558A-444B-B8A1-04435BDEF955}" type="presOf" srcId="{49FC931B-2132-406D-883E-8DCE13A56258}" destId="{C7A7AEAB-5C9E-453C-8B58-2233EDA97D5B}" srcOrd="0" destOrd="0" presId="urn:microsoft.com/office/officeart/2005/8/layout/chevron1"/>
    <dgm:cxn modelId="{4301F7CE-B761-4E2A-8639-39AE0DFA6586}" srcId="{510B1F16-2056-42C6-B2A9-371290DF0797}" destId="{008F924B-E2BC-49A2-AE0F-6FA62BCB9F8B}" srcOrd="4" destOrd="0" parTransId="{3D39D92C-B31C-4AF9-BFB1-69F52523A139}" sibTransId="{D1E754ED-BF2A-4DBE-B106-BE017B6BC5B5}"/>
    <dgm:cxn modelId="{AE2A0ED5-EA6E-4C29-A612-14B41B5F90B4}" srcId="{510B1F16-2056-42C6-B2A9-371290DF0797}" destId="{16E2C5E8-1AA7-43B0-B31A-0FA5FBD6165F}" srcOrd="6" destOrd="0" parTransId="{DDE93926-BA14-4403-851A-737C223383B5}" sibTransId="{D481F64C-561F-4974-865A-CDC1443B3EE2}"/>
    <dgm:cxn modelId="{D129E1E0-7A02-4FD4-98BE-F65AF867DB63}" srcId="{510B1F16-2056-42C6-B2A9-371290DF0797}" destId="{49FC931B-2132-406D-883E-8DCE13A56258}" srcOrd="5" destOrd="0" parTransId="{17910827-FA3F-4FD4-B5D6-1833B2F9BB6A}" sibTransId="{466673A9-5A58-483E-98F2-A4ED8C408F13}"/>
    <dgm:cxn modelId="{6EFE8AEF-8D14-4518-9C7A-8B05EA1524E0}" type="presOf" srcId="{16E2C5E8-1AA7-43B0-B31A-0FA5FBD6165F}" destId="{3D6DC777-24C4-4B53-B256-2B105C4A1EE7}" srcOrd="0" destOrd="0" presId="urn:microsoft.com/office/officeart/2005/8/layout/chevron1"/>
    <dgm:cxn modelId="{98AA80BE-0C80-44FF-9A90-153E3AF7EDF1}" type="presParOf" srcId="{766AF56F-E596-4D98-A7B9-3E07AC57351B}" destId="{AB7AE0B3-10E7-4D31-9453-3B22BA2289A2}" srcOrd="0" destOrd="0" presId="urn:microsoft.com/office/officeart/2005/8/layout/chevron1"/>
    <dgm:cxn modelId="{42C7B475-05DE-4534-BD76-7DDF007FB432}" type="presParOf" srcId="{766AF56F-E596-4D98-A7B9-3E07AC57351B}" destId="{44DFFFB0-88AA-4A9F-BDFF-B2AC98088618}" srcOrd="1" destOrd="0" presId="urn:microsoft.com/office/officeart/2005/8/layout/chevron1"/>
    <dgm:cxn modelId="{240972E6-F334-4DAF-AEF3-0342B196E160}" type="presParOf" srcId="{766AF56F-E596-4D98-A7B9-3E07AC57351B}" destId="{51087CE3-45E2-44F6-8B4B-1FA159266460}" srcOrd="2" destOrd="0" presId="urn:microsoft.com/office/officeart/2005/8/layout/chevron1"/>
    <dgm:cxn modelId="{7BAEA110-16A0-458F-B3A4-56B00B69EB32}" type="presParOf" srcId="{766AF56F-E596-4D98-A7B9-3E07AC57351B}" destId="{A70EB776-3410-4386-A6B2-AD0CC500DD84}" srcOrd="3" destOrd="0" presId="urn:microsoft.com/office/officeart/2005/8/layout/chevron1"/>
    <dgm:cxn modelId="{EB0EB89F-A4D7-4808-A218-4BCC3DB59973}" type="presParOf" srcId="{766AF56F-E596-4D98-A7B9-3E07AC57351B}" destId="{9884C8AC-3937-45FB-B8D1-EAE75550CF1D}" srcOrd="4" destOrd="0" presId="urn:microsoft.com/office/officeart/2005/8/layout/chevron1"/>
    <dgm:cxn modelId="{2E0DFDB9-7D3A-43B5-BD79-ACB7440B233C}" type="presParOf" srcId="{766AF56F-E596-4D98-A7B9-3E07AC57351B}" destId="{AA652633-FA1A-4D3B-B2A6-2D4A6CB10E4E}" srcOrd="5" destOrd="0" presId="urn:microsoft.com/office/officeart/2005/8/layout/chevron1"/>
    <dgm:cxn modelId="{689D2474-C939-4904-B9C1-6CCDD6266D2E}" type="presParOf" srcId="{766AF56F-E596-4D98-A7B9-3E07AC57351B}" destId="{631D837B-3B0B-45BE-BD6E-C65A3B5663E5}" srcOrd="6" destOrd="0" presId="urn:microsoft.com/office/officeart/2005/8/layout/chevron1"/>
    <dgm:cxn modelId="{81F28440-BB6C-4762-9B29-CE0C7B978429}" type="presParOf" srcId="{766AF56F-E596-4D98-A7B9-3E07AC57351B}" destId="{C22699CC-7035-41F7-89D7-5C2EAF9364EA}" srcOrd="7" destOrd="0" presId="urn:microsoft.com/office/officeart/2005/8/layout/chevron1"/>
    <dgm:cxn modelId="{B46D8B7C-7831-4753-9C4C-06F6399FBD03}" type="presParOf" srcId="{766AF56F-E596-4D98-A7B9-3E07AC57351B}" destId="{07E3736B-5A89-45F9-8ABD-93892BE6F98F}" srcOrd="8" destOrd="0" presId="urn:microsoft.com/office/officeart/2005/8/layout/chevron1"/>
    <dgm:cxn modelId="{64D20CCC-D42E-437F-AE7A-6B59F0C5B6C5}" type="presParOf" srcId="{766AF56F-E596-4D98-A7B9-3E07AC57351B}" destId="{B8FCA36C-9FBC-4E29-946C-9A9FCD969EC1}" srcOrd="9" destOrd="0" presId="urn:microsoft.com/office/officeart/2005/8/layout/chevron1"/>
    <dgm:cxn modelId="{5E3CDA18-038F-42B6-8946-C4F9A8E75D0E}" type="presParOf" srcId="{766AF56F-E596-4D98-A7B9-3E07AC57351B}" destId="{C7A7AEAB-5C9E-453C-8B58-2233EDA97D5B}" srcOrd="10" destOrd="0" presId="urn:microsoft.com/office/officeart/2005/8/layout/chevron1"/>
    <dgm:cxn modelId="{04AB8D01-E16D-4B3D-A693-09F82727DF89}" type="presParOf" srcId="{766AF56F-E596-4D98-A7B9-3E07AC57351B}" destId="{EC80AB2A-2566-46F0-AD0E-99E4776E90D3}" srcOrd="11" destOrd="0" presId="urn:microsoft.com/office/officeart/2005/8/layout/chevron1"/>
    <dgm:cxn modelId="{F25BD3D5-E3DC-476E-BD74-E8C652538790}" type="presParOf" srcId="{766AF56F-E596-4D98-A7B9-3E07AC57351B}" destId="{3D6DC777-24C4-4B53-B256-2B105C4A1EE7}" srcOrd="1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510B1F16-2056-42C6-B2A9-371290DF0797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</dgm:pt>
    <dgm:pt modelId="{722A1A14-5857-487F-9FBD-1D1664330B00}">
      <dgm:prSet phldrT="[Text]" custT="1"/>
      <dgm:spPr>
        <a:solidFill>
          <a:srgbClr val="FEDADA"/>
        </a:solidFill>
      </dgm:spPr>
      <dgm:t>
        <a:bodyPr/>
        <a:lstStyle/>
        <a:p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 </a:t>
          </a:r>
          <a:endParaRPr lang="en-US" sz="1400" b="1" dirty="0"/>
        </a:p>
      </dgm:t>
    </dgm:pt>
    <dgm:pt modelId="{7BD6C509-5197-4C44-9B35-05C5754A78C0}" type="parTrans" cxnId="{34447855-9E19-4C12-B7D1-09FD2DC7A7FF}">
      <dgm:prSet/>
      <dgm:spPr/>
      <dgm:t>
        <a:bodyPr/>
        <a:lstStyle/>
        <a:p>
          <a:endParaRPr lang="en-US"/>
        </a:p>
      </dgm:t>
    </dgm:pt>
    <dgm:pt modelId="{337BD48B-0FDA-409E-9483-DC9328D47543}" type="sibTrans" cxnId="{34447855-9E19-4C12-B7D1-09FD2DC7A7FF}">
      <dgm:prSet/>
      <dgm:spPr/>
      <dgm:t>
        <a:bodyPr/>
        <a:lstStyle/>
        <a:p>
          <a:endParaRPr lang="en-US"/>
        </a:p>
      </dgm:t>
    </dgm:pt>
    <dgm:pt modelId="{8A3EB81C-64AD-452C-87D0-215BB06CB95F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Optimization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Design 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Fabrication</a:t>
          </a:r>
        </a:p>
      </dgm:t>
    </dgm:pt>
    <dgm:pt modelId="{657A95D9-0778-4B76-944B-CA45143F2B76}" type="parTrans" cxnId="{53337D24-3D5D-422D-B021-A9C026E6CCE8}">
      <dgm:prSet/>
      <dgm:spPr/>
      <dgm:t>
        <a:bodyPr/>
        <a:lstStyle/>
        <a:p>
          <a:endParaRPr lang="en-US"/>
        </a:p>
      </dgm:t>
    </dgm:pt>
    <dgm:pt modelId="{A7E639B8-F948-49E2-AE9F-6C1F64C9BE69}" type="sibTrans" cxnId="{53337D24-3D5D-422D-B021-A9C026E6CCE8}">
      <dgm:prSet/>
      <dgm:spPr/>
      <dgm:t>
        <a:bodyPr/>
        <a:lstStyle/>
        <a:p>
          <a:endParaRPr lang="en-US"/>
        </a:p>
      </dgm:t>
    </dgm:pt>
    <dgm:pt modelId="{053074B4-CF58-4C8C-8722-9F883C0D7F19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gm:t>
    </dgm:pt>
    <dgm:pt modelId="{4CABC71B-5EEF-4274-869B-2C399C7B5157}" type="parTrans" cxnId="{0C07064F-CA00-4C99-876B-225D51E498C8}">
      <dgm:prSet/>
      <dgm:spPr/>
      <dgm:t>
        <a:bodyPr/>
        <a:lstStyle/>
        <a:p>
          <a:endParaRPr lang="en-US"/>
        </a:p>
      </dgm:t>
    </dgm:pt>
    <dgm:pt modelId="{4BE23498-8780-409C-B6F9-0C04C266ABBD}" type="sibTrans" cxnId="{0C07064F-CA00-4C99-876B-225D51E498C8}">
      <dgm:prSet/>
      <dgm:spPr/>
      <dgm:t>
        <a:bodyPr/>
        <a:lstStyle/>
        <a:p>
          <a:endParaRPr lang="en-US"/>
        </a:p>
      </dgm:t>
    </dgm:pt>
    <dgm:pt modelId="{49FC931B-2132-406D-883E-8DCE13A56258}">
      <dgm:prSet custT="1"/>
      <dgm:spPr>
        <a:solidFill>
          <a:srgbClr val="D1050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Cost Estimation</a:t>
          </a:r>
        </a:p>
      </dgm:t>
    </dgm:pt>
    <dgm:pt modelId="{17910827-FA3F-4FD4-B5D6-1833B2F9BB6A}" type="parTrans" cxnId="{D129E1E0-7A02-4FD4-98BE-F65AF867DB63}">
      <dgm:prSet/>
      <dgm:spPr/>
      <dgm:t>
        <a:bodyPr/>
        <a:lstStyle/>
        <a:p>
          <a:endParaRPr lang="en-US"/>
        </a:p>
      </dgm:t>
    </dgm:pt>
    <dgm:pt modelId="{466673A9-5A58-483E-98F2-A4ED8C408F13}" type="sibTrans" cxnId="{D129E1E0-7A02-4FD4-98BE-F65AF867DB63}">
      <dgm:prSet/>
      <dgm:spPr/>
      <dgm:t>
        <a:bodyPr/>
        <a:lstStyle/>
        <a:p>
          <a:endParaRPr lang="en-US"/>
        </a:p>
      </dgm:t>
    </dgm:pt>
    <dgm:pt modelId="{16E2C5E8-1AA7-43B0-B31A-0FA5FBD6165F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Final Remarks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and Contribution </a:t>
          </a:r>
        </a:p>
      </dgm:t>
    </dgm:pt>
    <dgm:pt modelId="{DDE93926-BA14-4403-851A-737C223383B5}" type="parTrans" cxnId="{AE2A0ED5-EA6E-4C29-A612-14B41B5F90B4}">
      <dgm:prSet/>
      <dgm:spPr/>
      <dgm:t>
        <a:bodyPr/>
        <a:lstStyle/>
        <a:p>
          <a:endParaRPr lang="en-US"/>
        </a:p>
      </dgm:t>
    </dgm:pt>
    <dgm:pt modelId="{D481F64C-561F-4974-865A-CDC1443B3EE2}" type="sibTrans" cxnId="{AE2A0ED5-EA6E-4C29-A612-14B41B5F90B4}">
      <dgm:prSet/>
      <dgm:spPr/>
      <dgm:t>
        <a:bodyPr/>
        <a:lstStyle/>
        <a:p>
          <a:endParaRPr lang="en-US"/>
        </a:p>
      </dgm:t>
    </dgm:pt>
    <dgm:pt modelId="{9B355751-7668-49F2-9BF4-EA080E343098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</a:p>
      </dgm:t>
    </dgm:pt>
    <dgm:pt modelId="{064D03D7-8C6B-40C2-A127-BBDD0A925CAD}" type="sibTrans" cxnId="{822EE14C-D5C8-47B1-ACE6-DFA9FBB95152}">
      <dgm:prSet/>
      <dgm:spPr/>
      <dgm:t>
        <a:bodyPr/>
        <a:lstStyle/>
        <a:p>
          <a:endParaRPr lang="en-US"/>
        </a:p>
      </dgm:t>
    </dgm:pt>
    <dgm:pt modelId="{4F743180-E3A1-4727-B148-729594F3EFAE}" type="parTrans" cxnId="{822EE14C-D5C8-47B1-ACE6-DFA9FBB95152}">
      <dgm:prSet/>
      <dgm:spPr/>
      <dgm:t>
        <a:bodyPr/>
        <a:lstStyle/>
        <a:p>
          <a:endParaRPr lang="en-US"/>
        </a:p>
      </dgm:t>
    </dgm:pt>
    <dgm:pt modelId="{008F924B-E2BC-49A2-AE0F-6FA62BCB9F8B}">
      <dgm:prSet custT="1"/>
      <dgm:spPr>
        <a:solidFill>
          <a:srgbClr val="FEDADA"/>
        </a:solidFill>
      </dgm:spPr>
      <dgm:t>
        <a:bodyPr/>
        <a:lstStyle/>
        <a:p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Results</a:t>
          </a:r>
        </a:p>
      </dgm:t>
    </dgm:pt>
    <dgm:pt modelId="{3D39D92C-B31C-4AF9-BFB1-69F52523A139}" type="parTrans" cxnId="{4301F7CE-B761-4E2A-8639-39AE0DFA6586}">
      <dgm:prSet/>
      <dgm:spPr/>
      <dgm:t>
        <a:bodyPr/>
        <a:lstStyle/>
        <a:p>
          <a:endParaRPr lang="en-US"/>
        </a:p>
      </dgm:t>
    </dgm:pt>
    <dgm:pt modelId="{D1E754ED-BF2A-4DBE-B106-BE017B6BC5B5}" type="sibTrans" cxnId="{4301F7CE-B761-4E2A-8639-39AE0DFA6586}">
      <dgm:prSet/>
      <dgm:spPr/>
      <dgm:t>
        <a:bodyPr/>
        <a:lstStyle/>
        <a:p>
          <a:endParaRPr lang="en-US"/>
        </a:p>
      </dgm:t>
    </dgm:pt>
    <dgm:pt modelId="{766AF56F-E596-4D98-A7B9-3E07AC57351B}" type="pres">
      <dgm:prSet presAssocID="{510B1F16-2056-42C6-B2A9-371290DF0797}" presName="Name0" presStyleCnt="0">
        <dgm:presLayoutVars>
          <dgm:dir/>
          <dgm:animLvl val="lvl"/>
          <dgm:resizeHandles val="exact"/>
        </dgm:presLayoutVars>
      </dgm:prSet>
      <dgm:spPr/>
    </dgm:pt>
    <dgm:pt modelId="{AB7AE0B3-10E7-4D31-9453-3B22BA2289A2}" type="pres">
      <dgm:prSet presAssocID="{722A1A14-5857-487F-9FBD-1D1664330B00}" presName="parTxOnly" presStyleLbl="node1" presStyleIdx="0" presStyleCnt="7">
        <dgm:presLayoutVars>
          <dgm:chMax val="0"/>
          <dgm:chPref val="0"/>
          <dgm:bulletEnabled val="1"/>
        </dgm:presLayoutVars>
      </dgm:prSet>
      <dgm:spPr/>
    </dgm:pt>
    <dgm:pt modelId="{44DFFFB0-88AA-4A9F-BDFF-B2AC98088618}" type="pres">
      <dgm:prSet presAssocID="{337BD48B-0FDA-409E-9483-DC9328D47543}" presName="parTxOnlySpace" presStyleCnt="0"/>
      <dgm:spPr/>
    </dgm:pt>
    <dgm:pt modelId="{51087CE3-45E2-44F6-8B4B-1FA159266460}" type="pres">
      <dgm:prSet presAssocID="{9B355751-7668-49F2-9BF4-EA080E343098}" presName="parTxOnly" presStyleLbl="node1" presStyleIdx="1" presStyleCnt="7">
        <dgm:presLayoutVars>
          <dgm:chMax val="0"/>
          <dgm:chPref val="0"/>
          <dgm:bulletEnabled val="1"/>
        </dgm:presLayoutVars>
      </dgm:prSet>
      <dgm:spPr/>
    </dgm:pt>
    <dgm:pt modelId="{A70EB776-3410-4386-A6B2-AD0CC500DD84}" type="pres">
      <dgm:prSet presAssocID="{064D03D7-8C6B-40C2-A127-BBDD0A925CAD}" presName="parTxOnlySpace" presStyleCnt="0"/>
      <dgm:spPr/>
    </dgm:pt>
    <dgm:pt modelId="{9884C8AC-3937-45FB-B8D1-EAE75550CF1D}" type="pres">
      <dgm:prSet presAssocID="{8A3EB81C-64AD-452C-87D0-215BB06CB95F}" presName="parTxOnly" presStyleLbl="node1" presStyleIdx="2" presStyleCnt="7">
        <dgm:presLayoutVars>
          <dgm:chMax val="0"/>
          <dgm:chPref val="0"/>
          <dgm:bulletEnabled val="1"/>
        </dgm:presLayoutVars>
      </dgm:prSet>
      <dgm:spPr/>
    </dgm:pt>
    <dgm:pt modelId="{AA652633-FA1A-4D3B-B2A6-2D4A6CB10E4E}" type="pres">
      <dgm:prSet presAssocID="{A7E639B8-F948-49E2-AE9F-6C1F64C9BE69}" presName="parTxOnlySpace" presStyleCnt="0"/>
      <dgm:spPr/>
    </dgm:pt>
    <dgm:pt modelId="{631D837B-3B0B-45BE-BD6E-C65A3B5663E5}" type="pres">
      <dgm:prSet presAssocID="{053074B4-CF58-4C8C-8722-9F883C0D7F19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C22699CC-7035-41F7-89D7-5C2EAF9364EA}" type="pres">
      <dgm:prSet presAssocID="{4BE23498-8780-409C-B6F9-0C04C266ABBD}" presName="parTxOnlySpace" presStyleCnt="0"/>
      <dgm:spPr/>
    </dgm:pt>
    <dgm:pt modelId="{07E3736B-5A89-45F9-8ABD-93892BE6F98F}" type="pres">
      <dgm:prSet presAssocID="{008F924B-E2BC-49A2-AE0F-6FA62BCB9F8B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B8FCA36C-9FBC-4E29-946C-9A9FCD969EC1}" type="pres">
      <dgm:prSet presAssocID="{D1E754ED-BF2A-4DBE-B106-BE017B6BC5B5}" presName="parTxOnlySpace" presStyleCnt="0"/>
      <dgm:spPr/>
    </dgm:pt>
    <dgm:pt modelId="{C7A7AEAB-5C9E-453C-8B58-2233EDA97D5B}" type="pres">
      <dgm:prSet presAssocID="{49FC931B-2132-406D-883E-8DCE13A56258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EC80AB2A-2566-46F0-AD0E-99E4776E90D3}" type="pres">
      <dgm:prSet presAssocID="{466673A9-5A58-483E-98F2-A4ED8C408F13}" presName="parTxOnlySpace" presStyleCnt="0"/>
      <dgm:spPr/>
    </dgm:pt>
    <dgm:pt modelId="{3D6DC777-24C4-4B53-B256-2B105C4A1EE7}" type="pres">
      <dgm:prSet presAssocID="{16E2C5E8-1AA7-43B0-B31A-0FA5FBD6165F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D023A10A-A4C3-45E3-9A76-8F27C7756D79}" type="presOf" srcId="{722A1A14-5857-487F-9FBD-1D1664330B00}" destId="{AB7AE0B3-10E7-4D31-9453-3B22BA2289A2}" srcOrd="0" destOrd="0" presId="urn:microsoft.com/office/officeart/2005/8/layout/chevron1"/>
    <dgm:cxn modelId="{51A4A121-561C-4A31-A46B-EC832DBB61CE}" type="presOf" srcId="{16E2C5E8-1AA7-43B0-B31A-0FA5FBD6165F}" destId="{3D6DC777-24C4-4B53-B256-2B105C4A1EE7}" srcOrd="0" destOrd="0" presId="urn:microsoft.com/office/officeart/2005/8/layout/chevron1"/>
    <dgm:cxn modelId="{53337D24-3D5D-422D-B021-A9C026E6CCE8}" srcId="{510B1F16-2056-42C6-B2A9-371290DF0797}" destId="{8A3EB81C-64AD-452C-87D0-215BB06CB95F}" srcOrd="2" destOrd="0" parTransId="{657A95D9-0778-4B76-944B-CA45143F2B76}" sibTransId="{A7E639B8-F948-49E2-AE9F-6C1F64C9BE69}"/>
    <dgm:cxn modelId="{FF4F8F24-8BEA-43CF-B006-07F0E862C8F5}" type="presOf" srcId="{49FC931B-2132-406D-883E-8DCE13A56258}" destId="{C7A7AEAB-5C9E-453C-8B58-2233EDA97D5B}" srcOrd="0" destOrd="0" presId="urn:microsoft.com/office/officeart/2005/8/layout/chevron1"/>
    <dgm:cxn modelId="{822EE14C-D5C8-47B1-ACE6-DFA9FBB95152}" srcId="{510B1F16-2056-42C6-B2A9-371290DF0797}" destId="{9B355751-7668-49F2-9BF4-EA080E343098}" srcOrd="1" destOrd="0" parTransId="{4F743180-E3A1-4727-B148-729594F3EFAE}" sibTransId="{064D03D7-8C6B-40C2-A127-BBDD0A925CAD}"/>
    <dgm:cxn modelId="{0C07064F-CA00-4C99-876B-225D51E498C8}" srcId="{510B1F16-2056-42C6-B2A9-371290DF0797}" destId="{053074B4-CF58-4C8C-8722-9F883C0D7F19}" srcOrd="3" destOrd="0" parTransId="{4CABC71B-5EEF-4274-869B-2C399C7B5157}" sibTransId="{4BE23498-8780-409C-B6F9-0C04C266ABBD}"/>
    <dgm:cxn modelId="{34447855-9E19-4C12-B7D1-09FD2DC7A7FF}" srcId="{510B1F16-2056-42C6-B2A9-371290DF0797}" destId="{722A1A14-5857-487F-9FBD-1D1664330B00}" srcOrd="0" destOrd="0" parTransId="{7BD6C509-5197-4C44-9B35-05C5754A78C0}" sibTransId="{337BD48B-0FDA-409E-9483-DC9328D47543}"/>
    <dgm:cxn modelId="{624E1286-AAA6-4394-B517-530739F0908E}" type="presOf" srcId="{053074B4-CF58-4C8C-8722-9F883C0D7F19}" destId="{631D837B-3B0B-45BE-BD6E-C65A3B5663E5}" srcOrd="0" destOrd="0" presId="urn:microsoft.com/office/officeart/2005/8/layout/chevron1"/>
    <dgm:cxn modelId="{EAAEB4AA-113A-4A48-B471-FAAB9B808E08}" type="presOf" srcId="{510B1F16-2056-42C6-B2A9-371290DF0797}" destId="{766AF56F-E596-4D98-A7B9-3E07AC57351B}" srcOrd="0" destOrd="0" presId="urn:microsoft.com/office/officeart/2005/8/layout/chevron1"/>
    <dgm:cxn modelId="{4301F7CE-B761-4E2A-8639-39AE0DFA6586}" srcId="{510B1F16-2056-42C6-B2A9-371290DF0797}" destId="{008F924B-E2BC-49A2-AE0F-6FA62BCB9F8B}" srcOrd="4" destOrd="0" parTransId="{3D39D92C-B31C-4AF9-BFB1-69F52523A139}" sibTransId="{D1E754ED-BF2A-4DBE-B106-BE017B6BC5B5}"/>
    <dgm:cxn modelId="{AE2A0ED5-EA6E-4C29-A612-14B41B5F90B4}" srcId="{510B1F16-2056-42C6-B2A9-371290DF0797}" destId="{16E2C5E8-1AA7-43B0-B31A-0FA5FBD6165F}" srcOrd="6" destOrd="0" parTransId="{DDE93926-BA14-4403-851A-737C223383B5}" sibTransId="{D481F64C-561F-4974-865A-CDC1443B3EE2}"/>
    <dgm:cxn modelId="{D129E1E0-7A02-4FD4-98BE-F65AF867DB63}" srcId="{510B1F16-2056-42C6-B2A9-371290DF0797}" destId="{49FC931B-2132-406D-883E-8DCE13A56258}" srcOrd="5" destOrd="0" parTransId="{17910827-FA3F-4FD4-B5D6-1833B2F9BB6A}" sibTransId="{466673A9-5A58-483E-98F2-A4ED8C408F13}"/>
    <dgm:cxn modelId="{106D51ED-CD63-4D24-8A57-69B3EFE9C1CE}" type="presOf" srcId="{9B355751-7668-49F2-9BF4-EA080E343098}" destId="{51087CE3-45E2-44F6-8B4B-1FA159266460}" srcOrd="0" destOrd="0" presId="urn:microsoft.com/office/officeart/2005/8/layout/chevron1"/>
    <dgm:cxn modelId="{D47AAFEE-EF48-4884-9126-1D88A9F8D4E8}" type="presOf" srcId="{008F924B-E2BC-49A2-AE0F-6FA62BCB9F8B}" destId="{07E3736B-5A89-45F9-8ABD-93892BE6F98F}" srcOrd="0" destOrd="0" presId="urn:microsoft.com/office/officeart/2005/8/layout/chevron1"/>
    <dgm:cxn modelId="{AF789CF2-852D-417D-9F9F-5157280CDCBE}" type="presOf" srcId="{8A3EB81C-64AD-452C-87D0-215BB06CB95F}" destId="{9884C8AC-3937-45FB-B8D1-EAE75550CF1D}" srcOrd="0" destOrd="0" presId="urn:microsoft.com/office/officeart/2005/8/layout/chevron1"/>
    <dgm:cxn modelId="{7E31AEA2-7FAE-49E4-AEA1-CC5397DF55EC}" type="presParOf" srcId="{766AF56F-E596-4D98-A7B9-3E07AC57351B}" destId="{AB7AE0B3-10E7-4D31-9453-3B22BA2289A2}" srcOrd="0" destOrd="0" presId="urn:microsoft.com/office/officeart/2005/8/layout/chevron1"/>
    <dgm:cxn modelId="{9EFE8E3C-7E6A-485A-806C-5ECBD6B57BF5}" type="presParOf" srcId="{766AF56F-E596-4D98-A7B9-3E07AC57351B}" destId="{44DFFFB0-88AA-4A9F-BDFF-B2AC98088618}" srcOrd="1" destOrd="0" presId="urn:microsoft.com/office/officeart/2005/8/layout/chevron1"/>
    <dgm:cxn modelId="{608033C1-0C0A-4D55-996C-DDCD52996B9D}" type="presParOf" srcId="{766AF56F-E596-4D98-A7B9-3E07AC57351B}" destId="{51087CE3-45E2-44F6-8B4B-1FA159266460}" srcOrd="2" destOrd="0" presId="urn:microsoft.com/office/officeart/2005/8/layout/chevron1"/>
    <dgm:cxn modelId="{60DC465E-F33C-45DA-ADB7-95B16BEDEE0E}" type="presParOf" srcId="{766AF56F-E596-4D98-A7B9-3E07AC57351B}" destId="{A70EB776-3410-4386-A6B2-AD0CC500DD84}" srcOrd="3" destOrd="0" presId="urn:microsoft.com/office/officeart/2005/8/layout/chevron1"/>
    <dgm:cxn modelId="{ADFBF12E-2831-464C-AC72-D278984E75A8}" type="presParOf" srcId="{766AF56F-E596-4D98-A7B9-3E07AC57351B}" destId="{9884C8AC-3937-45FB-B8D1-EAE75550CF1D}" srcOrd="4" destOrd="0" presId="urn:microsoft.com/office/officeart/2005/8/layout/chevron1"/>
    <dgm:cxn modelId="{E1CEF95B-4ACA-460F-AEB3-0B04106FE7B4}" type="presParOf" srcId="{766AF56F-E596-4D98-A7B9-3E07AC57351B}" destId="{AA652633-FA1A-4D3B-B2A6-2D4A6CB10E4E}" srcOrd="5" destOrd="0" presId="urn:microsoft.com/office/officeart/2005/8/layout/chevron1"/>
    <dgm:cxn modelId="{0A77F0CA-B81B-4211-BA2A-E6E12EBA8943}" type="presParOf" srcId="{766AF56F-E596-4D98-A7B9-3E07AC57351B}" destId="{631D837B-3B0B-45BE-BD6E-C65A3B5663E5}" srcOrd="6" destOrd="0" presId="urn:microsoft.com/office/officeart/2005/8/layout/chevron1"/>
    <dgm:cxn modelId="{9BED523B-2F3C-448F-9DD4-27179903ADB5}" type="presParOf" srcId="{766AF56F-E596-4D98-A7B9-3E07AC57351B}" destId="{C22699CC-7035-41F7-89D7-5C2EAF9364EA}" srcOrd="7" destOrd="0" presId="urn:microsoft.com/office/officeart/2005/8/layout/chevron1"/>
    <dgm:cxn modelId="{E745E4A2-C3AB-4489-B1E5-C84CC1AC4A0F}" type="presParOf" srcId="{766AF56F-E596-4D98-A7B9-3E07AC57351B}" destId="{07E3736B-5A89-45F9-8ABD-93892BE6F98F}" srcOrd="8" destOrd="0" presId="urn:microsoft.com/office/officeart/2005/8/layout/chevron1"/>
    <dgm:cxn modelId="{612F475C-3F50-42EC-9E96-1557A632DD9F}" type="presParOf" srcId="{766AF56F-E596-4D98-A7B9-3E07AC57351B}" destId="{B8FCA36C-9FBC-4E29-946C-9A9FCD969EC1}" srcOrd="9" destOrd="0" presId="urn:microsoft.com/office/officeart/2005/8/layout/chevron1"/>
    <dgm:cxn modelId="{75D7AA06-EC2D-4F6D-BF04-D05C86B2A60A}" type="presParOf" srcId="{766AF56F-E596-4D98-A7B9-3E07AC57351B}" destId="{C7A7AEAB-5C9E-453C-8B58-2233EDA97D5B}" srcOrd="10" destOrd="0" presId="urn:microsoft.com/office/officeart/2005/8/layout/chevron1"/>
    <dgm:cxn modelId="{16DFF38F-B17C-4316-B664-A928F56C2B31}" type="presParOf" srcId="{766AF56F-E596-4D98-A7B9-3E07AC57351B}" destId="{EC80AB2A-2566-46F0-AD0E-99E4776E90D3}" srcOrd="11" destOrd="0" presId="urn:microsoft.com/office/officeart/2005/8/layout/chevron1"/>
    <dgm:cxn modelId="{B7F84E2C-8730-433C-8EE6-006E4DAD11AB}" type="presParOf" srcId="{766AF56F-E596-4D98-A7B9-3E07AC57351B}" destId="{3D6DC777-24C4-4B53-B256-2B105C4A1EE7}" srcOrd="1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510B1F16-2056-42C6-B2A9-371290DF0797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</dgm:pt>
    <dgm:pt modelId="{722A1A14-5857-487F-9FBD-1D1664330B00}">
      <dgm:prSet phldrT="[Text]" custT="1"/>
      <dgm:spPr>
        <a:solidFill>
          <a:srgbClr val="FEDADA"/>
        </a:solidFill>
      </dgm:spPr>
      <dgm:t>
        <a:bodyPr/>
        <a:lstStyle/>
        <a:p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 </a:t>
          </a:r>
          <a:endParaRPr lang="en-US" sz="1400" b="1" dirty="0"/>
        </a:p>
      </dgm:t>
    </dgm:pt>
    <dgm:pt modelId="{7BD6C509-5197-4C44-9B35-05C5754A78C0}" type="parTrans" cxnId="{34447855-9E19-4C12-B7D1-09FD2DC7A7FF}">
      <dgm:prSet/>
      <dgm:spPr/>
      <dgm:t>
        <a:bodyPr/>
        <a:lstStyle/>
        <a:p>
          <a:endParaRPr lang="en-US"/>
        </a:p>
      </dgm:t>
    </dgm:pt>
    <dgm:pt modelId="{337BD48B-0FDA-409E-9483-DC9328D47543}" type="sibTrans" cxnId="{34447855-9E19-4C12-B7D1-09FD2DC7A7FF}">
      <dgm:prSet/>
      <dgm:spPr/>
      <dgm:t>
        <a:bodyPr/>
        <a:lstStyle/>
        <a:p>
          <a:endParaRPr lang="en-US"/>
        </a:p>
      </dgm:t>
    </dgm:pt>
    <dgm:pt modelId="{8A3EB81C-64AD-452C-87D0-215BB06CB95F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Optimization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Design 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Fabrication</a:t>
          </a:r>
        </a:p>
      </dgm:t>
    </dgm:pt>
    <dgm:pt modelId="{657A95D9-0778-4B76-944B-CA45143F2B76}" type="parTrans" cxnId="{53337D24-3D5D-422D-B021-A9C026E6CCE8}">
      <dgm:prSet/>
      <dgm:spPr/>
      <dgm:t>
        <a:bodyPr/>
        <a:lstStyle/>
        <a:p>
          <a:endParaRPr lang="en-US"/>
        </a:p>
      </dgm:t>
    </dgm:pt>
    <dgm:pt modelId="{A7E639B8-F948-49E2-AE9F-6C1F64C9BE69}" type="sibTrans" cxnId="{53337D24-3D5D-422D-B021-A9C026E6CCE8}">
      <dgm:prSet/>
      <dgm:spPr/>
      <dgm:t>
        <a:bodyPr/>
        <a:lstStyle/>
        <a:p>
          <a:endParaRPr lang="en-US"/>
        </a:p>
      </dgm:t>
    </dgm:pt>
    <dgm:pt modelId="{053074B4-CF58-4C8C-8722-9F883C0D7F19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gm:t>
    </dgm:pt>
    <dgm:pt modelId="{4CABC71B-5EEF-4274-869B-2C399C7B5157}" type="parTrans" cxnId="{0C07064F-CA00-4C99-876B-225D51E498C8}">
      <dgm:prSet/>
      <dgm:spPr/>
      <dgm:t>
        <a:bodyPr/>
        <a:lstStyle/>
        <a:p>
          <a:endParaRPr lang="en-US"/>
        </a:p>
      </dgm:t>
    </dgm:pt>
    <dgm:pt modelId="{4BE23498-8780-409C-B6F9-0C04C266ABBD}" type="sibTrans" cxnId="{0C07064F-CA00-4C99-876B-225D51E498C8}">
      <dgm:prSet/>
      <dgm:spPr/>
      <dgm:t>
        <a:bodyPr/>
        <a:lstStyle/>
        <a:p>
          <a:endParaRPr lang="en-US"/>
        </a:p>
      </dgm:t>
    </dgm:pt>
    <dgm:pt modelId="{49FC931B-2132-406D-883E-8DCE13A56258}">
      <dgm:prSet custT="1"/>
      <dgm:spPr>
        <a:solidFill>
          <a:srgbClr val="D1050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Cost Estimation</a:t>
          </a:r>
        </a:p>
      </dgm:t>
    </dgm:pt>
    <dgm:pt modelId="{17910827-FA3F-4FD4-B5D6-1833B2F9BB6A}" type="parTrans" cxnId="{D129E1E0-7A02-4FD4-98BE-F65AF867DB63}">
      <dgm:prSet/>
      <dgm:spPr/>
      <dgm:t>
        <a:bodyPr/>
        <a:lstStyle/>
        <a:p>
          <a:endParaRPr lang="en-US"/>
        </a:p>
      </dgm:t>
    </dgm:pt>
    <dgm:pt modelId="{466673A9-5A58-483E-98F2-A4ED8C408F13}" type="sibTrans" cxnId="{D129E1E0-7A02-4FD4-98BE-F65AF867DB63}">
      <dgm:prSet/>
      <dgm:spPr/>
      <dgm:t>
        <a:bodyPr/>
        <a:lstStyle/>
        <a:p>
          <a:endParaRPr lang="en-US"/>
        </a:p>
      </dgm:t>
    </dgm:pt>
    <dgm:pt modelId="{16E2C5E8-1AA7-43B0-B31A-0FA5FBD6165F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Final Remarks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and Contribution </a:t>
          </a:r>
        </a:p>
      </dgm:t>
    </dgm:pt>
    <dgm:pt modelId="{DDE93926-BA14-4403-851A-737C223383B5}" type="parTrans" cxnId="{AE2A0ED5-EA6E-4C29-A612-14B41B5F90B4}">
      <dgm:prSet/>
      <dgm:spPr/>
      <dgm:t>
        <a:bodyPr/>
        <a:lstStyle/>
        <a:p>
          <a:endParaRPr lang="en-US"/>
        </a:p>
      </dgm:t>
    </dgm:pt>
    <dgm:pt modelId="{D481F64C-561F-4974-865A-CDC1443B3EE2}" type="sibTrans" cxnId="{AE2A0ED5-EA6E-4C29-A612-14B41B5F90B4}">
      <dgm:prSet/>
      <dgm:spPr/>
      <dgm:t>
        <a:bodyPr/>
        <a:lstStyle/>
        <a:p>
          <a:endParaRPr lang="en-US"/>
        </a:p>
      </dgm:t>
    </dgm:pt>
    <dgm:pt modelId="{9B355751-7668-49F2-9BF4-EA080E343098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</a:p>
      </dgm:t>
    </dgm:pt>
    <dgm:pt modelId="{064D03D7-8C6B-40C2-A127-BBDD0A925CAD}" type="sibTrans" cxnId="{822EE14C-D5C8-47B1-ACE6-DFA9FBB95152}">
      <dgm:prSet/>
      <dgm:spPr/>
      <dgm:t>
        <a:bodyPr/>
        <a:lstStyle/>
        <a:p>
          <a:endParaRPr lang="en-US"/>
        </a:p>
      </dgm:t>
    </dgm:pt>
    <dgm:pt modelId="{4F743180-E3A1-4727-B148-729594F3EFAE}" type="parTrans" cxnId="{822EE14C-D5C8-47B1-ACE6-DFA9FBB95152}">
      <dgm:prSet/>
      <dgm:spPr/>
      <dgm:t>
        <a:bodyPr/>
        <a:lstStyle/>
        <a:p>
          <a:endParaRPr lang="en-US"/>
        </a:p>
      </dgm:t>
    </dgm:pt>
    <dgm:pt modelId="{008F924B-E2BC-49A2-AE0F-6FA62BCB9F8B}">
      <dgm:prSet custT="1"/>
      <dgm:spPr>
        <a:solidFill>
          <a:srgbClr val="FEDADA"/>
        </a:solidFill>
      </dgm:spPr>
      <dgm:t>
        <a:bodyPr/>
        <a:lstStyle/>
        <a:p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Results</a:t>
          </a:r>
        </a:p>
      </dgm:t>
    </dgm:pt>
    <dgm:pt modelId="{3D39D92C-B31C-4AF9-BFB1-69F52523A139}" type="parTrans" cxnId="{4301F7CE-B761-4E2A-8639-39AE0DFA6586}">
      <dgm:prSet/>
      <dgm:spPr/>
      <dgm:t>
        <a:bodyPr/>
        <a:lstStyle/>
        <a:p>
          <a:endParaRPr lang="en-US"/>
        </a:p>
      </dgm:t>
    </dgm:pt>
    <dgm:pt modelId="{D1E754ED-BF2A-4DBE-B106-BE017B6BC5B5}" type="sibTrans" cxnId="{4301F7CE-B761-4E2A-8639-39AE0DFA6586}">
      <dgm:prSet/>
      <dgm:spPr/>
      <dgm:t>
        <a:bodyPr/>
        <a:lstStyle/>
        <a:p>
          <a:endParaRPr lang="en-US"/>
        </a:p>
      </dgm:t>
    </dgm:pt>
    <dgm:pt modelId="{766AF56F-E596-4D98-A7B9-3E07AC57351B}" type="pres">
      <dgm:prSet presAssocID="{510B1F16-2056-42C6-B2A9-371290DF0797}" presName="Name0" presStyleCnt="0">
        <dgm:presLayoutVars>
          <dgm:dir/>
          <dgm:animLvl val="lvl"/>
          <dgm:resizeHandles val="exact"/>
        </dgm:presLayoutVars>
      </dgm:prSet>
      <dgm:spPr/>
    </dgm:pt>
    <dgm:pt modelId="{AB7AE0B3-10E7-4D31-9453-3B22BA2289A2}" type="pres">
      <dgm:prSet presAssocID="{722A1A14-5857-487F-9FBD-1D1664330B00}" presName="parTxOnly" presStyleLbl="node1" presStyleIdx="0" presStyleCnt="7">
        <dgm:presLayoutVars>
          <dgm:chMax val="0"/>
          <dgm:chPref val="0"/>
          <dgm:bulletEnabled val="1"/>
        </dgm:presLayoutVars>
      </dgm:prSet>
      <dgm:spPr/>
    </dgm:pt>
    <dgm:pt modelId="{44DFFFB0-88AA-4A9F-BDFF-B2AC98088618}" type="pres">
      <dgm:prSet presAssocID="{337BD48B-0FDA-409E-9483-DC9328D47543}" presName="parTxOnlySpace" presStyleCnt="0"/>
      <dgm:spPr/>
    </dgm:pt>
    <dgm:pt modelId="{51087CE3-45E2-44F6-8B4B-1FA159266460}" type="pres">
      <dgm:prSet presAssocID="{9B355751-7668-49F2-9BF4-EA080E343098}" presName="parTxOnly" presStyleLbl="node1" presStyleIdx="1" presStyleCnt="7">
        <dgm:presLayoutVars>
          <dgm:chMax val="0"/>
          <dgm:chPref val="0"/>
          <dgm:bulletEnabled val="1"/>
        </dgm:presLayoutVars>
      </dgm:prSet>
      <dgm:spPr/>
    </dgm:pt>
    <dgm:pt modelId="{A70EB776-3410-4386-A6B2-AD0CC500DD84}" type="pres">
      <dgm:prSet presAssocID="{064D03D7-8C6B-40C2-A127-BBDD0A925CAD}" presName="parTxOnlySpace" presStyleCnt="0"/>
      <dgm:spPr/>
    </dgm:pt>
    <dgm:pt modelId="{9884C8AC-3937-45FB-B8D1-EAE75550CF1D}" type="pres">
      <dgm:prSet presAssocID="{8A3EB81C-64AD-452C-87D0-215BB06CB95F}" presName="parTxOnly" presStyleLbl="node1" presStyleIdx="2" presStyleCnt="7">
        <dgm:presLayoutVars>
          <dgm:chMax val="0"/>
          <dgm:chPref val="0"/>
          <dgm:bulletEnabled val="1"/>
        </dgm:presLayoutVars>
      </dgm:prSet>
      <dgm:spPr/>
    </dgm:pt>
    <dgm:pt modelId="{AA652633-FA1A-4D3B-B2A6-2D4A6CB10E4E}" type="pres">
      <dgm:prSet presAssocID="{A7E639B8-F948-49E2-AE9F-6C1F64C9BE69}" presName="parTxOnlySpace" presStyleCnt="0"/>
      <dgm:spPr/>
    </dgm:pt>
    <dgm:pt modelId="{631D837B-3B0B-45BE-BD6E-C65A3B5663E5}" type="pres">
      <dgm:prSet presAssocID="{053074B4-CF58-4C8C-8722-9F883C0D7F19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C22699CC-7035-41F7-89D7-5C2EAF9364EA}" type="pres">
      <dgm:prSet presAssocID="{4BE23498-8780-409C-B6F9-0C04C266ABBD}" presName="parTxOnlySpace" presStyleCnt="0"/>
      <dgm:spPr/>
    </dgm:pt>
    <dgm:pt modelId="{07E3736B-5A89-45F9-8ABD-93892BE6F98F}" type="pres">
      <dgm:prSet presAssocID="{008F924B-E2BC-49A2-AE0F-6FA62BCB9F8B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B8FCA36C-9FBC-4E29-946C-9A9FCD969EC1}" type="pres">
      <dgm:prSet presAssocID="{D1E754ED-BF2A-4DBE-B106-BE017B6BC5B5}" presName="parTxOnlySpace" presStyleCnt="0"/>
      <dgm:spPr/>
    </dgm:pt>
    <dgm:pt modelId="{C7A7AEAB-5C9E-453C-8B58-2233EDA97D5B}" type="pres">
      <dgm:prSet presAssocID="{49FC931B-2132-406D-883E-8DCE13A56258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EC80AB2A-2566-46F0-AD0E-99E4776E90D3}" type="pres">
      <dgm:prSet presAssocID="{466673A9-5A58-483E-98F2-A4ED8C408F13}" presName="parTxOnlySpace" presStyleCnt="0"/>
      <dgm:spPr/>
    </dgm:pt>
    <dgm:pt modelId="{3D6DC777-24C4-4B53-B256-2B105C4A1EE7}" type="pres">
      <dgm:prSet presAssocID="{16E2C5E8-1AA7-43B0-B31A-0FA5FBD6165F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53337D24-3D5D-422D-B021-A9C026E6CCE8}" srcId="{510B1F16-2056-42C6-B2A9-371290DF0797}" destId="{8A3EB81C-64AD-452C-87D0-215BB06CB95F}" srcOrd="2" destOrd="0" parTransId="{657A95D9-0778-4B76-944B-CA45143F2B76}" sibTransId="{A7E639B8-F948-49E2-AE9F-6C1F64C9BE69}"/>
    <dgm:cxn modelId="{7F9D952F-4C27-4B27-8D31-E8E1E443B3EB}" type="presOf" srcId="{510B1F16-2056-42C6-B2A9-371290DF0797}" destId="{766AF56F-E596-4D98-A7B9-3E07AC57351B}" srcOrd="0" destOrd="0" presId="urn:microsoft.com/office/officeart/2005/8/layout/chevron1"/>
    <dgm:cxn modelId="{82ACF736-D338-4FA3-8AC6-10CE3C08EAF8}" type="presOf" srcId="{8A3EB81C-64AD-452C-87D0-215BB06CB95F}" destId="{9884C8AC-3937-45FB-B8D1-EAE75550CF1D}" srcOrd="0" destOrd="0" presId="urn:microsoft.com/office/officeart/2005/8/layout/chevron1"/>
    <dgm:cxn modelId="{75E1DF40-D4B4-4FF9-8284-48A41CAA7016}" type="presOf" srcId="{49FC931B-2132-406D-883E-8DCE13A56258}" destId="{C7A7AEAB-5C9E-453C-8B58-2233EDA97D5B}" srcOrd="0" destOrd="0" presId="urn:microsoft.com/office/officeart/2005/8/layout/chevron1"/>
    <dgm:cxn modelId="{FF33AA43-F416-4E73-BBD2-D38EC01D3B24}" type="presOf" srcId="{008F924B-E2BC-49A2-AE0F-6FA62BCB9F8B}" destId="{07E3736B-5A89-45F9-8ABD-93892BE6F98F}" srcOrd="0" destOrd="0" presId="urn:microsoft.com/office/officeart/2005/8/layout/chevron1"/>
    <dgm:cxn modelId="{822EE14C-D5C8-47B1-ACE6-DFA9FBB95152}" srcId="{510B1F16-2056-42C6-B2A9-371290DF0797}" destId="{9B355751-7668-49F2-9BF4-EA080E343098}" srcOrd="1" destOrd="0" parTransId="{4F743180-E3A1-4727-B148-729594F3EFAE}" sibTransId="{064D03D7-8C6B-40C2-A127-BBDD0A925CAD}"/>
    <dgm:cxn modelId="{0C07064F-CA00-4C99-876B-225D51E498C8}" srcId="{510B1F16-2056-42C6-B2A9-371290DF0797}" destId="{053074B4-CF58-4C8C-8722-9F883C0D7F19}" srcOrd="3" destOrd="0" parTransId="{4CABC71B-5EEF-4274-869B-2C399C7B5157}" sibTransId="{4BE23498-8780-409C-B6F9-0C04C266ABBD}"/>
    <dgm:cxn modelId="{34447855-9E19-4C12-B7D1-09FD2DC7A7FF}" srcId="{510B1F16-2056-42C6-B2A9-371290DF0797}" destId="{722A1A14-5857-487F-9FBD-1D1664330B00}" srcOrd="0" destOrd="0" parTransId="{7BD6C509-5197-4C44-9B35-05C5754A78C0}" sibTransId="{337BD48B-0FDA-409E-9483-DC9328D47543}"/>
    <dgm:cxn modelId="{124B1292-6134-442B-B159-8912552C618C}" type="presOf" srcId="{9B355751-7668-49F2-9BF4-EA080E343098}" destId="{51087CE3-45E2-44F6-8B4B-1FA159266460}" srcOrd="0" destOrd="0" presId="urn:microsoft.com/office/officeart/2005/8/layout/chevron1"/>
    <dgm:cxn modelId="{2B206E9D-5EA5-470E-9C24-66E1303145A9}" type="presOf" srcId="{722A1A14-5857-487F-9FBD-1D1664330B00}" destId="{AB7AE0B3-10E7-4D31-9453-3B22BA2289A2}" srcOrd="0" destOrd="0" presId="urn:microsoft.com/office/officeart/2005/8/layout/chevron1"/>
    <dgm:cxn modelId="{5989F09D-C0DD-493A-BAB5-DD94F5E1D8D3}" type="presOf" srcId="{16E2C5E8-1AA7-43B0-B31A-0FA5FBD6165F}" destId="{3D6DC777-24C4-4B53-B256-2B105C4A1EE7}" srcOrd="0" destOrd="0" presId="urn:microsoft.com/office/officeart/2005/8/layout/chevron1"/>
    <dgm:cxn modelId="{2FC4E5CE-2F62-4C69-B11D-7604865BFB03}" type="presOf" srcId="{053074B4-CF58-4C8C-8722-9F883C0D7F19}" destId="{631D837B-3B0B-45BE-BD6E-C65A3B5663E5}" srcOrd="0" destOrd="0" presId="urn:microsoft.com/office/officeart/2005/8/layout/chevron1"/>
    <dgm:cxn modelId="{4301F7CE-B761-4E2A-8639-39AE0DFA6586}" srcId="{510B1F16-2056-42C6-B2A9-371290DF0797}" destId="{008F924B-E2BC-49A2-AE0F-6FA62BCB9F8B}" srcOrd="4" destOrd="0" parTransId="{3D39D92C-B31C-4AF9-BFB1-69F52523A139}" sibTransId="{D1E754ED-BF2A-4DBE-B106-BE017B6BC5B5}"/>
    <dgm:cxn modelId="{AE2A0ED5-EA6E-4C29-A612-14B41B5F90B4}" srcId="{510B1F16-2056-42C6-B2A9-371290DF0797}" destId="{16E2C5E8-1AA7-43B0-B31A-0FA5FBD6165F}" srcOrd="6" destOrd="0" parTransId="{DDE93926-BA14-4403-851A-737C223383B5}" sibTransId="{D481F64C-561F-4974-865A-CDC1443B3EE2}"/>
    <dgm:cxn modelId="{D129E1E0-7A02-4FD4-98BE-F65AF867DB63}" srcId="{510B1F16-2056-42C6-B2A9-371290DF0797}" destId="{49FC931B-2132-406D-883E-8DCE13A56258}" srcOrd="5" destOrd="0" parTransId="{17910827-FA3F-4FD4-B5D6-1833B2F9BB6A}" sibTransId="{466673A9-5A58-483E-98F2-A4ED8C408F13}"/>
    <dgm:cxn modelId="{16D8AC84-8CBD-45CB-B128-568A2AE0D047}" type="presParOf" srcId="{766AF56F-E596-4D98-A7B9-3E07AC57351B}" destId="{AB7AE0B3-10E7-4D31-9453-3B22BA2289A2}" srcOrd="0" destOrd="0" presId="urn:microsoft.com/office/officeart/2005/8/layout/chevron1"/>
    <dgm:cxn modelId="{40837136-BBD5-4AF9-8E2E-AA29F53CA021}" type="presParOf" srcId="{766AF56F-E596-4D98-A7B9-3E07AC57351B}" destId="{44DFFFB0-88AA-4A9F-BDFF-B2AC98088618}" srcOrd="1" destOrd="0" presId="urn:microsoft.com/office/officeart/2005/8/layout/chevron1"/>
    <dgm:cxn modelId="{364807B3-8F9A-4EC2-A85E-2205736B672A}" type="presParOf" srcId="{766AF56F-E596-4D98-A7B9-3E07AC57351B}" destId="{51087CE3-45E2-44F6-8B4B-1FA159266460}" srcOrd="2" destOrd="0" presId="urn:microsoft.com/office/officeart/2005/8/layout/chevron1"/>
    <dgm:cxn modelId="{1DD84B58-90EA-476E-9481-5293E8629035}" type="presParOf" srcId="{766AF56F-E596-4D98-A7B9-3E07AC57351B}" destId="{A70EB776-3410-4386-A6B2-AD0CC500DD84}" srcOrd="3" destOrd="0" presId="urn:microsoft.com/office/officeart/2005/8/layout/chevron1"/>
    <dgm:cxn modelId="{4699F2AA-D595-4457-8487-70EB71BD0A1C}" type="presParOf" srcId="{766AF56F-E596-4D98-A7B9-3E07AC57351B}" destId="{9884C8AC-3937-45FB-B8D1-EAE75550CF1D}" srcOrd="4" destOrd="0" presId="urn:microsoft.com/office/officeart/2005/8/layout/chevron1"/>
    <dgm:cxn modelId="{5610AA85-49AB-47F8-A00F-E43D9FEB2546}" type="presParOf" srcId="{766AF56F-E596-4D98-A7B9-3E07AC57351B}" destId="{AA652633-FA1A-4D3B-B2A6-2D4A6CB10E4E}" srcOrd="5" destOrd="0" presId="urn:microsoft.com/office/officeart/2005/8/layout/chevron1"/>
    <dgm:cxn modelId="{DFA1DA3A-F6A4-4699-AEC7-EF044A4CA66F}" type="presParOf" srcId="{766AF56F-E596-4D98-A7B9-3E07AC57351B}" destId="{631D837B-3B0B-45BE-BD6E-C65A3B5663E5}" srcOrd="6" destOrd="0" presId="urn:microsoft.com/office/officeart/2005/8/layout/chevron1"/>
    <dgm:cxn modelId="{B511B41A-F7C5-41AB-BEE6-C121046DA006}" type="presParOf" srcId="{766AF56F-E596-4D98-A7B9-3E07AC57351B}" destId="{C22699CC-7035-41F7-89D7-5C2EAF9364EA}" srcOrd="7" destOrd="0" presId="urn:microsoft.com/office/officeart/2005/8/layout/chevron1"/>
    <dgm:cxn modelId="{BCCA6768-4238-4FBA-B692-F98B317EB80E}" type="presParOf" srcId="{766AF56F-E596-4D98-A7B9-3E07AC57351B}" destId="{07E3736B-5A89-45F9-8ABD-93892BE6F98F}" srcOrd="8" destOrd="0" presId="urn:microsoft.com/office/officeart/2005/8/layout/chevron1"/>
    <dgm:cxn modelId="{868CB785-BA1C-42BD-8905-15E175253619}" type="presParOf" srcId="{766AF56F-E596-4D98-A7B9-3E07AC57351B}" destId="{B8FCA36C-9FBC-4E29-946C-9A9FCD969EC1}" srcOrd="9" destOrd="0" presId="urn:microsoft.com/office/officeart/2005/8/layout/chevron1"/>
    <dgm:cxn modelId="{3C3D03CD-1969-4F42-BEAE-6F5BE3A6924E}" type="presParOf" srcId="{766AF56F-E596-4D98-A7B9-3E07AC57351B}" destId="{C7A7AEAB-5C9E-453C-8B58-2233EDA97D5B}" srcOrd="10" destOrd="0" presId="urn:microsoft.com/office/officeart/2005/8/layout/chevron1"/>
    <dgm:cxn modelId="{96A96A8B-3458-49F6-85AB-3E4FFFFB319E}" type="presParOf" srcId="{766AF56F-E596-4D98-A7B9-3E07AC57351B}" destId="{EC80AB2A-2566-46F0-AD0E-99E4776E90D3}" srcOrd="11" destOrd="0" presId="urn:microsoft.com/office/officeart/2005/8/layout/chevron1"/>
    <dgm:cxn modelId="{14AF8FD4-0EF4-4065-BC4D-A5C13DE22DF3}" type="presParOf" srcId="{766AF56F-E596-4D98-A7B9-3E07AC57351B}" destId="{3D6DC777-24C4-4B53-B256-2B105C4A1EE7}" srcOrd="1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B3BDAD34-D226-436C-AE67-C31653E5B663}" type="doc">
      <dgm:prSet loTypeId="urn:microsoft.com/office/officeart/2009/layout/CircleArrow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FB09415-8190-4776-BACF-B764763F4EF0}">
      <dgm:prSet phldrT="[Text]" custT="1"/>
      <dgm:spPr/>
      <dgm:t>
        <a:bodyPr/>
        <a:lstStyle/>
        <a:p>
          <a:r>
            <a:rPr lang="en-US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Experiment Runs </a:t>
          </a:r>
        </a:p>
      </dgm:t>
    </dgm:pt>
    <dgm:pt modelId="{0BA04E92-C0CF-4ACC-911D-CD6F36DE0BD0}" type="parTrans" cxnId="{5021F5AB-2940-41B0-B54D-2D6DAF92B5CB}">
      <dgm:prSet/>
      <dgm:spPr/>
      <dgm:t>
        <a:bodyPr/>
        <a:lstStyle/>
        <a:p>
          <a:endParaRPr lang="en-US"/>
        </a:p>
      </dgm:t>
    </dgm:pt>
    <dgm:pt modelId="{11C06226-0711-4947-BF49-AEECD614FFD3}" type="sibTrans" cxnId="{5021F5AB-2940-41B0-B54D-2D6DAF92B5CB}">
      <dgm:prSet/>
      <dgm:spPr/>
      <dgm:t>
        <a:bodyPr/>
        <a:lstStyle/>
        <a:p>
          <a:endParaRPr lang="en-US"/>
        </a:p>
      </dgm:t>
    </dgm:pt>
    <dgm:pt modelId="{6168B27B-0C6D-4F49-9663-16BE7CCCCD00}">
      <dgm:prSet phldrT="[Text]" custT="1"/>
      <dgm:spPr/>
      <dgm:t>
        <a:bodyPr/>
        <a:lstStyle/>
        <a:p>
          <a:r>
            <a:rPr lang="en-US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Time</a:t>
          </a:r>
        </a:p>
      </dgm:t>
    </dgm:pt>
    <dgm:pt modelId="{6D3D40B5-B31B-48F9-A34B-44745FF78653}" type="parTrans" cxnId="{7FB612F1-8724-480A-9B50-54958FAF82E8}">
      <dgm:prSet/>
      <dgm:spPr/>
      <dgm:t>
        <a:bodyPr/>
        <a:lstStyle/>
        <a:p>
          <a:endParaRPr lang="en-US"/>
        </a:p>
      </dgm:t>
    </dgm:pt>
    <dgm:pt modelId="{6E35F69D-EA8A-4613-9424-CB288EFCBEC5}" type="sibTrans" cxnId="{7FB612F1-8724-480A-9B50-54958FAF82E8}">
      <dgm:prSet/>
      <dgm:spPr/>
      <dgm:t>
        <a:bodyPr/>
        <a:lstStyle/>
        <a:p>
          <a:endParaRPr lang="en-US"/>
        </a:p>
      </dgm:t>
    </dgm:pt>
    <dgm:pt modelId="{5F5EC134-D7A0-48BF-B518-EB8880853A3C}">
      <dgm:prSet phldrT="[Text]" custT="1"/>
      <dgm:spPr/>
      <dgm:t>
        <a:bodyPr/>
        <a:lstStyle/>
        <a:p>
          <a:r>
            <a:rPr lang="en-US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Tools and Materials</a:t>
          </a:r>
        </a:p>
      </dgm:t>
    </dgm:pt>
    <dgm:pt modelId="{86C1BFB6-52F2-4900-AE38-B71F2D545BDE}" type="parTrans" cxnId="{DC563452-DD9E-4855-9ECB-B72143A79321}">
      <dgm:prSet/>
      <dgm:spPr/>
      <dgm:t>
        <a:bodyPr/>
        <a:lstStyle/>
        <a:p>
          <a:endParaRPr lang="en-US"/>
        </a:p>
      </dgm:t>
    </dgm:pt>
    <dgm:pt modelId="{24A69476-C421-4D58-8785-3B7B04245802}" type="sibTrans" cxnId="{DC563452-DD9E-4855-9ECB-B72143A79321}">
      <dgm:prSet/>
      <dgm:spPr/>
      <dgm:t>
        <a:bodyPr/>
        <a:lstStyle/>
        <a:p>
          <a:endParaRPr lang="en-US"/>
        </a:p>
      </dgm:t>
    </dgm:pt>
    <dgm:pt modelId="{83BF07C2-EA09-4EB5-887F-38F21C159E53}" type="pres">
      <dgm:prSet presAssocID="{B3BDAD34-D226-436C-AE67-C31653E5B663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59C590F4-F01F-4949-8C46-ABE5FDA4E9C7}" type="pres">
      <dgm:prSet presAssocID="{4FB09415-8190-4776-BACF-B764763F4EF0}" presName="Accent1" presStyleCnt="0"/>
      <dgm:spPr/>
    </dgm:pt>
    <dgm:pt modelId="{EABA5347-42BE-4D26-AAC1-0EF620EC87CF}" type="pres">
      <dgm:prSet presAssocID="{4FB09415-8190-4776-BACF-B764763F4EF0}" presName="Accent" presStyleLbl="node1" presStyleIdx="0" presStyleCnt="3"/>
      <dgm:spPr/>
    </dgm:pt>
    <dgm:pt modelId="{755A8CC7-5C35-48B1-A06E-3257E4729227}" type="pres">
      <dgm:prSet presAssocID="{4FB09415-8190-4776-BACF-B764763F4EF0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</dgm:pt>
    <dgm:pt modelId="{2026E046-B560-4BBB-8B6A-9ACB0FA5E8E6}" type="pres">
      <dgm:prSet presAssocID="{6168B27B-0C6D-4F49-9663-16BE7CCCCD00}" presName="Accent2" presStyleCnt="0"/>
      <dgm:spPr/>
    </dgm:pt>
    <dgm:pt modelId="{4873A419-0710-46D8-8E92-D94011344697}" type="pres">
      <dgm:prSet presAssocID="{6168B27B-0C6D-4F49-9663-16BE7CCCCD00}" presName="Accent" presStyleLbl="node1" presStyleIdx="1" presStyleCnt="3"/>
      <dgm:spPr/>
    </dgm:pt>
    <dgm:pt modelId="{B197F2DB-E68C-4FC5-BD8F-49DEBBC7BFA5}" type="pres">
      <dgm:prSet presAssocID="{6168B27B-0C6D-4F49-9663-16BE7CCCCD00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</dgm:pt>
    <dgm:pt modelId="{3BCCFBEA-3847-4446-A586-BAAC64F6A34A}" type="pres">
      <dgm:prSet presAssocID="{5F5EC134-D7A0-48BF-B518-EB8880853A3C}" presName="Accent3" presStyleCnt="0"/>
      <dgm:spPr/>
    </dgm:pt>
    <dgm:pt modelId="{A4118325-51EC-43D2-9F2E-7EE7CAA7534B}" type="pres">
      <dgm:prSet presAssocID="{5F5EC134-D7A0-48BF-B518-EB8880853A3C}" presName="Accent" presStyleLbl="node1" presStyleIdx="2" presStyleCnt="3"/>
      <dgm:spPr/>
    </dgm:pt>
    <dgm:pt modelId="{30C6719C-6F74-455F-917A-12774747B3CD}" type="pres">
      <dgm:prSet presAssocID="{5F5EC134-D7A0-48BF-B518-EB8880853A3C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</dgm:pt>
  </dgm:ptLst>
  <dgm:cxnLst>
    <dgm:cxn modelId="{49C83643-56A2-4ABB-8086-1BC5EFC06F4C}" type="presOf" srcId="{B3BDAD34-D226-436C-AE67-C31653E5B663}" destId="{83BF07C2-EA09-4EB5-887F-38F21C159E53}" srcOrd="0" destOrd="0" presId="urn:microsoft.com/office/officeart/2009/layout/CircleArrowProcess"/>
    <dgm:cxn modelId="{DC563452-DD9E-4855-9ECB-B72143A79321}" srcId="{B3BDAD34-D226-436C-AE67-C31653E5B663}" destId="{5F5EC134-D7A0-48BF-B518-EB8880853A3C}" srcOrd="2" destOrd="0" parTransId="{86C1BFB6-52F2-4900-AE38-B71F2D545BDE}" sibTransId="{24A69476-C421-4D58-8785-3B7B04245802}"/>
    <dgm:cxn modelId="{3F6F5582-11DF-4538-BF6A-ABAD92C92516}" type="presOf" srcId="{5F5EC134-D7A0-48BF-B518-EB8880853A3C}" destId="{30C6719C-6F74-455F-917A-12774747B3CD}" srcOrd="0" destOrd="0" presId="urn:microsoft.com/office/officeart/2009/layout/CircleArrowProcess"/>
    <dgm:cxn modelId="{5021F5AB-2940-41B0-B54D-2D6DAF92B5CB}" srcId="{B3BDAD34-D226-436C-AE67-C31653E5B663}" destId="{4FB09415-8190-4776-BACF-B764763F4EF0}" srcOrd="0" destOrd="0" parTransId="{0BA04E92-C0CF-4ACC-911D-CD6F36DE0BD0}" sibTransId="{11C06226-0711-4947-BF49-AEECD614FFD3}"/>
    <dgm:cxn modelId="{607A82C3-2663-48D0-8595-E721DC58A1FD}" type="presOf" srcId="{6168B27B-0C6D-4F49-9663-16BE7CCCCD00}" destId="{B197F2DB-E68C-4FC5-BD8F-49DEBBC7BFA5}" srcOrd="0" destOrd="0" presId="urn:microsoft.com/office/officeart/2009/layout/CircleArrowProcess"/>
    <dgm:cxn modelId="{0AD937EA-234B-41C8-9784-175F0D9B1816}" type="presOf" srcId="{4FB09415-8190-4776-BACF-B764763F4EF0}" destId="{755A8CC7-5C35-48B1-A06E-3257E4729227}" srcOrd="0" destOrd="0" presId="urn:microsoft.com/office/officeart/2009/layout/CircleArrowProcess"/>
    <dgm:cxn modelId="{7FB612F1-8724-480A-9B50-54958FAF82E8}" srcId="{B3BDAD34-D226-436C-AE67-C31653E5B663}" destId="{6168B27B-0C6D-4F49-9663-16BE7CCCCD00}" srcOrd="1" destOrd="0" parTransId="{6D3D40B5-B31B-48F9-A34B-44745FF78653}" sibTransId="{6E35F69D-EA8A-4613-9424-CB288EFCBEC5}"/>
    <dgm:cxn modelId="{83C31AB3-9A12-4C08-B45B-1F148C4C18F8}" type="presParOf" srcId="{83BF07C2-EA09-4EB5-887F-38F21C159E53}" destId="{59C590F4-F01F-4949-8C46-ABE5FDA4E9C7}" srcOrd="0" destOrd="0" presId="urn:microsoft.com/office/officeart/2009/layout/CircleArrowProcess"/>
    <dgm:cxn modelId="{A5ACD800-8037-4C07-B3DD-B513438AD88B}" type="presParOf" srcId="{59C590F4-F01F-4949-8C46-ABE5FDA4E9C7}" destId="{EABA5347-42BE-4D26-AAC1-0EF620EC87CF}" srcOrd="0" destOrd="0" presId="urn:microsoft.com/office/officeart/2009/layout/CircleArrowProcess"/>
    <dgm:cxn modelId="{565C20CB-F728-4B21-AF86-E5F5F3064118}" type="presParOf" srcId="{83BF07C2-EA09-4EB5-887F-38F21C159E53}" destId="{755A8CC7-5C35-48B1-A06E-3257E4729227}" srcOrd="1" destOrd="0" presId="urn:microsoft.com/office/officeart/2009/layout/CircleArrowProcess"/>
    <dgm:cxn modelId="{013B044D-9A19-444B-882F-E7016A3786BB}" type="presParOf" srcId="{83BF07C2-EA09-4EB5-887F-38F21C159E53}" destId="{2026E046-B560-4BBB-8B6A-9ACB0FA5E8E6}" srcOrd="2" destOrd="0" presId="urn:microsoft.com/office/officeart/2009/layout/CircleArrowProcess"/>
    <dgm:cxn modelId="{88B48220-5ACA-4A5E-91C9-E57661A44558}" type="presParOf" srcId="{2026E046-B560-4BBB-8B6A-9ACB0FA5E8E6}" destId="{4873A419-0710-46D8-8E92-D94011344697}" srcOrd="0" destOrd="0" presId="urn:microsoft.com/office/officeart/2009/layout/CircleArrowProcess"/>
    <dgm:cxn modelId="{ED9C3F92-B1EB-4D69-967F-8EB9C1EB2C5E}" type="presParOf" srcId="{83BF07C2-EA09-4EB5-887F-38F21C159E53}" destId="{B197F2DB-E68C-4FC5-BD8F-49DEBBC7BFA5}" srcOrd="3" destOrd="0" presId="urn:microsoft.com/office/officeart/2009/layout/CircleArrowProcess"/>
    <dgm:cxn modelId="{C2212B1C-C877-4F9D-88B5-A461EF0074D9}" type="presParOf" srcId="{83BF07C2-EA09-4EB5-887F-38F21C159E53}" destId="{3BCCFBEA-3847-4446-A586-BAAC64F6A34A}" srcOrd="4" destOrd="0" presId="urn:microsoft.com/office/officeart/2009/layout/CircleArrowProcess"/>
    <dgm:cxn modelId="{293B75C1-6BCC-42AB-AD8A-D25BB13487FC}" type="presParOf" srcId="{3BCCFBEA-3847-4446-A586-BAAC64F6A34A}" destId="{A4118325-51EC-43D2-9F2E-7EE7CAA7534B}" srcOrd="0" destOrd="0" presId="urn:microsoft.com/office/officeart/2009/layout/CircleArrowProcess"/>
    <dgm:cxn modelId="{A8AD6217-446A-4C1E-8881-902D5C7FDBE0}" type="presParOf" srcId="{83BF07C2-EA09-4EB5-887F-38F21C159E53}" destId="{30C6719C-6F74-455F-917A-12774747B3CD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510B1F16-2056-42C6-B2A9-371290DF0797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</dgm:pt>
    <dgm:pt modelId="{722A1A14-5857-487F-9FBD-1D1664330B00}">
      <dgm:prSet phldrT="[Text]" custT="1"/>
      <dgm:spPr>
        <a:solidFill>
          <a:srgbClr val="FEDADA"/>
        </a:solidFill>
      </dgm:spPr>
      <dgm:t>
        <a:bodyPr/>
        <a:lstStyle/>
        <a:p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 </a:t>
          </a:r>
          <a:endParaRPr lang="en-US" sz="1400" b="1" dirty="0"/>
        </a:p>
      </dgm:t>
    </dgm:pt>
    <dgm:pt modelId="{7BD6C509-5197-4C44-9B35-05C5754A78C0}" type="parTrans" cxnId="{34447855-9E19-4C12-B7D1-09FD2DC7A7FF}">
      <dgm:prSet/>
      <dgm:spPr/>
      <dgm:t>
        <a:bodyPr/>
        <a:lstStyle/>
        <a:p>
          <a:endParaRPr lang="en-US"/>
        </a:p>
      </dgm:t>
    </dgm:pt>
    <dgm:pt modelId="{337BD48B-0FDA-409E-9483-DC9328D47543}" type="sibTrans" cxnId="{34447855-9E19-4C12-B7D1-09FD2DC7A7FF}">
      <dgm:prSet/>
      <dgm:spPr/>
      <dgm:t>
        <a:bodyPr/>
        <a:lstStyle/>
        <a:p>
          <a:endParaRPr lang="en-US"/>
        </a:p>
      </dgm:t>
    </dgm:pt>
    <dgm:pt modelId="{8A3EB81C-64AD-452C-87D0-215BB06CB95F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Optimization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Design 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Fabrication</a:t>
          </a:r>
        </a:p>
      </dgm:t>
    </dgm:pt>
    <dgm:pt modelId="{657A95D9-0778-4B76-944B-CA45143F2B76}" type="parTrans" cxnId="{53337D24-3D5D-422D-B021-A9C026E6CCE8}">
      <dgm:prSet/>
      <dgm:spPr/>
      <dgm:t>
        <a:bodyPr/>
        <a:lstStyle/>
        <a:p>
          <a:endParaRPr lang="en-US"/>
        </a:p>
      </dgm:t>
    </dgm:pt>
    <dgm:pt modelId="{A7E639B8-F948-49E2-AE9F-6C1F64C9BE69}" type="sibTrans" cxnId="{53337D24-3D5D-422D-B021-A9C026E6CCE8}">
      <dgm:prSet/>
      <dgm:spPr/>
      <dgm:t>
        <a:bodyPr/>
        <a:lstStyle/>
        <a:p>
          <a:endParaRPr lang="en-US"/>
        </a:p>
      </dgm:t>
    </dgm:pt>
    <dgm:pt modelId="{053074B4-CF58-4C8C-8722-9F883C0D7F19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gm:t>
    </dgm:pt>
    <dgm:pt modelId="{4CABC71B-5EEF-4274-869B-2C399C7B5157}" type="parTrans" cxnId="{0C07064F-CA00-4C99-876B-225D51E498C8}">
      <dgm:prSet/>
      <dgm:spPr/>
      <dgm:t>
        <a:bodyPr/>
        <a:lstStyle/>
        <a:p>
          <a:endParaRPr lang="en-US"/>
        </a:p>
      </dgm:t>
    </dgm:pt>
    <dgm:pt modelId="{4BE23498-8780-409C-B6F9-0C04C266ABBD}" type="sibTrans" cxnId="{0C07064F-CA00-4C99-876B-225D51E498C8}">
      <dgm:prSet/>
      <dgm:spPr/>
      <dgm:t>
        <a:bodyPr/>
        <a:lstStyle/>
        <a:p>
          <a:endParaRPr lang="en-US"/>
        </a:p>
      </dgm:t>
    </dgm:pt>
    <dgm:pt modelId="{49FC931B-2132-406D-883E-8DCE13A56258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Cost Estimation</a:t>
          </a:r>
        </a:p>
      </dgm:t>
    </dgm:pt>
    <dgm:pt modelId="{17910827-FA3F-4FD4-B5D6-1833B2F9BB6A}" type="parTrans" cxnId="{D129E1E0-7A02-4FD4-98BE-F65AF867DB63}">
      <dgm:prSet/>
      <dgm:spPr/>
      <dgm:t>
        <a:bodyPr/>
        <a:lstStyle/>
        <a:p>
          <a:endParaRPr lang="en-US"/>
        </a:p>
      </dgm:t>
    </dgm:pt>
    <dgm:pt modelId="{466673A9-5A58-483E-98F2-A4ED8C408F13}" type="sibTrans" cxnId="{D129E1E0-7A02-4FD4-98BE-F65AF867DB63}">
      <dgm:prSet/>
      <dgm:spPr/>
      <dgm:t>
        <a:bodyPr/>
        <a:lstStyle/>
        <a:p>
          <a:endParaRPr lang="en-US"/>
        </a:p>
      </dgm:t>
    </dgm:pt>
    <dgm:pt modelId="{16E2C5E8-1AA7-43B0-B31A-0FA5FBD6165F}">
      <dgm:prSet custT="1"/>
      <dgm:spPr>
        <a:solidFill>
          <a:srgbClr val="D1050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Final Remarks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and Contribution </a:t>
          </a:r>
        </a:p>
      </dgm:t>
    </dgm:pt>
    <dgm:pt modelId="{DDE93926-BA14-4403-851A-737C223383B5}" type="parTrans" cxnId="{AE2A0ED5-EA6E-4C29-A612-14B41B5F90B4}">
      <dgm:prSet/>
      <dgm:spPr/>
      <dgm:t>
        <a:bodyPr/>
        <a:lstStyle/>
        <a:p>
          <a:endParaRPr lang="en-US"/>
        </a:p>
      </dgm:t>
    </dgm:pt>
    <dgm:pt modelId="{D481F64C-561F-4974-865A-CDC1443B3EE2}" type="sibTrans" cxnId="{AE2A0ED5-EA6E-4C29-A612-14B41B5F90B4}">
      <dgm:prSet/>
      <dgm:spPr/>
      <dgm:t>
        <a:bodyPr/>
        <a:lstStyle/>
        <a:p>
          <a:endParaRPr lang="en-US"/>
        </a:p>
      </dgm:t>
    </dgm:pt>
    <dgm:pt modelId="{9B355751-7668-49F2-9BF4-EA080E343098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</a:p>
      </dgm:t>
    </dgm:pt>
    <dgm:pt modelId="{064D03D7-8C6B-40C2-A127-BBDD0A925CAD}" type="sibTrans" cxnId="{822EE14C-D5C8-47B1-ACE6-DFA9FBB95152}">
      <dgm:prSet/>
      <dgm:spPr/>
      <dgm:t>
        <a:bodyPr/>
        <a:lstStyle/>
        <a:p>
          <a:endParaRPr lang="en-US"/>
        </a:p>
      </dgm:t>
    </dgm:pt>
    <dgm:pt modelId="{4F743180-E3A1-4727-B148-729594F3EFAE}" type="parTrans" cxnId="{822EE14C-D5C8-47B1-ACE6-DFA9FBB95152}">
      <dgm:prSet/>
      <dgm:spPr/>
      <dgm:t>
        <a:bodyPr/>
        <a:lstStyle/>
        <a:p>
          <a:endParaRPr lang="en-US"/>
        </a:p>
      </dgm:t>
    </dgm:pt>
    <dgm:pt modelId="{008F924B-E2BC-49A2-AE0F-6FA62BCB9F8B}">
      <dgm:prSet custT="1"/>
      <dgm:spPr>
        <a:solidFill>
          <a:srgbClr val="FEDADA"/>
        </a:solidFill>
      </dgm:spPr>
      <dgm:t>
        <a:bodyPr/>
        <a:lstStyle/>
        <a:p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Results</a:t>
          </a:r>
        </a:p>
      </dgm:t>
    </dgm:pt>
    <dgm:pt modelId="{3D39D92C-B31C-4AF9-BFB1-69F52523A139}" type="parTrans" cxnId="{4301F7CE-B761-4E2A-8639-39AE0DFA6586}">
      <dgm:prSet/>
      <dgm:spPr/>
      <dgm:t>
        <a:bodyPr/>
        <a:lstStyle/>
        <a:p>
          <a:endParaRPr lang="en-US"/>
        </a:p>
      </dgm:t>
    </dgm:pt>
    <dgm:pt modelId="{D1E754ED-BF2A-4DBE-B106-BE017B6BC5B5}" type="sibTrans" cxnId="{4301F7CE-B761-4E2A-8639-39AE0DFA6586}">
      <dgm:prSet/>
      <dgm:spPr/>
      <dgm:t>
        <a:bodyPr/>
        <a:lstStyle/>
        <a:p>
          <a:endParaRPr lang="en-US"/>
        </a:p>
      </dgm:t>
    </dgm:pt>
    <dgm:pt modelId="{766AF56F-E596-4D98-A7B9-3E07AC57351B}" type="pres">
      <dgm:prSet presAssocID="{510B1F16-2056-42C6-B2A9-371290DF0797}" presName="Name0" presStyleCnt="0">
        <dgm:presLayoutVars>
          <dgm:dir/>
          <dgm:animLvl val="lvl"/>
          <dgm:resizeHandles val="exact"/>
        </dgm:presLayoutVars>
      </dgm:prSet>
      <dgm:spPr/>
    </dgm:pt>
    <dgm:pt modelId="{AB7AE0B3-10E7-4D31-9453-3B22BA2289A2}" type="pres">
      <dgm:prSet presAssocID="{722A1A14-5857-487F-9FBD-1D1664330B00}" presName="parTxOnly" presStyleLbl="node1" presStyleIdx="0" presStyleCnt="7">
        <dgm:presLayoutVars>
          <dgm:chMax val="0"/>
          <dgm:chPref val="0"/>
          <dgm:bulletEnabled val="1"/>
        </dgm:presLayoutVars>
      </dgm:prSet>
      <dgm:spPr/>
    </dgm:pt>
    <dgm:pt modelId="{44DFFFB0-88AA-4A9F-BDFF-B2AC98088618}" type="pres">
      <dgm:prSet presAssocID="{337BD48B-0FDA-409E-9483-DC9328D47543}" presName="parTxOnlySpace" presStyleCnt="0"/>
      <dgm:spPr/>
    </dgm:pt>
    <dgm:pt modelId="{51087CE3-45E2-44F6-8B4B-1FA159266460}" type="pres">
      <dgm:prSet presAssocID="{9B355751-7668-49F2-9BF4-EA080E343098}" presName="parTxOnly" presStyleLbl="node1" presStyleIdx="1" presStyleCnt="7">
        <dgm:presLayoutVars>
          <dgm:chMax val="0"/>
          <dgm:chPref val="0"/>
          <dgm:bulletEnabled val="1"/>
        </dgm:presLayoutVars>
      </dgm:prSet>
      <dgm:spPr/>
    </dgm:pt>
    <dgm:pt modelId="{A70EB776-3410-4386-A6B2-AD0CC500DD84}" type="pres">
      <dgm:prSet presAssocID="{064D03D7-8C6B-40C2-A127-BBDD0A925CAD}" presName="parTxOnlySpace" presStyleCnt="0"/>
      <dgm:spPr/>
    </dgm:pt>
    <dgm:pt modelId="{9884C8AC-3937-45FB-B8D1-EAE75550CF1D}" type="pres">
      <dgm:prSet presAssocID="{8A3EB81C-64AD-452C-87D0-215BB06CB95F}" presName="parTxOnly" presStyleLbl="node1" presStyleIdx="2" presStyleCnt="7">
        <dgm:presLayoutVars>
          <dgm:chMax val="0"/>
          <dgm:chPref val="0"/>
          <dgm:bulletEnabled val="1"/>
        </dgm:presLayoutVars>
      </dgm:prSet>
      <dgm:spPr/>
    </dgm:pt>
    <dgm:pt modelId="{AA652633-FA1A-4D3B-B2A6-2D4A6CB10E4E}" type="pres">
      <dgm:prSet presAssocID="{A7E639B8-F948-49E2-AE9F-6C1F64C9BE69}" presName="parTxOnlySpace" presStyleCnt="0"/>
      <dgm:spPr/>
    </dgm:pt>
    <dgm:pt modelId="{631D837B-3B0B-45BE-BD6E-C65A3B5663E5}" type="pres">
      <dgm:prSet presAssocID="{053074B4-CF58-4C8C-8722-9F883C0D7F19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C22699CC-7035-41F7-89D7-5C2EAF9364EA}" type="pres">
      <dgm:prSet presAssocID="{4BE23498-8780-409C-B6F9-0C04C266ABBD}" presName="parTxOnlySpace" presStyleCnt="0"/>
      <dgm:spPr/>
    </dgm:pt>
    <dgm:pt modelId="{07E3736B-5A89-45F9-8ABD-93892BE6F98F}" type="pres">
      <dgm:prSet presAssocID="{008F924B-E2BC-49A2-AE0F-6FA62BCB9F8B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B8FCA36C-9FBC-4E29-946C-9A9FCD969EC1}" type="pres">
      <dgm:prSet presAssocID="{D1E754ED-BF2A-4DBE-B106-BE017B6BC5B5}" presName="parTxOnlySpace" presStyleCnt="0"/>
      <dgm:spPr/>
    </dgm:pt>
    <dgm:pt modelId="{C7A7AEAB-5C9E-453C-8B58-2233EDA97D5B}" type="pres">
      <dgm:prSet presAssocID="{49FC931B-2132-406D-883E-8DCE13A56258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EC80AB2A-2566-46F0-AD0E-99E4776E90D3}" type="pres">
      <dgm:prSet presAssocID="{466673A9-5A58-483E-98F2-A4ED8C408F13}" presName="parTxOnlySpace" presStyleCnt="0"/>
      <dgm:spPr/>
    </dgm:pt>
    <dgm:pt modelId="{3D6DC777-24C4-4B53-B256-2B105C4A1EE7}" type="pres">
      <dgm:prSet presAssocID="{16E2C5E8-1AA7-43B0-B31A-0FA5FBD6165F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F22FDE09-6362-4C39-8F91-C7AFEB5A1E05}" type="presOf" srcId="{8A3EB81C-64AD-452C-87D0-215BB06CB95F}" destId="{9884C8AC-3937-45FB-B8D1-EAE75550CF1D}" srcOrd="0" destOrd="0" presId="urn:microsoft.com/office/officeart/2005/8/layout/chevron1"/>
    <dgm:cxn modelId="{53337D24-3D5D-422D-B021-A9C026E6CCE8}" srcId="{510B1F16-2056-42C6-B2A9-371290DF0797}" destId="{8A3EB81C-64AD-452C-87D0-215BB06CB95F}" srcOrd="2" destOrd="0" parTransId="{657A95D9-0778-4B76-944B-CA45143F2B76}" sibTransId="{A7E639B8-F948-49E2-AE9F-6C1F64C9BE69}"/>
    <dgm:cxn modelId="{A7107E3E-212F-45DE-B545-E9E740E3FEDB}" type="presOf" srcId="{008F924B-E2BC-49A2-AE0F-6FA62BCB9F8B}" destId="{07E3736B-5A89-45F9-8ABD-93892BE6F98F}" srcOrd="0" destOrd="0" presId="urn:microsoft.com/office/officeart/2005/8/layout/chevron1"/>
    <dgm:cxn modelId="{57D62945-6D86-45C0-AF83-206F266255D1}" type="presOf" srcId="{510B1F16-2056-42C6-B2A9-371290DF0797}" destId="{766AF56F-E596-4D98-A7B9-3E07AC57351B}" srcOrd="0" destOrd="0" presId="urn:microsoft.com/office/officeart/2005/8/layout/chevron1"/>
    <dgm:cxn modelId="{822EE14C-D5C8-47B1-ACE6-DFA9FBB95152}" srcId="{510B1F16-2056-42C6-B2A9-371290DF0797}" destId="{9B355751-7668-49F2-9BF4-EA080E343098}" srcOrd="1" destOrd="0" parTransId="{4F743180-E3A1-4727-B148-729594F3EFAE}" sibTransId="{064D03D7-8C6B-40C2-A127-BBDD0A925CAD}"/>
    <dgm:cxn modelId="{0C07064F-CA00-4C99-876B-225D51E498C8}" srcId="{510B1F16-2056-42C6-B2A9-371290DF0797}" destId="{053074B4-CF58-4C8C-8722-9F883C0D7F19}" srcOrd="3" destOrd="0" parTransId="{4CABC71B-5EEF-4274-869B-2C399C7B5157}" sibTransId="{4BE23498-8780-409C-B6F9-0C04C266ABBD}"/>
    <dgm:cxn modelId="{34447855-9E19-4C12-B7D1-09FD2DC7A7FF}" srcId="{510B1F16-2056-42C6-B2A9-371290DF0797}" destId="{722A1A14-5857-487F-9FBD-1D1664330B00}" srcOrd="0" destOrd="0" parTransId="{7BD6C509-5197-4C44-9B35-05C5754A78C0}" sibTransId="{337BD48B-0FDA-409E-9483-DC9328D47543}"/>
    <dgm:cxn modelId="{37665E9C-9C97-4DE5-8B93-FA72B77DF103}" type="presOf" srcId="{9B355751-7668-49F2-9BF4-EA080E343098}" destId="{51087CE3-45E2-44F6-8B4B-1FA159266460}" srcOrd="0" destOrd="0" presId="urn:microsoft.com/office/officeart/2005/8/layout/chevron1"/>
    <dgm:cxn modelId="{0C7BCAC4-363E-4166-B616-0ECEFDDA0B54}" type="presOf" srcId="{722A1A14-5857-487F-9FBD-1D1664330B00}" destId="{AB7AE0B3-10E7-4D31-9453-3B22BA2289A2}" srcOrd="0" destOrd="0" presId="urn:microsoft.com/office/officeart/2005/8/layout/chevron1"/>
    <dgm:cxn modelId="{4301F7CE-B761-4E2A-8639-39AE0DFA6586}" srcId="{510B1F16-2056-42C6-B2A9-371290DF0797}" destId="{008F924B-E2BC-49A2-AE0F-6FA62BCB9F8B}" srcOrd="4" destOrd="0" parTransId="{3D39D92C-B31C-4AF9-BFB1-69F52523A139}" sibTransId="{D1E754ED-BF2A-4DBE-B106-BE017B6BC5B5}"/>
    <dgm:cxn modelId="{15472BD3-723C-4C0E-9AC3-C4877C862EA2}" type="presOf" srcId="{053074B4-CF58-4C8C-8722-9F883C0D7F19}" destId="{631D837B-3B0B-45BE-BD6E-C65A3B5663E5}" srcOrd="0" destOrd="0" presId="urn:microsoft.com/office/officeart/2005/8/layout/chevron1"/>
    <dgm:cxn modelId="{AE2A0ED5-EA6E-4C29-A612-14B41B5F90B4}" srcId="{510B1F16-2056-42C6-B2A9-371290DF0797}" destId="{16E2C5E8-1AA7-43B0-B31A-0FA5FBD6165F}" srcOrd="6" destOrd="0" parTransId="{DDE93926-BA14-4403-851A-737C223383B5}" sibTransId="{D481F64C-561F-4974-865A-CDC1443B3EE2}"/>
    <dgm:cxn modelId="{4AA854DA-971F-4F25-8FE3-41C41E44EA35}" type="presOf" srcId="{16E2C5E8-1AA7-43B0-B31A-0FA5FBD6165F}" destId="{3D6DC777-24C4-4B53-B256-2B105C4A1EE7}" srcOrd="0" destOrd="0" presId="urn:microsoft.com/office/officeart/2005/8/layout/chevron1"/>
    <dgm:cxn modelId="{D129E1E0-7A02-4FD4-98BE-F65AF867DB63}" srcId="{510B1F16-2056-42C6-B2A9-371290DF0797}" destId="{49FC931B-2132-406D-883E-8DCE13A56258}" srcOrd="5" destOrd="0" parTransId="{17910827-FA3F-4FD4-B5D6-1833B2F9BB6A}" sibTransId="{466673A9-5A58-483E-98F2-A4ED8C408F13}"/>
    <dgm:cxn modelId="{73DA33F4-3CF8-4181-806C-11F3CE2996C8}" type="presOf" srcId="{49FC931B-2132-406D-883E-8DCE13A56258}" destId="{C7A7AEAB-5C9E-453C-8B58-2233EDA97D5B}" srcOrd="0" destOrd="0" presId="urn:microsoft.com/office/officeart/2005/8/layout/chevron1"/>
    <dgm:cxn modelId="{F248E440-C637-4314-8564-50D9FFA303DE}" type="presParOf" srcId="{766AF56F-E596-4D98-A7B9-3E07AC57351B}" destId="{AB7AE0B3-10E7-4D31-9453-3B22BA2289A2}" srcOrd="0" destOrd="0" presId="urn:microsoft.com/office/officeart/2005/8/layout/chevron1"/>
    <dgm:cxn modelId="{56DE8D2E-6C5C-4575-83D3-A93DBD845BB3}" type="presParOf" srcId="{766AF56F-E596-4D98-A7B9-3E07AC57351B}" destId="{44DFFFB0-88AA-4A9F-BDFF-B2AC98088618}" srcOrd="1" destOrd="0" presId="urn:microsoft.com/office/officeart/2005/8/layout/chevron1"/>
    <dgm:cxn modelId="{FB445C29-32DF-4BD8-B5C1-B21BEC92EA68}" type="presParOf" srcId="{766AF56F-E596-4D98-A7B9-3E07AC57351B}" destId="{51087CE3-45E2-44F6-8B4B-1FA159266460}" srcOrd="2" destOrd="0" presId="urn:microsoft.com/office/officeart/2005/8/layout/chevron1"/>
    <dgm:cxn modelId="{2833E94C-B4EF-4116-B6E7-2248CF39470B}" type="presParOf" srcId="{766AF56F-E596-4D98-A7B9-3E07AC57351B}" destId="{A70EB776-3410-4386-A6B2-AD0CC500DD84}" srcOrd="3" destOrd="0" presId="urn:microsoft.com/office/officeart/2005/8/layout/chevron1"/>
    <dgm:cxn modelId="{C799991C-8A33-4CCD-833D-5210B26D12BC}" type="presParOf" srcId="{766AF56F-E596-4D98-A7B9-3E07AC57351B}" destId="{9884C8AC-3937-45FB-B8D1-EAE75550CF1D}" srcOrd="4" destOrd="0" presId="urn:microsoft.com/office/officeart/2005/8/layout/chevron1"/>
    <dgm:cxn modelId="{AEFB1F85-C54A-4598-B2BD-A4779706C396}" type="presParOf" srcId="{766AF56F-E596-4D98-A7B9-3E07AC57351B}" destId="{AA652633-FA1A-4D3B-B2A6-2D4A6CB10E4E}" srcOrd="5" destOrd="0" presId="urn:microsoft.com/office/officeart/2005/8/layout/chevron1"/>
    <dgm:cxn modelId="{DA777819-89BF-462B-B0A4-C1B629EB4AA5}" type="presParOf" srcId="{766AF56F-E596-4D98-A7B9-3E07AC57351B}" destId="{631D837B-3B0B-45BE-BD6E-C65A3B5663E5}" srcOrd="6" destOrd="0" presId="urn:microsoft.com/office/officeart/2005/8/layout/chevron1"/>
    <dgm:cxn modelId="{FE1803AD-E056-4E79-A95F-FA6D42BD3767}" type="presParOf" srcId="{766AF56F-E596-4D98-A7B9-3E07AC57351B}" destId="{C22699CC-7035-41F7-89D7-5C2EAF9364EA}" srcOrd="7" destOrd="0" presId="urn:microsoft.com/office/officeart/2005/8/layout/chevron1"/>
    <dgm:cxn modelId="{6EFD286B-84CB-4CC0-B8EF-5FBF9E157D84}" type="presParOf" srcId="{766AF56F-E596-4D98-A7B9-3E07AC57351B}" destId="{07E3736B-5A89-45F9-8ABD-93892BE6F98F}" srcOrd="8" destOrd="0" presId="urn:microsoft.com/office/officeart/2005/8/layout/chevron1"/>
    <dgm:cxn modelId="{4CD803F6-ECB7-4743-A2B7-25E3B8AD7A39}" type="presParOf" srcId="{766AF56F-E596-4D98-A7B9-3E07AC57351B}" destId="{B8FCA36C-9FBC-4E29-946C-9A9FCD969EC1}" srcOrd="9" destOrd="0" presId="urn:microsoft.com/office/officeart/2005/8/layout/chevron1"/>
    <dgm:cxn modelId="{4B6CCD86-776E-4DD4-8EBA-0C9DB8EB0931}" type="presParOf" srcId="{766AF56F-E596-4D98-A7B9-3E07AC57351B}" destId="{C7A7AEAB-5C9E-453C-8B58-2233EDA97D5B}" srcOrd="10" destOrd="0" presId="urn:microsoft.com/office/officeart/2005/8/layout/chevron1"/>
    <dgm:cxn modelId="{1A04CBE5-F11A-4BE7-92A4-3C6C10A43306}" type="presParOf" srcId="{766AF56F-E596-4D98-A7B9-3E07AC57351B}" destId="{EC80AB2A-2566-46F0-AD0E-99E4776E90D3}" srcOrd="11" destOrd="0" presId="urn:microsoft.com/office/officeart/2005/8/layout/chevron1"/>
    <dgm:cxn modelId="{C0BCD684-7A62-44B4-B7F9-3ADA11B4F8C2}" type="presParOf" srcId="{766AF56F-E596-4D98-A7B9-3E07AC57351B}" destId="{3D6DC777-24C4-4B53-B256-2B105C4A1EE7}" srcOrd="1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7.xml><?xml version="1.0" encoding="utf-8"?>
<dgm:dataModel xmlns:dgm="http://schemas.openxmlformats.org/drawingml/2006/diagram" xmlns:a="http://schemas.openxmlformats.org/drawingml/2006/main">
  <dgm:ptLst>
    <dgm:pt modelId="{B3761DAD-357A-47A9-B00A-8A5F00C8FBE1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53966C6-35CF-41A4-858D-DAA899BD3DE3}">
      <dgm:prSet phldrT="[Text]"/>
      <dgm:spPr/>
      <dgm:t>
        <a:bodyPr/>
        <a:lstStyle/>
        <a:p>
          <a:r>
            <a:rPr lang="en-US" dirty="0"/>
            <a:t>Conclusion</a:t>
          </a:r>
        </a:p>
      </dgm:t>
    </dgm:pt>
    <dgm:pt modelId="{8B2250BE-18F6-43AF-9876-F7FD3BB7F3F4}" type="parTrans" cxnId="{ED6E1DF4-8290-48FC-9B6E-C57DECF29606}">
      <dgm:prSet/>
      <dgm:spPr/>
      <dgm:t>
        <a:bodyPr/>
        <a:lstStyle/>
        <a:p>
          <a:endParaRPr lang="en-US"/>
        </a:p>
      </dgm:t>
    </dgm:pt>
    <dgm:pt modelId="{1F1178E8-67A6-4B4A-ADBF-B3B13B820173}" type="sibTrans" cxnId="{ED6E1DF4-8290-48FC-9B6E-C57DECF29606}">
      <dgm:prSet/>
      <dgm:spPr/>
      <dgm:t>
        <a:bodyPr/>
        <a:lstStyle/>
        <a:p>
          <a:endParaRPr lang="en-US"/>
        </a:p>
      </dgm:t>
    </dgm:pt>
    <dgm:pt modelId="{32915192-4004-4C2B-8361-00BF29F54D59}">
      <dgm:prSet phldrT="[Text]"/>
      <dgm:spPr/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The effect of the catalyst used (</a:t>
          </a:r>
          <a:r>
            <a:rPr lang="en-US" altLang="en-US" b="0" dirty="0">
              <a:latin typeface="Times New Roman" panose="02020603050405020304" pitchFamily="18" charset="0"/>
              <a:cs typeface="Times New Roman" panose="02020603050405020304" pitchFamily="18" charset="0"/>
            </a:rPr>
            <a:t>Fe</a:t>
          </a:r>
          <a:r>
            <a:rPr lang="en-US" altLang="en-US" b="0" baseline="-25000" dirty="0">
              <a:latin typeface="Times New Roman" panose="02020603050405020304" pitchFamily="18" charset="0"/>
              <a:cs typeface="Times New Roman" panose="02020603050405020304" pitchFamily="18" charset="0"/>
            </a:rPr>
            <a:t>3</a:t>
          </a:r>
          <a:r>
            <a:rPr lang="en-US" altLang="en-US" b="0" dirty="0">
              <a:latin typeface="Times New Roman" panose="02020603050405020304" pitchFamily="18" charset="0"/>
              <a:cs typeface="Times New Roman" panose="02020603050405020304" pitchFamily="18" charset="0"/>
            </a:rPr>
            <a:t>O</a:t>
          </a:r>
          <a:r>
            <a:rPr lang="en-US" altLang="en-US" b="0" baseline="-25000" dirty="0">
              <a:latin typeface="Times New Roman" panose="02020603050405020304" pitchFamily="18" charset="0"/>
              <a:cs typeface="Times New Roman" panose="02020603050405020304" pitchFamily="18" charset="0"/>
            </a:rPr>
            <a:t>4</a:t>
          </a:r>
          <a:r>
            <a:rPr lang="en-US" b="0" dirty="0">
              <a:latin typeface="Times New Roman" panose="02020603050405020304" pitchFamily="18" charset="0"/>
              <a:cs typeface="Times New Roman" panose="02020603050405020304" pitchFamily="18" charset="0"/>
            </a:rPr>
            <a:t>).</a:t>
          </a:r>
        </a:p>
      </dgm:t>
    </dgm:pt>
    <dgm:pt modelId="{83ED0CD4-6B14-4FCB-8C82-88EDD5F704DF}" type="parTrans" cxnId="{3B5F3E25-28A4-485E-95D6-50C97094FA02}">
      <dgm:prSet/>
      <dgm:spPr/>
      <dgm:t>
        <a:bodyPr/>
        <a:lstStyle/>
        <a:p>
          <a:endParaRPr lang="en-US"/>
        </a:p>
      </dgm:t>
    </dgm:pt>
    <dgm:pt modelId="{7EB2ACA3-0440-4E88-A591-98A044B1B82F}" type="sibTrans" cxnId="{3B5F3E25-28A4-485E-95D6-50C97094FA02}">
      <dgm:prSet/>
      <dgm:spPr/>
      <dgm:t>
        <a:bodyPr/>
        <a:lstStyle/>
        <a:p>
          <a:endParaRPr lang="en-US"/>
        </a:p>
      </dgm:t>
    </dgm:pt>
    <dgm:pt modelId="{4C02BD44-513E-4841-965C-3DBA6C50D5D1}">
      <dgm:prSet phldrT="[Text]"/>
      <dgm:spPr/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Experimental setup and design calculations.</a:t>
          </a:r>
        </a:p>
      </dgm:t>
    </dgm:pt>
    <dgm:pt modelId="{6028E449-70CA-420C-BD75-D4212315AC05}" type="parTrans" cxnId="{C7FAB806-EA65-4CCB-8A05-897F603905BA}">
      <dgm:prSet/>
      <dgm:spPr/>
      <dgm:t>
        <a:bodyPr/>
        <a:lstStyle/>
        <a:p>
          <a:endParaRPr lang="en-US"/>
        </a:p>
      </dgm:t>
    </dgm:pt>
    <dgm:pt modelId="{0BC4857A-052B-4F87-ADB0-D9255CDD3E0D}" type="sibTrans" cxnId="{C7FAB806-EA65-4CCB-8A05-897F603905BA}">
      <dgm:prSet/>
      <dgm:spPr/>
      <dgm:t>
        <a:bodyPr/>
        <a:lstStyle/>
        <a:p>
          <a:endParaRPr lang="en-US"/>
        </a:p>
      </dgm:t>
    </dgm:pt>
    <dgm:pt modelId="{020BD298-DA56-486B-87DE-64AE04F42C79}">
      <dgm:prSet phldrT="[Text]"/>
      <dgm:spPr/>
      <dgm:t>
        <a:bodyPr/>
        <a:lstStyle/>
        <a:p>
          <a:r>
            <a:rPr lang="en-US" dirty="0"/>
            <a:t>Final Remarks</a:t>
          </a:r>
        </a:p>
      </dgm:t>
    </dgm:pt>
    <dgm:pt modelId="{95E35A71-885E-466A-9E3D-6E8E5FFA4545}" type="parTrans" cxnId="{0FF2B5A4-ADC4-4254-927A-0FFD4CDA37EA}">
      <dgm:prSet/>
      <dgm:spPr/>
      <dgm:t>
        <a:bodyPr/>
        <a:lstStyle/>
        <a:p>
          <a:endParaRPr lang="en-US"/>
        </a:p>
      </dgm:t>
    </dgm:pt>
    <dgm:pt modelId="{689B7EB4-F414-4FA8-805E-1A42B3C5E35C}" type="sibTrans" cxnId="{0FF2B5A4-ADC4-4254-927A-0FFD4CDA37EA}">
      <dgm:prSet/>
      <dgm:spPr/>
      <dgm:t>
        <a:bodyPr/>
        <a:lstStyle/>
        <a:p>
          <a:endParaRPr lang="en-US"/>
        </a:p>
      </dgm:t>
    </dgm:pt>
    <dgm:pt modelId="{F8E0C285-1D66-4AED-9736-6CD741C444A7}">
      <dgm:prSet phldrT="[Text]"/>
      <dgm:spPr/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Scale-up the wastewater treatment device.</a:t>
          </a:r>
        </a:p>
      </dgm:t>
    </dgm:pt>
    <dgm:pt modelId="{A9A5AF8B-5BF6-4E9D-95B3-7772C017D783}" type="parTrans" cxnId="{592F28A9-79C5-41BF-9E8C-A8B5C6C39E05}">
      <dgm:prSet/>
      <dgm:spPr/>
      <dgm:t>
        <a:bodyPr/>
        <a:lstStyle/>
        <a:p>
          <a:endParaRPr lang="en-US"/>
        </a:p>
      </dgm:t>
    </dgm:pt>
    <dgm:pt modelId="{5B4135BE-2A84-45FC-8B9D-913B59A9F7D9}" type="sibTrans" cxnId="{592F28A9-79C5-41BF-9E8C-A8B5C6C39E05}">
      <dgm:prSet/>
      <dgm:spPr/>
      <dgm:t>
        <a:bodyPr/>
        <a:lstStyle/>
        <a:p>
          <a:endParaRPr lang="en-US"/>
        </a:p>
      </dgm:t>
    </dgm:pt>
    <dgm:pt modelId="{92898673-23CD-4644-961A-43A52F98761C}">
      <dgm:prSet phldrT="[Text]"/>
      <dgm:spPr/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Making a regeneration design for the catalyst.</a:t>
          </a:r>
        </a:p>
      </dgm:t>
    </dgm:pt>
    <dgm:pt modelId="{7D03DF00-EB16-47A6-9648-A65001A6CB0C}" type="parTrans" cxnId="{75208593-D9EE-450B-B0E8-644F8416E92F}">
      <dgm:prSet/>
      <dgm:spPr/>
      <dgm:t>
        <a:bodyPr/>
        <a:lstStyle/>
        <a:p>
          <a:endParaRPr lang="en-US"/>
        </a:p>
      </dgm:t>
    </dgm:pt>
    <dgm:pt modelId="{A1DD9B64-5B8D-4418-B5B7-16297F2C50DA}" type="sibTrans" cxnId="{75208593-D9EE-450B-B0E8-644F8416E92F}">
      <dgm:prSet/>
      <dgm:spPr/>
      <dgm:t>
        <a:bodyPr/>
        <a:lstStyle/>
        <a:p>
          <a:endParaRPr lang="en-US"/>
        </a:p>
      </dgm:t>
    </dgm:pt>
    <dgm:pt modelId="{3FD82E6C-5EB9-43FB-BD68-ADADA14E3AB0}">
      <dgm:prSet phldrT="[Text]"/>
      <dgm:spPr/>
      <dgm:t>
        <a:bodyPr/>
        <a:lstStyle/>
        <a:p>
          <a:r>
            <a:rPr lang="en-US" dirty="0"/>
            <a:t>Contribution</a:t>
          </a:r>
        </a:p>
      </dgm:t>
    </dgm:pt>
    <dgm:pt modelId="{8BE0F688-C0BB-4B3B-956A-1187EC506524}" type="parTrans" cxnId="{BA1C33F5-EC2E-4732-B02E-D0C40F37CB46}">
      <dgm:prSet/>
      <dgm:spPr/>
      <dgm:t>
        <a:bodyPr/>
        <a:lstStyle/>
        <a:p>
          <a:endParaRPr lang="en-US"/>
        </a:p>
      </dgm:t>
    </dgm:pt>
    <dgm:pt modelId="{A0DD3FE8-1230-4181-91BB-64A5D9F28778}" type="sibTrans" cxnId="{BA1C33F5-EC2E-4732-B02E-D0C40F37CB46}">
      <dgm:prSet/>
      <dgm:spPr/>
      <dgm:t>
        <a:bodyPr/>
        <a:lstStyle/>
        <a:p>
          <a:endParaRPr lang="en-US"/>
        </a:p>
      </dgm:t>
    </dgm:pt>
    <dgm:pt modelId="{A1C3B130-3F86-4D6C-98EA-993F6BFB8F2B}">
      <dgm:prSet phldrT="[Text]"/>
      <dgm:spPr/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Enhancing the treatment design by making a regeneration design for the catalyst.</a:t>
          </a:r>
        </a:p>
      </dgm:t>
    </dgm:pt>
    <dgm:pt modelId="{C0849E15-FC85-48E7-AA7A-DEBAD11A4B9B}" type="parTrans" cxnId="{6ACB797B-935B-49E4-9C01-D81D512EAF0F}">
      <dgm:prSet/>
      <dgm:spPr/>
      <dgm:t>
        <a:bodyPr/>
        <a:lstStyle/>
        <a:p>
          <a:endParaRPr lang="en-US"/>
        </a:p>
      </dgm:t>
    </dgm:pt>
    <dgm:pt modelId="{D7EECFE2-213E-469D-A2C5-4F9F2B839DD3}" type="sibTrans" cxnId="{6ACB797B-935B-49E4-9C01-D81D512EAF0F}">
      <dgm:prSet/>
      <dgm:spPr/>
      <dgm:t>
        <a:bodyPr/>
        <a:lstStyle/>
        <a:p>
          <a:endParaRPr lang="en-US"/>
        </a:p>
      </dgm:t>
    </dgm:pt>
    <dgm:pt modelId="{776A086B-01DD-47D6-A7D2-D39F02307E01}">
      <dgm:prSet phldrT="[Text]"/>
      <dgm:spPr/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Reducing the time and increasing the amount of treated wastewater.</a:t>
          </a:r>
        </a:p>
      </dgm:t>
    </dgm:pt>
    <dgm:pt modelId="{BCEA5E6A-ABF9-44AC-9068-7F3C5FCA1334}" type="parTrans" cxnId="{E409DF0B-2F5C-4819-BE3B-E8F450F6E91E}">
      <dgm:prSet/>
      <dgm:spPr/>
      <dgm:t>
        <a:bodyPr/>
        <a:lstStyle/>
        <a:p>
          <a:endParaRPr lang="en-US"/>
        </a:p>
      </dgm:t>
    </dgm:pt>
    <dgm:pt modelId="{B304BCB9-B127-4820-B84E-1DA1740A6469}" type="sibTrans" cxnId="{E409DF0B-2F5C-4819-BE3B-E8F450F6E91E}">
      <dgm:prSet/>
      <dgm:spPr/>
      <dgm:t>
        <a:bodyPr/>
        <a:lstStyle/>
        <a:p>
          <a:endParaRPr lang="en-US"/>
        </a:p>
      </dgm:t>
    </dgm:pt>
    <dgm:pt modelId="{F66A4C6F-FE38-4660-8C97-A7BCD08EEB26}">
      <dgm:prSet phldrT="[Text]"/>
      <dgm:spPr/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Feasibility Study</a:t>
          </a:r>
          <a:r>
            <a:rPr lang="en-US" dirty="0"/>
            <a:t>. </a:t>
          </a:r>
        </a:p>
      </dgm:t>
    </dgm:pt>
    <dgm:pt modelId="{B9E787A3-2047-4A55-9059-ADBE92A2C29C}" type="parTrans" cxnId="{C6D95C66-73E5-4500-A8FE-E33959FACB93}">
      <dgm:prSet/>
      <dgm:spPr/>
      <dgm:t>
        <a:bodyPr/>
        <a:lstStyle/>
        <a:p>
          <a:endParaRPr lang="en-US"/>
        </a:p>
      </dgm:t>
    </dgm:pt>
    <dgm:pt modelId="{D1878266-1092-4EAE-8F67-C5D984B18917}" type="sibTrans" cxnId="{C6D95C66-73E5-4500-A8FE-E33959FACB93}">
      <dgm:prSet/>
      <dgm:spPr/>
      <dgm:t>
        <a:bodyPr/>
        <a:lstStyle/>
        <a:p>
          <a:endParaRPr lang="en-US"/>
        </a:p>
      </dgm:t>
    </dgm:pt>
    <dgm:pt modelId="{4353C8AB-7CE7-409E-845D-A59608EC17D5}">
      <dgm:prSet phldrT="[Text]"/>
      <dgm:spPr/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Four Stages for continues wastewater flow.</a:t>
          </a:r>
        </a:p>
      </dgm:t>
    </dgm:pt>
    <dgm:pt modelId="{57CA98EA-4E21-49D6-81E1-85AD37433E0E}" type="parTrans" cxnId="{3DABC9B1-2AA3-4258-AFD3-FE4D6FD5FE2F}">
      <dgm:prSet/>
      <dgm:spPr/>
      <dgm:t>
        <a:bodyPr/>
        <a:lstStyle/>
        <a:p>
          <a:endParaRPr lang="en-US"/>
        </a:p>
      </dgm:t>
    </dgm:pt>
    <dgm:pt modelId="{A1699598-7F86-4BB8-BD77-BB10A61E0151}" type="sibTrans" cxnId="{3DABC9B1-2AA3-4258-AFD3-FE4D6FD5FE2F}">
      <dgm:prSet/>
      <dgm:spPr/>
      <dgm:t>
        <a:bodyPr/>
        <a:lstStyle/>
        <a:p>
          <a:endParaRPr lang="en-US"/>
        </a:p>
      </dgm:t>
    </dgm:pt>
    <dgm:pt modelId="{E8D9E9D0-17AA-4031-8C9D-48FE72B28E5A}">
      <dgm:prSet phldrT="[Text]"/>
      <dgm:spPr/>
      <dgm:t>
        <a:bodyPr/>
        <a:lstStyle/>
        <a:p>
          <a:endParaRPr lang="en-US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EFA5541-D793-46EA-A109-A11349DFEE16}" type="sibTrans" cxnId="{4A44C604-C126-4B72-8D38-2BADD4498958}">
      <dgm:prSet/>
      <dgm:spPr/>
      <dgm:t>
        <a:bodyPr/>
        <a:lstStyle/>
        <a:p>
          <a:endParaRPr lang="en-US"/>
        </a:p>
      </dgm:t>
    </dgm:pt>
    <dgm:pt modelId="{0B7D587F-545C-49CE-962D-7C7C146E88E0}" type="parTrans" cxnId="{4A44C604-C126-4B72-8D38-2BADD4498958}">
      <dgm:prSet/>
      <dgm:spPr/>
      <dgm:t>
        <a:bodyPr/>
        <a:lstStyle/>
        <a:p>
          <a:endParaRPr lang="en-US"/>
        </a:p>
      </dgm:t>
    </dgm:pt>
    <dgm:pt modelId="{4CC05E93-1DC1-4617-A69D-2689C95E340B}">
      <dgm:prSet phldrT="[Text]"/>
      <dgm:spPr/>
      <dgm:t>
        <a:bodyPr/>
        <a:lstStyle/>
        <a:p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F803913-5DDF-400A-BB42-1DACAEDE3C1E}" type="parTrans" cxnId="{8D7E405B-1EA7-4094-B244-589F27950E93}">
      <dgm:prSet/>
      <dgm:spPr/>
      <dgm:t>
        <a:bodyPr/>
        <a:lstStyle/>
        <a:p>
          <a:endParaRPr lang="en-US"/>
        </a:p>
      </dgm:t>
    </dgm:pt>
    <dgm:pt modelId="{BA882523-50FA-4454-B051-BE5F9B43ADC0}" type="sibTrans" cxnId="{8D7E405B-1EA7-4094-B244-589F27950E93}">
      <dgm:prSet/>
      <dgm:spPr/>
      <dgm:t>
        <a:bodyPr/>
        <a:lstStyle/>
        <a:p>
          <a:endParaRPr lang="en-US"/>
        </a:p>
      </dgm:t>
    </dgm:pt>
    <dgm:pt modelId="{D075629B-AA36-462C-B739-C7E759E852F6}">
      <dgm:prSet phldrT="[Text]"/>
      <dgm:spPr/>
      <dgm:t>
        <a:bodyPr/>
        <a:lstStyle/>
        <a:p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A35955D-A20B-4540-B787-86F87286C6AA}" type="parTrans" cxnId="{64A812DD-4364-49A6-A7B0-7CC4B20C7D58}">
      <dgm:prSet/>
      <dgm:spPr/>
      <dgm:t>
        <a:bodyPr/>
        <a:lstStyle/>
        <a:p>
          <a:endParaRPr lang="en-US"/>
        </a:p>
      </dgm:t>
    </dgm:pt>
    <dgm:pt modelId="{EC57B393-D4B2-4459-BD05-6044E25E1525}" type="sibTrans" cxnId="{64A812DD-4364-49A6-A7B0-7CC4B20C7D58}">
      <dgm:prSet/>
      <dgm:spPr/>
      <dgm:t>
        <a:bodyPr/>
        <a:lstStyle/>
        <a:p>
          <a:endParaRPr lang="en-US"/>
        </a:p>
      </dgm:t>
    </dgm:pt>
    <dgm:pt modelId="{D5FF23D1-53BB-4CE2-940E-3B4A66B1B641}">
      <dgm:prSet phldrT="[Text]"/>
      <dgm:spPr/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Using the agent Sodium Persulfate for low costs.</a:t>
          </a:r>
        </a:p>
      </dgm:t>
    </dgm:pt>
    <dgm:pt modelId="{D1175D0A-D344-4F57-9816-354E397ABE9F}" type="parTrans" cxnId="{86593D0E-05EB-495E-ADC0-B20C0AFDC28B}">
      <dgm:prSet/>
      <dgm:spPr/>
      <dgm:t>
        <a:bodyPr/>
        <a:lstStyle/>
        <a:p>
          <a:endParaRPr lang="en-US"/>
        </a:p>
      </dgm:t>
    </dgm:pt>
    <dgm:pt modelId="{2927CF3F-CBB2-4203-8273-12A8DDFC7570}" type="sibTrans" cxnId="{86593D0E-05EB-495E-ADC0-B20C0AFDC28B}">
      <dgm:prSet/>
      <dgm:spPr/>
      <dgm:t>
        <a:bodyPr/>
        <a:lstStyle/>
        <a:p>
          <a:endParaRPr lang="en-US"/>
        </a:p>
      </dgm:t>
    </dgm:pt>
    <dgm:pt modelId="{27EB3D11-2EA7-479E-8D3B-7A8DC5E25657}">
      <dgm:prSet phldrT="[Text]"/>
      <dgm:spPr/>
      <dgm:t>
        <a:bodyPr/>
        <a:lstStyle/>
        <a:p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A975D70-F1BF-4AA5-BF88-4B9D1B1E3079}" type="parTrans" cxnId="{031C5ED4-EC6B-47B6-A367-EB4C8E914B49}">
      <dgm:prSet/>
      <dgm:spPr/>
      <dgm:t>
        <a:bodyPr/>
        <a:lstStyle/>
        <a:p>
          <a:endParaRPr lang="en-US"/>
        </a:p>
      </dgm:t>
    </dgm:pt>
    <dgm:pt modelId="{F1907573-A331-49B1-943F-B1BED1F45669}" type="sibTrans" cxnId="{031C5ED4-EC6B-47B6-A367-EB4C8E914B49}">
      <dgm:prSet/>
      <dgm:spPr/>
      <dgm:t>
        <a:bodyPr/>
        <a:lstStyle/>
        <a:p>
          <a:endParaRPr lang="en-US"/>
        </a:p>
      </dgm:t>
    </dgm:pt>
    <dgm:pt modelId="{EE066B01-6BDD-4CFC-B331-99738A814132}">
      <dgm:prSet phldrT="[Text]"/>
      <dgm:spPr/>
      <dgm:t>
        <a:bodyPr/>
        <a:lstStyle/>
        <a:p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7AF774B-CCF6-4F0B-8846-88CB9B2CD134}" type="parTrans" cxnId="{EFD78239-F008-4D80-B667-D83B46B0B31A}">
      <dgm:prSet/>
      <dgm:spPr/>
      <dgm:t>
        <a:bodyPr/>
        <a:lstStyle/>
        <a:p>
          <a:endParaRPr lang="en-US"/>
        </a:p>
      </dgm:t>
    </dgm:pt>
    <dgm:pt modelId="{1D4CDFE5-F63E-4082-9E24-5A9C757E7135}" type="sibTrans" cxnId="{EFD78239-F008-4D80-B667-D83B46B0B31A}">
      <dgm:prSet/>
      <dgm:spPr/>
      <dgm:t>
        <a:bodyPr/>
        <a:lstStyle/>
        <a:p>
          <a:endParaRPr lang="en-US"/>
        </a:p>
      </dgm:t>
    </dgm:pt>
    <dgm:pt modelId="{4F6B7CEA-12CB-461F-B7B0-661AC206D612}">
      <dgm:prSet phldrT="[Text]"/>
      <dgm:spPr/>
      <dgm:t>
        <a:bodyPr/>
        <a:lstStyle/>
        <a:p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E7DA8BB-5542-491A-BE54-F8C417786E30}" type="parTrans" cxnId="{D27474A0-67A0-49D0-8690-1477CCA6D15A}">
      <dgm:prSet/>
      <dgm:spPr/>
      <dgm:t>
        <a:bodyPr/>
        <a:lstStyle/>
        <a:p>
          <a:endParaRPr lang="en-US"/>
        </a:p>
      </dgm:t>
    </dgm:pt>
    <dgm:pt modelId="{9E7525F5-C6D0-4012-A71E-500FF484D258}" type="sibTrans" cxnId="{D27474A0-67A0-49D0-8690-1477CCA6D15A}">
      <dgm:prSet/>
      <dgm:spPr/>
      <dgm:t>
        <a:bodyPr/>
        <a:lstStyle/>
        <a:p>
          <a:endParaRPr lang="en-US"/>
        </a:p>
      </dgm:t>
    </dgm:pt>
    <dgm:pt modelId="{FC8B984B-FE1E-4FA8-AE33-D070E01EAD41}">
      <dgm:prSet phldrT="[Text]"/>
      <dgm:spPr/>
      <dgm:t>
        <a:bodyPr/>
        <a:lstStyle/>
        <a:p>
          <a:endParaRPr lang="en-US" dirty="0"/>
        </a:p>
      </dgm:t>
    </dgm:pt>
    <dgm:pt modelId="{55CB7D93-3B5B-45BF-9F35-B79524272F45}" type="parTrans" cxnId="{66D1CF70-2482-4F6C-9B4B-30CED344F046}">
      <dgm:prSet/>
      <dgm:spPr/>
      <dgm:t>
        <a:bodyPr/>
        <a:lstStyle/>
        <a:p>
          <a:endParaRPr lang="en-US"/>
        </a:p>
      </dgm:t>
    </dgm:pt>
    <dgm:pt modelId="{FF258EFF-0653-4AB0-9B3D-C605CA615C0A}" type="sibTrans" cxnId="{66D1CF70-2482-4F6C-9B4B-30CED344F046}">
      <dgm:prSet/>
      <dgm:spPr/>
      <dgm:t>
        <a:bodyPr/>
        <a:lstStyle/>
        <a:p>
          <a:endParaRPr lang="en-US"/>
        </a:p>
      </dgm:t>
    </dgm:pt>
    <dgm:pt modelId="{4D007A91-3D8D-4A1B-8ECE-85297B23B4D3}">
      <dgm:prSet phldrT="[Text]"/>
      <dgm:spPr/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Using the Sodium Persulfate agent for reducing costs</a:t>
          </a:r>
          <a:r>
            <a:rPr lang="en-US" dirty="0"/>
            <a:t>.</a:t>
          </a:r>
        </a:p>
      </dgm:t>
    </dgm:pt>
    <dgm:pt modelId="{8D8E7F09-CE4D-47F6-88CF-8D0F24B03FAC}" type="parTrans" cxnId="{33EC01B4-90E4-4533-BFB9-73A35D65D0A9}">
      <dgm:prSet/>
      <dgm:spPr/>
      <dgm:t>
        <a:bodyPr/>
        <a:lstStyle/>
        <a:p>
          <a:endParaRPr lang="en-US"/>
        </a:p>
      </dgm:t>
    </dgm:pt>
    <dgm:pt modelId="{0D65EA9D-F620-4EED-B52B-0BF9AA6F7F92}" type="sibTrans" cxnId="{33EC01B4-90E4-4533-BFB9-73A35D65D0A9}">
      <dgm:prSet/>
      <dgm:spPr/>
      <dgm:t>
        <a:bodyPr/>
        <a:lstStyle/>
        <a:p>
          <a:endParaRPr lang="en-US"/>
        </a:p>
      </dgm:t>
    </dgm:pt>
    <dgm:pt modelId="{B09D4396-9560-4F55-9E7C-F0796BB38A99}">
      <dgm:prSet phldrT="[Text]"/>
      <dgm:spPr/>
      <dgm:t>
        <a:bodyPr/>
        <a:lstStyle/>
        <a:p>
          <a:endParaRPr lang="en-US" dirty="0"/>
        </a:p>
      </dgm:t>
    </dgm:pt>
    <dgm:pt modelId="{605BB321-2B77-46E7-8C66-44902F97B35E}" type="parTrans" cxnId="{632843F5-3B3E-43D4-ADDC-8C2BF692B3B8}">
      <dgm:prSet/>
      <dgm:spPr/>
      <dgm:t>
        <a:bodyPr/>
        <a:lstStyle/>
        <a:p>
          <a:endParaRPr lang="en-US"/>
        </a:p>
      </dgm:t>
    </dgm:pt>
    <dgm:pt modelId="{A7A634D4-BEFB-4DD1-BAD2-20DBF87BE62E}" type="sibTrans" cxnId="{632843F5-3B3E-43D4-ADDC-8C2BF692B3B8}">
      <dgm:prSet/>
      <dgm:spPr/>
      <dgm:t>
        <a:bodyPr/>
        <a:lstStyle/>
        <a:p>
          <a:endParaRPr lang="en-US"/>
        </a:p>
      </dgm:t>
    </dgm:pt>
    <dgm:pt modelId="{5C9AF514-BB13-4F16-AF81-89E86431BEE4}" type="pres">
      <dgm:prSet presAssocID="{B3761DAD-357A-47A9-B00A-8A5F00C8FBE1}" presName="Name0" presStyleCnt="0">
        <dgm:presLayoutVars>
          <dgm:dir/>
          <dgm:animLvl val="lvl"/>
          <dgm:resizeHandles val="exact"/>
        </dgm:presLayoutVars>
      </dgm:prSet>
      <dgm:spPr/>
    </dgm:pt>
    <dgm:pt modelId="{75BBC748-AC4E-4139-8CE6-34EF5DA7925B}" type="pres">
      <dgm:prSet presAssocID="{153966C6-35CF-41A4-858D-DAA899BD3DE3}" presName="composite" presStyleCnt="0"/>
      <dgm:spPr/>
    </dgm:pt>
    <dgm:pt modelId="{F1885839-4103-4CA2-8B02-BEC45474C8FF}" type="pres">
      <dgm:prSet presAssocID="{153966C6-35CF-41A4-858D-DAA899BD3DE3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BED8520B-3351-4C36-A343-D652933E8B47}" type="pres">
      <dgm:prSet presAssocID="{153966C6-35CF-41A4-858D-DAA899BD3DE3}" presName="desTx" presStyleLbl="alignAccFollowNode1" presStyleIdx="0" presStyleCnt="3">
        <dgm:presLayoutVars>
          <dgm:bulletEnabled val="1"/>
        </dgm:presLayoutVars>
      </dgm:prSet>
      <dgm:spPr/>
    </dgm:pt>
    <dgm:pt modelId="{672AF4FB-4CD5-4577-8728-9AA1E485205D}" type="pres">
      <dgm:prSet presAssocID="{1F1178E8-67A6-4B4A-ADBF-B3B13B820173}" presName="space" presStyleCnt="0"/>
      <dgm:spPr/>
    </dgm:pt>
    <dgm:pt modelId="{CE848730-2CD5-408C-B63E-0C532F50EEDE}" type="pres">
      <dgm:prSet presAssocID="{020BD298-DA56-486B-87DE-64AE04F42C79}" presName="composite" presStyleCnt="0"/>
      <dgm:spPr/>
    </dgm:pt>
    <dgm:pt modelId="{14C4773F-E78F-4ED7-B214-E4045620D3FA}" type="pres">
      <dgm:prSet presAssocID="{020BD298-DA56-486B-87DE-64AE04F42C79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6422E3BB-689A-4294-A533-BBED45652EB5}" type="pres">
      <dgm:prSet presAssocID="{020BD298-DA56-486B-87DE-64AE04F42C79}" presName="desTx" presStyleLbl="alignAccFollowNode1" presStyleIdx="1" presStyleCnt="3">
        <dgm:presLayoutVars>
          <dgm:bulletEnabled val="1"/>
        </dgm:presLayoutVars>
      </dgm:prSet>
      <dgm:spPr/>
    </dgm:pt>
    <dgm:pt modelId="{FA6EC402-E90C-4F27-802C-63786D1E5A5B}" type="pres">
      <dgm:prSet presAssocID="{689B7EB4-F414-4FA8-805E-1A42B3C5E35C}" presName="space" presStyleCnt="0"/>
      <dgm:spPr/>
    </dgm:pt>
    <dgm:pt modelId="{25EF0EC3-E5EA-4159-BDD7-E8607D4048F6}" type="pres">
      <dgm:prSet presAssocID="{3FD82E6C-5EB9-43FB-BD68-ADADA14E3AB0}" presName="composite" presStyleCnt="0"/>
      <dgm:spPr/>
    </dgm:pt>
    <dgm:pt modelId="{A136F4EA-8100-4FF5-846E-4F37FEF4645C}" type="pres">
      <dgm:prSet presAssocID="{3FD82E6C-5EB9-43FB-BD68-ADADA14E3AB0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15624C9F-4A24-4E48-A15E-416B7A2F3F81}" type="pres">
      <dgm:prSet presAssocID="{3FD82E6C-5EB9-43FB-BD68-ADADA14E3AB0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4A44C604-C126-4B72-8D38-2BADD4498958}" srcId="{153966C6-35CF-41A4-858D-DAA899BD3DE3}" destId="{E8D9E9D0-17AA-4031-8C9D-48FE72B28E5A}" srcOrd="1" destOrd="0" parTransId="{0B7D587F-545C-49CE-962D-7C7C146E88E0}" sibTransId="{2EFA5541-D793-46EA-A109-A11349DFEE16}"/>
    <dgm:cxn modelId="{C7FAB806-EA65-4CCB-8A05-897F603905BA}" srcId="{153966C6-35CF-41A4-858D-DAA899BD3DE3}" destId="{4C02BD44-513E-4841-965C-3DBA6C50D5D1}" srcOrd="2" destOrd="0" parTransId="{6028E449-70CA-420C-BD75-D4212315AC05}" sibTransId="{0BC4857A-052B-4F87-ADB0-D9255CDD3E0D}"/>
    <dgm:cxn modelId="{89FF9E08-38BC-473C-9215-9C8E43733572}" type="presOf" srcId="{4C02BD44-513E-4841-965C-3DBA6C50D5D1}" destId="{BED8520B-3351-4C36-A343-D652933E8B47}" srcOrd="0" destOrd="2" presId="urn:microsoft.com/office/officeart/2005/8/layout/hList1"/>
    <dgm:cxn modelId="{BB6C360B-E3C5-47C1-AF51-ED0C40F87593}" type="presOf" srcId="{EE066B01-6BDD-4CFC-B331-99738A814132}" destId="{6422E3BB-689A-4294-A533-BBED45652EB5}" srcOrd="0" destOrd="3" presId="urn:microsoft.com/office/officeart/2005/8/layout/hList1"/>
    <dgm:cxn modelId="{E409DF0B-2F5C-4819-BE3B-E8F450F6E91E}" srcId="{3FD82E6C-5EB9-43FB-BD68-ADADA14E3AB0}" destId="{776A086B-01DD-47D6-A7D2-D39F02307E01}" srcOrd="2" destOrd="0" parTransId="{BCEA5E6A-ABF9-44AC-9068-7F3C5FCA1334}" sibTransId="{B304BCB9-B127-4820-B84E-1DA1740A6469}"/>
    <dgm:cxn modelId="{86593D0E-05EB-495E-ADC0-B20C0AFDC28B}" srcId="{020BD298-DA56-486B-87DE-64AE04F42C79}" destId="{D5FF23D1-53BB-4CE2-940E-3B4A66B1B641}" srcOrd="4" destOrd="0" parTransId="{D1175D0A-D344-4F57-9816-354E397ABE9F}" sibTransId="{2927CF3F-CBB2-4203-8273-12A8DDFC7570}"/>
    <dgm:cxn modelId="{2AF09D14-6F84-4BFF-8AD4-D70A81E61FEE}" type="presOf" srcId="{F8E0C285-1D66-4AED-9736-6CD741C444A7}" destId="{6422E3BB-689A-4294-A533-BBED45652EB5}" srcOrd="0" destOrd="0" presId="urn:microsoft.com/office/officeart/2005/8/layout/hList1"/>
    <dgm:cxn modelId="{B9E08215-1A59-40C6-A3BE-B614318B9921}" type="presOf" srcId="{FC8B984B-FE1E-4FA8-AE33-D070E01EAD41}" destId="{15624C9F-4A24-4E48-A15E-416B7A2F3F81}" srcOrd="0" destOrd="1" presId="urn:microsoft.com/office/officeart/2005/8/layout/hList1"/>
    <dgm:cxn modelId="{24CD0416-4FCE-42C2-BC76-C5864E75D685}" type="presOf" srcId="{4D007A91-3D8D-4A1B-8ECE-85297B23B4D3}" destId="{15624C9F-4A24-4E48-A15E-416B7A2F3F81}" srcOrd="0" destOrd="4" presId="urn:microsoft.com/office/officeart/2005/8/layout/hList1"/>
    <dgm:cxn modelId="{A215601A-8F1F-4FBC-B305-3242C473AE57}" type="presOf" srcId="{4F6B7CEA-12CB-461F-B7B0-661AC206D612}" destId="{6422E3BB-689A-4294-A533-BBED45652EB5}" srcOrd="0" destOrd="5" presId="urn:microsoft.com/office/officeart/2005/8/layout/hList1"/>
    <dgm:cxn modelId="{D3BB9F1A-EB3B-4EED-AD6D-D3D5EA513C5E}" type="presOf" srcId="{27EB3D11-2EA7-479E-8D3B-7A8DC5E25657}" destId="{6422E3BB-689A-4294-A533-BBED45652EB5}" srcOrd="0" destOrd="1" presId="urn:microsoft.com/office/officeart/2005/8/layout/hList1"/>
    <dgm:cxn modelId="{3B5F3E25-28A4-485E-95D6-50C97094FA02}" srcId="{153966C6-35CF-41A4-858D-DAA899BD3DE3}" destId="{32915192-4004-4C2B-8361-00BF29F54D59}" srcOrd="0" destOrd="0" parTransId="{83ED0CD4-6B14-4FCB-8C82-88EDD5F704DF}" sibTransId="{7EB2ACA3-0440-4E88-A591-98A044B1B82F}"/>
    <dgm:cxn modelId="{E45D492B-7860-4EDE-A8EA-70D51F7CC40A}" type="presOf" srcId="{92898673-23CD-4644-961A-43A52F98761C}" destId="{6422E3BB-689A-4294-A533-BBED45652EB5}" srcOrd="0" destOrd="2" presId="urn:microsoft.com/office/officeart/2005/8/layout/hList1"/>
    <dgm:cxn modelId="{EFD78239-F008-4D80-B667-D83B46B0B31A}" srcId="{020BD298-DA56-486B-87DE-64AE04F42C79}" destId="{EE066B01-6BDD-4CFC-B331-99738A814132}" srcOrd="3" destOrd="0" parTransId="{B7AF774B-CCF6-4F0B-8846-88CB9B2CD134}" sibTransId="{1D4CDFE5-F63E-4082-9E24-5A9C757E7135}"/>
    <dgm:cxn modelId="{09E16E3C-50A9-4C7B-A75C-A87F38A2D0A6}" type="presOf" srcId="{D5FF23D1-53BB-4CE2-940E-3B4A66B1B641}" destId="{6422E3BB-689A-4294-A533-BBED45652EB5}" srcOrd="0" destOrd="4" presId="urn:microsoft.com/office/officeart/2005/8/layout/hList1"/>
    <dgm:cxn modelId="{51D53E3E-24A5-4BCD-B279-4FE4D573279E}" type="presOf" srcId="{F66A4C6F-FE38-4660-8C97-A7BCD08EEB26}" destId="{BED8520B-3351-4C36-A343-D652933E8B47}" srcOrd="0" destOrd="6" presId="urn:microsoft.com/office/officeart/2005/8/layout/hList1"/>
    <dgm:cxn modelId="{8D7E405B-1EA7-4094-B244-589F27950E93}" srcId="{153966C6-35CF-41A4-858D-DAA899BD3DE3}" destId="{4CC05E93-1DC1-4617-A69D-2689C95E340B}" srcOrd="3" destOrd="0" parTransId="{AF803913-5DDF-400A-BB42-1DACAEDE3C1E}" sibTransId="{BA882523-50FA-4454-B051-BE5F9B43ADC0}"/>
    <dgm:cxn modelId="{C6D95C66-73E5-4500-A8FE-E33959FACB93}" srcId="{153966C6-35CF-41A4-858D-DAA899BD3DE3}" destId="{F66A4C6F-FE38-4660-8C97-A7BCD08EEB26}" srcOrd="6" destOrd="0" parTransId="{B9E787A3-2047-4A55-9059-ADBE92A2C29C}" sibTransId="{D1878266-1092-4EAE-8F67-C5D984B18917}"/>
    <dgm:cxn modelId="{77916970-B844-4C9A-BB64-65CED9BBF5D1}" type="presOf" srcId="{D075629B-AA36-462C-B739-C7E759E852F6}" destId="{BED8520B-3351-4C36-A343-D652933E8B47}" srcOrd="0" destOrd="5" presId="urn:microsoft.com/office/officeart/2005/8/layout/hList1"/>
    <dgm:cxn modelId="{B8BF6C50-88CD-47C0-8BE9-52207F8C5B52}" type="presOf" srcId="{4353C8AB-7CE7-409E-845D-A59608EC17D5}" destId="{BED8520B-3351-4C36-A343-D652933E8B47}" srcOrd="0" destOrd="4" presId="urn:microsoft.com/office/officeart/2005/8/layout/hList1"/>
    <dgm:cxn modelId="{66D1CF70-2482-4F6C-9B4B-30CED344F046}" srcId="{3FD82E6C-5EB9-43FB-BD68-ADADA14E3AB0}" destId="{FC8B984B-FE1E-4FA8-AE33-D070E01EAD41}" srcOrd="1" destOrd="0" parTransId="{55CB7D93-3B5B-45BF-9F35-B79524272F45}" sibTransId="{FF258EFF-0653-4AB0-9B3D-C605CA615C0A}"/>
    <dgm:cxn modelId="{6ACB797B-935B-49E4-9C01-D81D512EAF0F}" srcId="{3FD82E6C-5EB9-43FB-BD68-ADADA14E3AB0}" destId="{A1C3B130-3F86-4D6C-98EA-993F6BFB8F2B}" srcOrd="0" destOrd="0" parTransId="{C0849E15-FC85-48E7-AA7A-DEBAD11A4B9B}" sibTransId="{D7EECFE2-213E-469D-A2C5-4F9F2B839DD3}"/>
    <dgm:cxn modelId="{EFD58283-9001-41E0-9584-8EC3DF7335D9}" type="presOf" srcId="{020BD298-DA56-486B-87DE-64AE04F42C79}" destId="{14C4773F-E78F-4ED7-B214-E4045620D3FA}" srcOrd="0" destOrd="0" presId="urn:microsoft.com/office/officeart/2005/8/layout/hList1"/>
    <dgm:cxn modelId="{75208593-D9EE-450B-B0E8-644F8416E92F}" srcId="{020BD298-DA56-486B-87DE-64AE04F42C79}" destId="{92898673-23CD-4644-961A-43A52F98761C}" srcOrd="2" destOrd="0" parTransId="{7D03DF00-EB16-47A6-9648-A65001A6CB0C}" sibTransId="{A1DD9B64-5B8D-4418-B5B7-16297F2C50DA}"/>
    <dgm:cxn modelId="{D27474A0-67A0-49D0-8690-1477CCA6D15A}" srcId="{020BD298-DA56-486B-87DE-64AE04F42C79}" destId="{4F6B7CEA-12CB-461F-B7B0-661AC206D612}" srcOrd="5" destOrd="0" parTransId="{4E7DA8BB-5542-491A-BE54-F8C417786E30}" sibTransId="{9E7525F5-C6D0-4012-A71E-500FF484D258}"/>
    <dgm:cxn modelId="{0FF2B5A4-ADC4-4254-927A-0FFD4CDA37EA}" srcId="{B3761DAD-357A-47A9-B00A-8A5F00C8FBE1}" destId="{020BD298-DA56-486B-87DE-64AE04F42C79}" srcOrd="1" destOrd="0" parTransId="{95E35A71-885E-466A-9E3D-6E8E5FFA4545}" sibTransId="{689B7EB4-F414-4FA8-805E-1A42B3C5E35C}"/>
    <dgm:cxn modelId="{4D6BC5A5-62F0-4F98-8118-9374CD881849}" type="presOf" srcId="{B3761DAD-357A-47A9-B00A-8A5F00C8FBE1}" destId="{5C9AF514-BB13-4F16-AF81-89E86431BEE4}" srcOrd="0" destOrd="0" presId="urn:microsoft.com/office/officeart/2005/8/layout/hList1"/>
    <dgm:cxn modelId="{592F28A9-79C5-41BF-9E8C-A8B5C6C39E05}" srcId="{020BD298-DA56-486B-87DE-64AE04F42C79}" destId="{F8E0C285-1D66-4AED-9736-6CD741C444A7}" srcOrd="0" destOrd="0" parTransId="{A9A5AF8B-5BF6-4E9D-95B3-7772C017D783}" sibTransId="{5B4135BE-2A84-45FC-8B9D-913B59A9F7D9}"/>
    <dgm:cxn modelId="{3DABC9B1-2AA3-4258-AFD3-FE4D6FD5FE2F}" srcId="{153966C6-35CF-41A4-858D-DAA899BD3DE3}" destId="{4353C8AB-7CE7-409E-845D-A59608EC17D5}" srcOrd="4" destOrd="0" parTransId="{57CA98EA-4E21-49D6-81E1-85AD37433E0E}" sibTransId="{A1699598-7F86-4BB8-BD77-BB10A61E0151}"/>
    <dgm:cxn modelId="{33EC01B4-90E4-4533-BFB9-73A35D65D0A9}" srcId="{3FD82E6C-5EB9-43FB-BD68-ADADA14E3AB0}" destId="{4D007A91-3D8D-4A1B-8ECE-85297B23B4D3}" srcOrd="4" destOrd="0" parTransId="{8D8E7F09-CE4D-47F6-88CF-8D0F24B03FAC}" sibTransId="{0D65EA9D-F620-4EED-B52B-0BF9AA6F7F92}"/>
    <dgm:cxn modelId="{AE69CBCB-9754-49AD-AF81-1D9EA4C2C497}" type="presOf" srcId="{776A086B-01DD-47D6-A7D2-D39F02307E01}" destId="{15624C9F-4A24-4E48-A15E-416B7A2F3F81}" srcOrd="0" destOrd="2" presId="urn:microsoft.com/office/officeart/2005/8/layout/hList1"/>
    <dgm:cxn modelId="{96CC57D2-3BC6-4E94-9F8D-760D3622BF17}" type="presOf" srcId="{A1C3B130-3F86-4D6C-98EA-993F6BFB8F2B}" destId="{15624C9F-4A24-4E48-A15E-416B7A2F3F81}" srcOrd="0" destOrd="0" presId="urn:microsoft.com/office/officeart/2005/8/layout/hList1"/>
    <dgm:cxn modelId="{031C5ED4-EC6B-47B6-A367-EB4C8E914B49}" srcId="{020BD298-DA56-486B-87DE-64AE04F42C79}" destId="{27EB3D11-2EA7-479E-8D3B-7A8DC5E25657}" srcOrd="1" destOrd="0" parTransId="{EA975D70-F1BF-4AA5-BF88-4B9D1B1E3079}" sibTransId="{F1907573-A331-49B1-943F-B1BED1F45669}"/>
    <dgm:cxn modelId="{84FD4CD5-7D6A-49D1-8031-D58E2F8CC8A3}" type="presOf" srcId="{B09D4396-9560-4F55-9E7C-F0796BB38A99}" destId="{15624C9F-4A24-4E48-A15E-416B7A2F3F81}" srcOrd="0" destOrd="3" presId="urn:microsoft.com/office/officeart/2005/8/layout/hList1"/>
    <dgm:cxn modelId="{82189FDB-CF29-46F2-865D-49F9E12DAE31}" type="presOf" srcId="{4CC05E93-1DC1-4617-A69D-2689C95E340B}" destId="{BED8520B-3351-4C36-A343-D652933E8B47}" srcOrd="0" destOrd="3" presId="urn:microsoft.com/office/officeart/2005/8/layout/hList1"/>
    <dgm:cxn modelId="{64A812DD-4364-49A6-A7B0-7CC4B20C7D58}" srcId="{153966C6-35CF-41A4-858D-DAA899BD3DE3}" destId="{D075629B-AA36-462C-B739-C7E759E852F6}" srcOrd="5" destOrd="0" parTransId="{3A35955D-A20B-4540-B787-86F87286C6AA}" sibTransId="{EC57B393-D4B2-4459-BD05-6044E25E1525}"/>
    <dgm:cxn modelId="{DDC495EE-30B1-4C90-A2F0-5A1C84F21E3F}" type="presOf" srcId="{32915192-4004-4C2B-8361-00BF29F54D59}" destId="{BED8520B-3351-4C36-A343-D652933E8B47}" srcOrd="0" destOrd="0" presId="urn:microsoft.com/office/officeart/2005/8/layout/hList1"/>
    <dgm:cxn modelId="{FC96FFEF-9EE1-443E-A235-C4BE123A7DED}" type="presOf" srcId="{E8D9E9D0-17AA-4031-8C9D-48FE72B28E5A}" destId="{BED8520B-3351-4C36-A343-D652933E8B47}" srcOrd="0" destOrd="1" presId="urn:microsoft.com/office/officeart/2005/8/layout/hList1"/>
    <dgm:cxn modelId="{93F87EF1-BA48-45F7-A904-4ECA55679A97}" type="presOf" srcId="{153966C6-35CF-41A4-858D-DAA899BD3DE3}" destId="{F1885839-4103-4CA2-8B02-BEC45474C8FF}" srcOrd="0" destOrd="0" presId="urn:microsoft.com/office/officeart/2005/8/layout/hList1"/>
    <dgm:cxn modelId="{ED6E1DF4-8290-48FC-9B6E-C57DECF29606}" srcId="{B3761DAD-357A-47A9-B00A-8A5F00C8FBE1}" destId="{153966C6-35CF-41A4-858D-DAA899BD3DE3}" srcOrd="0" destOrd="0" parTransId="{8B2250BE-18F6-43AF-9876-F7FD3BB7F3F4}" sibTransId="{1F1178E8-67A6-4B4A-ADBF-B3B13B820173}"/>
    <dgm:cxn modelId="{BA1C33F5-EC2E-4732-B02E-D0C40F37CB46}" srcId="{B3761DAD-357A-47A9-B00A-8A5F00C8FBE1}" destId="{3FD82E6C-5EB9-43FB-BD68-ADADA14E3AB0}" srcOrd="2" destOrd="0" parTransId="{8BE0F688-C0BB-4B3B-956A-1187EC506524}" sibTransId="{A0DD3FE8-1230-4181-91BB-64A5D9F28778}"/>
    <dgm:cxn modelId="{632843F5-3B3E-43D4-ADDC-8C2BF692B3B8}" srcId="{3FD82E6C-5EB9-43FB-BD68-ADADA14E3AB0}" destId="{B09D4396-9560-4F55-9E7C-F0796BB38A99}" srcOrd="3" destOrd="0" parTransId="{605BB321-2B77-46E7-8C66-44902F97B35E}" sibTransId="{A7A634D4-BEFB-4DD1-BAD2-20DBF87BE62E}"/>
    <dgm:cxn modelId="{4A7FEBF9-E44B-407A-B968-F03EB5298B98}" type="presOf" srcId="{3FD82E6C-5EB9-43FB-BD68-ADADA14E3AB0}" destId="{A136F4EA-8100-4FF5-846E-4F37FEF4645C}" srcOrd="0" destOrd="0" presId="urn:microsoft.com/office/officeart/2005/8/layout/hList1"/>
    <dgm:cxn modelId="{3140A0F8-3184-4136-811D-CFAE93DCCFBA}" type="presParOf" srcId="{5C9AF514-BB13-4F16-AF81-89E86431BEE4}" destId="{75BBC748-AC4E-4139-8CE6-34EF5DA7925B}" srcOrd="0" destOrd="0" presId="urn:microsoft.com/office/officeart/2005/8/layout/hList1"/>
    <dgm:cxn modelId="{074A4F09-E53D-411C-9A5D-B0DF4B6B11CA}" type="presParOf" srcId="{75BBC748-AC4E-4139-8CE6-34EF5DA7925B}" destId="{F1885839-4103-4CA2-8B02-BEC45474C8FF}" srcOrd="0" destOrd="0" presId="urn:microsoft.com/office/officeart/2005/8/layout/hList1"/>
    <dgm:cxn modelId="{A419A6D1-3997-4A2E-8341-6B3976E54205}" type="presParOf" srcId="{75BBC748-AC4E-4139-8CE6-34EF5DA7925B}" destId="{BED8520B-3351-4C36-A343-D652933E8B47}" srcOrd="1" destOrd="0" presId="urn:microsoft.com/office/officeart/2005/8/layout/hList1"/>
    <dgm:cxn modelId="{2CF7ADC2-C90D-4DE0-8C78-59D941005AB2}" type="presParOf" srcId="{5C9AF514-BB13-4F16-AF81-89E86431BEE4}" destId="{672AF4FB-4CD5-4577-8728-9AA1E485205D}" srcOrd="1" destOrd="0" presId="urn:microsoft.com/office/officeart/2005/8/layout/hList1"/>
    <dgm:cxn modelId="{B9874238-C80A-45EB-9CD1-43048915ED93}" type="presParOf" srcId="{5C9AF514-BB13-4F16-AF81-89E86431BEE4}" destId="{CE848730-2CD5-408C-B63E-0C532F50EEDE}" srcOrd="2" destOrd="0" presId="urn:microsoft.com/office/officeart/2005/8/layout/hList1"/>
    <dgm:cxn modelId="{4039D0E7-EA02-49AC-BDCC-D264C46C9E21}" type="presParOf" srcId="{CE848730-2CD5-408C-B63E-0C532F50EEDE}" destId="{14C4773F-E78F-4ED7-B214-E4045620D3FA}" srcOrd="0" destOrd="0" presId="urn:microsoft.com/office/officeart/2005/8/layout/hList1"/>
    <dgm:cxn modelId="{6EE52C21-ABE0-4954-8401-103C00CC62CB}" type="presParOf" srcId="{CE848730-2CD5-408C-B63E-0C532F50EEDE}" destId="{6422E3BB-689A-4294-A533-BBED45652EB5}" srcOrd="1" destOrd="0" presId="urn:microsoft.com/office/officeart/2005/8/layout/hList1"/>
    <dgm:cxn modelId="{625CDED7-710D-4943-88EE-43DF881557AA}" type="presParOf" srcId="{5C9AF514-BB13-4F16-AF81-89E86431BEE4}" destId="{FA6EC402-E90C-4F27-802C-63786D1E5A5B}" srcOrd="3" destOrd="0" presId="urn:microsoft.com/office/officeart/2005/8/layout/hList1"/>
    <dgm:cxn modelId="{4CFCD837-5C06-436E-B10D-4418711D530D}" type="presParOf" srcId="{5C9AF514-BB13-4F16-AF81-89E86431BEE4}" destId="{25EF0EC3-E5EA-4159-BDD7-E8607D4048F6}" srcOrd="4" destOrd="0" presId="urn:microsoft.com/office/officeart/2005/8/layout/hList1"/>
    <dgm:cxn modelId="{DA489979-7161-498D-BFB1-A1C0EC097147}" type="presParOf" srcId="{25EF0EC3-E5EA-4159-BDD7-E8607D4048F6}" destId="{A136F4EA-8100-4FF5-846E-4F37FEF4645C}" srcOrd="0" destOrd="0" presId="urn:microsoft.com/office/officeart/2005/8/layout/hList1"/>
    <dgm:cxn modelId="{01372179-8E4C-457F-B3AB-FF4F58B9A7D7}" type="presParOf" srcId="{25EF0EC3-E5EA-4159-BDD7-E8607D4048F6}" destId="{15624C9F-4A24-4E48-A15E-416B7A2F3F8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10B1F16-2056-42C6-B2A9-371290DF0797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</dgm:pt>
    <dgm:pt modelId="{722A1A14-5857-487F-9FBD-1D1664330B00}">
      <dgm:prSet phldrT="[Text]" custT="1"/>
      <dgm:spPr>
        <a:solidFill>
          <a:srgbClr val="CC0606"/>
        </a:solidFill>
      </dgm:spPr>
      <dgm:t>
        <a:bodyPr/>
        <a:lstStyle/>
        <a:p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 </a:t>
          </a:r>
          <a:endParaRPr lang="en-US" sz="1400" b="1" dirty="0"/>
        </a:p>
      </dgm:t>
    </dgm:pt>
    <dgm:pt modelId="{7BD6C509-5197-4C44-9B35-05C5754A78C0}" type="parTrans" cxnId="{34447855-9E19-4C12-B7D1-09FD2DC7A7FF}">
      <dgm:prSet/>
      <dgm:spPr/>
      <dgm:t>
        <a:bodyPr/>
        <a:lstStyle/>
        <a:p>
          <a:endParaRPr lang="en-US"/>
        </a:p>
      </dgm:t>
    </dgm:pt>
    <dgm:pt modelId="{337BD48B-0FDA-409E-9483-DC9328D47543}" type="sibTrans" cxnId="{34447855-9E19-4C12-B7D1-09FD2DC7A7FF}">
      <dgm:prSet/>
      <dgm:spPr/>
      <dgm:t>
        <a:bodyPr/>
        <a:lstStyle/>
        <a:p>
          <a:endParaRPr lang="en-US"/>
        </a:p>
      </dgm:t>
    </dgm:pt>
    <dgm:pt modelId="{8A3EB81C-64AD-452C-87D0-215BB06CB95F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Optimization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Design 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Fabrication</a:t>
          </a:r>
        </a:p>
      </dgm:t>
    </dgm:pt>
    <dgm:pt modelId="{657A95D9-0778-4B76-944B-CA45143F2B76}" type="parTrans" cxnId="{53337D24-3D5D-422D-B021-A9C026E6CCE8}">
      <dgm:prSet/>
      <dgm:spPr/>
      <dgm:t>
        <a:bodyPr/>
        <a:lstStyle/>
        <a:p>
          <a:endParaRPr lang="en-US"/>
        </a:p>
      </dgm:t>
    </dgm:pt>
    <dgm:pt modelId="{A7E639B8-F948-49E2-AE9F-6C1F64C9BE69}" type="sibTrans" cxnId="{53337D24-3D5D-422D-B021-A9C026E6CCE8}">
      <dgm:prSet/>
      <dgm:spPr/>
      <dgm:t>
        <a:bodyPr/>
        <a:lstStyle/>
        <a:p>
          <a:endParaRPr lang="en-US"/>
        </a:p>
      </dgm:t>
    </dgm:pt>
    <dgm:pt modelId="{053074B4-CF58-4C8C-8722-9F883C0D7F19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gm:t>
    </dgm:pt>
    <dgm:pt modelId="{4CABC71B-5EEF-4274-869B-2C399C7B5157}" type="parTrans" cxnId="{0C07064F-CA00-4C99-876B-225D51E498C8}">
      <dgm:prSet/>
      <dgm:spPr/>
      <dgm:t>
        <a:bodyPr/>
        <a:lstStyle/>
        <a:p>
          <a:endParaRPr lang="en-US"/>
        </a:p>
      </dgm:t>
    </dgm:pt>
    <dgm:pt modelId="{4BE23498-8780-409C-B6F9-0C04C266ABBD}" type="sibTrans" cxnId="{0C07064F-CA00-4C99-876B-225D51E498C8}">
      <dgm:prSet/>
      <dgm:spPr/>
      <dgm:t>
        <a:bodyPr/>
        <a:lstStyle/>
        <a:p>
          <a:endParaRPr lang="en-US"/>
        </a:p>
      </dgm:t>
    </dgm:pt>
    <dgm:pt modelId="{49FC931B-2132-406D-883E-8DCE13A56258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Cost Estimation</a:t>
          </a:r>
        </a:p>
      </dgm:t>
    </dgm:pt>
    <dgm:pt modelId="{17910827-FA3F-4FD4-B5D6-1833B2F9BB6A}" type="parTrans" cxnId="{D129E1E0-7A02-4FD4-98BE-F65AF867DB63}">
      <dgm:prSet/>
      <dgm:spPr/>
      <dgm:t>
        <a:bodyPr/>
        <a:lstStyle/>
        <a:p>
          <a:endParaRPr lang="en-US"/>
        </a:p>
      </dgm:t>
    </dgm:pt>
    <dgm:pt modelId="{466673A9-5A58-483E-98F2-A4ED8C408F13}" type="sibTrans" cxnId="{D129E1E0-7A02-4FD4-98BE-F65AF867DB63}">
      <dgm:prSet/>
      <dgm:spPr/>
      <dgm:t>
        <a:bodyPr/>
        <a:lstStyle/>
        <a:p>
          <a:endParaRPr lang="en-US"/>
        </a:p>
      </dgm:t>
    </dgm:pt>
    <dgm:pt modelId="{16E2C5E8-1AA7-43B0-B31A-0FA5FBD6165F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Final Remarks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and Contribution </a:t>
          </a:r>
        </a:p>
      </dgm:t>
    </dgm:pt>
    <dgm:pt modelId="{DDE93926-BA14-4403-851A-737C223383B5}" type="parTrans" cxnId="{AE2A0ED5-EA6E-4C29-A612-14B41B5F90B4}">
      <dgm:prSet/>
      <dgm:spPr/>
      <dgm:t>
        <a:bodyPr/>
        <a:lstStyle/>
        <a:p>
          <a:endParaRPr lang="en-US"/>
        </a:p>
      </dgm:t>
    </dgm:pt>
    <dgm:pt modelId="{D481F64C-561F-4974-865A-CDC1443B3EE2}" type="sibTrans" cxnId="{AE2A0ED5-EA6E-4C29-A612-14B41B5F90B4}">
      <dgm:prSet/>
      <dgm:spPr/>
      <dgm:t>
        <a:bodyPr/>
        <a:lstStyle/>
        <a:p>
          <a:endParaRPr lang="en-US"/>
        </a:p>
      </dgm:t>
    </dgm:pt>
    <dgm:pt modelId="{9B355751-7668-49F2-9BF4-EA080E343098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</a:p>
      </dgm:t>
    </dgm:pt>
    <dgm:pt modelId="{064D03D7-8C6B-40C2-A127-BBDD0A925CAD}" type="sibTrans" cxnId="{822EE14C-D5C8-47B1-ACE6-DFA9FBB95152}">
      <dgm:prSet/>
      <dgm:spPr/>
      <dgm:t>
        <a:bodyPr/>
        <a:lstStyle/>
        <a:p>
          <a:endParaRPr lang="en-US"/>
        </a:p>
      </dgm:t>
    </dgm:pt>
    <dgm:pt modelId="{4F743180-E3A1-4727-B148-729594F3EFAE}" type="parTrans" cxnId="{822EE14C-D5C8-47B1-ACE6-DFA9FBB95152}">
      <dgm:prSet/>
      <dgm:spPr/>
      <dgm:t>
        <a:bodyPr/>
        <a:lstStyle/>
        <a:p>
          <a:endParaRPr lang="en-US"/>
        </a:p>
      </dgm:t>
    </dgm:pt>
    <dgm:pt modelId="{008F924B-E2BC-49A2-AE0F-6FA62BCB9F8B}">
      <dgm:prSet custT="1"/>
      <dgm:spPr>
        <a:solidFill>
          <a:srgbClr val="FEDADA"/>
        </a:solidFill>
      </dgm:spPr>
      <dgm:t>
        <a:bodyPr/>
        <a:lstStyle/>
        <a:p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Results</a:t>
          </a:r>
        </a:p>
      </dgm:t>
    </dgm:pt>
    <dgm:pt modelId="{3D39D92C-B31C-4AF9-BFB1-69F52523A139}" type="parTrans" cxnId="{4301F7CE-B761-4E2A-8639-39AE0DFA6586}">
      <dgm:prSet/>
      <dgm:spPr/>
      <dgm:t>
        <a:bodyPr/>
        <a:lstStyle/>
        <a:p>
          <a:endParaRPr lang="en-US"/>
        </a:p>
      </dgm:t>
    </dgm:pt>
    <dgm:pt modelId="{D1E754ED-BF2A-4DBE-B106-BE017B6BC5B5}" type="sibTrans" cxnId="{4301F7CE-B761-4E2A-8639-39AE0DFA6586}">
      <dgm:prSet/>
      <dgm:spPr/>
      <dgm:t>
        <a:bodyPr/>
        <a:lstStyle/>
        <a:p>
          <a:endParaRPr lang="en-US"/>
        </a:p>
      </dgm:t>
    </dgm:pt>
    <dgm:pt modelId="{766AF56F-E596-4D98-A7B9-3E07AC57351B}" type="pres">
      <dgm:prSet presAssocID="{510B1F16-2056-42C6-B2A9-371290DF0797}" presName="Name0" presStyleCnt="0">
        <dgm:presLayoutVars>
          <dgm:dir/>
          <dgm:animLvl val="lvl"/>
          <dgm:resizeHandles val="exact"/>
        </dgm:presLayoutVars>
      </dgm:prSet>
      <dgm:spPr/>
    </dgm:pt>
    <dgm:pt modelId="{AB7AE0B3-10E7-4D31-9453-3B22BA2289A2}" type="pres">
      <dgm:prSet presAssocID="{722A1A14-5857-487F-9FBD-1D1664330B00}" presName="parTxOnly" presStyleLbl="node1" presStyleIdx="0" presStyleCnt="7">
        <dgm:presLayoutVars>
          <dgm:chMax val="0"/>
          <dgm:chPref val="0"/>
          <dgm:bulletEnabled val="1"/>
        </dgm:presLayoutVars>
      </dgm:prSet>
      <dgm:spPr/>
    </dgm:pt>
    <dgm:pt modelId="{44DFFFB0-88AA-4A9F-BDFF-B2AC98088618}" type="pres">
      <dgm:prSet presAssocID="{337BD48B-0FDA-409E-9483-DC9328D47543}" presName="parTxOnlySpace" presStyleCnt="0"/>
      <dgm:spPr/>
    </dgm:pt>
    <dgm:pt modelId="{51087CE3-45E2-44F6-8B4B-1FA159266460}" type="pres">
      <dgm:prSet presAssocID="{9B355751-7668-49F2-9BF4-EA080E343098}" presName="parTxOnly" presStyleLbl="node1" presStyleIdx="1" presStyleCnt="7">
        <dgm:presLayoutVars>
          <dgm:chMax val="0"/>
          <dgm:chPref val="0"/>
          <dgm:bulletEnabled val="1"/>
        </dgm:presLayoutVars>
      </dgm:prSet>
      <dgm:spPr/>
    </dgm:pt>
    <dgm:pt modelId="{A70EB776-3410-4386-A6B2-AD0CC500DD84}" type="pres">
      <dgm:prSet presAssocID="{064D03D7-8C6B-40C2-A127-BBDD0A925CAD}" presName="parTxOnlySpace" presStyleCnt="0"/>
      <dgm:spPr/>
    </dgm:pt>
    <dgm:pt modelId="{9884C8AC-3937-45FB-B8D1-EAE75550CF1D}" type="pres">
      <dgm:prSet presAssocID="{8A3EB81C-64AD-452C-87D0-215BB06CB95F}" presName="parTxOnly" presStyleLbl="node1" presStyleIdx="2" presStyleCnt="7">
        <dgm:presLayoutVars>
          <dgm:chMax val="0"/>
          <dgm:chPref val="0"/>
          <dgm:bulletEnabled val="1"/>
        </dgm:presLayoutVars>
      </dgm:prSet>
      <dgm:spPr/>
    </dgm:pt>
    <dgm:pt modelId="{AA652633-FA1A-4D3B-B2A6-2D4A6CB10E4E}" type="pres">
      <dgm:prSet presAssocID="{A7E639B8-F948-49E2-AE9F-6C1F64C9BE69}" presName="parTxOnlySpace" presStyleCnt="0"/>
      <dgm:spPr/>
    </dgm:pt>
    <dgm:pt modelId="{631D837B-3B0B-45BE-BD6E-C65A3B5663E5}" type="pres">
      <dgm:prSet presAssocID="{053074B4-CF58-4C8C-8722-9F883C0D7F19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C22699CC-7035-41F7-89D7-5C2EAF9364EA}" type="pres">
      <dgm:prSet presAssocID="{4BE23498-8780-409C-B6F9-0C04C266ABBD}" presName="parTxOnlySpace" presStyleCnt="0"/>
      <dgm:spPr/>
    </dgm:pt>
    <dgm:pt modelId="{07E3736B-5A89-45F9-8ABD-93892BE6F98F}" type="pres">
      <dgm:prSet presAssocID="{008F924B-E2BC-49A2-AE0F-6FA62BCB9F8B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B8FCA36C-9FBC-4E29-946C-9A9FCD969EC1}" type="pres">
      <dgm:prSet presAssocID="{D1E754ED-BF2A-4DBE-B106-BE017B6BC5B5}" presName="parTxOnlySpace" presStyleCnt="0"/>
      <dgm:spPr/>
    </dgm:pt>
    <dgm:pt modelId="{C7A7AEAB-5C9E-453C-8B58-2233EDA97D5B}" type="pres">
      <dgm:prSet presAssocID="{49FC931B-2132-406D-883E-8DCE13A56258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EC80AB2A-2566-46F0-AD0E-99E4776E90D3}" type="pres">
      <dgm:prSet presAssocID="{466673A9-5A58-483E-98F2-A4ED8C408F13}" presName="parTxOnlySpace" presStyleCnt="0"/>
      <dgm:spPr/>
    </dgm:pt>
    <dgm:pt modelId="{3D6DC777-24C4-4B53-B256-2B105C4A1EE7}" type="pres">
      <dgm:prSet presAssocID="{16E2C5E8-1AA7-43B0-B31A-0FA5FBD6165F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005F2603-7EB1-4724-BC4A-805BB396A9E7}" type="presOf" srcId="{722A1A14-5857-487F-9FBD-1D1664330B00}" destId="{AB7AE0B3-10E7-4D31-9453-3B22BA2289A2}" srcOrd="0" destOrd="0" presId="urn:microsoft.com/office/officeart/2005/8/layout/chevron1"/>
    <dgm:cxn modelId="{53337D24-3D5D-422D-B021-A9C026E6CCE8}" srcId="{510B1F16-2056-42C6-B2A9-371290DF0797}" destId="{8A3EB81C-64AD-452C-87D0-215BB06CB95F}" srcOrd="2" destOrd="0" parTransId="{657A95D9-0778-4B76-944B-CA45143F2B76}" sibTransId="{A7E639B8-F948-49E2-AE9F-6C1F64C9BE69}"/>
    <dgm:cxn modelId="{822EE14C-D5C8-47B1-ACE6-DFA9FBB95152}" srcId="{510B1F16-2056-42C6-B2A9-371290DF0797}" destId="{9B355751-7668-49F2-9BF4-EA080E343098}" srcOrd="1" destOrd="0" parTransId="{4F743180-E3A1-4727-B148-729594F3EFAE}" sibTransId="{064D03D7-8C6B-40C2-A127-BBDD0A925CAD}"/>
    <dgm:cxn modelId="{0C07064F-CA00-4C99-876B-225D51E498C8}" srcId="{510B1F16-2056-42C6-B2A9-371290DF0797}" destId="{053074B4-CF58-4C8C-8722-9F883C0D7F19}" srcOrd="3" destOrd="0" parTransId="{4CABC71B-5EEF-4274-869B-2C399C7B5157}" sibTransId="{4BE23498-8780-409C-B6F9-0C04C266ABBD}"/>
    <dgm:cxn modelId="{DCBB184F-6B1B-43F0-BE8E-7BCDC1E260AE}" type="presOf" srcId="{49FC931B-2132-406D-883E-8DCE13A56258}" destId="{C7A7AEAB-5C9E-453C-8B58-2233EDA97D5B}" srcOrd="0" destOrd="0" presId="urn:microsoft.com/office/officeart/2005/8/layout/chevron1"/>
    <dgm:cxn modelId="{F845D653-86D3-4B44-84E0-4E98B761AB84}" type="presOf" srcId="{16E2C5E8-1AA7-43B0-B31A-0FA5FBD6165F}" destId="{3D6DC777-24C4-4B53-B256-2B105C4A1EE7}" srcOrd="0" destOrd="0" presId="urn:microsoft.com/office/officeart/2005/8/layout/chevron1"/>
    <dgm:cxn modelId="{34447855-9E19-4C12-B7D1-09FD2DC7A7FF}" srcId="{510B1F16-2056-42C6-B2A9-371290DF0797}" destId="{722A1A14-5857-487F-9FBD-1D1664330B00}" srcOrd="0" destOrd="0" parTransId="{7BD6C509-5197-4C44-9B35-05C5754A78C0}" sibTransId="{337BD48B-0FDA-409E-9483-DC9328D47543}"/>
    <dgm:cxn modelId="{7F5FCF9C-622D-4702-A71A-BE85F27D2B2B}" type="presOf" srcId="{8A3EB81C-64AD-452C-87D0-215BB06CB95F}" destId="{9884C8AC-3937-45FB-B8D1-EAE75550CF1D}" srcOrd="0" destOrd="0" presId="urn:microsoft.com/office/officeart/2005/8/layout/chevron1"/>
    <dgm:cxn modelId="{D724C5BB-78A2-445F-823B-984AF1E91A7C}" type="presOf" srcId="{008F924B-E2BC-49A2-AE0F-6FA62BCB9F8B}" destId="{07E3736B-5A89-45F9-8ABD-93892BE6F98F}" srcOrd="0" destOrd="0" presId="urn:microsoft.com/office/officeart/2005/8/layout/chevron1"/>
    <dgm:cxn modelId="{9B7E98CE-0A1C-4CF9-95C7-96AD0B9C0B27}" type="presOf" srcId="{510B1F16-2056-42C6-B2A9-371290DF0797}" destId="{766AF56F-E596-4D98-A7B9-3E07AC57351B}" srcOrd="0" destOrd="0" presId="urn:microsoft.com/office/officeart/2005/8/layout/chevron1"/>
    <dgm:cxn modelId="{4301F7CE-B761-4E2A-8639-39AE0DFA6586}" srcId="{510B1F16-2056-42C6-B2A9-371290DF0797}" destId="{008F924B-E2BC-49A2-AE0F-6FA62BCB9F8B}" srcOrd="4" destOrd="0" parTransId="{3D39D92C-B31C-4AF9-BFB1-69F52523A139}" sibTransId="{D1E754ED-BF2A-4DBE-B106-BE017B6BC5B5}"/>
    <dgm:cxn modelId="{2BDDF7D0-CC81-43B4-A427-1154445BB7F9}" type="presOf" srcId="{053074B4-CF58-4C8C-8722-9F883C0D7F19}" destId="{631D837B-3B0B-45BE-BD6E-C65A3B5663E5}" srcOrd="0" destOrd="0" presId="urn:microsoft.com/office/officeart/2005/8/layout/chevron1"/>
    <dgm:cxn modelId="{AE2A0ED5-EA6E-4C29-A612-14B41B5F90B4}" srcId="{510B1F16-2056-42C6-B2A9-371290DF0797}" destId="{16E2C5E8-1AA7-43B0-B31A-0FA5FBD6165F}" srcOrd="6" destOrd="0" parTransId="{DDE93926-BA14-4403-851A-737C223383B5}" sibTransId="{D481F64C-561F-4974-865A-CDC1443B3EE2}"/>
    <dgm:cxn modelId="{FFF717E0-C407-482C-8C8A-3D70D010AFA1}" type="presOf" srcId="{9B355751-7668-49F2-9BF4-EA080E343098}" destId="{51087CE3-45E2-44F6-8B4B-1FA159266460}" srcOrd="0" destOrd="0" presId="urn:microsoft.com/office/officeart/2005/8/layout/chevron1"/>
    <dgm:cxn modelId="{D129E1E0-7A02-4FD4-98BE-F65AF867DB63}" srcId="{510B1F16-2056-42C6-B2A9-371290DF0797}" destId="{49FC931B-2132-406D-883E-8DCE13A56258}" srcOrd="5" destOrd="0" parTransId="{17910827-FA3F-4FD4-B5D6-1833B2F9BB6A}" sibTransId="{466673A9-5A58-483E-98F2-A4ED8C408F13}"/>
    <dgm:cxn modelId="{7B001F87-BB27-4831-8160-1B8D4ACC14CD}" type="presParOf" srcId="{766AF56F-E596-4D98-A7B9-3E07AC57351B}" destId="{AB7AE0B3-10E7-4D31-9453-3B22BA2289A2}" srcOrd="0" destOrd="0" presId="urn:microsoft.com/office/officeart/2005/8/layout/chevron1"/>
    <dgm:cxn modelId="{0334E1A3-C5B1-4A6F-A61E-3776FCC4583B}" type="presParOf" srcId="{766AF56F-E596-4D98-A7B9-3E07AC57351B}" destId="{44DFFFB0-88AA-4A9F-BDFF-B2AC98088618}" srcOrd="1" destOrd="0" presId="urn:microsoft.com/office/officeart/2005/8/layout/chevron1"/>
    <dgm:cxn modelId="{825DC35F-B371-4AA8-B3D0-27989F21E442}" type="presParOf" srcId="{766AF56F-E596-4D98-A7B9-3E07AC57351B}" destId="{51087CE3-45E2-44F6-8B4B-1FA159266460}" srcOrd="2" destOrd="0" presId="urn:microsoft.com/office/officeart/2005/8/layout/chevron1"/>
    <dgm:cxn modelId="{5C6584D6-16BD-474E-9A0A-5C4CC094178C}" type="presParOf" srcId="{766AF56F-E596-4D98-A7B9-3E07AC57351B}" destId="{A70EB776-3410-4386-A6B2-AD0CC500DD84}" srcOrd="3" destOrd="0" presId="urn:microsoft.com/office/officeart/2005/8/layout/chevron1"/>
    <dgm:cxn modelId="{DBE41B9E-D1D8-40E4-A590-792E17760519}" type="presParOf" srcId="{766AF56F-E596-4D98-A7B9-3E07AC57351B}" destId="{9884C8AC-3937-45FB-B8D1-EAE75550CF1D}" srcOrd="4" destOrd="0" presId="urn:microsoft.com/office/officeart/2005/8/layout/chevron1"/>
    <dgm:cxn modelId="{6454C4F3-799F-45AA-BAB9-4377D15CC9E3}" type="presParOf" srcId="{766AF56F-E596-4D98-A7B9-3E07AC57351B}" destId="{AA652633-FA1A-4D3B-B2A6-2D4A6CB10E4E}" srcOrd="5" destOrd="0" presId="urn:microsoft.com/office/officeart/2005/8/layout/chevron1"/>
    <dgm:cxn modelId="{C65EE5DC-325C-4054-80D2-4A86A0270F49}" type="presParOf" srcId="{766AF56F-E596-4D98-A7B9-3E07AC57351B}" destId="{631D837B-3B0B-45BE-BD6E-C65A3B5663E5}" srcOrd="6" destOrd="0" presId="urn:microsoft.com/office/officeart/2005/8/layout/chevron1"/>
    <dgm:cxn modelId="{4390E263-EC4E-4D6E-A85B-C63A03270011}" type="presParOf" srcId="{766AF56F-E596-4D98-A7B9-3E07AC57351B}" destId="{C22699CC-7035-41F7-89D7-5C2EAF9364EA}" srcOrd="7" destOrd="0" presId="urn:microsoft.com/office/officeart/2005/8/layout/chevron1"/>
    <dgm:cxn modelId="{FC9A8B6B-AE6A-4E70-97C7-5912C66FA8F9}" type="presParOf" srcId="{766AF56F-E596-4D98-A7B9-3E07AC57351B}" destId="{07E3736B-5A89-45F9-8ABD-93892BE6F98F}" srcOrd="8" destOrd="0" presId="urn:microsoft.com/office/officeart/2005/8/layout/chevron1"/>
    <dgm:cxn modelId="{F23407CC-2A55-43E1-862D-C348A2CF0F65}" type="presParOf" srcId="{766AF56F-E596-4D98-A7B9-3E07AC57351B}" destId="{B8FCA36C-9FBC-4E29-946C-9A9FCD969EC1}" srcOrd="9" destOrd="0" presId="urn:microsoft.com/office/officeart/2005/8/layout/chevron1"/>
    <dgm:cxn modelId="{F4FC7ECA-D36C-4614-8C39-D584249B5E7E}" type="presParOf" srcId="{766AF56F-E596-4D98-A7B9-3E07AC57351B}" destId="{C7A7AEAB-5C9E-453C-8B58-2233EDA97D5B}" srcOrd="10" destOrd="0" presId="urn:microsoft.com/office/officeart/2005/8/layout/chevron1"/>
    <dgm:cxn modelId="{F9C0C47B-5121-4A13-B23C-E568452D0C66}" type="presParOf" srcId="{766AF56F-E596-4D98-A7B9-3E07AC57351B}" destId="{EC80AB2A-2566-46F0-AD0E-99E4776E90D3}" srcOrd="11" destOrd="0" presId="urn:microsoft.com/office/officeart/2005/8/layout/chevron1"/>
    <dgm:cxn modelId="{01F8887E-40A4-4479-BCAD-52F8A5590989}" type="presParOf" srcId="{766AF56F-E596-4D98-A7B9-3E07AC57351B}" destId="{3D6DC777-24C4-4B53-B256-2B105C4A1EE7}" srcOrd="1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C25B2FC-94A4-4041-A325-46E5A0123BA9}" type="doc">
      <dgm:prSet loTypeId="urn:microsoft.com/office/officeart/2005/8/layout/radial5" loCatId="relationship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02F0761-CB4E-4F60-8F3E-D7E7CC2A94C0}">
      <dgm:prSet phldrT="[Text]"/>
      <dgm:spPr/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Hydroxyl radicals  (·OH) </a:t>
          </a:r>
          <a:endParaRPr lang="en-US" dirty="0"/>
        </a:p>
      </dgm:t>
    </dgm:pt>
    <dgm:pt modelId="{28C8CFAC-DC81-4FAD-B267-424420702587}" type="parTrans" cxnId="{F7D18CC5-7AF2-467D-850A-64EBA79A9D95}">
      <dgm:prSet/>
      <dgm:spPr/>
      <dgm:t>
        <a:bodyPr/>
        <a:lstStyle/>
        <a:p>
          <a:endParaRPr lang="en-US"/>
        </a:p>
      </dgm:t>
    </dgm:pt>
    <dgm:pt modelId="{B6838E30-016F-4258-A361-A24FC55980DB}" type="sibTrans" cxnId="{F7D18CC5-7AF2-467D-850A-64EBA79A9D95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66A0C033-7FBD-48C7-8C23-C30D87054822}">
          <dgm:prSet phldrT="[Text]"/>
          <dgm:spPr/>
          <dgm:t>
            <a:bodyPr/>
            <a:lstStyle/>
            <a:p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Hydrogen Peroxide (</a:t>
              </a:r>
              <a14:m>
                <m:oMath xmlns:m="http://schemas.openxmlformats.org/officeDocument/2006/math">
                  <m:sSub>
                    <m:sSubPr>
                      <m:ctrlPr>
                        <a:rPr lang="en-US" i="1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H</m:t>
                      </m:r>
                    </m:e>
                    <m:sub>
                      <m:r>
                        <a:rPr lang="en-US">
                          <a:latin typeface="Cambria Math" panose="02040503050406030204" pitchFamily="18" charset="0"/>
                        </a:rPr>
                        <m:t>2</m:t>
                      </m:r>
                    </m:sub>
                  </m:sSub>
                  <m:sSub>
                    <m:sSubPr>
                      <m:ctrlPr>
                        <a:rPr lang="en-US" i="1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O</m:t>
                      </m:r>
                    </m:e>
                    <m:sub>
                      <m:r>
                        <a:rPr lang="en-US">
                          <a:latin typeface="Cambria Math" panose="02040503050406030204" pitchFamily="18" charset="0"/>
                        </a:rPr>
                        <m:t>2</m:t>
                      </m:r>
                    </m:sub>
                  </m:sSub>
                </m:oMath>
              </a14:m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endParaRPr lang="en-US" dirty="0"/>
            </a:p>
          </dgm:t>
        </dgm:pt>
      </mc:Choice>
      <mc:Fallback xmlns="">
        <dgm:pt modelId="{66A0C033-7FBD-48C7-8C23-C30D87054822}">
          <dgm:prSet phldrT="[Text]"/>
          <dgm:spPr/>
          <dgm:t>
            <a:bodyPr/>
            <a:lstStyle/>
            <a:p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Hydrogen Peroxide (</a:t>
              </a:r>
              <a:r>
                <a:rPr lang="en-US" i="0" smtClean="0">
                  <a:latin typeface="Cambria Math" panose="02040503050406030204" pitchFamily="18" charset="0"/>
                </a:rPr>
                <a:t>〖</a:t>
              </a:r>
              <a:r>
                <a:rPr lang="en-US" b="0" i="0" smtClean="0">
                  <a:latin typeface="Cambria Math" panose="02040503050406030204" pitchFamily="18" charset="0"/>
                </a:rPr>
                <a:t> </a:t>
              </a:r>
              <a:r>
                <a:rPr lang="en-US" i="0">
                  <a:latin typeface="Cambria Math" panose="02040503050406030204" pitchFamily="18" charset="0"/>
                </a:rPr>
                <a:t>H</a:t>
              </a:r>
              <a:r>
                <a:rPr lang="en-US" i="0" smtClean="0">
                  <a:latin typeface="Cambria Math" panose="02040503050406030204" pitchFamily="18" charset="0"/>
                </a:rPr>
                <a:t>〗_</a:t>
              </a:r>
              <a:r>
                <a:rPr lang="en-US" i="0">
                  <a:latin typeface="Cambria Math" panose="02040503050406030204" pitchFamily="18" charset="0"/>
                </a:rPr>
                <a:t>2 O_2</a:t>
              </a:r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endParaRPr lang="en-US" dirty="0"/>
            </a:p>
          </dgm:t>
        </dgm:pt>
      </mc:Fallback>
    </mc:AlternateContent>
    <dgm:pt modelId="{8AA07237-FADE-423E-BFBC-57B860759931}" type="parTrans" cxnId="{4CD69E4C-E78D-4A97-BF54-8E2FD65DDB18}">
      <dgm:prSet/>
      <dgm:spPr/>
      <dgm:t>
        <a:bodyPr/>
        <a:lstStyle/>
        <a:p>
          <a:endParaRPr lang="en-US"/>
        </a:p>
      </dgm:t>
    </dgm:pt>
    <dgm:pt modelId="{735861E0-0F20-495D-892E-3CB5EE1994B9}" type="sibTrans" cxnId="{4CD69E4C-E78D-4A97-BF54-8E2FD65DDB18}">
      <dgm:prSet/>
      <dgm:spPr/>
      <dgm:t>
        <a:bodyPr/>
        <a:lstStyle/>
        <a:p>
          <a:endParaRPr lang="en-US"/>
        </a:p>
      </dgm:t>
    </dgm:pt>
    <dgm:pt modelId="{FD5948CD-BDE3-4526-B479-0A9E9BBECD1D}">
      <dgm:prSet phldrT="[Text]"/>
      <dgm:spPr/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Ultra Violet (UV)</a:t>
          </a:r>
          <a:endParaRPr lang="en-US" dirty="0"/>
        </a:p>
      </dgm:t>
    </dgm:pt>
    <dgm:pt modelId="{143C8653-B228-4847-B104-07AAAB520C7A}" type="parTrans" cxnId="{5E7C14A2-B28A-4FDA-8ECD-57A3AEE43F82}">
      <dgm:prSet/>
      <dgm:spPr/>
      <dgm:t>
        <a:bodyPr/>
        <a:lstStyle/>
        <a:p>
          <a:endParaRPr lang="en-US"/>
        </a:p>
      </dgm:t>
    </dgm:pt>
    <dgm:pt modelId="{A1847901-80C5-417B-8193-4FA78B9530F2}" type="sibTrans" cxnId="{5E7C14A2-B28A-4FDA-8ECD-57A3AEE43F82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AD5B65CC-4825-44C1-8D18-F59B1B007633}">
          <dgm:prSet phldrT="[Text]"/>
          <dgm:spPr/>
          <dgm:t>
            <a:bodyPr/>
            <a:lstStyle/>
            <a:p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Ozone (</a:t>
              </a:r>
              <a14:m>
                <m:oMath xmlns:m="http://schemas.openxmlformats.org/officeDocument/2006/math">
                  <m:sSub>
                    <m:sSubPr>
                      <m:ctrlPr>
                        <a:rPr lang="en-US" i="1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US" i="1">
                          <a:latin typeface="Cambria Math" panose="02040503050406030204" pitchFamily="18" charset="0"/>
                        </a:rPr>
                        <m:t>𝑂</m:t>
                      </m:r>
                    </m:e>
                    <m:sub>
                      <m:r>
                        <a:rPr lang="en-US" i="1">
                          <a:latin typeface="Cambria Math" panose="02040503050406030204" pitchFamily="18" charset="0"/>
                        </a:rPr>
                        <m:t>3</m:t>
                      </m:r>
                    </m:sub>
                  </m:sSub>
                </m:oMath>
              </a14:m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endParaRPr lang="en-US" dirty="0"/>
            </a:p>
          </dgm:t>
        </dgm:pt>
      </mc:Choice>
      <mc:Fallback xmlns="">
        <dgm:pt modelId="{AD5B65CC-4825-44C1-8D18-F59B1B007633}">
          <dgm:prSet phldrT="[Text]"/>
          <dgm:spPr/>
          <dgm:t>
            <a:bodyPr/>
            <a:lstStyle/>
            <a:p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Ozone (</a:t>
              </a:r>
              <a:r>
                <a:rPr lang="en-US" i="0">
                  <a:latin typeface="Cambria Math" panose="02040503050406030204" pitchFamily="18" charset="0"/>
                </a:rPr>
                <a:t>𝑂</a:t>
              </a:r>
              <a:r>
                <a:rPr lang="en-US" i="0" smtClean="0">
                  <a:latin typeface="Cambria Math" panose="02040503050406030204" pitchFamily="18" charset="0"/>
                </a:rPr>
                <a:t>_</a:t>
              </a:r>
              <a:r>
                <a:rPr lang="en-US" i="0">
                  <a:latin typeface="Cambria Math" panose="02040503050406030204" pitchFamily="18" charset="0"/>
                </a:rPr>
                <a:t>3</a:t>
              </a:r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endParaRPr lang="en-US" dirty="0"/>
            </a:p>
          </dgm:t>
        </dgm:pt>
      </mc:Fallback>
    </mc:AlternateContent>
    <dgm:pt modelId="{78335159-78CA-4AFF-AAB4-5096DB2ECC1A}" type="parTrans" cxnId="{A3DF4840-5DF3-4AEF-AB2D-A9FBE77F3699}">
      <dgm:prSet/>
      <dgm:spPr/>
      <dgm:t>
        <a:bodyPr/>
        <a:lstStyle/>
        <a:p>
          <a:endParaRPr lang="en-US"/>
        </a:p>
      </dgm:t>
    </dgm:pt>
    <dgm:pt modelId="{3D5261DF-A8B6-42AD-B110-339E34666C3A}" type="sibTrans" cxnId="{A3DF4840-5DF3-4AEF-AB2D-A9FBE77F3699}">
      <dgm:prSet/>
      <dgm:spPr/>
      <dgm:t>
        <a:bodyPr/>
        <a:lstStyle/>
        <a:p>
          <a:endParaRPr lang="en-US"/>
        </a:p>
      </dgm:t>
    </dgm:pt>
    <dgm:pt modelId="{2401AE99-ED5E-4165-B27F-0C7F402B21BA}" type="pres">
      <dgm:prSet presAssocID="{0C25B2FC-94A4-4041-A325-46E5A0123BA9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AFB7C7A7-544D-485B-8B14-1773E91DC5F5}" type="pres">
      <dgm:prSet presAssocID="{302F0761-CB4E-4F60-8F3E-D7E7CC2A94C0}" presName="centerShape" presStyleLbl="node0" presStyleIdx="0" presStyleCnt="1"/>
      <dgm:spPr/>
    </dgm:pt>
    <dgm:pt modelId="{10854552-CDB0-40A4-93AF-B9E6A75649F6}" type="pres">
      <dgm:prSet presAssocID="{8AA07237-FADE-423E-BFBC-57B860759931}" presName="parTrans" presStyleLbl="sibTrans2D1" presStyleIdx="0" presStyleCnt="3"/>
      <dgm:spPr/>
    </dgm:pt>
    <dgm:pt modelId="{C832F4B4-3F2D-496F-9420-127F2E03E678}" type="pres">
      <dgm:prSet presAssocID="{8AA07237-FADE-423E-BFBC-57B860759931}" presName="connectorText" presStyleLbl="sibTrans2D1" presStyleIdx="0" presStyleCnt="3"/>
      <dgm:spPr/>
    </dgm:pt>
    <dgm:pt modelId="{ABF70E6A-BD90-4C30-885D-BD89A9289A43}" type="pres">
      <dgm:prSet presAssocID="{66A0C033-7FBD-48C7-8C23-C30D87054822}" presName="node" presStyleLbl="node1" presStyleIdx="0" presStyleCnt="3" custRadScaleRad="100018" custRadScaleInc="1817">
        <dgm:presLayoutVars>
          <dgm:bulletEnabled val="1"/>
        </dgm:presLayoutVars>
      </dgm:prSet>
      <dgm:spPr/>
    </dgm:pt>
    <dgm:pt modelId="{71F06855-3360-4B17-B5A7-ABD189B8AC36}" type="pres">
      <dgm:prSet presAssocID="{143C8653-B228-4847-B104-07AAAB520C7A}" presName="parTrans" presStyleLbl="sibTrans2D1" presStyleIdx="1" presStyleCnt="3"/>
      <dgm:spPr/>
    </dgm:pt>
    <dgm:pt modelId="{AA79D157-542C-4F53-8FDF-4DACCA667DC9}" type="pres">
      <dgm:prSet presAssocID="{143C8653-B228-4847-B104-07AAAB520C7A}" presName="connectorText" presStyleLbl="sibTrans2D1" presStyleIdx="1" presStyleCnt="3"/>
      <dgm:spPr/>
    </dgm:pt>
    <dgm:pt modelId="{858A9946-8846-4276-A862-9F4904E1F4FB}" type="pres">
      <dgm:prSet presAssocID="{FD5948CD-BDE3-4526-B479-0A9E9BBECD1D}" presName="node" presStyleLbl="node1" presStyleIdx="1" presStyleCnt="3">
        <dgm:presLayoutVars>
          <dgm:bulletEnabled val="1"/>
        </dgm:presLayoutVars>
      </dgm:prSet>
      <dgm:spPr/>
    </dgm:pt>
    <dgm:pt modelId="{DC13ACA6-852E-46D1-9A3D-381CB38D7D4C}" type="pres">
      <dgm:prSet presAssocID="{78335159-78CA-4AFF-AAB4-5096DB2ECC1A}" presName="parTrans" presStyleLbl="sibTrans2D1" presStyleIdx="2" presStyleCnt="3"/>
      <dgm:spPr/>
    </dgm:pt>
    <dgm:pt modelId="{EEA17A85-2E69-478A-8D32-E79691036E26}" type="pres">
      <dgm:prSet presAssocID="{78335159-78CA-4AFF-AAB4-5096DB2ECC1A}" presName="connectorText" presStyleLbl="sibTrans2D1" presStyleIdx="2" presStyleCnt="3"/>
      <dgm:spPr/>
    </dgm:pt>
    <dgm:pt modelId="{5CC1CE02-07F9-49A5-AC35-68956C8E5484}" type="pres">
      <dgm:prSet presAssocID="{AD5B65CC-4825-44C1-8D18-F59B1B007633}" presName="node" presStyleLbl="node1" presStyleIdx="2" presStyleCnt="3">
        <dgm:presLayoutVars>
          <dgm:bulletEnabled val="1"/>
        </dgm:presLayoutVars>
      </dgm:prSet>
      <dgm:spPr/>
    </dgm:pt>
  </dgm:ptLst>
  <dgm:cxnLst>
    <dgm:cxn modelId="{62C0F62D-5E56-4FE9-A5D2-DB2182F55E8D}" type="presOf" srcId="{78335159-78CA-4AFF-AAB4-5096DB2ECC1A}" destId="{EEA17A85-2E69-478A-8D32-E79691036E26}" srcOrd="1" destOrd="0" presId="urn:microsoft.com/office/officeart/2005/8/layout/radial5"/>
    <dgm:cxn modelId="{A3DF4840-5DF3-4AEF-AB2D-A9FBE77F3699}" srcId="{302F0761-CB4E-4F60-8F3E-D7E7CC2A94C0}" destId="{AD5B65CC-4825-44C1-8D18-F59B1B007633}" srcOrd="2" destOrd="0" parTransId="{78335159-78CA-4AFF-AAB4-5096DB2ECC1A}" sibTransId="{3D5261DF-A8B6-42AD-B110-339E34666C3A}"/>
    <dgm:cxn modelId="{8DB2C25D-EA16-436F-94AE-30AD67DDF531}" type="presOf" srcId="{8AA07237-FADE-423E-BFBC-57B860759931}" destId="{C832F4B4-3F2D-496F-9420-127F2E03E678}" srcOrd="1" destOrd="0" presId="urn:microsoft.com/office/officeart/2005/8/layout/radial5"/>
    <dgm:cxn modelId="{1636E944-C7AB-4948-907D-A42CA434B8BF}" type="presOf" srcId="{FD5948CD-BDE3-4526-B479-0A9E9BBECD1D}" destId="{858A9946-8846-4276-A862-9F4904E1F4FB}" srcOrd="0" destOrd="0" presId="urn:microsoft.com/office/officeart/2005/8/layout/radial5"/>
    <dgm:cxn modelId="{57F59E4A-F93C-4978-8D15-236A230D29B9}" type="presOf" srcId="{0C25B2FC-94A4-4041-A325-46E5A0123BA9}" destId="{2401AE99-ED5E-4165-B27F-0C7F402B21BA}" srcOrd="0" destOrd="0" presId="urn:microsoft.com/office/officeart/2005/8/layout/radial5"/>
    <dgm:cxn modelId="{4CD69E4C-E78D-4A97-BF54-8E2FD65DDB18}" srcId="{302F0761-CB4E-4F60-8F3E-D7E7CC2A94C0}" destId="{66A0C033-7FBD-48C7-8C23-C30D87054822}" srcOrd="0" destOrd="0" parTransId="{8AA07237-FADE-423E-BFBC-57B860759931}" sibTransId="{735861E0-0F20-495D-892E-3CB5EE1994B9}"/>
    <dgm:cxn modelId="{D3A83499-8453-49AB-B2BD-1455745ABDA6}" type="presOf" srcId="{8AA07237-FADE-423E-BFBC-57B860759931}" destId="{10854552-CDB0-40A4-93AF-B9E6A75649F6}" srcOrd="0" destOrd="0" presId="urn:microsoft.com/office/officeart/2005/8/layout/radial5"/>
    <dgm:cxn modelId="{940DB2A1-C44F-4AAC-858F-51E090833D2B}" type="presOf" srcId="{AD5B65CC-4825-44C1-8D18-F59B1B007633}" destId="{5CC1CE02-07F9-49A5-AC35-68956C8E5484}" srcOrd="0" destOrd="0" presId="urn:microsoft.com/office/officeart/2005/8/layout/radial5"/>
    <dgm:cxn modelId="{5E7C14A2-B28A-4FDA-8ECD-57A3AEE43F82}" srcId="{302F0761-CB4E-4F60-8F3E-D7E7CC2A94C0}" destId="{FD5948CD-BDE3-4526-B479-0A9E9BBECD1D}" srcOrd="1" destOrd="0" parTransId="{143C8653-B228-4847-B104-07AAAB520C7A}" sibTransId="{A1847901-80C5-417B-8193-4FA78B9530F2}"/>
    <dgm:cxn modelId="{21C9F0AD-F8EF-4E60-BCE2-674C5B4F7EA9}" type="presOf" srcId="{143C8653-B228-4847-B104-07AAAB520C7A}" destId="{AA79D157-542C-4F53-8FDF-4DACCA667DC9}" srcOrd="1" destOrd="0" presId="urn:microsoft.com/office/officeart/2005/8/layout/radial5"/>
    <dgm:cxn modelId="{926870B6-9CA9-44E1-8105-5836AA3E43FA}" type="presOf" srcId="{143C8653-B228-4847-B104-07AAAB520C7A}" destId="{71F06855-3360-4B17-B5A7-ABD189B8AC36}" srcOrd="0" destOrd="0" presId="urn:microsoft.com/office/officeart/2005/8/layout/radial5"/>
    <dgm:cxn modelId="{F7D18CC5-7AF2-467D-850A-64EBA79A9D95}" srcId="{0C25B2FC-94A4-4041-A325-46E5A0123BA9}" destId="{302F0761-CB4E-4F60-8F3E-D7E7CC2A94C0}" srcOrd="0" destOrd="0" parTransId="{28C8CFAC-DC81-4FAD-B267-424420702587}" sibTransId="{B6838E30-016F-4258-A361-A24FC55980DB}"/>
    <dgm:cxn modelId="{01F2A9E4-5200-4D1C-A038-032FF57B2D0E}" type="presOf" srcId="{302F0761-CB4E-4F60-8F3E-D7E7CC2A94C0}" destId="{AFB7C7A7-544D-485B-8B14-1773E91DC5F5}" srcOrd="0" destOrd="0" presId="urn:microsoft.com/office/officeart/2005/8/layout/radial5"/>
    <dgm:cxn modelId="{106D8DF1-7767-491C-87C7-4E002D9509BC}" type="presOf" srcId="{66A0C033-7FBD-48C7-8C23-C30D87054822}" destId="{ABF70E6A-BD90-4C30-885D-BD89A9289A43}" srcOrd="0" destOrd="0" presId="urn:microsoft.com/office/officeart/2005/8/layout/radial5"/>
    <dgm:cxn modelId="{5914EBF3-246C-4AB1-8374-C5E683280C73}" type="presOf" srcId="{78335159-78CA-4AFF-AAB4-5096DB2ECC1A}" destId="{DC13ACA6-852E-46D1-9A3D-381CB38D7D4C}" srcOrd="0" destOrd="0" presId="urn:microsoft.com/office/officeart/2005/8/layout/radial5"/>
    <dgm:cxn modelId="{125DFDBE-CA3F-4354-8C27-13D840049B4D}" type="presParOf" srcId="{2401AE99-ED5E-4165-B27F-0C7F402B21BA}" destId="{AFB7C7A7-544D-485B-8B14-1773E91DC5F5}" srcOrd="0" destOrd="0" presId="urn:microsoft.com/office/officeart/2005/8/layout/radial5"/>
    <dgm:cxn modelId="{D1DDD0EF-B33B-47F7-B53F-486BE56D9C38}" type="presParOf" srcId="{2401AE99-ED5E-4165-B27F-0C7F402B21BA}" destId="{10854552-CDB0-40A4-93AF-B9E6A75649F6}" srcOrd="1" destOrd="0" presId="urn:microsoft.com/office/officeart/2005/8/layout/radial5"/>
    <dgm:cxn modelId="{6E8B615F-2A5C-4750-B8C7-F8D8CCB23BEE}" type="presParOf" srcId="{10854552-CDB0-40A4-93AF-B9E6A75649F6}" destId="{C832F4B4-3F2D-496F-9420-127F2E03E678}" srcOrd="0" destOrd="0" presId="urn:microsoft.com/office/officeart/2005/8/layout/radial5"/>
    <dgm:cxn modelId="{B1229796-7154-4C77-BB7E-1F3D88809BEB}" type="presParOf" srcId="{2401AE99-ED5E-4165-B27F-0C7F402B21BA}" destId="{ABF70E6A-BD90-4C30-885D-BD89A9289A43}" srcOrd="2" destOrd="0" presId="urn:microsoft.com/office/officeart/2005/8/layout/radial5"/>
    <dgm:cxn modelId="{F8F3CC7E-574B-462E-A916-80FB1DD716D2}" type="presParOf" srcId="{2401AE99-ED5E-4165-B27F-0C7F402B21BA}" destId="{71F06855-3360-4B17-B5A7-ABD189B8AC36}" srcOrd="3" destOrd="0" presId="urn:microsoft.com/office/officeart/2005/8/layout/radial5"/>
    <dgm:cxn modelId="{2B3679A4-539B-4FB3-AC75-4BB9E3DB3F40}" type="presParOf" srcId="{71F06855-3360-4B17-B5A7-ABD189B8AC36}" destId="{AA79D157-542C-4F53-8FDF-4DACCA667DC9}" srcOrd="0" destOrd="0" presId="urn:microsoft.com/office/officeart/2005/8/layout/radial5"/>
    <dgm:cxn modelId="{DBD4D37F-55B0-4DA4-8804-2A420C8FE35C}" type="presParOf" srcId="{2401AE99-ED5E-4165-B27F-0C7F402B21BA}" destId="{858A9946-8846-4276-A862-9F4904E1F4FB}" srcOrd="4" destOrd="0" presId="urn:microsoft.com/office/officeart/2005/8/layout/radial5"/>
    <dgm:cxn modelId="{95CC9940-07EC-4E15-AD3A-8D3768D42498}" type="presParOf" srcId="{2401AE99-ED5E-4165-B27F-0C7F402B21BA}" destId="{DC13ACA6-852E-46D1-9A3D-381CB38D7D4C}" srcOrd="5" destOrd="0" presId="urn:microsoft.com/office/officeart/2005/8/layout/radial5"/>
    <dgm:cxn modelId="{966D925E-8802-4F05-AC97-17D584422989}" type="presParOf" srcId="{DC13ACA6-852E-46D1-9A3D-381CB38D7D4C}" destId="{EEA17A85-2E69-478A-8D32-E79691036E26}" srcOrd="0" destOrd="0" presId="urn:microsoft.com/office/officeart/2005/8/layout/radial5"/>
    <dgm:cxn modelId="{3046F9F8-86DB-474C-906C-4E01D654D82E}" type="presParOf" srcId="{2401AE99-ED5E-4165-B27F-0C7F402B21BA}" destId="{5CC1CE02-07F9-49A5-AC35-68956C8E5484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10B1F16-2056-42C6-B2A9-371290DF0797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</dgm:pt>
    <dgm:pt modelId="{722A1A14-5857-487F-9FBD-1D1664330B00}">
      <dgm:prSet phldrT="[Text]" custT="1"/>
      <dgm:spPr>
        <a:solidFill>
          <a:srgbClr val="FEDADA"/>
        </a:solidFill>
      </dgm:spPr>
      <dgm:t>
        <a:bodyPr/>
        <a:lstStyle/>
        <a:p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 </a:t>
          </a:r>
          <a:endParaRPr lang="en-US" sz="1400" b="1" dirty="0"/>
        </a:p>
      </dgm:t>
    </dgm:pt>
    <dgm:pt modelId="{7BD6C509-5197-4C44-9B35-05C5754A78C0}" type="parTrans" cxnId="{34447855-9E19-4C12-B7D1-09FD2DC7A7FF}">
      <dgm:prSet/>
      <dgm:spPr/>
      <dgm:t>
        <a:bodyPr/>
        <a:lstStyle/>
        <a:p>
          <a:endParaRPr lang="en-US"/>
        </a:p>
      </dgm:t>
    </dgm:pt>
    <dgm:pt modelId="{337BD48B-0FDA-409E-9483-DC9328D47543}" type="sibTrans" cxnId="{34447855-9E19-4C12-B7D1-09FD2DC7A7FF}">
      <dgm:prSet/>
      <dgm:spPr/>
      <dgm:t>
        <a:bodyPr/>
        <a:lstStyle/>
        <a:p>
          <a:endParaRPr lang="en-US"/>
        </a:p>
      </dgm:t>
    </dgm:pt>
    <dgm:pt modelId="{8A3EB81C-64AD-452C-87D0-215BB06CB95F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Optimization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Design 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Fabrication</a:t>
          </a:r>
        </a:p>
      </dgm:t>
    </dgm:pt>
    <dgm:pt modelId="{657A95D9-0778-4B76-944B-CA45143F2B76}" type="parTrans" cxnId="{53337D24-3D5D-422D-B021-A9C026E6CCE8}">
      <dgm:prSet/>
      <dgm:spPr/>
      <dgm:t>
        <a:bodyPr/>
        <a:lstStyle/>
        <a:p>
          <a:endParaRPr lang="en-US"/>
        </a:p>
      </dgm:t>
    </dgm:pt>
    <dgm:pt modelId="{A7E639B8-F948-49E2-AE9F-6C1F64C9BE69}" type="sibTrans" cxnId="{53337D24-3D5D-422D-B021-A9C026E6CCE8}">
      <dgm:prSet/>
      <dgm:spPr/>
      <dgm:t>
        <a:bodyPr/>
        <a:lstStyle/>
        <a:p>
          <a:endParaRPr lang="en-US"/>
        </a:p>
      </dgm:t>
    </dgm:pt>
    <dgm:pt modelId="{053074B4-CF58-4C8C-8722-9F883C0D7F19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gm:t>
    </dgm:pt>
    <dgm:pt modelId="{4CABC71B-5EEF-4274-869B-2C399C7B5157}" type="parTrans" cxnId="{0C07064F-CA00-4C99-876B-225D51E498C8}">
      <dgm:prSet/>
      <dgm:spPr/>
      <dgm:t>
        <a:bodyPr/>
        <a:lstStyle/>
        <a:p>
          <a:endParaRPr lang="en-US"/>
        </a:p>
      </dgm:t>
    </dgm:pt>
    <dgm:pt modelId="{4BE23498-8780-409C-B6F9-0C04C266ABBD}" type="sibTrans" cxnId="{0C07064F-CA00-4C99-876B-225D51E498C8}">
      <dgm:prSet/>
      <dgm:spPr/>
      <dgm:t>
        <a:bodyPr/>
        <a:lstStyle/>
        <a:p>
          <a:endParaRPr lang="en-US"/>
        </a:p>
      </dgm:t>
    </dgm:pt>
    <dgm:pt modelId="{49FC931B-2132-406D-883E-8DCE13A56258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Cost Estimation</a:t>
          </a:r>
        </a:p>
      </dgm:t>
    </dgm:pt>
    <dgm:pt modelId="{17910827-FA3F-4FD4-B5D6-1833B2F9BB6A}" type="parTrans" cxnId="{D129E1E0-7A02-4FD4-98BE-F65AF867DB63}">
      <dgm:prSet/>
      <dgm:spPr/>
      <dgm:t>
        <a:bodyPr/>
        <a:lstStyle/>
        <a:p>
          <a:endParaRPr lang="en-US"/>
        </a:p>
      </dgm:t>
    </dgm:pt>
    <dgm:pt modelId="{466673A9-5A58-483E-98F2-A4ED8C408F13}" type="sibTrans" cxnId="{D129E1E0-7A02-4FD4-98BE-F65AF867DB63}">
      <dgm:prSet/>
      <dgm:spPr/>
      <dgm:t>
        <a:bodyPr/>
        <a:lstStyle/>
        <a:p>
          <a:endParaRPr lang="en-US"/>
        </a:p>
      </dgm:t>
    </dgm:pt>
    <dgm:pt modelId="{16E2C5E8-1AA7-43B0-B31A-0FA5FBD6165F}">
      <dgm:prSet custT="1"/>
      <dgm:spPr>
        <a:solidFill>
          <a:srgbClr val="FEDAD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Final Remarks</a:t>
          </a:r>
          <a:b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and Contribution </a:t>
          </a:r>
        </a:p>
      </dgm:t>
    </dgm:pt>
    <dgm:pt modelId="{DDE93926-BA14-4403-851A-737C223383B5}" type="parTrans" cxnId="{AE2A0ED5-EA6E-4C29-A612-14B41B5F90B4}">
      <dgm:prSet/>
      <dgm:spPr/>
      <dgm:t>
        <a:bodyPr/>
        <a:lstStyle/>
        <a:p>
          <a:endParaRPr lang="en-US"/>
        </a:p>
      </dgm:t>
    </dgm:pt>
    <dgm:pt modelId="{D481F64C-561F-4974-865A-CDC1443B3EE2}" type="sibTrans" cxnId="{AE2A0ED5-EA6E-4C29-A612-14B41B5F90B4}">
      <dgm:prSet/>
      <dgm:spPr/>
      <dgm:t>
        <a:bodyPr/>
        <a:lstStyle/>
        <a:p>
          <a:endParaRPr lang="en-US"/>
        </a:p>
      </dgm:t>
    </dgm:pt>
    <dgm:pt modelId="{9B355751-7668-49F2-9BF4-EA080E343098}">
      <dgm:prSet custT="1"/>
      <dgm:spPr>
        <a:solidFill>
          <a:srgbClr val="D1050A"/>
        </a:solidFill>
      </dgm:spPr>
      <dgm:t>
        <a:bodyPr/>
        <a:lstStyle/>
        <a:p>
          <a:pPr rtl="0"/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</a:p>
      </dgm:t>
    </dgm:pt>
    <dgm:pt modelId="{064D03D7-8C6B-40C2-A127-BBDD0A925CAD}" type="sibTrans" cxnId="{822EE14C-D5C8-47B1-ACE6-DFA9FBB95152}">
      <dgm:prSet/>
      <dgm:spPr/>
      <dgm:t>
        <a:bodyPr/>
        <a:lstStyle/>
        <a:p>
          <a:endParaRPr lang="en-US"/>
        </a:p>
      </dgm:t>
    </dgm:pt>
    <dgm:pt modelId="{4F743180-E3A1-4727-B148-729594F3EFAE}" type="parTrans" cxnId="{822EE14C-D5C8-47B1-ACE6-DFA9FBB95152}">
      <dgm:prSet/>
      <dgm:spPr/>
      <dgm:t>
        <a:bodyPr/>
        <a:lstStyle/>
        <a:p>
          <a:endParaRPr lang="en-US"/>
        </a:p>
      </dgm:t>
    </dgm:pt>
    <dgm:pt modelId="{008F924B-E2BC-49A2-AE0F-6FA62BCB9F8B}">
      <dgm:prSet custT="1"/>
      <dgm:spPr>
        <a:solidFill>
          <a:srgbClr val="FEDADA"/>
        </a:solidFill>
      </dgm:spPr>
      <dgm:t>
        <a:bodyPr/>
        <a:lstStyle/>
        <a:p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Results</a:t>
          </a:r>
        </a:p>
      </dgm:t>
    </dgm:pt>
    <dgm:pt modelId="{3D39D92C-B31C-4AF9-BFB1-69F52523A139}" type="parTrans" cxnId="{4301F7CE-B761-4E2A-8639-39AE0DFA6586}">
      <dgm:prSet/>
      <dgm:spPr/>
      <dgm:t>
        <a:bodyPr/>
        <a:lstStyle/>
        <a:p>
          <a:endParaRPr lang="en-US"/>
        </a:p>
      </dgm:t>
    </dgm:pt>
    <dgm:pt modelId="{D1E754ED-BF2A-4DBE-B106-BE017B6BC5B5}" type="sibTrans" cxnId="{4301F7CE-B761-4E2A-8639-39AE0DFA6586}">
      <dgm:prSet/>
      <dgm:spPr/>
      <dgm:t>
        <a:bodyPr/>
        <a:lstStyle/>
        <a:p>
          <a:endParaRPr lang="en-US"/>
        </a:p>
      </dgm:t>
    </dgm:pt>
    <dgm:pt modelId="{766AF56F-E596-4D98-A7B9-3E07AC57351B}" type="pres">
      <dgm:prSet presAssocID="{510B1F16-2056-42C6-B2A9-371290DF0797}" presName="Name0" presStyleCnt="0">
        <dgm:presLayoutVars>
          <dgm:dir/>
          <dgm:animLvl val="lvl"/>
          <dgm:resizeHandles val="exact"/>
        </dgm:presLayoutVars>
      </dgm:prSet>
      <dgm:spPr/>
    </dgm:pt>
    <dgm:pt modelId="{AB7AE0B3-10E7-4D31-9453-3B22BA2289A2}" type="pres">
      <dgm:prSet presAssocID="{722A1A14-5857-487F-9FBD-1D1664330B00}" presName="parTxOnly" presStyleLbl="node1" presStyleIdx="0" presStyleCnt="7">
        <dgm:presLayoutVars>
          <dgm:chMax val="0"/>
          <dgm:chPref val="0"/>
          <dgm:bulletEnabled val="1"/>
        </dgm:presLayoutVars>
      </dgm:prSet>
      <dgm:spPr/>
    </dgm:pt>
    <dgm:pt modelId="{44DFFFB0-88AA-4A9F-BDFF-B2AC98088618}" type="pres">
      <dgm:prSet presAssocID="{337BD48B-0FDA-409E-9483-DC9328D47543}" presName="parTxOnlySpace" presStyleCnt="0"/>
      <dgm:spPr/>
    </dgm:pt>
    <dgm:pt modelId="{51087CE3-45E2-44F6-8B4B-1FA159266460}" type="pres">
      <dgm:prSet presAssocID="{9B355751-7668-49F2-9BF4-EA080E343098}" presName="parTxOnly" presStyleLbl="node1" presStyleIdx="1" presStyleCnt="7">
        <dgm:presLayoutVars>
          <dgm:chMax val="0"/>
          <dgm:chPref val="0"/>
          <dgm:bulletEnabled val="1"/>
        </dgm:presLayoutVars>
      </dgm:prSet>
      <dgm:spPr/>
    </dgm:pt>
    <dgm:pt modelId="{A70EB776-3410-4386-A6B2-AD0CC500DD84}" type="pres">
      <dgm:prSet presAssocID="{064D03D7-8C6B-40C2-A127-BBDD0A925CAD}" presName="parTxOnlySpace" presStyleCnt="0"/>
      <dgm:spPr/>
    </dgm:pt>
    <dgm:pt modelId="{9884C8AC-3937-45FB-B8D1-EAE75550CF1D}" type="pres">
      <dgm:prSet presAssocID="{8A3EB81C-64AD-452C-87D0-215BB06CB95F}" presName="parTxOnly" presStyleLbl="node1" presStyleIdx="2" presStyleCnt="7">
        <dgm:presLayoutVars>
          <dgm:chMax val="0"/>
          <dgm:chPref val="0"/>
          <dgm:bulletEnabled val="1"/>
        </dgm:presLayoutVars>
      </dgm:prSet>
      <dgm:spPr/>
    </dgm:pt>
    <dgm:pt modelId="{AA652633-FA1A-4D3B-B2A6-2D4A6CB10E4E}" type="pres">
      <dgm:prSet presAssocID="{A7E639B8-F948-49E2-AE9F-6C1F64C9BE69}" presName="parTxOnlySpace" presStyleCnt="0"/>
      <dgm:spPr/>
    </dgm:pt>
    <dgm:pt modelId="{631D837B-3B0B-45BE-BD6E-C65A3B5663E5}" type="pres">
      <dgm:prSet presAssocID="{053074B4-CF58-4C8C-8722-9F883C0D7F19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C22699CC-7035-41F7-89D7-5C2EAF9364EA}" type="pres">
      <dgm:prSet presAssocID="{4BE23498-8780-409C-B6F9-0C04C266ABBD}" presName="parTxOnlySpace" presStyleCnt="0"/>
      <dgm:spPr/>
    </dgm:pt>
    <dgm:pt modelId="{07E3736B-5A89-45F9-8ABD-93892BE6F98F}" type="pres">
      <dgm:prSet presAssocID="{008F924B-E2BC-49A2-AE0F-6FA62BCB9F8B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B8FCA36C-9FBC-4E29-946C-9A9FCD969EC1}" type="pres">
      <dgm:prSet presAssocID="{D1E754ED-BF2A-4DBE-B106-BE017B6BC5B5}" presName="parTxOnlySpace" presStyleCnt="0"/>
      <dgm:spPr/>
    </dgm:pt>
    <dgm:pt modelId="{C7A7AEAB-5C9E-453C-8B58-2233EDA97D5B}" type="pres">
      <dgm:prSet presAssocID="{49FC931B-2132-406D-883E-8DCE13A56258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EC80AB2A-2566-46F0-AD0E-99E4776E90D3}" type="pres">
      <dgm:prSet presAssocID="{466673A9-5A58-483E-98F2-A4ED8C408F13}" presName="parTxOnlySpace" presStyleCnt="0"/>
      <dgm:spPr/>
    </dgm:pt>
    <dgm:pt modelId="{3D6DC777-24C4-4B53-B256-2B105C4A1EE7}" type="pres">
      <dgm:prSet presAssocID="{16E2C5E8-1AA7-43B0-B31A-0FA5FBD6165F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53337D24-3D5D-422D-B021-A9C026E6CCE8}" srcId="{510B1F16-2056-42C6-B2A9-371290DF0797}" destId="{8A3EB81C-64AD-452C-87D0-215BB06CB95F}" srcOrd="2" destOrd="0" parTransId="{657A95D9-0778-4B76-944B-CA45143F2B76}" sibTransId="{A7E639B8-F948-49E2-AE9F-6C1F64C9BE69}"/>
    <dgm:cxn modelId="{D41C7C2D-4D97-4BCA-927A-2C5771388644}" type="presOf" srcId="{9B355751-7668-49F2-9BF4-EA080E343098}" destId="{51087CE3-45E2-44F6-8B4B-1FA159266460}" srcOrd="0" destOrd="0" presId="urn:microsoft.com/office/officeart/2005/8/layout/chevron1"/>
    <dgm:cxn modelId="{822EE14C-D5C8-47B1-ACE6-DFA9FBB95152}" srcId="{510B1F16-2056-42C6-B2A9-371290DF0797}" destId="{9B355751-7668-49F2-9BF4-EA080E343098}" srcOrd="1" destOrd="0" parTransId="{4F743180-E3A1-4727-B148-729594F3EFAE}" sibTransId="{064D03D7-8C6B-40C2-A127-BBDD0A925CAD}"/>
    <dgm:cxn modelId="{26D1CE6E-7672-403E-8616-5AD5ED9EFED8}" type="presOf" srcId="{510B1F16-2056-42C6-B2A9-371290DF0797}" destId="{766AF56F-E596-4D98-A7B9-3E07AC57351B}" srcOrd="0" destOrd="0" presId="urn:microsoft.com/office/officeart/2005/8/layout/chevron1"/>
    <dgm:cxn modelId="{0C07064F-CA00-4C99-876B-225D51E498C8}" srcId="{510B1F16-2056-42C6-B2A9-371290DF0797}" destId="{053074B4-CF58-4C8C-8722-9F883C0D7F19}" srcOrd="3" destOrd="0" parTransId="{4CABC71B-5EEF-4274-869B-2C399C7B5157}" sibTransId="{4BE23498-8780-409C-B6F9-0C04C266ABBD}"/>
    <dgm:cxn modelId="{34447855-9E19-4C12-B7D1-09FD2DC7A7FF}" srcId="{510B1F16-2056-42C6-B2A9-371290DF0797}" destId="{722A1A14-5857-487F-9FBD-1D1664330B00}" srcOrd="0" destOrd="0" parTransId="{7BD6C509-5197-4C44-9B35-05C5754A78C0}" sibTransId="{337BD48B-0FDA-409E-9483-DC9328D47543}"/>
    <dgm:cxn modelId="{19474C85-9893-4E35-A380-EFE49433A529}" type="presOf" srcId="{722A1A14-5857-487F-9FBD-1D1664330B00}" destId="{AB7AE0B3-10E7-4D31-9453-3B22BA2289A2}" srcOrd="0" destOrd="0" presId="urn:microsoft.com/office/officeart/2005/8/layout/chevron1"/>
    <dgm:cxn modelId="{F373F485-BF8A-461E-AC26-90391741BE0E}" type="presOf" srcId="{16E2C5E8-1AA7-43B0-B31A-0FA5FBD6165F}" destId="{3D6DC777-24C4-4B53-B256-2B105C4A1EE7}" srcOrd="0" destOrd="0" presId="urn:microsoft.com/office/officeart/2005/8/layout/chevron1"/>
    <dgm:cxn modelId="{747C2C99-611A-4A54-A900-7580450C9DE4}" type="presOf" srcId="{053074B4-CF58-4C8C-8722-9F883C0D7F19}" destId="{631D837B-3B0B-45BE-BD6E-C65A3B5663E5}" srcOrd="0" destOrd="0" presId="urn:microsoft.com/office/officeart/2005/8/layout/chevron1"/>
    <dgm:cxn modelId="{115FDBC4-AF2B-48B0-8331-740D7CFB4D6D}" type="presOf" srcId="{8A3EB81C-64AD-452C-87D0-215BB06CB95F}" destId="{9884C8AC-3937-45FB-B8D1-EAE75550CF1D}" srcOrd="0" destOrd="0" presId="urn:microsoft.com/office/officeart/2005/8/layout/chevron1"/>
    <dgm:cxn modelId="{E6A794C8-82F1-4D1C-BD8B-51A74A6A834B}" type="presOf" srcId="{49FC931B-2132-406D-883E-8DCE13A56258}" destId="{C7A7AEAB-5C9E-453C-8B58-2233EDA97D5B}" srcOrd="0" destOrd="0" presId="urn:microsoft.com/office/officeart/2005/8/layout/chevron1"/>
    <dgm:cxn modelId="{4301F7CE-B761-4E2A-8639-39AE0DFA6586}" srcId="{510B1F16-2056-42C6-B2A9-371290DF0797}" destId="{008F924B-E2BC-49A2-AE0F-6FA62BCB9F8B}" srcOrd="4" destOrd="0" parTransId="{3D39D92C-B31C-4AF9-BFB1-69F52523A139}" sibTransId="{D1E754ED-BF2A-4DBE-B106-BE017B6BC5B5}"/>
    <dgm:cxn modelId="{AE2A0ED5-EA6E-4C29-A612-14B41B5F90B4}" srcId="{510B1F16-2056-42C6-B2A9-371290DF0797}" destId="{16E2C5E8-1AA7-43B0-B31A-0FA5FBD6165F}" srcOrd="6" destOrd="0" parTransId="{DDE93926-BA14-4403-851A-737C223383B5}" sibTransId="{D481F64C-561F-4974-865A-CDC1443B3EE2}"/>
    <dgm:cxn modelId="{D129E1E0-7A02-4FD4-98BE-F65AF867DB63}" srcId="{510B1F16-2056-42C6-B2A9-371290DF0797}" destId="{49FC931B-2132-406D-883E-8DCE13A56258}" srcOrd="5" destOrd="0" parTransId="{17910827-FA3F-4FD4-B5D6-1833B2F9BB6A}" sibTransId="{466673A9-5A58-483E-98F2-A4ED8C408F13}"/>
    <dgm:cxn modelId="{7DC7B1F0-8863-45A4-A947-257B3415CCC1}" type="presOf" srcId="{008F924B-E2BC-49A2-AE0F-6FA62BCB9F8B}" destId="{07E3736B-5A89-45F9-8ABD-93892BE6F98F}" srcOrd="0" destOrd="0" presId="urn:microsoft.com/office/officeart/2005/8/layout/chevron1"/>
    <dgm:cxn modelId="{FBB667E2-6DE3-42DB-B297-2CDB103B5C26}" type="presParOf" srcId="{766AF56F-E596-4D98-A7B9-3E07AC57351B}" destId="{AB7AE0B3-10E7-4D31-9453-3B22BA2289A2}" srcOrd="0" destOrd="0" presId="urn:microsoft.com/office/officeart/2005/8/layout/chevron1"/>
    <dgm:cxn modelId="{769060F7-ABB2-4CD2-B2E7-F05FE1EBBC9F}" type="presParOf" srcId="{766AF56F-E596-4D98-A7B9-3E07AC57351B}" destId="{44DFFFB0-88AA-4A9F-BDFF-B2AC98088618}" srcOrd="1" destOrd="0" presId="urn:microsoft.com/office/officeart/2005/8/layout/chevron1"/>
    <dgm:cxn modelId="{1DE8E514-F095-4729-8524-0863C3D3BD37}" type="presParOf" srcId="{766AF56F-E596-4D98-A7B9-3E07AC57351B}" destId="{51087CE3-45E2-44F6-8B4B-1FA159266460}" srcOrd="2" destOrd="0" presId="urn:microsoft.com/office/officeart/2005/8/layout/chevron1"/>
    <dgm:cxn modelId="{E5AABA71-D6A3-457A-8A6D-19FD74C69E99}" type="presParOf" srcId="{766AF56F-E596-4D98-A7B9-3E07AC57351B}" destId="{A70EB776-3410-4386-A6B2-AD0CC500DD84}" srcOrd="3" destOrd="0" presId="urn:microsoft.com/office/officeart/2005/8/layout/chevron1"/>
    <dgm:cxn modelId="{DA2986CE-8CAA-4E84-9F9D-6F6B68353730}" type="presParOf" srcId="{766AF56F-E596-4D98-A7B9-3E07AC57351B}" destId="{9884C8AC-3937-45FB-B8D1-EAE75550CF1D}" srcOrd="4" destOrd="0" presId="urn:microsoft.com/office/officeart/2005/8/layout/chevron1"/>
    <dgm:cxn modelId="{29AEDA06-2C9F-425D-855E-807A0D6F19AD}" type="presParOf" srcId="{766AF56F-E596-4D98-A7B9-3E07AC57351B}" destId="{AA652633-FA1A-4D3B-B2A6-2D4A6CB10E4E}" srcOrd="5" destOrd="0" presId="urn:microsoft.com/office/officeart/2005/8/layout/chevron1"/>
    <dgm:cxn modelId="{1BBE1391-C3AF-4F7D-9D24-C7DC8DCD037D}" type="presParOf" srcId="{766AF56F-E596-4D98-A7B9-3E07AC57351B}" destId="{631D837B-3B0B-45BE-BD6E-C65A3B5663E5}" srcOrd="6" destOrd="0" presId="urn:microsoft.com/office/officeart/2005/8/layout/chevron1"/>
    <dgm:cxn modelId="{19E07ECA-DD92-41F2-8BAC-AD3577234B35}" type="presParOf" srcId="{766AF56F-E596-4D98-A7B9-3E07AC57351B}" destId="{C22699CC-7035-41F7-89D7-5C2EAF9364EA}" srcOrd="7" destOrd="0" presId="urn:microsoft.com/office/officeart/2005/8/layout/chevron1"/>
    <dgm:cxn modelId="{ACE6E92E-0484-46D1-AF7B-FE6DD24DA1A5}" type="presParOf" srcId="{766AF56F-E596-4D98-A7B9-3E07AC57351B}" destId="{07E3736B-5A89-45F9-8ABD-93892BE6F98F}" srcOrd="8" destOrd="0" presId="urn:microsoft.com/office/officeart/2005/8/layout/chevron1"/>
    <dgm:cxn modelId="{2A8FD94F-A013-4639-9375-C19B5DBE2A2D}" type="presParOf" srcId="{766AF56F-E596-4D98-A7B9-3E07AC57351B}" destId="{B8FCA36C-9FBC-4E29-946C-9A9FCD969EC1}" srcOrd="9" destOrd="0" presId="urn:microsoft.com/office/officeart/2005/8/layout/chevron1"/>
    <dgm:cxn modelId="{2B4464F5-2822-446A-B25C-7AE78AE86AA0}" type="presParOf" srcId="{766AF56F-E596-4D98-A7B9-3E07AC57351B}" destId="{C7A7AEAB-5C9E-453C-8B58-2233EDA97D5B}" srcOrd="10" destOrd="0" presId="urn:microsoft.com/office/officeart/2005/8/layout/chevron1"/>
    <dgm:cxn modelId="{CDE187EB-20B0-4D88-B53A-56534D65B202}" type="presParOf" srcId="{766AF56F-E596-4D98-A7B9-3E07AC57351B}" destId="{EC80AB2A-2566-46F0-AD0E-99E4776E90D3}" srcOrd="11" destOrd="0" presId="urn:microsoft.com/office/officeart/2005/8/layout/chevron1"/>
    <dgm:cxn modelId="{2769B0B2-3DE3-4740-BCA2-C55A68530696}" type="presParOf" srcId="{766AF56F-E596-4D98-A7B9-3E07AC57351B}" destId="{3D6DC777-24C4-4B53-B256-2B105C4A1EE7}" srcOrd="1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23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C25B2FC-94A4-4041-A325-46E5A0123BA9}" type="doc">
      <dgm:prSet loTypeId="urn:microsoft.com/office/officeart/2005/8/layout/radial5" loCatId="relationship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02F0761-CB4E-4F60-8F3E-D7E7CC2A94C0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Hydroxyl radicals  (·OH) </a:t>
          </a:r>
          <a:endParaRPr lang="en-US" dirty="0"/>
        </a:p>
      </dgm:t>
    </dgm:pt>
    <dgm:pt modelId="{28C8CFAC-DC81-4FAD-B267-424420702587}" type="parTrans" cxnId="{F7D18CC5-7AF2-467D-850A-64EBA79A9D95}">
      <dgm:prSet/>
      <dgm:spPr/>
      <dgm:t>
        <a:bodyPr/>
        <a:lstStyle/>
        <a:p>
          <a:endParaRPr lang="en-US"/>
        </a:p>
      </dgm:t>
    </dgm:pt>
    <dgm:pt modelId="{B6838E30-016F-4258-A361-A24FC55980DB}" type="sibTrans" cxnId="{F7D18CC5-7AF2-467D-850A-64EBA79A9D95}">
      <dgm:prSet/>
      <dgm:spPr/>
      <dgm:t>
        <a:bodyPr/>
        <a:lstStyle/>
        <a:p>
          <a:endParaRPr lang="en-US"/>
        </a:p>
      </dgm:t>
    </dgm:pt>
    <dgm:pt modelId="{66A0C033-7FBD-48C7-8C23-C30D87054822}">
      <dgm:prSet phldrT="[Text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8AA07237-FADE-423E-BFBC-57B860759931}" type="parTrans" cxnId="{4CD69E4C-E78D-4A97-BF54-8E2FD65DDB18}">
      <dgm:prSet/>
      <dgm:spPr/>
      <dgm:t>
        <a:bodyPr/>
        <a:lstStyle/>
        <a:p>
          <a:endParaRPr lang="en-US"/>
        </a:p>
      </dgm:t>
    </dgm:pt>
    <dgm:pt modelId="{735861E0-0F20-495D-892E-3CB5EE1994B9}" type="sibTrans" cxnId="{4CD69E4C-E78D-4A97-BF54-8E2FD65DDB18}">
      <dgm:prSet/>
      <dgm:spPr/>
      <dgm:t>
        <a:bodyPr/>
        <a:lstStyle/>
        <a:p>
          <a:endParaRPr lang="en-US"/>
        </a:p>
      </dgm:t>
    </dgm:pt>
    <dgm:pt modelId="{FD5948CD-BDE3-4526-B479-0A9E9BBECD1D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Ultra Violet (UV)</a:t>
          </a:r>
          <a:endParaRPr lang="en-US" dirty="0"/>
        </a:p>
      </dgm:t>
    </dgm:pt>
    <dgm:pt modelId="{143C8653-B228-4847-B104-07AAAB520C7A}" type="parTrans" cxnId="{5E7C14A2-B28A-4FDA-8ECD-57A3AEE43F82}">
      <dgm:prSet/>
      <dgm:spPr/>
      <dgm:t>
        <a:bodyPr/>
        <a:lstStyle/>
        <a:p>
          <a:endParaRPr lang="en-US"/>
        </a:p>
      </dgm:t>
    </dgm:pt>
    <dgm:pt modelId="{A1847901-80C5-417B-8193-4FA78B9530F2}" type="sibTrans" cxnId="{5E7C14A2-B28A-4FDA-8ECD-57A3AEE43F82}">
      <dgm:prSet/>
      <dgm:spPr/>
      <dgm:t>
        <a:bodyPr/>
        <a:lstStyle/>
        <a:p>
          <a:endParaRPr lang="en-US"/>
        </a:p>
      </dgm:t>
    </dgm:pt>
    <dgm:pt modelId="{AD5B65CC-4825-44C1-8D18-F59B1B007633}">
      <dgm:prSet phldrT="[Text]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78335159-78CA-4AFF-AAB4-5096DB2ECC1A}" type="parTrans" cxnId="{A3DF4840-5DF3-4AEF-AB2D-A9FBE77F3699}">
      <dgm:prSet/>
      <dgm:spPr/>
      <dgm:t>
        <a:bodyPr/>
        <a:lstStyle/>
        <a:p>
          <a:endParaRPr lang="en-US"/>
        </a:p>
      </dgm:t>
    </dgm:pt>
    <dgm:pt modelId="{3D5261DF-A8B6-42AD-B110-339E34666C3A}" type="sibTrans" cxnId="{A3DF4840-5DF3-4AEF-AB2D-A9FBE77F3699}">
      <dgm:prSet/>
      <dgm:spPr/>
      <dgm:t>
        <a:bodyPr/>
        <a:lstStyle/>
        <a:p>
          <a:endParaRPr lang="en-US"/>
        </a:p>
      </dgm:t>
    </dgm:pt>
    <dgm:pt modelId="{2401AE99-ED5E-4165-B27F-0C7F402B21BA}" type="pres">
      <dgm:prSet presAssocID="{0C25B2FC-94A4-4041-A325-46E5A0123BA9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AFB7C7A7-544D-485B-8B14-1773E91DC5F5}" type="pres">
      <dgm:prSet presAssocID="{302F0761-CB4E-4F60-8F3E-D7E7CC2A94C0}" presName="centerShape" presStyleLbl="node0" presStyleIdx="0" presStyleCnt="1"/>
      <dgm:spPr/>
      <dgm:t>
        <a:bodyPr/>
        <a:lstStyle/>
        <a:p>
          <a:endParaRPr lang="en-US"/>
        </a:p>
      </dgm:t>
    </dgm:pt>
    <dgm:pt modelId="{10854552-CDB0-40A4-93AF-B9E6A75649F6}" type="pres">
      <dgm:prSet presAssocID="{8AA07237-FADE-423E-BFBC-57B860759931}" presName="parTrans" presStyleLbl="sibTrans2D1" presStyleIdx="0" presStyleCnt="3"/>
      <dgm:spPr/>
    </dgm:pt>
    <dgm:pt modelId="{C832F4B4-3F2D-496F-9420-127F2E03E678}" type="pres">
      <dgm:prSet presAssocID="{8AA07237-FADE-423E-BFBC-57B860759931}" presName="connectorText" presStyleLbl="sibTrans2D1" presStyleIdx="0" presStyleCnt="3"/>
      <dgm:spPr/>
    </dgm:pt>
    <dgm:pt modelId="{ABF70E6A-BD90-4C30-885D-BD89A9289A43}" type="pres">
      <dgm:prSet presAssocID="{66A0C033-7FBD-48C7-8C23-C30D87054822}" presName="node" presStyleLbl="node1" presStyleIdx="0" presStyleCnt="3" custRadScaleRad="100018" custRadScaleInc="18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F06855-3360-4B17-B5A7-ABD189B8AC36}" type="pres">
      <dgm:prSet presAssocID="{143C8653-B228-4847-B104-07AAAB520C7A}" presName="parTrans" presStyleLbl="sibTrans2D1" presStyleIdx="1" presStyleCnt="3"/>
      <dgm:spPr/>
    </dgm:pt>
    <dgm:pt modelId="{AA79D157-542C-4F53-8FDF-4DACCA667DC9}" type="pres">
      <dgm:prSet presAssocID="{143C8653-B228-4847-B104-07AAAB520C7A}" presName="connectorText" presStyleLbl="sibTrans2D1" presStyleIdx="1" presStyleCnt="3"/>
      <dgm:spPr/>
    </dgm:pt>
    <dgm:pt modelId="{858A9946-8846-4276-A862-9F4904E1F4FB}" type="pres">
      <dgm:prSet presAssocID="{FD5948CD-BDE3-4526-B479-0A9E9BBECD1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13ACA6-852E-46D1-9A3D-381CB38D7D4C}" type="pres">
      <dgm:prSet presAssocID="{78335159-78CA-4AFF-AAB4-5096DB2ECC1A}" presName="parTrans" presStyleLbl="sibTrans2D1" presStyleIdx="2" presStyleCnt="3"/>
      <dgm:spPr/>
    </dgm:pt>
    <dgm:pt modelId="{EEA17A85-2E69-478A-8D32-E79691036E26}" type="pres">
      <dgm:prSet presAssocID="{78335159-78CA-4AFF-AAB4-5096DB2ECC1A}" presName="connectorText" presStyleLbl="sibTrans2D1" presStyleIdx="2" presStyleCnt="3"/>
      <dgm:spPr/>
    </dgm:pt>
    <dgm:pt modelId="{5CC1CE02-07F9-49A5-AC35-68956C8E5484}" type="pres">
      <dgm:prSet presAssocID="{AD5B65CC-4825-44C1-8D18-F59B1B00763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914EBF3-246C-4AB1-8374-C5E683280C73}" type="presOf" srcId="{78335159-78CA-4AFF-AAB4-5096DB2ECC1A}" destId="{DC13ACA6-852E-46D1-9A3D-381CB38D7D4C}" srcOrd="0" destOrd="0" presId="urn:microsoft.com/office/officeart/2005/8/layout/radial5"/>
    <dgm:cxn modelId="{106D8DF1-7767-491C-87C7-4E002D9509BC}" type="presOf" srcId="{66A0C033-7FBD-48C7-8C23-C30D87054822}" destId="{ABF70E6A-BD90-4C30-885D-BD89A9289A43}" srcOrd="0" destOrd="0" presId="urn:microsoft.com/office/officeart/2005/8/layout/radial5"/>
    <dgm:cxn modelId="{926870B6-9CA9-44E1-8105-5836AA3E43FA}" type="presOf" srcId="{143C8653-B228-4847-B104-07AAAB520C7A}" destId="{71F06855-3360-4B17-B5A7-ABD189B8AC36}" srcOrd="0" destOrd="0" presId="urn:microsoft.com/office/officeart/2005/8/layout/radial5"/>
    <dgm:cxn modelId="{5E7C14A2-B28A-4FDA-8ECD-57A3AEE43F82}" srcId="{302F0761-CB4E-4F60-8F3E-D7E7CC2A94C0}" destId="{FD5948CD-BDE3-4526-B479-0A9E9BBECD1D}" srcOrd="1" destOrd="0" parTransId="{143C8653-B228-4847-B104-07AAAB520C7A}" sibTransId="{A1847901-80C5-417B-8193-4FA78B9530F2}"/>
    <dgm:cxn modelId="{4CD69E4C-E78D-4A97-BF54-8E2FD65DDB18}" srcId="{302F0761-CB4E-4F60-8F3E-D7E7CC2A94C0}" destId="{66A0C033-7FBD-48C7-8C23-C30D87054822}" srcOrd="0" destOrd="0" parTransId="{8AA07237-FADE-423E-BFBC-57B860759931}" sibTransId="{735861E0-0F20-495D-892E-3CB5EE1994B9}"/>
    <dgm:cxn modelId="{57F59E4A-F93C-4978-8D15-236A230D29B9}" type="presOf" srcId="{0C25B2FC-94A4-4041-A325-46E5A0123BA9}" destId="{2401AE99-ED5E-4165-B27F-0C7F402B21BA}" srcOrd="0" destOrd="0" presId="urn:microsoft.com/office/officeart/2005/8/layout/radial5"/>
    <dgm:cxn modelId="{8DB2C25D-EA16-436F-94AE-30AD67DDF531}" type="presOf" srcId="{8AA07237-FADE-423E-BFBC-57B860759931}" destId="{C832F4B4-3F2D-496F-9420-127F2E03E678}" srcOrd="1" destOrd="0" presId="urn:microsoft.com/office/officeart/2005/8/layout/radial5"/>
    <dgm:cxn modelId="{62C0F62D-5E56-4FE9-A5D2-DB2182F55E8D}" type="presOf" srcId="{78335159-78CA-4AFF-AAB4-5096DB2ECC1A}" destId="{EEA17A85-2E69-478A-8D32-E79691036E26}" srcOrd="1" destOrd="0" presId="urn:microsoft.com/office/officeart/2005/8/layout/radial5"/>
    <dgm:cxn modelId="{D3A83499-8453-49AB-B2BD-1455745ABDA6}" type="presOf" srcId="{8AA07237-FADE-423E-BFBC-57B860759931}" destId="{10854552-CDB0-40A4-93AF-B9E6A75649F6}" srcOrd="0" destOrd="0" presId="urn:microsoft.com/office/officeart/2005/8/layout/radial5"/>
    <dgm:cxn modelId="{1636E944-C7AB-4948-907D-A42CA434B8BF}" type="presOf" srcId="{FD5948CD-BDE3-4526-B479-0A9E9BBECD1D}" destId="{858A9946-8846-4276-A862-9F4904E1F4FB}" srcOrd="0" destOrd="0" presId="urn:microsoft.com/office/officeart/2005/8/layout/radial5"/>
    <dgm:cxn modelId="{01F2A9E4-5200-4D1C-A038-032FF57B2D0E}" type="presOf" srcId="{302F0761-CB4E-4F60-8F3E-D7E7CC2A94C0}" destId="{AFB7C7A7-544D-485B-8B14-1773E91DC5F5}" srcOrd="0" destOrd="0" presId="urn:microsoft.com/office/officeart/2005/8/layout/radial5"/>
    <dgm:cxn modelId="{A3DF4840-5DF3-4AEF-AB2D-A9FBE77F3699}" srcId="{302F0761-CB4E-4F60-8F3E-D7E7CC2A94C0}" destId="{AD5B65CC-4825-44C1-8D18-F59B1B007633}" srcOrd="2" destOrd="0" parTransId="{78335159-78CA-4AFF-AAB4-5096DB2ECC1A}" sibTransId="{3D5261DF-A8B6-42AD-B110-339E34666C3A}"/>
    <dgm:cxn modelId="{21C9F0AD-F8EF-4E60-BCE2-674C5B4F7EA9}" type="presOf" srcId="{143C8653-B228-4847-B104-07AAAB520C7A}" destId="{AA79D157-542C-4F53-8FDF-4DACCA667DC9}" srcOrd="1" destOrd="0" presId="urn:microsoft.com/office/officeart/2005/8/layout/radial5"/>
    <dgm:cxn modelId="{F7D18CC5-7AF2-467D-850A-64EBA79A9D95}" srcId="{0C25B2FC-94A4-4041-A325-46E5A0123BA9}" destId="{302F0761-CB4E-4F60-8F3E-D7E7CC2A94C0}" srcOrd="0" destOrd="0" parTransId="{28C8CFAC-DC81-4FAD-B267-424420702587}" sibTransId="{B6838E30-016F-4258-A361-A24FC55980DB}"/>
    <dgm:cxn modelId="{940DB2A1-C44F-4AAC-858F-51E090833D2B}" type="presOf" srcId="{AD5B65CC-4825-44C1-8D18-F59B1B007633}" destId="{5CC1CE02-07F9-49A5-AC35-68956C8E5484}" srcOrd="0" destOrd="0" presId="urn:microsoft.com/office/officeart/2005/8/layout/radial5"/>
    <dgm:cxn modelId="{125DFDBE-CA3F-4354-8C27-13D840049B4D}" type="presParOf" srcId="{2401AE99-ED5E-4165-B27F-0C7F402B21BA}" destId="{AFB7C7A7-544D-485B-8B14-1773E91DC5F5}" srcOrd="0" destOrd="0" presId="urn:microsoft.com/office/officeart/2005/8/layout/radial5"/>
    <dgm:cxn modelId="{D1DDD0EF-B33B-47F7-B53F-486BE56D9C38}" type="presParOf" srcId="{2401AE99-ED5E-4165-B27F-0C7F402B21BA}" destId="{10854552-CDB0-40A4-93AF-B9E6A75649F6}" srcOrd="1" destOrd="0" presId="urn:microsoft.com/office/officeart/2005/8/layout/radial5"/>
    <dgm:cxn modelId="{6E8B615F-2A5C-4750-B8C7-F8D8CCB23BEE}" type="presParOf" srcId="{10854552-CDB0-40A4-93AF-B9E6A75649F6}" destId="{C832F4B4-3F2D-496F-9420-127F2E03E678}" srcOrd="0" destOrd="0" presId="urn:microsoft.com/office/officeart/2005/8/layout/radial5"/>
    <dgm:cxn modelId="{B1229796-7154-4C77-BB7E-1F3D88809BEB}" type="presParOf" srcId="{2401AE99-ED5E-4165-B27F-0C7F402B21BA}" destId="{ABF70E6A-BD90-4C30-885D-BD89A9289A43}" srcOrd="2" destOrd="0" presId="urn:microsoft.com/office/officeart/2005/8/layout/radial5"/>
    <dgm:cxn modelId="{F8F3CC7E-574B-462E-A916-80FB1DD716D2}" type="presParOf" srcId="{2401AE99-ED5E-4165-B27F-0C7F402B21BA}" destId="{71F06855-3360-4B17-B5A7-ABD189B8AC36}" srcOrd="3" destOrd="0" presId="urn:microsoft.com/office/officeart/2005/8/layout/radial5"/>
    <dgm:cxn modelId="{2B3679A4-539B-4FB3-AC75-4BB9E3DB3F40}" type="presParOf" srcId="{71F06855-3360-4B17-B5A7-ABD189B8AC36}" destId="{AA79D157-542C-4F53-8FDF-4DACCA667DC9}" srcOrd="0" destOrd="0" presId="urn:microsoft.com/office/officeart/2005/8/layout/radial5"/>
    <dgm:cxn modelId="{DBD4D37F-55B0-4DA4-8804-2A420C8FE35C}" type="presParOf" srcId="{2401AE99-ED5E-4165-B27F-0C7F402B21BA}" destId="{858A9946-8846-4276-A862-9F4904E1F4FB}" srcOrd="4" destOrd="0" presId="urn:microsoft.com/office/officeart/2005/8/layout/radial5"/>
    <dgm:cxn modelId="{95CC9940-07EC-4E15-AD3A-8D3768D42498}" type="presParOf" srcId="{2401AE99-ED5E-4165-B27F-0C7F402B21BA}" destId="{DC13ACA6-852E-46D1-9A3D-381CB38D7D4C}" srcOrd="5" destOrd="0" presId="urn:microsoft.com/office/officeart/2005/8/layout/radial5"/>
    <dgm:cxn modelId="{966D925E-8802-4F05-AC97-17D584422989}" type="presParOf" srcId="{DC13ACA6-852E-46D1-9A3D-381CB38D7D4C}" destId="{EEA17A85-2E69-478A-8D32-E79691036E26}" srcOrd="0" destOrd="0" presId="urn:microsoft.com/office/officeart/2005/8/layout/radial5"/>
    <dgm:cxn modelId="{3046F9F8-86DB-474C-906C-4E01D654D82E}" type="presParOf" srcId="{2401AE99-ED5E-4165-B27F-0C7F402B21BA}" destId="{5CC1CE02-07F9-49A5-AC35-68956C8E5484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10B1F16-2056-42C6-B2A9-371290DF0797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</dgm:pt>
    <dgm:pt modelId="{766AF56F-E596-4D98-A7B9-3E07AC57351B}" type="pres">
      <dgm:prSet presAssocID="{510B1F16-2056-42C6-B2A9-371290DF0797}" presName="Name0" presStyleCnt="0">
        <dgm:presLayoutVars>
          <dgm:dir/>
          <dgm:animLvl val="lvl"/>
          <dgm:resizeHandles val="exact"/>
        </dgm:presLayoutVars>
      </dgm:prSet>
      <dgm:spPr/>
    </dgm:pt>
  </dgm:ptLst>
  <dgm:cxnLst>
    <dgm:cxn modelId="{DAA798F2-CE08-4009-81D2-BB5F26D7915C}" type="presOf" srcId="{510B1F16-2056-42C6-B2A9-371290DF0797}" destId="{766AF56F-E596-4D98-A7B9-3E07AC57351B}" srcOrd="0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070ED38-20DD-4F99-86C5-C3DC245C39BA}" type="doc">
      <dgm:prSet loTypeId="urn:microsoft.com/office/officeart/2005/8/layout/equation1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2A8993D-D13E-489F-940D-ECDC8E4BF418}">
      <dgm:prSet phldrT="[Text]"/>
      <dgm:spPr/>
      <dgm:t>
        <a:bodyPr/>
        <a:lstStyle/>
        <a:p>
          <a:r>
            <a:rPr lang="en-US" dirty="0"/>
            <a:t>Fe</a:t>
          </a:r>
          <a:r>
            <a:rPr lang="en-US" baseline="30000" dirty="0"/>
            <a:t>+2</a:t>
          </a:r>
          <a:endParaRPr lang="en-US" dirty="0"/>
        </a:p>
      </dgm:t>
    </dgm:pt>
    <dgm:pt modelId="{97BB2EA7-687C-4B0C-9B81-04F4F3F5E406}" type="parTrans" cxnId="{AA96BF0F-B427-4004-BEC2-80D6FFCFEFD5}">
      <dgm:prSet/>
      <dgm:spPr/>
      <dgm:t>
        <a:bodyPr/>
        <a:lstStyle/>
        <a:p>
          <a:endParaRPr lang="en-US"/>
        </a:p>
      </dgm:t>
    </dgm:pt>
    <dgm:pt modelId="{5337C31B-30B7-4893-BDB0-84FCC3BCF9F1}" type="sibTrans" cxnId="{AA96BF0F-B427-4004-BEC2-80D6FFCFEFD5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20D09488-C274-45FC-9B92-0F0B42046837}">
          <dgm:prSet phldrT="[Text]"/>
          <dgm:spPr/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m:oMathPara>
              </a14:m>
              <a:endParaRPr lang="en-US" dirty="0"/>
            </a:p>
          </dgm:t>
        </dgm:pt>
      </mc:Choice>
      <mc:Fallback xmlns="">
        <dgm:pt modelId="{20D09488-C274-45FC-9B92-0F0B42046837}">
          <dgm:prSet phldrT="[Text]"/>
          <dgm:spPr/>
          <dgm:t>
            <a:bodyPr/>
            <a:lstStyle/>
            <a:p>
              <a:r>
                <a:rPr lang="en-US" i="0" smtClean="0">
                  <a:latin typeface="Cambria Math" panose="02040503050406030204" pitchFamily="18" charset="0"/>
                </a:rPr>
                <a:t>〖</a:t>
              </a:r>
              <a:r>
                <a:rPr lang="en-US" b="0" i="0" smtClean="0">
                  <a:latin typeface="Cambria Math" panose="02040503050406030204" pitchFamily="18" charset="0"/>
                </a:rPr>
                <a:t> </a:t>
              </a:r>
              <a:r>
                <a:rPr lang="en-US" i="0">
                  <a:latin typeface="Cambria Math" panose="02040503050406030204" pitchFamily="18" charset="0"/>
                </a:rPr>
                <a:t>H</a:t>
              </a:r>
              <a:r>
                <a:rPr lang="en-US" i="0" smtClean="0">
                  <a:latin typeface="Cambria Math" panose="02040503050406030204" pitchFamily="18" charset="0"/>
                </a:rPr>
                <a:t>〗_</a:t>
              </a:r>
              <a:r>
                <a:rPr lang="en-US" i="0">
                  <a:latin typeface="Cambria Math" panose="02040503050406030204" pitchFamily="18" charset="0"/>
                </a:rPr>
                <a:t>2 O_2</a:t>
              </a:r>
              <a:endParaRPr lang="en-US" dirty="0"/>
            </a:p>
          </dgm:t>
        </dgm:pt>
      </mc:Fallback>
    </mc:AlternateContent>
    <dgm:pt modelId="{CD1A4100-F59A-4179-AE7B-1F0ADE7089ED}" type="parTrans" cxnId="{4602B28B-8AFD-40A8-81CF-630EE7307A43}">
      <dgm:prSet/>
      <dgm:spPr/>
      <dgm:t>
        <a:bodyPr/>
        <a:lstStyle/>
        <a:p>
          <a:endParaRPr lang="en-US"/>
        </a:p>
      </dgm:t>
    </dgm:pt>
    <dgm:pt modelId="{BBC5424A-3A81-4926-87DC-5A296CF42D75}" type="sibTrans" cxnId="{4602B28B-8AFD-40A8-81CF-630EE7307A43}">
      <dgm:prSet/>
      <dgm:spPr/>
      <dgm:t>
        <a:bodyPr/>
        <a:lstStyle/>
        <a:p>
          <a:endParaRPr lang="en-US"/>
        </a:p>
      </dgm:t>
    </dgm:pt>
    <dgm:pt modelId="{845CAF8D-DDE4-4C70-AB6C-258296836282}">
      <dgm:prSet phldrT="[Text]"/>
      <dgm:spPr/>
      <dgm:t>
        <a:bodyPr/>
        <a:lstStyle/>
        <a:p>
          <a:r>
            <a:rPr lang="en-US" dirty="0"/>
            <a:t>(</a:t>
          </a:r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·OH)</a:t>
          </a:r>
          <a:endParaRPr lang="en-US" dirty="0"/>
        </a:p>
      </dgm:t>
    </dgm:pt>
    <dgm:pt modelId="{0419306E-C792-4A3E-A79A-08C2724DC507}" type="parTrans" cxnId="{342B1809-4180-4676-B252-EB6910B78F47}">
      <dgm:prSet/>
      <dgm:spPr/>
      <dgm:t>
        <a:bodyPr/>
        <a:lstStyle/>
        <a:p>
          <a:endParaRPr lang="en-US"/>
        </a:p>
      </dgm:t>
    </dgm:pt>
    <dgm:pt modelId="{49BB9576-4E21-42F9-A2DC-4D5697F0CE61}" type="sibTrans" cxnId="{342B1809-4180-4676-B252-EB6910B78F47}">
      <dgm:prSet/>
      <dgm:spPr/>
      <dgm:t>
        <a:bodyPr/>
        <a:lstStyle/>
        <a:p>
          <a:endParaRPr lang="en-US"/>
        </a:p>
      </dgm:t>
    </dgm:pt>
    <dgm:pt modelId="{BCCB438D-371B-47F5-9286-8C08D9034E50}" type="pres">
      <dgm:prSet presAssocID="{C070ED38-20DD-4F99-86C5-C3DC245C39BA}" presName="linearFlow" presStyleCnt="0">
        <dgm:presLayoutVars>
          <dgm:dir/>
          <dgm:resizeHandles val="exact"/>
        </dgm:presLayoutVars>
      </dgm:prSet>
      <dgm:spPr/>
    </dgm:pt>
    <dgm:pt modelId="{D98C1786-2480-4C07-8955-8D1ADF916A29}" type="pres">
      <dgm:prSet presAssocID="{F2A8993D-D13E-489F-940D-ECDC8E4BF418}" presName="node" presStyleLbl="node1" presStyleIdx="0" presStyleCnt="3">
        <dgm:presLayoutVars>
          <dgm:bulletEnabled val="1"/>
        </dgm:presLayoutVars>
      </dgm:prSet>
      <dgm:spPr/>
    </dgm:pt>
    <dgm:pt modelId="{6A58CEAE-E069-4B21-B080-70A55594500D}" type="pres">
      <dgm:prSet presAssocID="{5337C31B-30B7-4893-BDB0-84FCC3BCF9F1}" presName="spacerL" presStyleCnt="0"/>
      <dgm:spPr/>
    </dgm:pt>
    <dgm:pt modelId="{74851199-40DF-4F9A-A134-E1C712BEDB7C}" type="pres">
      <dgm:prSet presAssocID="{5337C31B-30B7-4893-BDB0-84FCC3BCF9F1}" presName="sibTrans" presStyleLbl="sibTrans2D1" presStyleIdx="0" presStyleCnt="2"/>
      <dgm:spPr/>
    </dgm:pt>
    <dgm:pt modelId="{184A6D3A-AA84-458A-9237-3690183CAEC2}" type="pres">
      <dgm:prSet presAssocID="{5337C31B-30B7-4893-BDB0-84FCC3BCF9F1}" presName="spacerR" presStyleCnt="0"/>
      <dgm:spPr/>
    </dgm:pt>
    <dgm:pt modelId="{E9BB4856-0CF0-4ED7-A4A7-99CECA19090C}" type="pres">
      <dgm:prSet presAssocID="{20D09488-C274-45FC-9B92-0F0B42046837}" presName="node" presStyleLbl="node1" presStyleIdx="1" presStyleCnt="3">
        <dgm:presLayoutVars>
          <dgm:bulletEnabled val="1"/>
        </dgm:presLayoutVars>
      </dgm:prSet>
      <dgm:spPr/>
    </dgm:pt>
    <dgm:pt modelId="{2C55DD19-A607-44D1-9C2C-AAD3F5AB0285}" type="pres">
      <dgm:prSet presAssocID="{BBC5424A-3A81-4926-87DC-5A296CF42D75}" presName="spacerL" presStyleCnt="0"/>
      <dgm:spPr/>
    </dgm:pt>
    <dgm:pt modelId="{D52B2FE0-0B93-4343-88B4-1AA76C66B1F3}" type="pres">
      <dgm:prSet presAssocID="{BBC5424A-3A81-4926-87DC-5A296CF42D75}" presName="sibTrans" presStyleLbl="sibTrans2D1" presStyleIdx="1" presStyleCnt="2"/>
      <dgm:spPr/>
    </dgm:pt>
    <dgm:pt modelId="{8FDBB1EF-E6EC-44DC-8C56-FD6EDC2B9AF1}" type="pres">
      <dgm:prSet presAssocID="{BBC5424A-3A81-4926-87DC-5A296CF42D75}" presName="spacerR" presStyleCnt="0"/>
      <dgm:spPr/>
    </dgm:pt>
    <dgm:pt modelId="{615BDAE4-D616-465D-AF32-6E2F33E33BF5}" type="pres">
      <dgm:prSet presAssocID="{845CAF8D-DDE4-4C70-AB6C-258296836282}" presName="node" presStyleLbl="node1" presStyleIdx="2" presStyleCnt="3">
        <dgm:presLayoutVars>
          <dgm:bulletEnabled val="1"/>
        </dgm:presLayoutVars>
      </dgm:prSet>
      <dgm:spPr/>
    </dgm:pt>
  </dgm:ptLst>
  <dgm:cxnLst>
    <dgm:cxn modelId="{342B1809-4180-4676-B252-EB6910B78F47}" srcId="{C070ED38-20DD-4F99-86C5-C3DC245C39BA}" destId="{845CAF8D-DDE4-4C70-AB6C-258296836282}" srcOrd="2" destOrd="0" parTransId="{0419306E-C792-4A3E-A79A-08C2724DC507}" sibTransId="{49BB9576-4E21-42F9-A2DC-4D5697F0CE61}"/>
    <dgm:cxn modelId="{AA96BF0F-B427-4004-BEC2-80D6FFCFEFD5}" srcId="{C070ED38-20DD-4F99-86C5-C3DC245C39BA}" destId="{F2A8993D-D13E-489F-940D-ECDC8E4BF418}" srcOrd="0" destOrd="0" parTransId="{97BB2EA7-687C-4B0C-9B81-04F4F3F5E406}" sibTransId="{5337C31B-30B7-4893-BDB0-84FCC3BCF9F1}"/>
    <dgm:cxn modelId="{6B0C6F4A-C39F-4D15-85CB-137EF786821B}" type="presOf" srcId="{20D09488-C274-45FC-9B92-0F0B42046837}" destId="{E9BB4856-0CF0-4ED7-A4A7-99CECA19090C}" srcOrd="0" destOrd="0" presId="urn:microsoft.com/office/officeart/2005/8/layout/equation1"/>
    <dgm:cxn modelId="{CCFF3472-386B-4019-9B4C-2827D869C052}" type="presOf" srcId="{845CAF8D-DDE4-4C70-AB6C-258296836282}" destId="{615BDAE4-D616-465D-AF32-6E2F33E33BF5}" srcOrd="0" destOrd="0" presId="urn:microsoft.com/office/officeart/2005/8/layout/equation1"/>
    <dgm:cxn modelId="{4602B28B-8AFD-40A8-81CF-630EE7307A43}" srcId="{C070ED38-20DD-4F99-86C5-C3DC245C39BA}" destId="{20D09488-C274-45FC-9B92-0F0B42046837}" srcOrd="1" destOrd="0" parTransId="{CD1A4100-F59A-4179-AE7B-1F0ADE7089ED}" sibTransId="{BBC5424A-3A81-4926-87DC-5A296CF42D75}"/>
    <dgm:cxn modelId="{E4483CAE-FB61-4A78-B5AF-22DE17A49463}" type="presOf" srcId="{C070ED38-20DD-4F99-86C5-C3DC245C39BA}" destId="{BCCB438D-371B-47F5-9286-8C08D9034E50}" srcOrd="0" destOrd="0" presId="urn:microsoft.com/office/officeart/2005/8/layout/equation1"/>
    <dgm:cxn modelId="{F7A162C0-1B80-4CE6-A4A2-AB7FEA723CF1}" type="presOf" srcId="{F2A8993D-D13E-489F-940D-ECDC8E4BF418}" destId="{D98C1786-2480-4C07-8955-8D1ADF916A29}" srcOrd="0" destOrd="0" presId="urn:microsoft.com/office/officeart/2005/8/layout/equation1"/>
    <dgm:cxn modelId="{CCA3DEDE-8050-4059-89A8-16584F0D8CEB}" type="presOf" srcId="{5337C31B-30B7-4893-BDB0-84FCC3BCF9F1}" destId="{74851199-40DF-4F9A-A134-E1C712BEDB7C}" srcOrd="0" destOrd="0" presId="urn:microsoft.com/office/officeart/2005/8/layout/equation1"/>
    <dgm:cxn modelId="{B7140CF9-5F85-40B0-9BCF-AB07FD068ACB}" type="presOf" srcId="{BBC5424A-3A81-4926-87DC-5A296CF42D75}" destId="{D52B2FE0-0B93-4343-88B4-1AA76C66B1F3}" srcOrd="0" destOrd="0" presId="urn:microsoft.com/office/officeart/2005/8/layout/equation1"/>
    <dgm:cxn modelId="{3D38E37F-C745-4BA4-A35C-B9BC23A5B0A6}" type="presParOf" srcId="{BCCB438D-371B-47F5-9286-8C08D9034E50}" destId="{D98C1786-2480-4C07-8955-8D1ADF916A29}" srcOrd="0" destOrd="0" presId="urn:microsoft.com/office/officeart/2005/8/layout/equation1"/>
    <dgm:cxn modelId="{5C069E37-94EC-4D81-81F7-2CE90008BB32}" type="presParOf" srcId="{BCCB438D-371B-47F5-9286-8C08D9034E50}" destId="{6A58CEAE-E069-4B21-B080-70A55594500D}" srcOrd="1" destOrd="0" presId="urn:microsoft.com/office/officeart/2005/8/layout/equation1"/>
    <dgm:cxn modelId="{53335BD3-3733-455D-8C79-5497B5422466}" type="presParOf" srcId="{BCCB438D-371B-47F5-9286-8C08D9034E50}" destId="{74851199-40DF-4F9A-A134-E1C712BEDB7C}" srcOrd="2" destOrd="0" presId="urn:microsoft.com/office/officeart/2005/8/layout/equation1"/>
    <dgm:cxn modelId="{9282A004-C6B6-4BFD-B461-07B7E1AF8B7E}" type="presParOf" srcId="{BCCB438D-371B-47F5-9286-8C08D9034E50}" destId="{184A6D3A-AA84-458A-9237-3690183CAEC2}" srcOrd="3" destOrd="0" presId="urn:microsoft.com/office/officeart/2005/8/layout/equation1"/>
    <dgm:cxn modelId="{502C16BA-8187-41BD-BE32-82B6BD53F4C5}" type="presParOf" srcId="{BCCB438D-371B-47F5-9286-8C08D9034E50}" destId="{E9BB4856-0CF0-4ED7-A4A7-99CECA19090C}" srcOrd="4" destOrd="0" presId="urn:microsoft.com/office/officeart/2005/8/layout/equation1"/>
    <dgm:cxn modelId="{F242911D-7913-4D36-9106-6532C624E41C}" type="presParOf" srcId="{BCCB438D-371B-47F5-9286-8C08D9034E50}" destId="{2C55DD19-A607-44D1-9C2C-AAD3F5AB0285}" srcOrd="5" destOrd="0" presId="urn:microsoft.com/office/officeart/2005/8/layout/equation1"/>
    <dgm:cxn modelId="{8D0E17B1-A982-458B-AC61-139203A3AC68}" type="presParOf" srcId="{BCCB438D-371B-47F5-9286-8C08D9034E50}" destId="{D52B2FE0-0B93-4343-88B4-1AA76C66B1F3}" srcOrd="6" destOrd="0" presId="urn:microsoft.com/office/officeart/2005/8/layout/equation1"/>
    <dgm:cxn modelId="{0EA7CEB6-E571-4DA8-83F9-6F069A3F27EC}" type="presParOf" srcId="{BCCB438D-371B-47F5-9286-8C08D9034E50}" destId="{8FDBB1EF-E6EC-44DC-8C56-FD6EDC2B9AF1}" srcOrd="7" destOrd="0" presId="urn:microsoft.com/office/officeart/2005/8/layout/equation1"/>
    <dgm:cxn modelId="{C69C995E-31B6-40DA-913F-9A02780A6308}" type="presParOf" srcId="{BCCB438D-371B-47F5-9286-8C08D9034E50}" destId="{615BDAE4-D616-465D-AF32-6E2F33E33BF5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DCC7B7-ED17-484C-8D39-494DB8D29659}">
      <dsp:nvSpPr>
        <dsp:cNvPr id="0" name=""/>
        <dsp:cNvSpPr/>
      </dsp:nvSpPr>
      <dsp:spPr>
        <a:xfrm>
          <a:off x="-4917790" y="-680534"/>
          <a:ext cx="5858998" cy="5858998"/>
        </a:xfrm>
        <a:prstGeom prst="blockArc">
          <a:avLst>
            <a:gd name="adj1" fmla="val 18900000"/>
            <a:gd name="adj2" fmla="val 2700000"/>
            <a:gd name="adj3" fmla="val 369"/>
          </a:avLst>
        </a:pr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B1C35F-1984-4F17-A8DF-4B4E41C711D6}">
      <dsp:nvSpPr>
        <dsp:cNvPr id="0" name=""/>
        <dsp:cNvSpPr/>
      </dsp:nvSpPr>
      <dsp:spPr>
        <a:xfrm>
          <a:off x="305246" y="202707"/>
          <a:ext cx="10152263" cy="38565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3888" tIns="53340" rIns="53340" bIns="53340" numCol="1" spcCol="1270" anchor="ctr" anchorCtr="0">
          <a:noAutofit/>
        </a:bodyPr>
        <a:lstStyle/>
        <a:p>
          <a:pPr marL="0" lvl="0" indent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</a:p>
      </dsp:txBody>
      <dsp:txXfrm>
        <a:off x="305246" y="202707"/>
        <a:ext cx="10152263" cy="385658"/>
      </dsp:txXfrm>
    </dsp:sp>
    <dsp:sp modelId="{FE41E9FF-0A35-4845-9D30-6216A8181959}">
      <dsp:nvSpPr>
        <dsp:cNvPr id="0" name=""/>
        <dsp:cNvSpPr/>
      </dsp:nvSpPr>
      <dsp:spPr>
        <a:xfrm>
          <a:off x="58090" y="148380"/>
          <a:ext cx="494311" cy="49431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78245AD-01A4-4AAC-BC56-94F8D78D3C87}">
      <dsp:nvSpPr>
        <dsp:cNvPr id="0" name=""/>
        <dsp:cNvSpPr/>
      </dsp:nvSpPr>
      <dsp:spPr>
        <a:xfrm>
          <a:off x="663361" y="791334"/>
          <a:ext cx="9794148" cy="39544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3888" tIns="53340" rIns="53340" bIns="53340" numCol="1" spcCol="1270" anchor="ctr" anchorCtr="0">
          <a:noAutofit/>
        </a:bodyPr>
        <a:lstStyle/>
        <a:p>
          <a:pPr marL="0" lvl="0" indent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Reviews</a:t>
          </a:r>
        </a:p>
      </dsp:txBody>
      <dsp:txXfrm>
        <a:off x="663361" y="791334"/>
        <a:ext cx="9794148" cy="395449"/>
      </dsp:txXfrm>
    </dsp:sp>
    <dsp:sp modelId="{78483C8F-9497-4B96-86A2-2B0313050AE7}">
      <dsp:nvSpPr>
        <dsp:cNvPr id="0" name=""/>
        <dsp:cNvSpPr/>
      </dsp:nvSpPr>
      <dsp:spPr>
        <a:xfrm>
          <a:off x="416205" y="741903"/>
          <a:ext cx="494311" cy="49431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B2FEFF1-F128-4060-BB84-088FA58107B5}">
      <dsp:nvSpPr>
        <dsp:cNvPr id="0" name=""/>
        <dsp:cNvSpPr/>
      </dsp:nvSpPr>
      <dsp:spPr>
        <a:xfrm>
          <a:off x="859606" y="1384421"/>
          <a:ext cx="9597902" cy="39544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3888" tIns="53340" rIns="53340" bIns="53340" numCol="1" spcCol="1270" anchor="ctr" anchorCtr="0">
          <a:noAutofit/>
        </a:bodyPr>
        <a:lstStyle/>
        <a:p>
          <a:pPr marL="0" lvl="0" indent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Optimization, Design and Fabrication</a:t>
          </a:r>
        </a:p>
      </dsp:txBody>
      <dsp:txXfrm>
        <a:off x="859606" y="1384421"/>
        <a:ext cx="9597902" cy="395449"/>
      </dsp:txXfrm>
    </dsp:sp>
    <dsp:sp modelId="{91C7653B-6266-4B58-B4A4-226B327F5A76}">
      <dsp:nvSpPr>
        <dsp:cNvPr id="0" name=""/>
        <dsp:cNvSpPr/>
      </dsp:nvSpPr>
      <dsp:spPr>
        <a:xfrm>
          <a:off x="612450" y="1334990"/>
          <a:ext cx="494311" cy="49431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939CFA1-062C-4447-A52D-41A5A431B6A5}">
      <dsp:nvSpPr>
        <dsp:cNvPr id="0" name=""/>
        <dsp:cNvSpPr/>
      </dsp:nvSpPr>
      <dsp:spPr>
        <a:xfrm>
          <a:off x="922266" y="1977944"/>
          <a:ext cx="9535243" cy="39544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3888" tIns="53340" rIns="53340" bIns="53340" numCol="1" spcCol="1270" anchor="ctr" anchorCtr="0">
          <a:noAutofit/>
        </a:bodyPr>
        <a:lstStyle/>
        <a:p>
          <a:pPr marL="0" lvl="0" indent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Methodology</a:t>
          </a:r>
        </a:p>
      </dsp:txBody>
      <dsp:txXfrm>
        <a:off x="922266" y="1977944"/>
        <a:ext cx="9535243" cy="395449"/>
      </dsp:txXfrm>
    </dsp:sp>
    <dsp:sp modelId="{BCB3F433-DC98-4AF7-8607-5A470D557456}">
      <dsp:nvSpPr>
        <dsp:cNvPr id="0" name=""/>
        <dsp:cNvSpPr/>
      </dsp:nvSpPr>
      <dsp:spPr>
        <a:xfrm>
          <a:off x="675110" y="1928513"/>
          <a:ext cx="494311" cy="49431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D810719-397E-473D-AD3B-F5990F877A8D}">
      <dsp:nvSpPr>
        <dsp:cNvPr id="0" name=""/>
        <dsp:cNvSpPr/>
      </dsp:nvSpPr>
      <dsp:spPr>
        <a:xfrm>
          <a:off x="859606" y="2571466"/>
          <a:ext cx="9597902" cy="39544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3888" tIns="53340" rIns="53340" bIns="5334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Results</a:t>
          </a:r>
        </a:p>
      </dsp:txBody>
      <dsp:txXfrm>
        <a:off x="859606" y="2571466"/>
        <a:ext cx="9597902" cy="395449"/>
      </dsp:txXfrm>
    </dsp:sp>
    <dsp:sp modelId="{65E19FDC-C09E-4BFD-A0C2-CCCBB2B3214F}">
      <dsp:nvSpPr>
        <dsp:cNvPr id="0" name=""/>
        <dsp:cNvSpPr/>
      </dsp:nvSpPr>
      <dsp:spPr>
        <a:xfrm>
          <a:off x="612450" y="2522035"/>
          <a:ext cx="494311" cy="49431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C399823-162C-4614-9DD6-1FAC469263FA}">
      <dsp:nvSpPr>
        <dsp:cNvPr id="0" name=""/>
        <dsp:cNvSpPr/>
      </dsp:nvSpPr>
      <dsp:spPr>
        <a:xfrm>
          <a:off x="663361" y="3164554"/>
          <a:ext cx="9794148" cy="39544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3888" tIns="53340" rIns="53340" bIns="53340" numCol="1" spcCol="1270" anchor="ctr" anchorCtr="0">
          <a:noAutofit/>
        </a:bodyPr>
        <a:lstStyle/>
        <a:p>
          <a:pPr marL="0" lvl="0" indent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Cost Estimation</a:t>
          </a:r>
        </a:p>
      </dsp:txBody>
      <dsp:txXfrm>
        <a:off x="663361" y="3164554"/>
        <a:ext cx="9794148" cy="395449"/>
      </dsp:txXfrm>
    </dsp:sp>
    <dsp:sp modelId="{FC6D850C-2566-41EC-B328-DA2459D53A8B}">
      <dsp:nvSpPr>
        <dsp:cNvPr id="0" name=""/>
        <dsp:cNvSpPr/>
      </dsp:nvSpPr>
      <dsp:spPr>
        <a:xfrm>
          <a:off x="416205" y="3115122"/>
          <a:ext cx="494311" cy="49431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FD427C4-809D-4BA7-984E-6DAF68EB8B8E}">
      <dsp:nvSpPr>
        <dsp:cNvPr id="0" name=""/>
        <dsp:cNvSpPr/>
      </dsp:nvSpPr>
      <dsp:spPr>
        <a:xfrm>
          <a:off x="305246" y="3758076"/>
          <a:ext cx="10152263" cy="39544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3888" tIns="53340" rIns="53340" bIns="53340" numCol="1" spcCol="1270" anchor="ctr" anchorCtr="0">
          <a:noAutofit/>
        </a:bodyPr>
        <a:lstStyle/>
        <a:p>
          <a:pPr marL="0" lvl="0" indent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Conclusion, Final Remarks and Contributions </a:t>
          </a:r>
        </a:p>
      </dsp:txBody>
      <dsp:txXfrm>
        <a:off x="305246" y="3758076"/>
        <a:ext cx="10152263" cy="395449"/>
      </dsp:txXfrm>
    </dsp:sp>
    <dsp:sp modelId="{897FDB3E-B89F-4E67-9384-9DCA967F4DDB}">
      <dsp:nvSpPr>
        <dsp:cNvPr id="0" name=""/>
        <dsp:cNvSpPr/>
      </dsp:nvSpPr>
      <dsp:spPr>
        <a:xfrm>
          <a:off x="58090" y="3695242"/>
          <a:ext cx="494311" cy="52111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7AE0B3-10E7-4D31-9453-3B22BA2289A2}">
      <dsp:nvSpPr>
        <dsp:cNvPr id="0" name=""/>
        <dsp:cNvSpPr/>
      </dsp:nvSpPr>
      <dsp:spPr>
        <a:xfrm>
          <a:off x="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 </a:t>
          </a:r>
          <a:endParaRPr lang="en-US" sz="1400" b="1" kern="1200" dirty="0"/>
        </a:p>
      </dsp:txBody>
      <dsp:txXfrm>
        <a:off x="380206" y="257298"/>
        <a:ext cx="1140619" cy="760412"/>
      </dsp:txXfrm>
    </dsp:sp>
    <dsp:sp modelId="{51087CE3-45E2-44F6-8B4B-1FA159266460}">
      <dsp:nvSpPr>
        <dsp:cNvPr id="0" name=""/>
        <dsp:cNvSpPr/>
      </dsp:nvSpPr>
      <dsp:spPr>
        <a:xfrm>
          <a:off x="1710928" y="257298"/>
          <a:ext cx="1901031" cy="760412"/>
        </a:xfrm>
        <a:prstGeom prst="chevron">
          <a:avLst/>
        </a:prstGeom>
        <a:solidFill>
          <a:srgbClr val="D1050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</a:p>
      </dsp:txBody>
      <dsp:txXfrm>
        <a:off x="2091134" y="257298"/>
        <a:ext cx="1140619" cy="760412"/>
      </dsp:txXfrm>
    </dsp:sp>
    <dsp:sp modelId="{9884C8AC-3937-45FB-B8D1-EAE75550CF1D}">
      <dsp:nvSpPr>
        <dsp:cNvPr id="0" name=""/>
        <dsp:cNvSpPr/>
      </dsp:nvSpPr>
      <dsp:spPr>
        <a:xfrm>
          <a:off x="3421856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Optimization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Design 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Fabrication</a:t>
          </a:r>
        </a:p>
      </dsp:txBody>
      <dsp:txXfrm>
        <a:off x="3802062" y="257298"/>
        <a:ext cx="1140619" cy="760412"/>
      </dsp:txXfrm>
    </dsp:sp>
    <dsp:sp modelId="{631D837B-3B0B-45BE-BD6E-C65A3B5663E5}">
      <dsp:nvSpPr>
        <dsp:cNvPr id="0" name=""/>
        <dsp:cNvSpPr/>
      </dsp:nvSpPr>
      <dsp:spPr>
        <a:xfrm>
          <a:off x="5132784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sp:txBody>
      <dsp:txXfrm>
        <a:off x="5512990" y="257298"/>
        <a:ext cx="1140619" cy="760412"/>
      </dsp:txXfrm>
    </dsp:sp>
    <dsp:sp modelId="{07E3736B-5A89-45F9-8ABD-93892BE6F98F}">
      <dsp:nvSpPr>
        <dsp:cNvPr id="0" name=""/>
        <dsp:cNvSpPr/>
      </dsp:nvSpPr>
      <dsp:spPr>
        <a:xfrm>
          <a:off x="6843712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Results</a:t>
          </a:r>
        </a:p>
      </dsp:txBody>
      <dsp:txXfrm>
        <a:off x="7223918" y="257298"/>
        <a:ext cx="1140619" cy="760412"/>
      </dsp:txXfrm>
    </dsp:sp>
    <dsp:sp modelId="{C7A7AEAB-5C9E-453C-8B58-2233EDA97D5B}">
      <dsp:nvSpPr>
        <dsp:cNvPr id="0" name=""/>
        <dsp:cNvSpPr/>
      </dsp:nvSpPr>
      <dsp:spPr>
        <a:xfrm>
          <a:off x="855464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Cost Estimation</a:t>
          </a:r>
        </a:p>
      </dsp:txBody>
      <dsp:txXfrm>
        <a:off x="8934846" y="257298"/>
        <a:ext cx="1140619" cy="760412"/>
      </dsp:txXfrm>
    </dsp:sp>
    <dsp:sp modelId="{3D6DC777-24C4-4B53-B256-2B105C4A1EE7}">
      <dsp:nvSpPr>
        <dsp:cNvPr id="0" name=""/>
        <dsp:cNvSpPr/>
      </dsp:nvSpPr>
      <dsp:spPr>
        <a:xfrm>
          <a:off x="1026556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Final Remarks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and Contribution </a:t>
          </a:r>
        </a:p>
      </dsp:txBody>
      <dsp:txXfrm>
        <a:off x="10645774" y="257298"/>
        <a:ext cx="1140619" cy="760412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CF6CAC-639D-4C97-B0D4-88A37F00DF15}">
      <dsp:nvSpPr>
        <dsp:cNvPr id="0" name=""/>
        <dsp:cNvSpPr/>
      </dsp:nvSpPr>
      <dsp:spPr>
        <a:xfrm>
          <a:off x="1686044" y="1589476"/>
          <a:ext cx="396224" cy="7550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8112" y="0"/>
              </a:lnTo>
              <a:lnTo>
                <a:pt x="198112" y="755001"/>
              </a:lnTo>
              <a:lnTo>
                <a:pt x="396224" y="75500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862840" y="1945660"/>
        <a:ext cx="42632" cy="42632"/>
      </dsp:txXfrm>
    </dsp:sp>
    <dsp:sp modelId="{D8A25427-66ED-4357-8C3C-39F3987A23D0}">
      <dsp:nvSpPr>
        <dsp:cNvPr id="0" name=""/>
        <dsp:cNvSpPr/>
      </dsp:nvSpPr>
      <dsp:spPr>
        <a:xfrm>
          <a:off x="1686044" y="1543756"/>
          <a:ext cx="39622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96224" y="4572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874251" y="1579570"/>
        <a:ext cx="19811" cy="19811"/>
      </dsp:txXfrm>
    </dsp:sp>
    <dsp:sp modelId="{265D8155-A236-4517-9816-937E9813B55C}">
      <dsp:nvSpPr>
        <dsp:cNvPr id="0" name=""/>
        <dsp:cNvSpPr/>
      </dsp:nvSpPr>
      <dsp:spPr>
        <a:xfrm>
          <a:off x="1686044" y="834475"/>
          <a:ext cx="396224" cy="755001"/>
        </a:xfrm>
        <a:custGeom>
          <a:avLst/>
          <a:gdLst/>
          <a:ahLst/>
          <a:cxnLst/>
          <a:rect l="0" t="0" r="0" b="0"/>
          <a:pathLst>
            <a:path>
              <a:moveTo>
                <a:pt x="0" y="755001"/>
              </a:moveTo>
              <a:lnTo>
                <a:pt x="198112" y="755001"/>
              </a:lnTo>
              <a:lnTo>
                <a:pt x="198112" y="0"/>
              </a:lnTo>
              <a:lnTo>
                <a:pt x="396224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862840" y="1190659"/>
        <a:ext cx="42632" cy="42632"/>
      </dsp:txXfrm>
    </dsp:sp>
    <dsp:sp modelId="{80042082-3B7E-4063-9D25-387FFC91A5D0}">
      <dsp:nvSpPr>
        <dsp:cNvPr id="0" name=""/>
        <dsp:cNvSpPr/>
      </dsp:nvSpPr>
      <dsp:spPr>
        <a:xfrm rot="16200000">
          <a:off x="-205432" y="1287475"/>
          <a:ext cx="3178953" cy="60400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 dirty="0"/>
            <a:t>Fenton Process</a:t>
          </a:r>
        </a:p>
      </dsp:txBody>
      <dsp:txXfrm>
        <a:off x="-205432" y="1287475"/>
        <a:ext cx="3178953" cy="604001"/>
      </dsp:txXfrm>
    </dsp:sp>
    <dsp:sp modelId="{652625A2-A0E6-466C-8A91-BEE6212094FB}">
      <dsp:nvSpPr>
        <dsp:cNvPr id="0" name=""/>
        <dsp:cNvSpPr/>
      </dsp:nvSpPr>
      <dsp:spPr>
        <a:xfrm>
          <a:off x="2082269" y="532474"/>
          <a:ext cx="1981123" cy="60400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Occurred at room temperature</a:t>
          </a:r>
        </a:p>
      </dsp:txBody>
      <dsp:txXfrm>
        <a:off x="2082269" y="532474"/>
        <a:ext cx="1981123" cy="604001"/>
      </dsp:txXfrm>
    </dsp:sp>
    <dsp:sp modelId="{EF3CE883-838C-49C6-812C-DCBC0C5C3850}">
      <dsp:nvSpPr>
        <dsp:cNvPr id="0" name=""/>
        <dsp:cNvSpPr/>
      </dsp:nvSpPr>
      <dsp:spPr>
        <a:xfrm>
          <a:off x="2082269" y="1287475"/>
          <a:ext cx="1981123" cy="60400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Higher Efficiency</a:t>
          </a:r>
        </a:p>
      </dsp:txBody>
      <dsp:txXfrm>
        <a:off x="2082269" y="1287475"/>
        <a:ext cx="1981123" cy="604001"/>
      </dsp:txXfrm>
    </dsp:sp>
    <dsp:sp modelId="{59983CB6-5DF3-42F1-BFE1-68D3B193E544}">
      <dsp:nvSpPr>
        <dsp:cNvPr id="0" name=""/>
        <dsp:cNvSpPr/>
      </dsp:nvSpPr>
      <dsp:spPr>
        <a:xfrm>
          <a:off x="2082269" y="2042477"/>
          <a:ext cx="1981123" cy="60400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Less Equipment Requirements</a:t>
          </a:r>
        </a:p>
      </dsp:txBody>
      <dsp:txXfrm>
        <a:off x="2082269" y="2042477"/>
        <a:ext cx="1981123" cy="604001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7AE0B3-10E7-4D31-9453-3B22BA2289A2}">
      <dsp:nvSpPr>
        <dsp:cNvPr id="0" name=""/>
        <dsp:cNvSpPr/>
      </dsp:nvSpPr>
      <dsp:spPr>
        <a:xfrm>
          <a:off x="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 </a:t>
          </a:r>
          <a:endParaRPr lang="en-US" sz="1400" b="1" kern="1200" dirty="0"/>
        </a:p>
      </dsp:txBody>
      <dsp:txXfrm>
        <a:off x="380206" y="257298"/>
        <a:ext cx="1140619" cy="760412"/>
      </dsp:txXfrm>
    </dsp:sp>
    <dsp:sp modelId="{51087CE3-45E2-44F6-8B4B-1FA159266460}">
      <dsp:nvSpPr>
        <dsp:cNvPr id="0" name=""/>
        <dsp:cNvSpPr/>
      </dsp:nvSpPr>
      <dsp:spPr>
        <a:xfrm>
          <a:off x="1710928" y="257298"/>
          <a:ext cx="1901031" cy="760412"/>
        </a:xfrm>
        <a:prstGeom prst="chevron">
          <a:avLst/>
        </a:prstGeom>
        <a:solidFill>
          <a:srgbClr val="D1050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</a:p>
      </dsp:txBody>
      <dsp:txXfrm>
        <a:off x="2091134" y="257298"/>
        <a:ext cx="1140619" cy="760412"/>
      </dsp:txXfrm>
    </dsp:sp>
    <dsp:sp modelId="{9884C8AC-3937-45FB-B8D1-EAE75550CF1D}">
      <dsp:nvSpPr>
        <dsp:cNvPr id="0" name=""/>
        <dsp:cNvSpPr/>
      </dsp:nvSpPr>
      <dsp:spPr>
        <a:xfrm>
          <a:off x="3421856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Optimization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Design 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Fabrication</a:t>
          </a:r>
        </a:p>
      </dsp:txBody>
      <dsp:txXfrm>
        <a:off x="3802062" y="257298"/>
        <a:ext cx="1140619" cy="760412"/>
      </dsp:txXfrm>
    </dsp:sp>
    <dsp:sp modelId="{631D837B-3B0B-45BE-BD6E-C65A3B5663E5}">
      <dsp:nvSpPr>
        <dsp:cNvPr id="0" name=""/>
        <dsp:cNvSpPr/>
      </dsp:nvSpPr>
      <dsp:spPr>
        <a:xfrm>
          <a:off x="5132784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sp:txBody>
      <dsp:txXfrm>
        <a:off x="5512990" y="257298"/>
        <a:ext cx="1140619" cy="760412"/>
      </dsp:txXfrm>
    </dsp:sp>
    <dsp:sp modelId="{07E3736B-5A89-45F9-8ABD-93892BE6F98F}">
      <dsp:nvSpPr>
        <dsp:cNvPr id="0" name=""/>
        <dsp:cNvSpPr/>
      </dsp:nvSpPr>
      <dsp:spPr>
        <a:xfrm>
          <a:off x="6843712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Results</a:t>
          </a:r>
        </a:p>
      </dsp:txBody>
      <dsp:txXfrm>
        <a:off x="7223918" y="257298"/>
        <a:ext cx="1140619" cy="760412"/>
      </dsp:txXfrm>
    </dsp:sp>
    <dsp:sp modelId="{C7A7AEAB-5C9E-453C-8B58-2233EDA97D5B}">
      <dsp:nvSpPr>
        <dsp:cNvPr id="0" name=""/>
        <dsp:cNvSpPr/>
      </dsp:nvSpPr>
      <dsp:spPr>
        <a:xfrm>
          <a:off x="855464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Cost Estimation</a:t>
          </a:r>
        </a:p>
      </dsp:txBody>
      <dsp:txXfrm>
        <a:off x="8934846" y="257298"/>
        <a:ext cx="1140619" cy="760412"/>
      </dsp:txXfrm>
    </dsp:sp>
    <dsp:sp modelId="{3D6DC777-24C4-4B53-B256-2B105C4A1EE7}">
      <dsp:nvSpPr>
        <dsp:cNvPr id="0" name=""/>
        <dsp:cNvSpPr/>
      </dsp:nvSpPr>
      <dsp:spPr>
        <a:xfrm>
          <a:off x="1026556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Final Remarks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and Contribution </a:t>
          </a:r>
        </a:p>
      </dsp:txBody>
      <dsp:txXfrm>
        <a:off x="10645774" y="257298"/>
        <a:ext cx="1140619" cy="760412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7AE0B3-10E7-4D31-9453-3B22BA2289A2}">
      <dsp:nvSpPr>
        <dsp:cNvPr id="0" name=""/>
        <dsp:cNvSpPr/>
      </dsp:nvSpPr>
      <dsp:spPr>
        <a:xfrm>
          <a:off x="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 </a:t>
          </a:r>
          <a:endParaRPr lang="en-US" sz="1400" b="1" kern="1200" dirty="0"/>
        </a:p>
      </dsp:txBody>
      <dsp:txXfrm>
        <a:off x="380206" y="257298"/>
        <a:ext cx="1140619" cy="760412"/>
      </dsp:txXfrm>
    </dsp:sp>
    <dsp:sp modelId="{51087CE3-45E2-44F6-8B4B-1FA159266460}">
      <dsp:nvSpPr>
        <dsp:cNvPr id="0" name=""/>
        <dsp:cNvSpPr/>
      </dsp:nvSpPr>
      <dsp:spPr>
        <a:xfrm>
          <a:off x="171092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</a:p>
      </dsp:txBody>
      <dsp:txXfrm>
        <a:off x="2091134" y="257298"/>
        <a:ext cx="1140619" cy="760412"/>
      </dsp:txXfrm>
    </dsp:sp>
    <dsp:sp modelId="{9884C8AC-3937-45FB-B8D1-EAE75550CF1D}">
      <dsp:nvSpPr>
        <dsp:cNvPr id="0" name=""/>
        <dsp:cNvSpPr/>
      </dsp:nvSpPr>
      <dsp:spPr>
        <a:xfrm>
          <a:off x="3421856" y="257298"/>
          <a:ext cx="1901031" cy="760412"/>
        </a:xfrm>
        <a:prstGeom prst="chevron">
          <a:avLst/>
        </a:prstGeom>
        <a:solidFill>
          <a:srgbClr val="D1050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Optimization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Design 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Fabrication</a:t>
          </a:r>
        </a:p>
      </dsp:txBody>
      <dsp:txXfrm>
        <a:off x="3802062" y="257298"/>
        <a:ext cx="1140619" cy="760412"/>
      </dsp:txXfrm>
    </dsp:sp>
    <dsp:sp modelId="{631D837B-3B0B-45BE-BD6E-C65A3B5663E5}">
      <dsp:nvSpPr>
        <dsp:cNvPr id="0" name=""/>
        <dsp:cNvSpPr/>
      </dsp:nvSpPr>
      <dsp:spPr>
        <a:xfrm>
          <a:off x="5132784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sp:txBody>
      <dsp:txXfrm>
        <a:off x="5512990" y="257298"/>
        <a:ext cx="1140619" cy="760412"/>
      </dsp:txXfrm>
    </dsp:sp>
    <dsp:sp modelId="{07E3736B-5A89-45F9-8ABD-93892BE6F98F}">
      <dsp:nvSpPr>
        <dsp:cNvPr id="0" name=""/>
        <dsp:cNvSpPr/>
      </dsp:nvSpPr>
      <dsp:spPr>
        <a:xfrm>
          <a:off x="6843712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Results</a:t>
          </a:r>
        </a:p>
      </dsp:txBody>
      <dsp:txXfrm>
        <a:off x="7223918" y="257298"/>
        <a:ext cx="1140619" cy="760412"/>
      </dsp:txXfrm>
    </dsp:sp>
    <dsp:sp modelId="{C7A7AEAB-5C9E-453C-8B58-2233EDA97D5B}">
      <dsp:nvSpPr>
        <dsp:cNvPr id="0" name=""/>
        <dsp:cNvSpPr/>
      </dsp:nvSpPr>
      <dsp:spPr>
        <a:xfrm>
          <a:off x="855464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Cost Estimation</a:t>
          </a:r>
        </a:p>
      </dsp:txBody>
      <dsp:txXfrm>
        <a:off x="8934846" y="257298"/>
        <a:ext cx="1140619" cy="760412"/>
      </dsp:txXfrm>
    </dsp:sp>
    <dsp:sp modelId="{3D6DC777-24C4-4B53-B256-2B105C4A1EE7}">
      <dsp:nvSpPr>
        <dsp:cNvPr id="0" name=""/>
        <dsp:cNvSpPr/>
      </dsp:nvSpPr>
      <dsp:spPr>
        <a:xfrm>
          <a:off x="1026556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Final Remarks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and Contribution </a:t>
          </a:r>
        </a:p>
      </dsp:txBody>
      <dsp:txXfrm>
        <a:off x="10645774" y="257298"/>
        <a:ext cx="1140619" cy="760412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7AE0B3-10E7-4D31-9453-3B22BA2289A2}">
      <dsp:nvSpPr>
        <dsp:cNvPr id="0" name=""/>
        <dsp:cNvSpPr/>
      </dsp:nvSpPr>
      <dsp:spPr>
        <a:xfrm>
          <a:off x="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 </a:t>
          </a:r>
          <a:endParaRPr lang="en-US" sz="1400" b="1" kern="1200" dirty="0"/>
        </a:p>
      </dsp:txBody>
      <dsp:txXfrm>
        <a:off x="380206" y="257298"/>
        <a:ext cx="1140619" cy="760412"/>
      </dsp:txXfrm>
    </dsp:sp>
    <dsp:sp modelId="{51087CE3-45E2-44F6-8B4B-1FA159266460}">
      <dsp:nvSpPr>
        <dsp:cNvPr id="0" name=""/>
        <dsp:cNvSpPr/>
      </dsp:nvSpPr>
      <dsp:spPr>
        <a:xfrm>
          <a:off x="171092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</a:p>
      </dsp:txBody>
      <dsp:txXfrm>
        <a:off x="2091134" y="257298"/>
        <a:ext cx="1140619" cy="760412"/>
      </dsp:txXfrm>
    </dsp:sp>
    <dsp:sp modelId="{9884C8AC-3937-45FB-B8D1-EAE75550CF1D}">
      <dsp:nvSpPr>
        <dsp:cNvPr id="0" name=""/>
        <dsp:cNvSpPr/>
      </dsp:nvSpPr>
      <dsp:spPr>
        <a:xfrm>
          <a:off x="3421856" y="257298"/>
          <a:ext cx="1901031" cy="760412"/>
        </a:xfrm>
        <a:prstGeom prst="chevron">
          <a:avLst/>
        </a:prstGeom>
        <a:solidFill>
          <a:srgbClr val="D1050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Optimization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Design 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Fabrication</a:t>
          </a:r>
        </a:p>
      </dsp:txBody>
      <dsp:txXfrm>
        <a:off x="3802062" y="257298"/>
        <a:ext cx="1140619" cy="760412"/>
      </dsp:txXfrm>
    </dsp:sp>
    <dsp:sp modelId="{631D837B-3B0B-45BE-BD6E-C65A3B5663E5}">
      <dsp:nvSpPr>
        <dsp:cNvPr id="0" name=""/>
        <dsp:cNvSpPr/>
      </dsp:nvSpPr>
      <dsp:spPr>
        <a:xfrm>
          <a:off x="5132784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sp:txBody>
      <dsp:txXfrm>
        <a:off x="5512990" y="257298"/>
        <a:ext cx="1140619" cy="760412"/>
      </dsp:txXfrm>
    </dsp:sp>
    <dsp:sp modelId="{07E3736B-5A89-45F9-8ABD-93892BE6F98F}">
      <dsp:nvSpPr>
        <dsp:cNvPr id="0" name=""/>
        <dsp:cNvSpPr/>
      </dsp:nvSpPr>
      <dsp:spPr>
        <a:xfrm>
          <a:off x="6843712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Results</a:t>
          </a:r>
        </a:p>
      </dsp:txBody>
      <dsp:txXfrm>
        <a:off x="7223918" y="257298"/>
        <a:ext cx="1140619" cy="760412"/>
      </dsp:txXfrm>
    </dsp:sp>
    <dsp:sp modelId="{C7A7AEAB-5C9E-453C-8B58-2233EDA97D5B}">
      <dsp:nvSpPr>
        <dsp:cNvPr id="0" name=""/>
        <dsp:cNvSpPr/>
      </dsp:nvSpPr>
      <dsp:spPr>
        <a:xfrm>
          <a:off x="855464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Cost Estimation</a:t>
          </a:r>
        </a:p>
      </dsp:txBody>
      <dsp:txXfrm>
        <a:off x="8934846" y="257298"/>
        <a:ext cx="1140619" cy="760412"/>
      </dsp:txXfrm>
    </dsp:sp>
    <dsp:sp modelId="{3D6DC777-24C4-4B53-B256-2B105C4A1EE7}">
      <dsp:nvSpPr>
        <dsp:cNvPr id="0" name=""/>
        <dsp:cNvSpPr/>
      </dsp:nvSpPr>
      <dsp:spPr>
        <a:xfrm>
          <a:off x="1026556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Final Remarks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and Contribution </a:t>
          </a:r>
        </a:p>
      </dsp:txBody>
      <dsp:txXfrm>
        <a:off x="10645774" y="257298"/>
        <a:ext cx="1140619" cy="760412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7AE0B3-10E7-4D31-9453-3B22BA2289A2}">
      <dsp:nvSpPr>
        <dsp:cNvPr id="0" name=""/>
        <dsp:cNvSpPr/>
      </dsp:nvSpPr>
      <dsp:spPr>
        <a:xfrm>
          <a:off x="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 </a:t>
          </a:r>
          <a:endParaRPr lang="en-US" sz="1400" b="1" kern="1200" dirty="0"/>
        </a:p>
      </dsp:txBody>
      <dsp:txXfrm>
        <a:off x="380206" y="257298"/>
        <a:ext cx="1140619" cy="760412"/>
      </dsp:txXfrm>
    </dsp:sp>
    <dsp:sp modelId="{51087CE3-45E2-44F6-8B4B-1FA159266460}">
      <dsp:nvSpPr>
        <dsp:cNvPr id="0" name=""/>
        <dsp:cNvSpPr/>
      </dsp:nvSpPr>
      <dsp:spPr>
        <a:xfrm>
          <a:off x="171092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</a:p>
      </dsp:txBody>
      <dsp:txXfrm>
        <a:off x="2091134" y="257298"/>
        <a:ext cx="1140619" cy="760412"/>
      </dsp:txXfrm>
    </dsp:sp>
    <dsp:sp modelId="{9884C8AC-3937-45FB-B8D1-EAE75550CF1D}">
      <dsp:nvSpPr>
        <dsp:cNvPr id="0" name=""/>
        <dsp:cNvSpPr/>
      </dsp:nvSpPr>
      <dsp:spPr>
        <a:xfrm>
          <a:off x="3421856" y="257298"/>
          <a:ext cx="1901031" cy="760412"/>
        </a:xfrm>
        <a:prstGeom prst="chevron">
          <a:avLst/>
        </a:prstGeom>
        <a:solidFill>
          <a:srgbClr val="D1050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Optimization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Design 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Fabrication</a:t>
          </a:r>
        </a:p>
      </dsp:txBody>
      <dsp:txXfrm>
        <a:off x="3802062" y="257298"/>
        <a:ext cx="1140619" cy="760412"/>
      </dsp:txXfrm>
    </dsp:sp>
    <dsp:sp modelId="{631D837B-3B0B-45BE-BD6E-C65A3B5663E5}">
      <dsp:nvSpPr>
        <dsp:cNvPr id="0" name=""/>
        <dsp:cNvSpPr/>
      </dsp:nvSpPr>
      <dsp:spPr>
        <a:xfrm>
          <a:off x="5132784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sp:txBody>
      <dsp:txXfrm>
        <a:off x="5512990" y="257298"/>
        <a:ext cx="1140619" cy="760412"/>
      </dsp:txXfrm>
    </dsp:sp>
    <dsp:sp modelId="{07E3736B-5A89-45F9-8ABD-93892BE6F98F}">
      <dsp:nvSpPr>
        <dsp:cNvPr id="0" name=""/>
        <dsp:cNvSpPr/>
      </dsp:nvSpPr>
      <dsp:spPr>
        <a:xfrm>
          <a:off x="6843712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Results</a:t>
          </a:r>
        </a:p>
      </dsp:txBody>
      <dsp:txXfrm>
        <a:off x="7223918" y="257298"/>
        <a:ext cx="1140619" cy="760412"/>
      </dsp:txXfrm>
    </dsp:sp>
    <dsp:sp modelId="{C7A7AEAB-5C9E-453C-8B58-2233EDA97D5B}">
      <dsp:nvSpPr>
        <dsp:cNvPr id="0" name=""/>
        <dsp:cNvSpPr/>
      </dsp:nvSpPr>
      <dsp:spPr>
        <a:xfrm>
          <a:off x="855464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Cost Estimation</a:t>
          </a:r>
        </a:p>
      </dsp:txBody>
      <dsp:txXfrm>
        <a:off x="8934846" y="257298"/>
        <a:ext cx="1140619" cy="760412"/>
      </dsp:txXfrm>
    </dsp:sp>
    <dsp:sp modelId="{3D6DC777-24C4-4B53-B256-2B105C4A1EE7}">
      <dsp:nvSpPr>
        <dsp:cNvPr id="0" name=""/>
        <dsp:cNvSpPr/>
      </dsp:nvSpPr>
      <dsp:spPr>
        <a:xfrm>
          <a:off x="1026556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Final Remarks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and Contribution </a:t>
          </a:r>
        </a:p>
      </dsp:txBody>
      <dsp:txXfrm>
        <a:off x="10645774" y="257298"/>
        <a:ext cx="1140619" cy="760412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7AE0B3-10E7-4D31-9453-3B22BA2289A2}">
      <dsp:nvSpPr>
        <dsp:cNvPr id="0" name=""/>
        <dsp:cNvSpPr/>
      </dsp:nvSpPr>
      <dsp:spPr>
        <a:xfrm>
          <a:off x="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 </a:t>
          </a:r>
          <a:endParaRPr lang="en-US" sz="1400" b="1" kern="1200" dirty="0"/>
        </a:p>
      </dsp:txBody>
      <dsp:txXfrm>
        <a:off x="380206" y="257298"/>
        <a:ext cx="1140619" cy="760412"/>
      </dsp:txXfrm>
    </dsp:sp>
    <dsp:sp modelId="{51087CE3-45E2-44F6-8B4B-1FA159266460}">
      <dsp:nvSpPr>
        <dsp:cNvPr id="0" name=""/>
        <dsp:cNvSpPr/>
      </dsp:nvSpPr>
      <dsp:spPr>
        <a:xfrm>
          <a:off x="171092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</a:p>
      </dsp:txBody>
      <dsp:txXfrm>
        <a:off x="2091134" y="257298"/>
        <a:ext cx="1140619" cy="760412"/>
      </dsp:txXfrm>
    </dsp:sp>
    <dsp:sp modelId="{9884C8AC-3937-45FB-B8D1-EAE75550CF1D}">
      <dsp:nvSpPr>
        <dsp:cNvPr id="0" name=""/>
        <dsp:cNvSpPr/>
      </dsp:nvSpPr>
      <dsp:spPr>
        <a:xfrm>
          <a:off x="3421856" y="257298"/>
          <a:ext cx="1901031" cy="760412"/>
        </a:xfrm>
        <a:prstGeom prst="chevron">
          <a:avLst/>
        </a:prstGeom>
        <a:solidFill>
          <a:srgbClr val="D1050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Optimization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Design 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Fabrication</a:t>
          </a:r>
        </a:p>
      </dsp:txBody>
      <dsp:txXfrm>
        <a:off x="3802062" y="257298"/>
        <a:ext cx="1140619" cy="760412"/>
      </dsp:txXfrm>
    </dsp:sp>
    <dsp:sp modelId="{631D837B-3B0B-45BE-BD6E-C65A3B5663E5}">
      <dsp:nvSpPr>
        <dsp:cNvPr id="0" name=""/>
        <dsp:cNvSpPr/>
      </dsp:nvSpPr>
      <dsp:spPr>
        <a:xfrm>
          <a:off x="5132784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sp:txBody>
      <dsp:txXfrm>
        <a:off x="5512990" y="257298"/>
        <a:ext cx="1140619" cy="760412"/>
      </dsp:txXfrm>
    </dsp:sp>
    <dsp:sp modelId="{07E3736B-5A89-45F9-8ABD-93892BE6F98F}">
      <dsp:nvSpPr>
        <dsp:cNvPr id="0" name=""/>
        <dsp:cNvSpPr/>
      </dsp:nvSpPr>
      <dsp:spPr>
        <a:xfrm>
          <a:off x="6843712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Results</a:t>
          </a:r>
        </a:p>
      </dsp:txBody>
      <dsp:txXfrm>
        <a:off x="7223918" y="257298"/>
        <a:ext cx="1140619" cy="760412"/>
      </dsp:txXfrm>
    </dsp:sp>
    <dsp:sp modelId="{C7A7AEAB-5C9E-453C-8B58-2233EDA97D5B}">
      <dsp:nvSpPr>
        <dsp:cNvPr id="0" name=""/>
        <dsp:cNvSpPr/>
      </dsp:nvSpPr>
      <dsp:spPr>
        <a:xfrm>
          <a:off x="855464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Cost Estimation</a:t>
          </a:r>
        </a:p>
      </dsp:txBody>
      <dsp:txXfrm>
        <a:off x="8934846" y="257298"/>
        <a:ext cx="1140619" cy="760412"/>
      </dsp:txXfrm>
    </dsp:sp>
    <dsp:sp modelId="{3D6DC777-24C4-4B53-B256-2B105C4A1EE7}">
      <dsp:nvSpPr>
        <dsp:cNvPr id="0" name=""/>
        <dsp:cNvSpPr/>
      </dsp:nvSpPr>
      <dsp:spPr>
        <a:xfrm>
          <a:off x="1026556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Final Remarks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and Contribution </a:t>
          </a:r>
        </a:p>
      </dsp:txBody>
      <dsp:txXfrm>
        <a:off x="10645774" y="257298"/>
        <a:ext cx="1140619" cy="760412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7AE0B3-10E7-4D31-9453-3B22BA2289A2}">
      <dsp:nvSpPr>
        <dsp:cNvPr id="0" name=""/>
        <dsp:cNvSpPr/>
      </dsp:nvSpPr>
      <dsp:spPr>
        <a:xfrm>
          <a:off x="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 </a:t>
          </a:r>
          <a:endParaRPr lang="en-US" sz="1400" b="1" kern="1200" dirty="0"/>
        </a:p>
      </dsp:txBody>
      <dsp:txXfrm>
        <a:off x="380206" y="257298"/>
        <a:ext cx="1140619" cy="760412"/>
      </dsp:txXfrm>
    </dsp:sp>
    <dsp:sp modelId="{51087CE3-45E2-44F6-8B4B-1FA159266460}">
      <dsp:nvSpPr>
        <dsp:cNvPr id="0" name=""/>
        <dsp:cNvSpPr/>
      </dsp:nvSpPr>
      <dsp:spPr>
        <a:xfrm>
          <a:off x="171092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</a:p>
      </dsp:txBody>
      <dsp:txXfrm>
        <a:off x="2091134" y="257298"/>
        <a:ext cx="1140619" cy="760412"/>
      </dsp:txXfrm>
    </dsp:sp>
    <dsp:sp modelId="{9884C8AC-3937-45FB-B8D1-EAE75550CF1D}">
      <dsp:nvSpPr>
        <dsp:cNvPr id="0" name=""/>
        <dsp:cNvSpPr/>
      </dsp:nvSpPr>
      <dsp:spPr>
        <a:xfrm>
          <a:off x="3421856" y="257298"/>
          <a:ext cx="1901031" cy="760412"/>
        </a:xfrm>
        <a:prstGeom prst="chevron">
          <a:avLst/>
        </a:prstGeom>
        <a:solidFill>
          <a:srgbClr val="D1050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Optimization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Design 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Fabrication</a:t>
          </a:r>
        </a:p>
      </dsp:txBody>
      <dsp:txXfrm>
        <a:off x="3802062" y="257298"/>
        <a:ext cx="1140619" cy="760412"/>
      </dsp:txXfrm>
    </dsp:sp>
    <dsp:sp modelId="{631D837B-3B0B-45BE-BD6E-C65A3B5663E5}">
      <dsp:nvSpPr>
        <dsp:cNvPr id="0" name=""/>
        <dsp:cNvSpPr/>
      </dsp:nvSpPr>
      <dsp:spPr>
        <a:xfrm>
          <a:off x="5132784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sp:txBody>
      <dsp:txXfrm>
        <a:off x="5512990" y="257298"/>
        <a:ext cx="1140619" cy="760412"/>
      </dsp:txXfrm>
    </dsp:sp>
    <dsp:sp modelId="{07E3736B-5A89-45F9-8ABD-93892BE6F98F}">
      <dsp:nvSpPr>
        <dsp:cNvPr id="0" name=""/>
        <dsp:cNvSpPr/>
      </dsp:nvSpPr>
      <dsp:spPr>
        <a:xfrm>
          <a:off x="6843712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Results</a:t>
          </a:r>
        </a:p>
      </dsp:txBody>
      <dsp:txXfrm>
        <a:off x="7223918" y="257298"/>
        <a:ext cx="1140619" cy="760412"/>
      </dsp:txXfrm>
    </dsp:sp>
    <dsp:sp modelId="{C7A7AEAB-5C9E-453C-8B58-2233EDA97D5B}">
      <dsp:nvSpPr>
        <dsp:cNvPr id="0" name=""/>
        <dsp:cNvSpPr/>
      </dsp:nvSpPr>
      <dsp:spPr>
        <a:xfrm>
          <a:off x="855464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Cost Estimation</a:t>
          </a:r>
        </a:p>
      </dsp:txBody>
      <dsp:txXfrm>
        <a:off x="8934846" y="257298"/>
        <a:ext cx="1140619" cy="760412"/>
      </dsp:txXfrm>
    </dsp:sp>
    <dsp:sp modelId="{3D6DC777-24C4-4B53-B256-2B105C4A1EE7}">
      <dsp:nvSpPr>
        <dsp:cNvPr id="0" name=""/>
        <dsp:cNvSpPr/>
      </dsp:nvSpPr>
      <dsp:spPr>
        <a:xfrm>
          <a:off x="1026556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Final Remarks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and Contribution </a:t>
          </a:r>
        </a:p>
      </dsp:txBody>
      <dsp:txXfrm>
        <a:off x="10645774" y="257298"/>
        <a:ext cx="1140619" cy="760412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7AE0B3-10E7-4D31-9453-3B22BA2289A2}">
      <dsp:nvSpPr>
        <dsp:cNvPr id="0" name=""/>
        <dsp:cNvSpPr/>
      </dsp:nvSpPr>
      <dsp:spPr>
        <a:xfrm>
          <a:off x="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 </a:t>
          </a:r>
          <a:endParaRPr lang="en-US" sz="1400" b="1" kern="1200" dirty="0"/>
        </a:p>
      </dsp:txBody>
      <dsp:txXfrm>
        <a:off x="380206" y="257298"/>
        <a:ext cx="1140619" cy="760412"/>
      </dsp:txXfrm>
    </dsp:sp>
    <dsp:sp modelId="{51087CE3-45E2-44F6-8B4B-1FA159266460}">
      <dsp:nvSpPr>
        <dsp:cNvPr id="0" name=""/>
        <dsp:cNvSpPr/>
      </dsp:nvSpPr>
      <dsp:spPr>
        <a:xfrm>
          <a:off x="171092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</a:p>
      </dsp:txBody>
      <dsp:txXfrm>
        <a:off x="2091134" y="257298"/>
        <a:ext cx="1140619" cy="760412"/>
      </dsp:txXfrm>
    </dsp:sp>
    <dsp:sp modelId="{9884C8AC-3937-45FB-B8D1-EAE75550CF1D}">
      <dsp:nvSpPr>
        <dsp:cNvPr id="0" name=""/>
        <dsp:cNvSpPr/>
      </dsp:nvSpPr>
      <dsp:spPr>
        <a:xfrm>
          <a:off x="3421856" y="257298"/>
          <a:ext cx="1901031" cy="760412"/>
        </a:xfrm>
        <a:prstGeom prst="chevron">
          <a:avLst/>
        </a:prstGeom>
        <a:solidFill>
          <a:srgbClr val="D1050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Optimization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Design 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Fabrication</a:t>
          </a:r>
        </a:p>
      </dsp:txBody>
      <dsp:txXfrm>
        <a:off x="3802062" y="257298"/>
        <a:ext cx="1140619" cy="760412"/>
      </dsp:txXfrm>
    </dsp:sp>
    <dsp:sp modelId="{631D837B-3B0B-45BE-BD6E-C65A3B5663E5}">
      <dsp:nvSpPr>
        <dsp:cNvPr id="0" name=""/>
        <dsp:cNvSpPr/>
      </dsp:nvSpPr>
      <dsp:spPr>
        <a:xfrm>
          <a:off x="5132784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sp:txBody>
      <dsp:txXfrm>
        <a:off x="5512990" y="257298"/>
        <a:ext cx="1140619" cy="760412"/>
      </dsp:txXfrm>
    </dsp:sp>
    <dsp:sp modelId="{07E3736B-5A89-45F9-8ABD-93892BE6F98F}">
      <dsp:nvSpPr>
        <dsp:cNvPr id="0" name=""/>
        <dsp:cNvSpPr/>
      </dsp:nvSpPr>
      <dsp:spPr>
        <a:xfrm>
          <a:off x="6843712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Results</a:t>
          </a:r>
        </a:p>
      </dsp:txBody>
      <dsp:txXfrm>
        <a:off x="7223918" y="257298"/>
        <a:ext cx="1140619" cy="760412"/>
      </dsp:txXfrm>
    </dsp:sp>
    <dsp:sp modelId="{C7A7AEAB-5C9E-453C-8B58-2233EDA97D5B}">
      <dsp:nvSpPr>
        <dsp:cNvPr id="0" name=""/>
        <dsp:cNvSpPr/>
      </dsp:nvSpPr>
      <dsp:spPr>
        <a:xfrm>
          <a:off x="855464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Cost Estimation</a:t>
          </a:r>
        </a:p>
      </dsp:txBody>
      <dsp:txXfrm>
        <a:off x="8934846" y="257298"/>
        <a:ext cx="1140619" cy="760412"/>
      </dsp:txXfrm>
    </dsp:sp>
    <dsp:sp modelId="{3D6DC777-24C4-4B53-B256-2B105C4A1EE7}">
      <dsp:nvSpPr>
        <dsp:cNvPr id="0" name=""/>
        <dsp:cNvSpPr/>
      </dsp:nvSpPr>
      <dsp:spPr>
        <a:xfrm>
          <a:off x="1026556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Final Remarks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and Contribution </a:t>
          </a:r>
        </a:p>
      </dsp:txBody>
      <dsp:txXfrm>
        <a:off x="10645774" y="257298"/>
        <a:ext cx="1140619" cy="76041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7AE0B3-10E7-4D31-9453-3B22BA2289A2}">
      <dsp:nvSpPr>
        <dsp:cNvPr id="0" name=""/>
        <dsp:cNvSpPr/>
      </dsp:nvSpPr>
      <dsp:spPr>
        <a:xfrm>
          <a:off x="0" y="257298"/>
          <a:ext cx="1901031" cy="760412"/>
        </a:xfrm>
        <a:prstGeom prst="chevron">
          <a:avLst/>
        </a:prstGeom>
        <a:solidFill>
          <a:srgbClr val="CC060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 </a:t>
          </a:r>
          <a:endParaRPr lang="en-US" sz="1400" b="1" kern="1200" dirty="0"/>
        </a:p>
      </dsp:txBody>
      <dsp:txXfrm>
        <a:off x="380206" y="257298"/>
        <a:ext cx="1140619" cy="760412"/>
      </dsp:txXfrm>
    </dsp:sp>
    <dsp:sp modelId="{51087CE3-45E2-44F6-8B4B-1FA159266460}">
      <dsp:nvSpPr>
        <dsp:cNvPr id="0" name=""/>
        <dsp:cNvSpPr/>
      </dsp:nvSpPr>
      <dsp:spPr>
        <a:xfrm>
          <a:off x="171092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</a:p>
      </dsp:txBody>
      <dsp:txXfrm>
        <a:off x="2091134" y="257298"/>
        <a:ext cx="1140619" cy="760412"/>
      </dsp:txXfrm>
    </dsp:sp>
    <dsp:sp modelId="{9884C8AC-3937-45FB-B8D1-EAE75550CF1D}">
      <dsp:nvSpPr>
        <dsp:cNvPr id="0" name=""/>
        <dsp:cNvSpPr/>
      </dsp:nvSpPr>
      <dsp:spPr>
        <a:xfrm>
          <a:off x="3421856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Optimization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Design 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Fabrication</a:t>
          </a:r>
        </a:p>
      </dsp:txBody>
      <dsp:txXfrm>
        <a:off x="3802062" y="257298"/>
        <a:ext cx="1140619" cy="760412"/>
      </dsp:txXfrm>
    </dsp:sp>
    <dsp:sp modelId="{631D837B-3B0B-45BE-BD6E-C65A3B5663E5}">
      <dsp:nvSpPr>
        <dsp:cNvPr id="0" name=""/>
        <dsp:cNvSpPr/>
      </dsp:nvSpPr>
      <dsp:spPr>
        <a:xfrm>
          <a:off x="5132784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sp:txBody>
      <dsp:txXfrm>
        <a:off x="5512990" y="257298"/>
        <a:ext cx="1140619" cy="760412"/>
      </dsp:txXfrm>
    </dsp:sp>
    <dsp:sp modelId="{07E3736B-5A89-45F9-8ABD-93892BE6F98F}">
      <dsp:nvSpPr>
        <dsp:cNvPr id="0" name=""/>
        <dsp:cNvSpPr/>
      </dsp:nvSpPr>
      <dsp:spPr>
        <a:xfrm>
          <a:off x="6843712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Results</a:t>
          </a:r>
        </a:p>
      </dsp:txBody>
      <dsp:txXfrm>
        <a:off x="7223918" y="257298"/>
        <a:ext cx="1140619" cy="760412"/>
      </dsp:txXfrm>
    </dsp:sp>
    <dsp:sp modelId="{C7A7AEAB-5C9E-453C-8B58-2233EDA97D5B}">
      <dsp:nvSpPr>
        <dsp:cNvPr id="0" name=""/>
        <dsp:cNvSpPr/>
      </dsp:nvSpPr>
      <dsp:spPr>
        <a:xfrm>
          <a:off x="855464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Cost Estimation</a:t>
          </a:r>
        </a:p>
      </dsp:txBody>
      <dsp:txXfrm>
        <a:off x="8934846" y="257298"/>
        <a:ext cx="1140619" cy="760412"/>
      </dsp:txXfrm>
    </dsp:sp>
    <dsp:sp modelId="{3D6DC777-24C4-4B53-B256-2B105C4A1EE7}">
      <dsp:nvSpPr>
        <dsp:cNvPr id="0" name=""/>
        <dsp:cNvSpPr/>
      </dsp:nvSpPr>
      <dsp:spPr>
        <a:xfrm>
          <a:off x="1026556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Final Remarks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and Contribution </a:t>
          </a:r>
        </a:p>
      </dsp:txBody>
      <dsp:txXfrm>
        <a:off x="10645774" y="257298"/>
        <a:ext cx="1140619" cy="760412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B91298-EE79-4449-8838-3A65EBADA1B3}">
      <dsp:nvSpPr>
        <dsp:cNvPr id="0" name=""/>
        <dsp:cNvSpPr/>
      </dsp:nvSpPr>
      <dsp:spPr>
        <a:xfrm>
          <a:off x="9204" y="680600"/>
          <a:ext cx="1697810" cy="10054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</a:p>
      </dsp:txBody>
      <dsp:txXfrm>
        <a:off x="38654" y="710050"/>
        <a:ext cx="1638910" cy="946581"/>
      </dsp:txXfrm>
    </dsp:sp>
    <dsp:sp modelId="{31F674F1-45BC-42AB-A057-00AB6851E6E3}">
      <dsp:nvSpPr>
        <dsp:cNvPr id="0" name=""/>
        <dsp:cNvSpPr/>
      </dsp:nvSpPr>
      <dsp:spPr>
        <a:xfrm>
          <a:off x="1866935" y="985040"/>
          <a:ext cx="339031" cy="39660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>
        <a:off x="1866935" y="1064360"/>
        <a:ext cx="237322" cy="237962"/>
      </dsp:txXfrm>
    </dsp:sp>
    <dsp:sp modelId="{7D3F4115-F154-49D5-A285-BEFC320CF654}">
      <dsp:nvSpPr>
        <dsp:cNvPr id="0" name=""/>
        <dsp:cNvSpPr/>
      </dsp:nvSpPr>
      <dsp:spPr>
        <a:xfrm>
          <a:off x="2346696" y="680600"/>
          <a:ext cx="1599203" cy="10054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Effect of Catalysts Used</a:t>
          </a:r>
        </a:p>
      </dsp:txBody>
      <dsp:txXfrm>
        <a:off x="2376146" y="710050"/>
        <a:ext cx="1540303" cy="946581"/>
      </dsp:txXfrm>
    </dsp:sp>
    <dsp:sp modelId="{0A48BF09-5FD2-4EB6-BF22-9EF52DD22931}">
      <dsp:nvSpPr>
        <dsp:cNvPr id="0" name=""/>
        <dsp:cNvSpPr/>
      </dsp:nvSpPr>
      <dsp:spPr>
        <a:xfrm>
          <a:off x="4105820" y="985040"/>
          <a:ext cx="339031" cy="39660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>
        <a:off x="4105820" y="1064360"/>
        <a:ext cx="237322" cy="237962"/>
      </dsp:txXfrm>
    </dsp:sp>
    <dsp:sp modelId="{13AD44F2-65BE-451F-B727-D763DB91FC34}">
      <dsp:nvSpPr>
        <dsp:cNvPr id="0" name=""/>
        <dsp:cNvSpPr/>
      </dsp:nvSpPr>
      <dsp:spPr>
        <a:xfrm>
          <a:off x="4585582" y="680600"/>
          <a:ext cx="1599203" cy="10054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Effect of (</a:t>
          </a: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n-US" sz="2000" b="1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n-US" sz="2000" b="1" i="0" kern="1200">
                      <a:latin typeface="Cambria Math" panose="02040503050406030204" pitchFamily="18" charset="0"/>
                    </a:rPr>
                    <m:t> </m:t>
                  </m:r>
                  <m:r>
                    <a:rPr lang="en-US" sz="2000" b="1" i="0" kern="1200" smtClean="0">
                      <a:latin typeface="Cambria Math" panose="02040503050406030204" pitchFamily="18" charset="0"/>
                    </a:rPr>
                    <m:t>𝐅𝐞</m:t>
                  </m:r>
                </m:e>
                <m:sub>
                  <m:r>
                    <a:rPr lang="en-US" sz="2000" b="1" i="0" kern="1200" smtClean="0">
                      <a:latin typeface="Cambria Math" panose="02040503050406030204" pitchFamily="18" charset="0"/>
                    </a:rPr>
                    <m:t>𝟑</m:t>
                  </m:r>
                </m:sub>
              </m:sSub>
              <m:sSub>
                <m:sSubPr>
                  <m:ctrlPr>
                    <a:rPr lang="en-US" sz="2000" b="1" i="1" kern="120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n-US" sz="2000" b="1" i="0" kern="1200">
                      <a:latin typeface="Cambria Math" panose="02040503050406030204" pitchFamily="18" charset="0"/>
                    </a:rPr>
                    <m:t>𝐎</m:t>
                  </m:r>
                </m:e>
                <m:sub>
                  <m:r>
                    <a:rPr lang="en-US" sz="2000" b="1" i="0" kern="1200" smtClean="0">
                      <a:latin typeface="Cambria Math" panose="02040503050406030204" pitchFamily="18" charset="0"/>
                    </a:rPr>
                    <m:t>𝟒</m:t>
                  </m:r>
                </m:sub>
              </m:sSub>
              <m:r>
                <a:rPr lang="en-US" sz="2000" b="1" i="1" kern="1200" smtClean="0">
                  <a:latin typeface="Cambria Math" panose="02040503050406030204" pitchFamily="18" charset="0"/>
                </a:rPr>
                <m:t>)</m:t>
              </m:r>
            </m:oMath>
          </a14:m>
          <a:endParaRPr lang="en-US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615032" y="710050"/>
        <a:ext cx="1540303" cy="946581"/>
      </dsp:txXfrm>
    </dsp:sp>
    <dsp:sp modelId="{8C7294F0-D3FC-4E2B-8D30-88B0278E4CED}">
      <dsp:nvSpPr>
        <dsp:cNvPr id="0" name=""/>
        <dsp:cNvSpPr/>
      </dsp:nvSpPr>
      <dsp:spPr>
        <a:xfrm>
          <a:off x="6344706" y="985040"/>
          <a:ext cx="339031" cy="39660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>
        <a:off x="6344706" y="1064360"/>
        <a:ext cx="237322" cy="237962"/>
      </dsp:txXfrm>
    </dsp:sp>
    <dsp:sp modelId="{1F048DA1-165C-4A37-A013-4EE7E5E8C47A}">
      <dsp:nvSpPr>
        <dsp:cNvPr id="0" name=""/>
        <dsp:cNvSpPr/>
      </dsp:nvSpPr>
      <dsp:spPr>
        <a:xfrm>
          <a:off x="6824467" y="680600"/>
          <a:ext cx="1928687" cy="10054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Experimental Setup and Device Design</a:t>
          </a:r>
        </a:p>
      </dsp:txBody>
      <dsp:txXfrm>
        <a:off x="6853917" y="710050"/>
        <a:ext cx="1869787" cy="946581"/>
      </dsp:txXfrm>
    </dsp:sp>
    <dsp:sp modelId="{65934694-E449-4E51-AABF-E5E7CD8D91D2}">
      <dsp:nvSpPr>
        <dsp:cNvPr id="0" name=""/>
        <dsp:cNvSpPr/>
      </dsp:nvSpPr>
      <dsp:spPr>
        <a:xfrm>
          <a:off x="8913075" y="985040"/>
          <a:ext cx="339031" cy="39660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>
        <a:off x="8913075" y="1064360"/>
        <a:ext cx="237322" cy="237962"/>
      </dsp:txXfrm>
    </dsp:sp>
    <dsp:sp modelId="{7EE1C93A-FD4F-4E1B-BB5A-BBAB833FD9EE}">
      <dsp:nvSpPr>
        <dsp:cNvPr id="0" name=""/>
        <dsp:cNvSpPr/>
      </dsp:nvSpPr>
      <dsp:spPr>
        <a:xfrm>
          <a:off x="9392836" y="680600"/>
          <a:ext cx="1599203" cy="10054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Evaluation the Cost of the Process</a:t>
          </a:r>
        </a:p>
      </dsp:txBody>
      <dsp:txXfrm>
        <a:off x="9422286" y="710050"/>
        <a:ext cx="1540303" cy="946581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7AE0B3-10E7-4D31-9453-3B22BA2289A2}">
      <dsp:nvSpPr>
        <dsp:cNvPr id="0" name=""/>
        <dsp:cNvSpPr/>
      </dsp:nvSpPr>
      <dsp:spPr>
        <a:xfrm>
          <a:off x="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 </a:t>
          </a:r>
          <a:endParaRPr lang="en-US" sz="1400" b="1" kern="1200" dirty="0"/>
        </a:p>
      </dsp:txBody>
      <dsp:txXfrm>
        <a:off x="380206" y="257298"/>
        <a:ext cx="1140619" cy="760412"/>
      </dsp:txXfrm>
    </dsp:sp>
    <dsp:sp modelId="{51087CE3-45E2-44F6-8B4B-1FA159266460}">
      <dsp:nvSpPr>
        <dsp:cNvPr id="0" name=""/>
        <dsp:cNvSpPr/>
      </dsp:nvSpPr>
      <dsp:spPr>
        <a:xfrm>
          <a:off x="171092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</a:p>
      </dsp:txBody>
      <dsp:txXfrm>
        <a:off x="2091134" y="257298"/>
        <a:ext cx="1140619" cy="760412"/>
      </dsp:txXfrm>
    </dsp:sp>
    <dsp:sp modelId="{9884C8AC-3937-45FB-B8D1-EAE75550CF1D}">
      <dsp:nvSpPr>
        <dsp:cNvPr id="0" name=""/>
        <dsp:cNvSpPr/>
      </dsp:nvSpPr>
      <dsp:spPr>
        <a:xfrm>
          <a:off x="3421856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Optimization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Design 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Fabrication</a:t>
          </a:r>
        </a:p>
      </dsp:txBody>
      <dsp:txXfrm>
        <a:off x="3802062" y="257298"/>
        <a:ext cx="1140619" cy="760412"/>
      </dsp:txXfrm>
    </dsp:sp>
    <dsp:sp modelId="{631D837B-3B0B-45BE-BD6E-C65A3B5663E5}">
      <dsp:nvSpPr>
        <dsp:cNvPr id="0" name=""/>
        <dsp:cNvSpPr/>
      </dsp:nvSpPr>
      <dsp:spPr>
        <a:xfrm>
          <a:off x="5132784" y="257298"/>
          <a:ext cx="1901031" cy="760412"/>
        </a:xfrm>
        <a:prstGeom prst="chevron">
          <a:avLst/>
        </a:prstGeom>
        <a:solidFill>
          <a:srgbClr val="D1050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sp:txBody>
      <dsp:txXfrm>
        <a:off x="5512990" y="257298"/>
        <a:ext cx="1140619" cy="760412"/>
      </dsp:txXfrm>
    </dsp:sp>
    <dsp:sp modelId="{07E3736B-5A89-45F9-8ABD-93892BE6F98F}">
      <dsp:nvSpPr>
        <dsp:cNvPr id="0" name=""/>
        <dsp:cNvSpPr/>
      </dsp:nvSpPr>
      <dsp:spPr>
        <a:xfrm>
          <a:off x="6843712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Results</a:t>
          </a:r>
        </a:p>
      </dsp:txBody>
      <dsp:txXfrm>
        <a:off x="7223918" y="257298"/>
        <a:ext cx="1140619" cy="760412"/>
      </dsp:txXfrm>
    </dsp:sp>
    <dsp:sp modelId="{C7A7AEAB-5C9E-453C-8B58-2233EDA97D5B}">
      <dsp:nvSpPr>
        <dsp:cNvPr id="0" name=""/>
        <dsp:cNvSpPr/>
      </dsp:nvSpPr>
      <dsp:spPr>
        <a:xfrm>
          <a:off x="855464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Cost Estimation</a:t>
          </a:r>
        </a:p>
      </dsp:txBody>
      <dsp:txXfrm>
        <a:off x="8934846" y="257298"/>
        <a:ext cx="1140619" cy="760412"/>
      </dsp:txXfrm>
    </dsp:sp>
    <dsp:sp modelId="{3D6DC777-24C4-4B53-B256-2B105C4A1EE7}">
      <dsp:nvSpPr>
        <dsp:cNvPr id="0" name=""/>
        <dsp:cNvSpPr/>
      </dsp:nvSpPr>
      <dsp:spPr>
        <a:xfrm>
          <a:off x="1026556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Final Remarks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and Contribution </a:t>
          </a:r>
        </a:p>
      </dsp:txBody>
      <dsp:txXfrm>
        <a:off x="10645774" y="257298"/>
        <a:ext cx="1140619" cy="760412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7AE0B3-10E7-4D31-9453-3B22BA2289A2}">
      <dsp:nvSpPr>
        <dsp:cNvPr id="0" name=""/>
        <dsp:cNvSpPr/>
      </dsp:nvSpPr>
      <dsp:spPr>
        <a:xfrm>
          <a:off x="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 </a:t>
          </a:r>
          <a:endParaRPr lang="en-US" sz="1400" b="1" kern="1200" dirty="0"/>
        </a:p>
      </dsp:txBody>
      <dsp:txXfrm>
        <a:off x="380206" y="257298"/>
        <a:ext cx="1140619" cy="760412"/>
      </dsp:txXfrm>
    </dsp:sp>
    <dsp:sp modelId="{51087CE3-45E2-44F6-8B4B-1FA159266460}">
      <dsp:nvSpPr>
        <dsp:cNvPr id="0" name=""/>
        <dsp:cNvSpPr/>
      </dsp:nvSpPr>
      <dsp:spPr>
        <a:xfrm>
          <a:off x="171092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</a:p>
      </dsp:txBody>
      <dsp:txXfrm>
        <a:off x="2091134" y="257298"/>
        <a:ext cx="1140619" cy="760412"/>
      </dsp:txXfrm>
    </dsp:sp>
    <dsp:sp modelId="{9884C8AC-3937-45FB-B8D1-EAE75550CF1D}">
      <dsp:nvSpPr>
        <dsp:cNvPr id="0" name=""/>
        <dsp:cNvSpPr/>
      </dsp:nvSpPr>
      <dsp:spPr>
        <a:xfrm>
          <a:off x="3421856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Optimization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Design 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Fabrication</a:t>
          </a:r>
        </a:p>
      </dsp:txBody>
      <dsp:txXfrm>
        <a:off x="3802062" y="257298"/>
        <a:ext cx="1140619" cy="760412"/>
      </dsp:txXfrm>
    </dsp:sp>
    <dsp:sp modelId="{631D837B-3B0B-45BE-BD6E-C65A3B5663E5}">
      <dsp:nvSpPr>
        <dsp:cNvPr id="0" name=""/>
        <dsp:cNvSpPr/>
      </dsp:nvSpPr>
      <dsp:spPr>
        <a:xfrm>
          <a:off x="5132784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sp:txBody>
      <dsp:txXfrm>
        <a:off x="5512990" y="257298"/>
        <a:ext cx="1140619" cy="760412"/>
      </dsp:txXfrm>
    </dsp:sp>
    <dsp:sp modelId="{07E3736B-5A89-45F9-8ABD-93892BE6F98F}">
      <dsp:nvSpPr>
        <dsp:cNvPr id="0" name=""/>
        <dsp:cNvSpPr/>
      </dsp:nvSpPr>
      <dsp:spPr>
        <a:xfrm>
          <a:off x="6843712" y="257298"/>
          <a:ext cx="1901031" cy="760412"/>
        </a:xfrm>
        <a:prstGeom prst="chevron">
          <a:avLst/>
        </a:prstGeom>
        <a:solidFill>
          <a:srgbClr val="D1050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Results</a:t>
          </a:r>
        </a:p>
      </dsp:txBody>
      <dsp:txXfrm>
        <a:off x="7223918" y="257298"/>
        <a:ext cx="1140619" cy="760412"/>
      </dsp:txXfrm>
    </dsp:sp>
    <dsp:sp modelId="{C7A7AEAB-5C9E-453C-8B58-2233EDA97D5B}">
      <dsp:nvSpPr>
        <dsp:cNvPr id="0" name=""/>
        <dsp:cNvSpPr/>
      </dsp:nvSpPr>
      <dsp:spPr>
        <a:xfrm>
          <a:off x="855464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Cost Estimation</a:t>
          </a:r>
        </a:p>
      </dsp:txBody>
      <dsp:txXfrm>
        <a:off x="8934846" y="257298"/>
        <a:ext cx="1140619" cy="760412"/>
      </dsp:txXfrm>
    </dsp:sp>
    <dsp:sp modelId="{3D6DC777-24C4-4B53-B256-2B105C4A1EE7}">
      <dsp:nvSpPr>
        <dsp:cNvPr id="0" name=""/>
        <dsp:cNvSpPr/>
      </dsp:nvSpPr>
      <dsp:spPr>
        <a:xfrm>
          <a:off x="1026556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Final Remarks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and Contribution </a:t>
          </a:r>
        </a:p>
      </dsp:txBody>
      <dsp:txXfrm>
        <a:off x="10645774" y="257298"/>
        <a:ext cx="1140619" cy="760412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61EC1C-B269-48F6-9263-6CE2D75B082C}">
      <dsp:nvSpPr>
        <dsp:cNvPr id="0" name=""/>
        <dsp:cNvSpPr/>
      </dsp:nvSpPr>
      <dsp:spPr>
        <a:xfrm>
          <a:off x="9014229" y="912016"/>
          <a:ext cx="2055390" cy="205572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2298B1D-C3A5-4950-9310-F518A5E4287F}">
      <dsp:nvSpPr>
        <dsp:cNvPr id="0" name=""/>
        <dsp:cNvSpPr/>
      </dsp:nvSpPr>
      <dsp:spPr>
        <a:xfrm>
          <a:off x="9082049" y="980552"/>
          <a:ext cx="1918656" cy="1918654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Final Concentration (0 ppm)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b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(Pure)</a:t>
          </a:r>
        </a:p>
      </dsp:txBody>
      <dsp:txXfrm>
        <a:off x="9356612" y="1254697"/>
        <a:ext cx="1370625" cy="1370364"/>
      </dsp:txXfrm>
    </dsp:sp>
    <dsp:sp modelId="{6895C593-CB79-466A-A8CF-E6EB536BEB8D}">
      <dsp:nvSpPr>
        <dsp:cNvPr id="0" name=""/>
        <dsp:cNvSpPr/>
      </dsp:nvSpPr>
      <dsp:spPr>
        <a:xfrm rot="2700000">
          <a:off x="6888949" y="912122"/>
          <a:ext cx="2055153" cy="2055153"/>
        </a:xfrm>
        <a:prstGeom prst="teardrop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7B88779-EFA3-4324-8349-FFA48F487FC0}">
      <dsp:nvSpPr>
        <dsp:cNvPr id="0" name=""/>
        <dsp:cNvSpPr/>
      </dsp:nvSpPr>
      <dsp:spPr>
        <a:xfrm>
          <a:off x="6958838" y="980552"/>
          <a:ext cx="1918656" cy="1918654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The mixing Time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b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(10min)</a:t>
          </a:r>
        </a:p>
      </dsp:txBody>
      <dsp:txXfrm>
        <a:off x="7232307" y="1254697"/>
        <a:ext cx="1370625" cy="1370364"/>
      </dsp:txXfrm>
    </dsp:sp>
    <dsp:sp modelId="{1439E7D2-1339-4746-BD0D-D4E213AFDCCB}">
      <dsp:nvSpPr>
        <dsp:cNvPr id="0" name=""/>
        <dsp:cNvSpPr/>
      </dsp:nvSpPr>
      <dsp:spPr>
        <a:xfrm rot="2700000">
          <a:off x="4765738" y="912122"/>
          <a:ext cx="2055153" cy="2055153"/>
        </a:xfrm>
        <a:prstGeom prst="teardrop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FAA288D-CF9F-431A-B6A7-41E4F9B3F6F5}">
      <dsp:nvSpPr>
        <dsp:cNvPr id="0" name=""/>
        <dsp:cNvSpPr/>
      </dsp:nvSpPr>
      <dsp:spPr>
        <a:xfrm>
          <a:off x="4834533" y="980552"/>
          <a:ext cx="1918656" cy="1918654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Amount of the Agent</a:t>
          </a:r>
          <a:b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n-US" sz="1800" b="0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n-US" sz="1800" b="0" i="0" kern="1200">
                      <a:latin typeface="Cambria Math" panose="02040503050406030204" pitchFamily="18" charset="0"/>
                    </a:rPr>
                    <m:t> </m:t>
                  </m:r>
                  <m:r>
                    <m:rPr>
                      <m:sty m:val="p"/>
                    </m:rPr>
                    <a:rPr lang="en-US" sz="1800" b="0" i="0" kern="1200">
                      <a:latin typeface="Cambria Math" panose="02040503050406030204" pitchFamily="18" charset="0"/>
                    </a:rPr>
                    <m:t>H</m:t>
                  </m:r>
                </m:e>
                <m:sub>
                  <m:r>
                    <a:rPr lang="en-US" sz="1800" b="0" i="0" kern="1200">
                      <a:latin typeface="Cambria Math" panose="02040503050406030204" pitchFamily="18" charset="0"/>
                    </a:rPr>
                    <m:t>2</m:t>
                  </m:r>
                </m:sub>
              </m:sSub>
              <m:sSub>
                <m:sSubPr>
                  <m:ctrlPr>
                    <a:rPr lang="en-US" sz="1800" b="0" i="1" kern="1200">
                      <a:latin typeface="Cambria Math" panose="02040503050406030204" pitchFamily="18" charset="0"/>
                    </a:rPr>
                  </m:ctrlPr>
                </m:sSubPr>
                <m:e>
                  <m:r>
                    <m:rPr>
                      <m:sty m:val="p"/>
                    </m:rPr>
                    <a:rPr lang="en-US" sz="1800" b="0" i="0" kern="1200">
                      <a:latin typeface="Cambria Math" panose="02040503050406030204" pitchFamily="18" charset="0"/>
                    </a:rPr>
                    <m:t>O</m:t>
                  </m:r>
                </m:e>
                <m:sub>
                  <m:r>
                    <a:rPr lang="en-US" sz="1800" b="0" i="0" kern="1200">
                      <a:latin typeface="Cambria Math" panose="02040503050406030204" pitchFamily="18" charset="0"/>
                    </a:rPr>
                    <m:t>2</m:t>
                  </m:r>
                </m:sub>
              </m:sSub>
            </m:oMath>
          </a14:m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(80 ml)</a:t>
          </a:r>
        </a:p>
      </dsp:txBody>
      <dsp:txXfrm>
        <a:off x="5108002" y="1254697"/>
        <a:ext cx="1370625" cy="1370364"/>
      </dsp:txXfrm>
    </dsp:sp>
    <dsp:sp modelId="{4CA01FF6-A42F-4351-ACEF-C81C31A73FAC}">
      <dsp:nvSpPr>
        <dsp:cNvPr id="0" name=""/>
        <dsp:cNvSpPr/>
      </dsp:nvSpPr>
      <dsp:spPr>
        <a:xfrm rot="2700000">
          <a:off x="2641433" y="912122"/>
          <a:ext cx="2055153" cy="2055153"/>
        </a:xfrm>
        <a:prstGeom prst="teardrop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F4FA606-1254-44C2-9E1E-0BDD0C96E8B6}">
      <dsp:nvSpPr>
        <dsp:cNvPr id="0" name=""/>
        <dsp:cNvSpPr/>
      </dsp:nvSpPr>
      <dsp:spPr>
        <a:xfrm>
          <a:off x="2710229" y="980552"/>
          <a:ext cx="1918656" cy="1918654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Amount of the Catalyst</a:t>
          </a:r>
          <a:b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en-US" altLang="en-US" sz="18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Fe</a:t>
          </a:r>
          <a:r>
            <a:rPr lang="en-US" altLang="en-US" sz="1800" b="0" kern="1200" baseline="-25000" dirty="0">
              <a:latin typeface="Times New Roman" panose="02020603050405020304" pitchFamily="18" charset="0"/>
              <a:cs typeface="Times New Roman" panose="02020603050405020304" pitchFamily="18" charset="0"/>
            </a:rPr>
            <a:t>3</a:t>
          </a:r>
          <a:r>
            <a:rPr lang="en-US" altLang="en-US" sz="18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O</a:t>
          </a:r>
          <a:r>
            <a:rPr lang="en-US" altLang="en-US" sz="1800" b="0" kern="1200" baseline="-25000" dirty="0">
              <a:latin typeface="Times New Roman" panose="02020603050405020304" pitchFamily="18" charset="0"/>
              <a:cs typeface="Times New Roman" panose="02020603050405020304" pitchFamily="18" charset="0"/>
            </a:rPr>
            <a:t>4</a:t>
          </a: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b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(6g)</a:t>
          </a:r>
        </a:p>
      </dsp:txBody>
      <dsp:txXfrm>
        <a:off x="2984791" y="1254697"/>
        <a:ext cx="1370625" cy="1370364"/>
      </dsp:txXfrm>
    </dsp:sp>
    <dsp:sp modelId="{8DEAFC12-EC29-4CF3-8D3A-0C7182184787}">
      <dsp:nvSpPr>
        <dsp:cNvPr id="0" name=""/>
        <dsp:cNvSpPr/>
      </dsp:nvSpPr>
      <dsp:spPr>
        <a:xfrm rot="2700000">
          <a:off x="517129" y="912122"/>
          <a:ext cx="2055153" cy="2055153"/>
        </a:xfrm>
        <a:prstGeom prst="teardrop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D626CE1-D425-4ACE-8BAF-BF8BE45C55AD}">
      <dsp:nvSpPr>
        <dsp:cNvPr id="0" name=""/>
        <dsp:cNvSpPr/>
      </dsp:nvSpPr>
      <dsp:spPr>
        <a:xfrm>
          <a:off x="585924" y="980552"/>
          <a:ext cx="1918656" cy="1918654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Initial Concentration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(30ppm)</a:t>
          </a:r>
        </a:p>
      </dsp:txBody>
      <dsp:txXfrm>
        <a:off x="860486" y="1254697"/>
        <a:ext cx="1370625" cy="1370364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7AE0B3-10E7-4D31-9453-3B22BA2289A2}">
      <dsp:nvSpPr>
        <dsp:cNvPr id="0" name=""/>
        <dsp:cNvSpPr/>
      </dsp:nvSpPr>
      <dsp:spPr>
        <a:xfrm>
          <a:off x="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 </a:t>
          </a:r>
          <a:endParaRPr lang="en-US" sz="1400" b="1" kern="1200" dirty="0"/>
        </a:p>
      </dsp:txBody>
      <dsp:txXfrm>
        <a:off x="380206" y="257298"/>
        <a:ext cx="1140619" cy="760412"/>
      </dsp:txXfrm>
    </dsp:sp>
    <dsp:sp modelId="{51087CE3-45E2-44F6-8B4B-1FA159266460}">
      <dsp:nvSpPr>
        <dsp:cNvPr id="0" name=""/>
        <dsp:cNvSpPr/>
      </dsp:nvSpPr>
      <dsp:spPr>
        <a:xfrm>
          <a:off x="171092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</a:p>
      </dsp:txBody>
      <dsp:txXfrm>
        <a:off x="2091134" y="257298"/>
        <a:ext cx="1140619" cy="760412"/>
      </dsp:txXfrm>
    </dsp:sp>
    <dsp:sp modelId="{9884C8AC-3937-45FB-B8D1-EAE75550CF1D}">
      <dsp:nvSpPr>
        <dsp:cNvPr id="0" name=""/>
        <dsp:cNvSpPr/>
      </dsp:nvSpPr>
      <dsp:spPr>
        <a:xfrm>
          <a:off x="3421856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Optimization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Design 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Fabrication</a:t>
          </a:r>
        </a:p>
      </dsp:txBody>
      <dsp:txXfrm>
        <a:off x="3802062" y="257298"/>
        <a:ext cx="1140619" cy="760412"/>
      </dsp:txXfrm>
    </dsp:sp>
    <dsp:sp modelId="{631D837B-3B0B-45BE-BD6E-C65A3B5663E5}">
      <dsp:nvSpPr>
        <dsp:cNvPr id="0" name=""/>
        <dsp:cNvSpPr/>
      </dsp:nvSpPr>
      <dsp:spPr>
        <a:xfrm>
          <a:off x="5132784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sp:txBody>
      <dsp:txXfrm>
        <a:off x="5512990" y="257298"/>
        <a:ext cx="1140619" cy="760412"/>
      </dsp:txXfrm>
    </dsp:sp>
    <dsp:sp modelId="{07E3736B-5A89-45F9-8ABD-93892BE6F98F}">
      <dsp:nvSpPr>
        <dsp:cNvPr id="0" name=""/>
        <dsp:cNvSpPr/>
      </dsp:nvSpPr>
      <dsp:spPr>
        <a:xfrm>
          <a:off x="6843712" y="257298"/>
          <a:ext cx="1901031" cy="760412"/>
        </a:xfrm>
        <a:prstGeom prst="chevron">
          <a:avLst/>
        </a:prstGeom>
        <a:solidFill>
          <a:srgbClr val="D1050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Results</a:t>
          </a:r>
        </a:p>
      </dsp:txBody>
      <dsp:txXfrm>
        <a:off x="7223918" y="257298"/>
        <a:ext cx="1140619" cy="760412"/>
      </dsp:txXfrm>
    </dsp:sp>
    <dsp:sp modelId="{C7A7AEAB-5C9E-453C-8B58-2233EDA97D5B}">
      <dsp:nvSpPr>
        <dsp:cNvPr id="0" name=""/>
        <dsp:cNvSpPr/>
      </dsp:nvSpPr>
      <dsp:spPr>
        <a:xfrm>
          <a:off x="855464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Cost Estimation</a:t>
          </a:r>
        </a:p>
      </dsp:txBody>
      <dsp:txXfrm>
        <a:off x="8934846" y="257298"/>
        <a:ext cx="1140619" cy="760412"/>
      </dsp:txXfrm>
    </dsp:sp>
    <dsp:sp modelId="{3D6DC777-24C4-4B53-B256-2B105C4A1EE7}">
      <dsp:nvSpPr>
        <dsp:cNvPr id="0" name=""/>
        <dsp:cNvSpPr/>
      </dsp:nvSpPr>
      <dsp:spPr>
        <a:xfrm>
          <a:off x="1026556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Final Remarks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and Contribution </a:t>
          </a:r>
        </a:p>
      </dsp:txBody>
      <dsp:txXfrm>
        <a:off x="10645774" y="257298"/>
        <a:ext cx="1140619" cy="760412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A95428-8C6D-49CE-AF03-A609EB7F5DAE}">
      <dsp:nvSpPr>
        <dsp:cNvPr id="0" name=""/>
        <dsp:cNvSpPr/>
      </dsp:nvSpPr>
      <dsp:spPr>
        <a:xfrm>
          <a:off x="9040" y="649064"/>
          <a:ext cx="1288508" cy="252471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30 ppm</a:t>
          </a:r>
          <a:b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b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120 ppm</a:t>
          </a:r>
          <a:b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b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200 ppm</a:t>
          </a:r>
        </a:p>
      </dsp:txBody>
      <dsp:txXfrm>
        <a:off x="46779" y="686803"/>
        <a:ext cx="1213030" cy="2449233"/>
      </dsp:txXfrm>
    </dsp:sp>
    <dsp:sp modelId="{3E822B8C-8566-4C12-8818-F8DE5969C554}">
      <dsp:nvSpPr>
        <dsp:cNvPr id="0" name=""/>
        <dsp:cNvSpPr/>
      </dsp:nvSpPr>
      <dsp:spPr>
        <a:xfrm>
          <a:off x="1426400" y="1751644"/>
          <a:ext cx="273163" cy="3195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>
        <a:off x="1426400" y="1815554"/>
        <a:ext cx="191214" cy="191730"/>
      </dsp:txXfrm>
    </dsp:sp>
    <dsp:sp modelId="{5712D647-A6E0-478D-915A-A9300359E7B8}">
      <dsp:nvSpPr>
        <dsp:cNvPr id="0" name=""/>
        <dsp:cNvSpPr/>
      </dsp:nvSpPr>
      <dsp:spPr>
        <a:xfrm>
          <a:off x="1812952" y="649064"/>
          <a:ext cx="1288508" cy="252471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Amount of the catalyst used </a:t>
          </a:r>
          <a:b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en-US" altLang="en-US" sz="18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Fe</a:t>
          </a:r>
          <a:r>
            <a:rPr lang="en-US" altLang="en-US" sz="1800" b="0" kern="1200" baseline="-25000" dirty="0">
              <a:latin typeface="Times New Roman" panose="02020603050405020304" pitchFamily="18" charset="0"/>
              <a:cs typeface="Times New Roman" panose="02020603050405020304" pitchFamily="18" charset="0"/>
            </a:rPr>
            <a:t>3</a:t>
          </a:r>
          <a:r>
            <a:rPr lang="en-US" altLang="en-US" sz="18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O</a:t>
          </a:r>
          <a:r>
            <a:rPr lang="en-US" altLang="en-US" sz="1800" b="0" kern="1200" baseline="-25000" dirty="0">
              <a:latin typeface="Times New Roman" panose="02020603050405020304" pitchFamily="18" charset="0"/>
              <a:cs typeface="Times New Roman" panose="02020603050405020304" pitchFamily="18" charset="0"/>
            </a:rPr>
            <a:t>4</a:t>
          </a:r>
          <a14:m xmlns:a14="http://schemas.microsoft.com/office/drawing/2010/main">
            <m:oMath xmlns:m="http://schemas.openxmlformats.org/officeDocument/2006/math">
              <m:r>
                <a:rPr lang="en-US" sz="1800" b="1" i="1" kern="1200" smtClean="0">
                  <a:latin typeface="Cambria Math" panose="02040503050406030204" pitchFamily="18" charset="0"/>
                </a:rPr>
                <m:t>)</m:t>
              </m:r>
            </m:oMath>
          </a14:m>
          <a:br>
            <a:rPr lang="en-US" altLang="en-US" sz="1800" b="0" kern="1200" baseline="-250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altLang="en-US" sz="1800" b="0" kern="1200" baseline="-25000" dirty="0">
              <a:latin typeface="Times New Roman" panose="02020603050405020304" pitchFamily="18" charset="0"/>
              <a:cs typeface="Times New Roman" panose="02020603050405020304" pitchFamily="18" charset="0"/>
            </a:rPr>
            <a:t>     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(6g)</a:t>
          </a:r>
        </a:p>
      </dsp:txBody>
      <dsp:txXfrm>
        <a:off x="1850691" y="686803"/>
        <a:ext cx="1213030" cy="2449233"/>
      </dsp:txXfrm>
    </dsp:sp>
    <dsp:sp modelId="{BD8ABA03-9081-49B3-B70D-EFBBB4673EE3}">
      <dsp:nvSpPr>
        <dsp:cNvPr id="0" name=""/>
        <dsp:cNvSpPr/>
      </dsp:nvSpPr>
      <dsp:spPr>
        <a:xfrm>
          <a:off x="3230312" y="1751644"/>
          <a:ext cx="273163" cy="3195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>
        <a:off x="3230312" y="1815554"/>
        <a:ext cx="191214" cy="191730"/>
      </dsp:txXfrm>
    </dsp:sp>
    <dsp:sp modelId="{BFF43522-D00E-4D53-A554-AF11476620F9}">
      <dsp:nvSpPr>
        <dsp:cNvPr id="0" name=""/>
        <dsp:cNvSpPr/>
      </dsp:nvSpPr>
      <dsp:spPr>
        <a:xfrm>
          <a:off x="3616865" y="649064"/>
          <a:ext cx="1288508" cy="252471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Amount of the Agent used</a:t>
          </a:r>
          <a:b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sSub>
                  <m:sSubPr>
                    <m:ctrlPr>
                      <a:rPr lang="en-US" sz="1800" b="0" i="1" kern="1200" smtClean="0">
                        <a:latin typeface="Cambria Math" panose="02040503050406030204" pitchFamily="18" charset="0"/>
                      </a:rPr>
                    </m:ctrlPr>
                  </m:sSubPr>
                  <m:e>
                    <m:r>
                      <a:rPr lang="en-US" sz="1800" b="0" i="1" kern="120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800" b="0" i="1" kern="1200">
                        <a:latin typeface="Cambria Math" panose="02040503050406030204" pitchFamily="18" charset="0"/>
                      </a:rPr>
                      <m:t>𝑁𝑎</m:t>
                    </m:r>
                  </m:e>
                  <m:sub>
                    <m:r>
                      <a:rPr lang="en-US" sz="1800" b="0" i="1" kern="1200">
                        <a:latin typeface="Cambria Math" panose="02040503050406030204" pitchFamily="18" charset="0"/>
                      </a:rPr>
                      <m:t>2</m:t>
                    </m:r>
                  </m:sub>
                </m:sSub>
                <m:sSub>
                  <m:sSubPr>
                    <m:ctrlPr>
                      <a:rPr lang="en-US" sz="1800" b="0" i="1" kern="1200">
                        <a:latin typeface="Cambria Math" panose="02040503050406030204" pitchFamily="18" charset="0"/>
                      </a:rPr>
                    </m:ctrlPr>
                  </m:sSubPr>
                  <m:e>
                    <m:r>
                      <a:rPr lang="en-US" sz="1800" b="0" i="1" kern="1200">
                        <a:latin typeface="Cambria Math" panose="02040503050406030204" pitchFamily="18" charset="0"/>
                      </a:rPr>
                      <m:t>𝑆</m:t>
                    </m:r>
                  </m:e>
                  <m:sub>
                    <m:r>
                      <a:rPr lang="en-US" sz="1800" b="0" i="1" kern="1200">
                        <a:latin typeface="Cambria Math" panose="02040503050406030204" pitchFamily="18" charset="0"/>
                      </a:rPr>
                      <m:t>2</m:t>
                    </m:r>
                  </m:sub>
                </m:sSub>
                <m:sSub>
                  <m:sSubPr>
                    <m:ctrlPr>
                      <a:rPr lang="en-US" sz="1800" b="0" i="1" kern="1200">
                        <a:latin typeface="Cambria Math" panose="02040503050406030204" pitchFamily="18" charset="0"/>
                      </a:rPr>
                    </m:ctrlPr>
                  </m:sSubPr>
                  <m:e>
                    <m:r>
                      <a:rPr lang="en-US" sz="1800" b="0" i="1" kern="1200">
                        <a:latin typeface="Cambria Math" panose="02040503050406030204" pitchFamily="18" charset="0"/>
                      </a:rPr>
                      <m:t>𝑂</m:t>
                    </m:r>
                  </m:e>
                  <m:sub>
                    <m:r>
                      <a:rPr lang="en-US" sz="1800" b="0" i="1" kern="1200">
                        <a:latin typeface="Cambria Math" panose="02040503050406030204" pitchFamily="18" charset="0"/>
                      </a:rPr>
                      <m:t>8</m:t>
                    </m:r>
                  </m:sub>
                </m:sSub>
                <m:r>
                  <a:rPr lang="en-US" sz="1800" b="1" i="1" kern="1200" smtClean="0">
                    <a:latin typeface="Cambria Math" panose="02040503050406030204" pitchFamily="18" charset="0"/>
                  </a:rPr>
                  <m:t>)</m:t>
                </m:r>
              </m:oMath>
            </m:oMathPara>
          </a14:m>
          <a:endParaRPr lang="en-US" sz="1800" b="1" kern="1200" dirty="0">
            <a:latin typeface="Times New Roman" panose="02020603050405020304" pitchFamily="18" charset="0"/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(60 g)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sp:txBody>
      <dsp:txXfrm>
        <a:off x="3654604" y="686803"/>
        <a:ext cx="1213030" cy="2449233"/>
      </dsp:txXfrm>
    </dsp:sp>
    <dsp:sp modelId="{7AB1A7AE-8E60-4C63-937B-79F8A2F2DA7B}">
      <dsp:nvSpPr>
        <dsp:cNvPr id="0" name=""/>
        <dsp:cNvSpPr/>
      </dsp:nvSpPr>
      <dsp:spPr>
        <a:xfrm>
          <a:off x="5034224" y="1751644"/>
          <a:ext cx="273163" cy="3195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>
        <a:off x="5034224" y="1815554"/>
        <a:ext cx="191214" cy="191730"/>
      </dsp:txXfrm>
    </dsp:sp>
    <dsp:sp modelId="{60962B5C-D941-4618-9C03-F1B2B9A9F752}">
      <dsp:nvSpPr>
        <dsp:cNvPr id="0" name=""/>
        <dsp:cNvSpPr/>
      </dsp:nvSpPr>
      <dsp:spPr>
        <a:xfrm>
          <a:off x="5420777" y="649064"/>
          <a:ext cx="1288508" cy="252471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The mixing Time</a:t>
          </a:r>
          <a:b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b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b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b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(10min)</a:t>
          </a:r>
        </a:p>
      </dsp:txBody>
      <dsp:txXfrm>
        <a:off x="5458516" y="686803"/>
        <a:ext cx="1213030" cy="2449233"/>
      </dsp:txXfrm>
    </dsp:sp>
    <dsp:sp modelId="{1BCB88D9-8F11-42F1-B494-1788087A6F3E}">
      <dsp:nvSpPr>
        <dsp:cNvPr id="0" name=""/>
        <dsp:cNvSpPr/>
      </dsp:nvSpPr>
      <dsp:spPr>
        <a:xfrm>
          <a:off x="6838136" y="1751644"/>
          <a:ext cx="273163" cy="3195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>
        <a:off x="6838136" y="1815554"/>
        <a:ext cx="191214" cy="191730"/>
      </dsp:txXfrm>
    </dsp:sp>
    <dsp:sp modelId="{FA915C18-EC65-4C6C-968F-AC8FA2E41594}">
      <dsp:nvSpPr>
        <dsp:cNvPr id="0" name=""/>
        <dsp:cNvSpPr/>
      </dsp:nvSpPr>
      <dsp:spPr>
        <a:xfrm>
          <a:off x="7224689" y="649064"/>
          <a:ext cx="1645077" cy="252471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Final Concentration (0 ppm)</a:t>
          </a:r>
          <a:b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b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b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(Pure)</a:t>
          </a:r>
        </a:p>
      </dsp:txBody>
      <dsp:txXfrm>
        <a:off x="7272872" y="697247"/>
        <a:ext cx="1548711" cy="2428345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7AE0B3-10E7-4D31-9453-3B22BA2289A2}">
      <dsp:nvSpPr>
        <dsp:cNvPr id="0" name=""/>
        <dsp:cNvSpPr/>
      </dsp:nvSpPr>
      <dsp:spPr>
        <a:xfrm>
          <a:off x="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 </a:t>
          </a:r>
          <a:endParaRPr lang="en-US" sz="1400" b="1" kern="1200" dirty="0"/>
        </a:p>
      </dsp:txBody>
      <dsp:txXfrm>
        <a:off x="380206" y="257298"/>
        <a:ext cx="1140619" cy="760412"/>
      </dsp:txXfrm>
    </dsp:sp>
    <dsp:sp modelId="{51087CE3-45E2-44F6-8B4B-1FA159266460}">
      <dsp:nvSpPr>
        <dsp:cNvPr id="0" name=""/>
        <dsp:cNvSpPr/>
      </dsp:nvSpPr>
      <dsp:spPr>
        <a:xfrm>
          <a:off x="171092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</a:p>
      </dsp:txBody>
      <dsp:txXfrm>
        <a:off x="2091134" y="257298"/>
        <a:ext cx="1140619" cy="760412"/>
      </dsp:txXfrm>
    </dsp:sp>
    <dsp:sp modelId="{9884C8AC-3937-45FB-B8D1-EAE75550CF1D}">
      <dsp:nvSpPr>
        <dsp:cNvPr id="0" name=""/>
        <dsp:cNvSpPr/>
      </dsp:nvSpPr>
      <dsp:spPr>
        <a:xfrm>
          <a:off x="3421856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Optimization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Design 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Fabrication</a:t>
          </a:r>
        </a:p>
      </dsp:txBody>
      <dsp:txXfrm>
        <a:off x="3802062" y="257298"/>
        <a:ext cx="1140619" cy="760412"/>
      </dsp:txXfrm>
    </dsp:sp>
    <dsp:sp modelId="{631D837B-3B0B-45BE-BD6E-C65A3B5663E5}">
      <dsp:nvSpPr>
        <dsp:cNvPr id="0" name=""/>
        <dsp:cNvSpPr/>
      </dsp:nvSpPr>
      <dsp:spPr>
        <a:xfrm>
          <a:off x="5132784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sp:txBody>
      <dsp:txXfrm>
        <a:off x="5512990" y="257298"/>
        <a:ext cx="1140619" cy="760412"/>
      </dsp:txXfrm>
    </dsp:sp>
    <dsp:sp modelId="{07E3736B-5A89-45F9-8ABD-93892BE6F98F}">
      <dsp:nvSpPr>
        <dsp:cNvPr id="0" name=""/>
        <dsp:cNvSpPr/>
      </dsp:nvSpPr>
      <dsp:spPr>
        <a:xfrm>
          <a:off x="6843712" y="257298"/>
          <a:ext cx="1901031" cy="760412"/>
        </a:xfrm>
        <a:prstGeom prst="chevron">
          <a:avLst/>
        </a:prstGeom>
        <a:solidFill>
          <a:srgbClr val="D1050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Results</a:t>
          </a:r>
        </a:p>
      </dsp:txBody>
      <dsp:txXfrm>
        <a:off x="7223918" y="257298"/>
        <a:ext cx="1140619" cy="760412"/>
      </dsp:txXfrm>
    </dsp:sp>
    <dsp:sp modelId="{C7A7AEAB-5C9E-453C-8B58-2233EDA97D5B}">
      <dsp:nvSpPr>
        <dsp:cNvPr id="0" name=""/>
        <dsp:cNvSpPr/>
      </dsp:nvSpPr>
      <dsp:spPr>
        <a:xfrm>
          <a:off x="855464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Cost Estimation</a:t>
          </a:r>
        </a:p>
      </dsp:txBody>
      <dsp:txXfrm>
        <a:off x="8934846" y="257298"/>
        <a:ext cx="1140619" cy="760412"/>
      </dsp:txXfrm>
    </dsp:sp>
    <dsp:sp modelId="{3D6DC777-24C4-4B53-B256-2B105C4A1EE7}">
      <dsp:nvSpPr>
        <dsp:cNvPr id="0" name=""/>
        <dsp:cNvSpPr/>
      </dsp:nvSpPr>
      <dsp:spPr>
        <a:xfrm>
          <a:off x="1026556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Final Remarks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and Contribution </a:t>
          </a:r>
        </a:p>
      </dsp:txBody>
      <dsp:txXfrm>
        <a:off x="10645774" y="257298"/>
        <a:ext cx="1140619" cy="760412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7AE0B3-10E7-4D31-9453-3B22BA2289A2}">
      <dsp:nvSpPr>
        <dsp:cNvPr id="0" name=""/>
        <dsp:cNvSpPr/>
      </dsp:nvSpPr>
      <dsp:spPr>
        <a:xfrm>
          <a:off x="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 </a:t>
          </a:r>
          <a:endParaRPr lang="en-US" sz="1400" b="1" kern="1200" dirty="0"/>
        </a:p>
      </dsp:txBody>
      <dsp:txXfrm>
        <a:off x="380206" y="257298"/>
        <a:ext cx="1140619" cy="760412"/>
      </dsp:txXfrm>
    </dsp:sp>
    <dsp:sp modelId="{51087CE3-45E2-44F6-8B4B-1FA159266460}">
      <dsp:nvSpPr>
        <dsp:cNvPr id="0" name=""/>
        <dsp:cNvSpPr/>
      </dsp:nvSpPr>
      <dsp:spPr>
        <a:xfrm>
          <a:off x="171092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</a:p>
      </dsp:txBody>
      <dsp:txXfrm>
        <a:off x="2091134" y="257298"/>
        <a:ext cx="1140619" cy="760412"/>
      </dsp:txXfrm>
    </dsp:sp>
    <dsp:sp modelId="{9884C8AC-3937-45FB-B8D1-EAE75550CF1D}">
      <dsp:nvSpPr>
        <dsp:cNvPr id="0" name=""/>
        <dsp:cNvSpPr/>
      </dsp:nvSpPr>
      <dsp:spPr>
        <a:xfrm>
          <a:off x="3421856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Optimization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Design 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Fabrication</a:t>
          </a:r>
        </a:p>
      </dsp:txBody>
      <dsp:txXfrm>
        <a:off x="3802062" y="257298"/>
        <a:ext cx="1140619" cy="760412"/>
      </dsp:txXfrm>
    </dsp:sp>
    <dsp:sp modelId="{631D837B-3B0B-45BE-BD6E-C65A3B5663E5}">
      <dsp:nvSpPr>
        <dsp:cNvPr id="0" name=""/>
        <dsp:cNvSpPr/>
      </dsp:nvSpPr>
      <dsp:spPr>
        <a:xfrm>
          <a:off x="5132784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sp:txBody>
      <dsp:txXfrm>
        <a:off x="5512990" y="257298"/>
        <a:ext cx="1140619" cy="760412"/>
      </dsp:txXfrm>
    </dsp:sp>
    <dsp:sp modelId="{07E3736B-5A89-45F9-8ABD-93892BE6F98F}">
      <dsp:nvSpPr>
        <dsp:cNvPr id="0" name=""/>
        <dsp:cNvSpPr/>
      </dsp:nvSpPr>
      <dsp:spPr>
        <a:xfrm>
          <a:off x="6843712" y="257298"/>
          <a:ext cx="1901031" cy="760412"/>
        </a:xfrm>
        <a:prstGeom prst="chevron">
          <a:avLst/>
        </a:prstGeom>
        <a:solidFill>
          <a:srgbClr val="D1050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Results</a:t>
          </a:r>
        </a:p>
      </dsp:txBody>
      <dsp:txXfrm>
        <a:off x="7223918" y="257298"/>
        <a:ext cx="1140619" cy="760412"/>
      </dsp:txXfrm>
    </dsp:sp>
    <dsp:sp modelId="{C7A7AEAB-5C9E-453C-8B58-2233EDA97D5B}">
      <dsp:nvSpPr>
        <dsp:cNvPr id="0" name=""/>
        <dsp:cNvSpPr/>
      </dsp:nvSpPr>
      <dsp:spPr>
        <a:xfrm>
          <a:off x="855464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Cost Estimation</a:t>
          </a:r>
        </a:p>
      </dsp:txBody>
      <dsp:txXfrm>
        <a:off x="8934846" y="257298"/>
        <a:ext cx="1140619" cy="760412"/>
      </dsp:txXfrm>
    </dsp:sp>
    <dsp:sp modelId="{3D6DC777-24C4-4B53-B256-2B105C4A1EE7}">
      <dsp:nvSpPr>
        <dsp:cNvPr id="0" name=""/>
        <dsp:cNvSpPr/>
      </dsp:nvSpPr>
      <dsp:spPr>
        <a:xfrm>
          <a:off x="1026556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Final Remarks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and Contribution </a:t>
          </a:r>
        </a:p>
      </dsp:txBody>
      <dsp:txXfrm>
        <a:off x="10645774" y="257298"/>
        <a:ext cx="1140619" cy="760412"/>
      </dsp:txXfrm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7AE0B3-10E7-4D31-9453-3B22BA2289A2}">
      <dsp:nvSpPr>
        <dsp:cNvPr id="0" name=""/>
        <dsp:cNvSpPr/>
      </dsp:nvSpPr>
      <dsp:spPr>
        <a:xfrm>
          <a:off x="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 </a:t>
          </a:r>
          <a:endParaRPr lang="en-US" sz="1400" b="1" kern="1200" dirty="0"/>
        </a:p>
      </dsp:txBody>
      <dsp:txXfrm>
        <a:off x="380206" y="257298"/>
        <a:ext cx="1140619" cy="760412"/>
      </dsp:txXfrm>
    </dsp:sp>
    <dsp:sp modelId="{51087CE3-45E2-44F6-8B4B-1FA159266460}">
      <dsp:nvSpPr>
        <dsp:cNvPr id="0" name=""/>
        <dsp:cNvSpPr/>
      </dsp:nvSpPr>
      <dsp:spPr>
        <a:xfrm>
          <a:off x="171092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</a:p>
      </dsp:txBody>
      <dsp:txXfrm>
        <a:off x="2091134" y="257298"/>
        <a:ext cx="1140619" cy="760412"/>
      </dsp:txXfrm>
    </dsp:sp>
    <dsp:sp modelId="{9884C8AC-3937-45FB-B8D1-EAE75550CF1D}">
      <dsp:nvSpPr>
        <dsp:cNvPr id="0" name=""/>
        <dsp:cNvSpPr/>
      </dsp:nvSpPr>
      <dsp:spPr>
        <a:xfrm>
          <a:off x="3421856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Optimization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Design 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Fabrication</a:t>
          </a:r>
        </a:p>
      </dsp:txBody>
      <dsp:txXfrm>
        <a:off x="3802062" y="257298"/>
        <a:ext cx="1140619" cy="760412"/>
      </dsp:txXfrm>
    </dsp:sp>
    <dsp:sp modelId="{631D837B-3B0B-45BE-BD6E-C65A3B5663E5}">
      <dsp:nvSpPr>
        <dsp:cNvPr id="0" name=""/>
        <dsp:cNvSpPr/>
      </dsp:nvSpPr>
      <dsp:spPr>
        <a:xfrm>
          <a:off x="5132784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sp:txBody>
      <dsp:txXfrm>
        <a:off x="5512990" y="257298"/>
        <a:ext cx="1140619" cy="760412"/>
      </dsp:txXfrm>
    </dsp:sp>
    <dsp:sp modelId="{07E3736B-5A89-45F9-8ABD-93892BE6F98F}">
      <dsp:nvSpPr>
        <dsp:cNvPr id="0" name=""/>
        <dsp:cNvSpPr/>
      </dsp:nvSpPr>
      <dsp:spPr>
        <a:xfrm>
          <a:off x="6843712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Results</a:t>
          </a:r>
        </a:p>
      </dsp:txBody>
      <dsp:txXfrm>
        <a:off x="7223918" y="257298"/>
        <a:ext cx="1140619" cy="760412"/>
      </dsp:txXfrm>
    </dsp:sp>
    <dsp:sp modelId="{C7A7AEAB-5C9E-453C-8B58-2233EDA97D5B}">
      <dsp:nvSpPr>
        <dsp:cNvPr id="0" name=""/>
        <dsp:cNvSpPr/>
      </dsp:nvSpPr>
      <dsp:spPr>
        <a:xfrm>
          <a:off x="855464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Cost Estimation</a:t>
          </a:r>
        </a:p>
      </dsp:txBody>
      <dsp:txXfrm>
        <a:off x="8934846" y="257298"/>
        <a:ext cx="1140619" cy="760412"/>
      </dsp:txXfrm>
    </dsp:sp>
    <dsp:sp modelId="{3D6DC777-24C4-4B53-B256-2B105C4A1EE7}">
      <dsp:nvSpPr>
        <dsp:cNvPr id="0" name=""/>
        <dsp:cNvSpPr/>
      </dsp:nvSpPr>
      <dsp:spPr>
        <a:xfrm>
          <a:off x="10265568" y="257298"/>
          <a:ext cx="1901031" cy="760412"/>
        </a:xfrm>
        <a:prstGeom prst="chevron">
          <a:avLst/>
        </a:prstGeom>
        <a:solidFill>
          <a:srgbClr val="D1050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Final Remarks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and Contribution </a:t>
          </a:r>
        </a:p>
      </dsp:txBody>
      <dsp:txXfrm>
        <a:off x="10645774" y="257298"/>
        <a:ext cx="1140619" cy="760412"/>
      </dsp:txXfrm>
    </dsp:sp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7AE0B3-10E7-4D31-9453-3B22BA2289A2}">
      <dsp:nvSpPr>
        <dsp:cNvPr id="0" name=""/>
        <dsp:cNvSpPr/>
      </dsp:nvSpPr>
      <dsp:spPr>
        <a:xfrm>
          <a:off x="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 </a:t>
          </a:r>
          <a:endParaRPr lang="en-US" sz="1400" b="1" kern="1200" dirty="0"/>
        </a:p>
      </dsp:txBody>
      <dsp:txXfrm>
        <a:off x="380206" y="257298"/>
        <a:ext cx="1140619" cy="760412"/>
      </dsp:txXfrm>
    </dsp:sp>
    <dsp:sp modelId="{51087CE3-45E2-44F6-8B4B-1FA159266460}">
      <dsp:nvSpPr>
        <dsp:cNvPr id="0" name=""/>
        <dsp:cNvSpPr/>
      </dsp:nvSpPr>
      <dsp:spPr>
        <a:xfrm>
          <a:off x="171092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</a:p>
      </dsp:txBody>
      <dsp:txXfrm>
        <a:off x="2091134" y="257298"/>
        <a:ext cx="1140619" cy="760412"/>
      </dsp:txXfrm>
    </dsp:sp>
    <dsp:sp modelId="{9884C8AC-3937-45FB-B8D1-EAE75550CF1D}">
      <dsp:nvSpPr>
        <dsp:cNvPr id="0" name=""/>
        <dsp:cNvSpPr/>
      </dsp:nvSpPr>
      <dsp:spPr>
        <a:xfrm>
          <a:off x="3421856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Optimization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Design 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Fabrication</a:t>
          </a:r>
        </a:p>
      </dsp:txBody>
      <dsp:txXfrm>
        <a:off x="3802062" y="257298"/>
        <a:ext cx="1140619" cy="760412"/>
      </dsp:txXfrm>
    </dsp:sp>
    <dsp:sp modelId="{631D837B-3B0B-45BE-BD6E-C65A3B5663E5}">
      <dsp:nvSpPr>
        <dsp:cNvPr id="0" name=""/>
        <dsp:cNvSpPr/>
      </dsp:nvSpPr>
      <dsp:spPr>
        <a:xfrm>
          <a:off x="5132784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sp:txBody>
      <dsp:txXfrm>
        <a:off x="5512990" y="257298"/>
        <a:ext cx="1140619" cy="760412"/>
      </dsp:txXfrm>
    </dsp:sp>
    <dsp:sp modelId="{07E3736B-5A89-45F9-8ABD-93892BE6F98F}">
      <dsp:nvSpPr>
        <dsp:cNvPr id="0" name=""/>
        <dsp:cNvSpPr/>
      </dsp:nvSpPr>
      <dsp:spPr>
        <a:xfrm>
          <a:off x="6843712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Results</a:t>
          </a:r>
        </a:p>
      </dsp:txBody>
      <dsp:txXfrm>
        <a:off x="7223918" y="257298"/>
        <a:ext cx="1140619" cy="760412"/>
      </dsp:txXfrm>
    </dsp:sp>
    <dsp:sp modelId="{C7A7AEAB-5C9E-453C-8B58-2233EDA97D5B}">
      <dsp:nvSpPr>
        <dsp:cNvPr id="0" name=""/>
        <dsp:cNvSpPr/>
      </dsp:nvSpPr>
      <dsp:spPr>
        <a:xfrm>
          <a:off x="8554640" y="257298"/>
          <a:ext cx="1901031" cy="760412"/>
        </a:xfrm>
        <a:prstGeom prst="chevron">
          <a:avLst/>
        </a:prstGeom>
        <a:solidFill>
          <a:srgbClr val="D1050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Cost Estimation</a:t>
          </a:r>
        </a:p>
      </dsp:txBody>
      <dsp:txXfrm>
        <a:off x="8934846" y="257298"/>
        <a:ext cx="1140619" cy="760412"/>
      </dsp:txXfrm>
    </dsp:sp>
    <dsp:sp modelId="{3D6DC777-24C4-4B53-B256-2B105C4A1EE7}">
      <dsp:nvSpPr>
        <dsp:cNvPr id="0" name=""/>
        <dsp:cNvSpPr/>
      </dsp:nvSpPr>
      <dsp:spPr>
        <a:xfrm>
          <a:off x="1026556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Final Remarks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and Contribution </a:t>
          </a:r>
        </a:p>
      </dsp:txBody>
      <dsp:txXfrm>
        <a:off x="10645774" y="257298"/>
        <a:ext cx="1140619" cy="76041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7AE0B3-10E7-4D31-9453-3B22BA2289A2}">
      <dsp:nvSpPr>
        <dsp:cNvPr id="0" name=""/>
        <dsp:cNvSpPr/>
      </dsp:nvSpPr>
      <dsp:spPr>
        <a:xfrm>
          <a:off x="0" y="257298"/>
          <a:ext cx="1901031" cy="760412"/>
        </a:xfrm>
        <a:prstGeom prst="chevron">
          <a:avLst/>
        </a:prstGeom>
        <a:solidFill>
          <a:srgbClr val="CC060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 </a:t>
          </a:r>
          <a:endParaRPr lang="en-US" sz="1400" b="1" kern="1200" dirty="0"/>
        </a:p>
      </dsp:txBody>
      <dsp:txXfrm>
        <a:off x="380206" y="257298"/>
        <a:ext cx="1140619" cy="760412"/>
      </dsp:txXfrm>
    </dsp:sp>
    <dsp:sp modelId="{51087CE3-45E2-44F6-8B4B-1FA159266460}">
      <dsp:nvSpPr>
        <dsp:cNvPr id="0" name=""/>
        <dsp:cNvSpPr/>
      </dsp:nvSpPr>
      <dsp:spPr>
        <a:xfrm>
          <a:off x="171092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</a:p>
      </dsp:txBody>
      <dsp:txXfrm>
        <a:off x="2091134" y="257298"/>
        <a:ext cx="1140619" cy="760412"/>
      </dsp:txXfrm>
    </dsp:sp>
    <dsp:sp modelId="{9884C8AC-3937-45FB-B8D1-EAE75550CF1D}">
      <dsp:nvSpPr>
        <dsp:cNvPr id="0" name=""/>
        <dsp:cNvSpPr/>
      </dsp:nvSpPr>
      <dsp:spPr>
        <a:xfrm>
          <a:off x="3421856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Optimization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Design 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Fabrication</a:t>
          </a:r>
        </a:p>
      </dsp:txBody>
      <dsp:txXfrm>
        <a:off x="3802062" y="257298"/>
        <a:ext cx="1140619" cy="760412"/>
      </dsp:txXfrm>
    </dsp:sp>
    <dsp:sp modelId="{631D837B-3B0B-45BE-BD6E-C65A3B5663E5}">
      <dsp:nvSpPr>
        <dsp:cNvPr id="0" name=""/>
        <dsp:cNvSpPr/>
      </dsp:nvSpPr>
      <dsp:spPr>
        <a:xfrm>
          <a:off x="5132784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sp:txBody>
      <dsp:txXfrm>
        <a:off x="5512990" y="257298"/>
        <a:ext cx="1140619" cy="760412"/>
      </dsp:txXfrm>
    </dsp:sp>
    <dsp:sp modelId="{07E3736B-5A89-45F9-8ABD-93892BE6F98F}">
      <dsp:nvSpPr>
        <dsp:cNvPr id="0" name=""/>
        <dsp:cNvSpPr/>
      </dsp:nvSpPr>
      <dsp:spPr>
        <a:xfrm>
          <a:off x="6843712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Results</a:t>
          </a:r>
        </a:p>
      </dsp:txBody>
      <dsp:txXfrm>
        <a:off x="7223918" y="257298"/>
        <a:ext cx="1140619" cy="760412"/>
      </dsp:txXfrm>
    </dsp:sp>
    <dsp:sp modelId="{C7A7AEAB-5C9E-453C-8B58-2233EDA97D5B}">
      <dsp:nvSpPr>
        <dsp:cNvPr id="0" name=""/>
        <dsp:cNvSpPr/>
      </dsp:nvSpPr>
      <dsp:spPr>
        <a:xfrm>
          <a:off x="855464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Cost Estimation</a:t>
          </a:r>
        </a:p>
      </dsp:txBody>
      <dsp:txXfrm>
        <a:off x="8934846" y="257298"/>
        <a:ext cx="1140619" cy="760412"/>
      </dsp:txXfrm>
    </dsp:sp>
    <dsp:sp modelId="{3D6DC777-24C4-4B53-B256-2B105C4A1EE7}">
      <dsp:nvSpPr>
        <dsp:cNvPr id="0" name=""/>
        <dsp:cNvSpPr/>
      </dsp:nvSpPr>
      <dsp:spPr>
        <a:xfrm>
          <a:off x="1026556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Final Remarks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and Contribution </a:t>
          </a:r>
        </a:p>
      </dsp:txBody>
      <dsp:txXfrm>
        <a:off x="10645774" y="257298"/>
        <a:ext cx="1140619" cy="760412"/>
      </dsp:txXfrm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7AE0B3-10E7-4D31-9453-3B22BA2289A2}">
      <dsp:nvSpPr>
        <dsp:cNvPr id="0" name=""/>
        <dsp:cNvSpPr/>
      </dsp:nvSpPr>
      <dsp:spPr>
        <a:xfrm>
          <a:off x="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 </a:t>
          </a:r>
          <a:endParaRPr lang="en-US" sz="1400" b="1" kern="1200" dirty="0"/>
        </a:p>
      </dsp:txBody>
      <dsp:txXfrm>
        <a:off x="380206" y="257298"/>
        <a:ext cx="1140619" cy="760412"/>
      </dsp:txXfrm>
    </dsp:sp>
    <dsp:sp modelId="{51087CE3-45E2-44F6-8B4B-1FA159266460}">
      <dsp:nvSpPr>
        <dsp:cNvPr id="0" name=""/>
        <dsp:cNvSpPr/>
      </dsp:nvSpPr>
      <dsp:spPr>
        <a:xfrm>
          <a:off x="171092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</a:p>
      </dsp:txBody>
      <dsp:txXfrm>
        <a:off x="2091134" y="257298"/>
        <a:ext cx="1140619" cy="760412"/>
      </dsp:txXfrm>
    </dsp:sp>
    <dsp:sp modelId="{9884C8AC-3937-45FB-B8D1-EAE75550CF1D}">
      <dsp:nvSpPr>
        <dsp:cNvPr id="0" name=""/>
        <dsp:cNvSpPr/>
      </dsp:nvSpPr>
      <dsp:spPr>
        <a:xfrm>
          <a:off x="3421856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Optimization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Design 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Fabrication</a:t>
          </a:r>
        </a:p>
      </dsp:txBody>
      <dsp:txXfrm>
        <a:off x="3802062" y="257298"/>
        <a:ext cx="1140619" cy="760412"/>
      </dsp:txXfrm>
    </dsp:sp>
    <dsp:sp modelId="{631D837B-3B0B-45BE-BD6E-C65A3B5663E5}">
      <dsp:nvSpPr>
        <dsp:cNvPr id="0" name=""/>
        <dsp:cNvSpPr/>
      </dsp:nvSpPr>
      <dsp:spPr>
        <a:xfrm>
          <a:off x="5132784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sp:txBody>
      <dsp:txXfrm>
        <a:off x="5512990" y="257298"/>
        <a:ext cx="1140619" cy="760412"/>
      </dsp:txXfrm>
    </dsp:sp>
    <dsp:sp modelId="{07E3736B-5A89-45F9-8ABD-93892BE6F98F}">
      <dsp:nvSpPr>
        <dsp:cNvPr id="0" name=""/>
        <dsp:cNvSpPr/>
      </dsp:nvSpPr>
      <dsp:spPr>
        <a:xfrm>
          <a:off x="6843712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Results</a:t>
          </a:r>
        </a:p>
      </dsp:txBody>
      <dsp:txXfrm>
        <a:off x="7223918" y="257298"/>
        <a:ext cx="1140619" cy="760412"/>
      </dsp:txXfrm>
    </dsp:sp>
    <dsp:sp modelId="{C7A7AEAB-5C9E-453C-8B58-2233EDA97D5B}">
      <dsp:nvSpPr>
        <dsp:cNvPr id="0" name=""/>
        <dsp:cNvSpPr/>
      </dsp:nvSpPr>
      <dsp:spPr>
        <a:xfrm>
          <a:off x="8554640" y="257298"/>
          <a:ext cx="1901031" cy="760412"/>
        </a:xfrm>
        <a:prstGeom prst="chevron">
          <a:avLst/>
        </a:prstGeom>
        <a:solidFill>
          <a:srgbClr val="D1050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Cost Estimation</a:t>
          </a:r>
        </a:p>
      </dsp:txBody>
      <dsp:txXfrm>
        <a:off x="8934846" y="257298"/>
        <a:ext cx="1140619" cy="760412"/>
      </dsp:txXfrm>
    </dsp:sp>
    <dsp:sp modelId="{3D6DC777-24C4-4B53-B256-2B105C4A1EE7}">
      <dsp:nvSpPr>
        <dsp:cNvPr id="0" name=""/>
        <dsp:cNvSpPr/>
      </dsp:nvSpPr>
      <dsp:spPr>
        <a:xfrm>
          <a:off x="1026556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Final Remarks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and Contribution </a:t>
          </a:r>
        </a:p>
      </dsp:txBody>
      <dsp:txXfrm>
        <a:off x="10645774" y="257298"/>
        <a:ext cx="1140619" cy="760412"/>
      </dsp:txXfrm>
    </dsp:sp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BA5347-42BE-4D26-AAC1-0EF620EC87CF}">
      <dsp:nvSpPr>
        <dsp:cNvPr id="0" name=""/>
        <dsp:cNvSpPr/>
      </dsp:nvSpPr>
      <dsp:spPr>
        <a:xfrm>
          <a:off x="2052271" y="0"/>
          <a:ext cx="2428254" cy="2428624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5A8CC7-5C35-48B1-A06E-3257E4729227}">
      <dsp:nvSpPr>
        <dsp:cNvPr id="0" name=""/>
        <dsp:cNvSpPr/>
      </dsp:nvSpPr>
      <dsp:spPr>
        <a:xfrm>
          <a:off x="2588995" y="876806"/>
          <a:ext cx="1349334" cy="6745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Experiment Runs </a:t>
          </a:r>
        </a:p>
      </dsp:txBody>
      <dsp:txXfrm>
        <a:off x="2588995" y="876806"/>
        <a:ext cx="1349334" cy="674505"/>
      </dsp:txXfrm>
    </dsp:sp>
    <dsp:sp modelId="{4873A419-0710-46D8-8E92-D94011344697}">
      <dsp:nvSpPr>
        <dsp:cNvPr id="0" name=""/>
        <dsp:cNvSpPr/>
      </dsp:nvSpPr>
      <dsp:spPr>
        <a:xfrm>
          <a:off x="1377832" y="1395424"/>
          <a:ext cx="2428254" cy="2428624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97F2DB-E68C-4FC5-BD8F-49DEBBC7BFA5}">
      <dsp:nvSpPr>
        <dsp:cNvPr id="0" name=""/>
        <dsp:cNvSpPr/>
      </dsp:nvSpPr>
      <dsp:spPr>
        <a:xfrm>
          <a:off x="1917292" y="2280303"/>
          <a:ext cx="1349334" cy="6745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Time</a:t>
          </a:r>
        </a:p>
      </dsp:txBody>
      <dsp:txXfrm>
        <a:off x="1917292" y="2280303"/>
        <a:ext cx="1349334" cy="674505"/>
      </dsp:txXfrm>
    </dsp:sp>
    <dsp:sp modelId="{A4118325-51EC-43D2-9F2E-7EE7CAA7534B}">
      <dsp:nvSpPr>
        <dsp:cNvPr id="0" name=""/>
        <dsp:cNvSpPr/>
      </dsp:nvSpPr>
      <dsp:spPr>
        <a:xfrm>
          <a:off x="2225099" y="2957836"/>
          <a:ext cx="2086246" cy="2087082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C6719C-6F74-455F-917A-12774747B3CD}">
      <dsp:nvSpPr>
        <dsp:cNvPr id="0" name=""/>
        <dsp:cNvSpPr/>
      </dsp:nvSpPr>
      <dsp:spPr>
        <a:xfrm>
          <a:off x="2592187" y="3685817"/>
          <a:ext cx="1349334" cy="6745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Tools and Materials</a:t>
          </a:r>
        </a:p>
      </dsp:txBody>
      <dsp:txXfrm>
        <a:off x="2592187" y="3685817"/>
        <a:ext cx="1349334" cy="674505"/>
      </dsp:txXfrm>
    </dsp:sp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7AE0B3-10E7-4D31-9453-3B22BA2289A2}">
      <dsp:nvSpPr>
        <dsp:cNvPr id="0" name=""/>
        <dsp:cNvSpPr/>
      </dsp:nvSpPr>
      <dsp:spPr>
        <a:xfrm>
          <a:off x="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 </a:t>
          </a:r>
          <a:endParaRPr lang="en-US" sz="1400" b="1" kern="1200" dirty="0"/>
        </a:p>
      </dsp:txBody>
      <dsp:txXfrm>
        <a:off x="380206" y="257298"/>
        <a:ext cx="1140619" cy="760412"/>
      </dsp:txXfrm>
    </dsp:sp>
    <dsp:sp modelId="{51087CE3-45E2-44F6-8B4B-1FA159266460}">
      <dsp:nvSpPr>
        <dsp:cNvPr id="0" name=""/>
        <dsp:cNvSpPr/>
      </dsp:nvSpPr>
      <dsp:spPr>
        <a:xfrm>
          <a:off x="171092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</a:p>
      </dsp:txBody>
      <dsp:txXfrm>
        <a:off x="2091134" y="257298"/>
        <a:ext cx="1140619" cy="760412"/>
      </dsp:txXfrm>
    </dsp:sp>
    <dsp:sp modelId="{9884C8AC-3937-45FB-B8D1-EAE75550CF1D}">
      <dsp:nvSpPr>
        <dsp:cNvPr id="0" name=""/>
        <dsp:cNvSpPr/>
      </dsp:nvSpPr>
      <dsp:spPr>
        <a:xfrm>
          <a:off x="3421856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Optimization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Design 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Fabrication</a:t>
          </a:r>
        </a:p>
      </dsp:txBody>
      <dsp:txXfrm>
        <a:off x="3802062" y="257298"/>
        <a:ext cx="1140619" cy="760412"/>
      </dsp:txXfrm>
    </dsp:sp>
    <dsp:sp modelId="{631D837B-3B0B-45BE-BD6E-C65A3B5663E5}">
      <dsp:nvSpPr>
        <dsp:cNvPr id="0" name=""/>
        <dsp:cNvSpPr/>
      </dsp:nvSpPr>
      <dsp:spPr>
        <a:xfrm>
          <a:off x="5132784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sp:txBody>
      <dsp:txXfrm>
        <a:off x="5512990" y="257298"/>
        <a:ext cx="1140619" cy="760412"/>
      </dsp:txXfrm>
    </dsp:sp>
    <dsp:sp modelId="{07E3736B-5A89-45F9-8ABD-93892BE6F98F}">
      <dsp:nvSpPr>
        <dsp:cNvPr id="0" name=""/>
        <dsp:cNvSpPr/>
      </dsp:nvSpPr>
      <dsp:spPr>
        <a:xfrm>
          <a:off x="6843712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Results</a:t>
          </a:r>
        </a:p>
      </dsp:txBody>
      <dsp:txXfrm>
        <a:off x="7223918" y="257298"/>
        <a:ext cx="1140619" cy="760412"/>
      </dsp:txXfrm>
    </dsp:sp>
    <dsp:sp modelId="{C7A7AEAB-5C9E-453C-8B58-2233EDA97D5B}">
      <dsp:nvSpPr>
        <dsp:cNvPr id="0" name=""/>
        <dsp:cNvSpPr/>
      </dsp:nvSpPr>
      <dsp:spPr>
        <a:xfrm>
          <a:off x="855464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Cost Estimation</a:t>
          </a:r>
        </a:p>
      </dsp:txBody>
      <dsp:txXfrm>
        <a:off x="8934846" y="257298"/>
        <a:ext cx="1140619" cy="760412"/>
      </dsp:txXfrm>
    </dsp:sp>
    <dsp:sp modelId="{3D6DC777-24C4-4B53-B256-2B105C4A1EE7}">
      <dsp:nvSpPr>
        <dsp:cNvPr id="0" name=""/>
        <dsp:cNvSpPr/>
      </dsp:nvSpPr>
      <dsp:spPr>
        <a:xfrm>
          <a:off x="10265568" y="257298"/>
          <a:ext cx="1901031" cy="760412"/>
        </a:xfrm>
        <a:prstGeom prst="chevron">
          <a:avLst/>
        </a:prstGeom>
        <a:solidFill>
          <a:srgbClr val="D1050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Final Remarks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and Contribution </a:t>
          </a:r>
        </a:p>
      </dsp:txBody>
      <dsp:txXfrm>
        <a:off x="10645774" y="257298"/>
        <a:ext cx="1140619" cy="760412"/>
      </dsp:txXfrm>
    </dsp:sp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885839-4103-4CA2-8B02-BEC45474C8FF}">
      <dsp:nvSpPr>
        <dsp:cNvPr id="0" name=""/>
        <dsp:cNvSpPr/>
      </dsp:nvSpPr>
      <dsp:spPr>
        <a:xfrm>
          <a:off x="2797" y="88277"/>
          <a:ext cx="2727175" cy="633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Conclusion</a:t>
          </a:r>
        </a:p>
      </dsp:txBody>
      <dsp:txXfrm>
        <a:off x="2797" y="88277"/>
        <a:ext cx="2727175" cy="633600"/>
      </dsp:txXfrm>
    </dsp:sp>
    <dsp:sp modelId="{BED8520B-3351-4C36-A343-D652933E8B47}">
      <dsp:nvSpPr>
        <dsp:cNvPr id="0" name=""/>
        <dsp:cNvSpPr/>
      </dsp:nvSpPr>
      <dsp:spPr>
        <a:xfrm>
          <a:off x="2797" y="721877"/>
          <a:ext cx="2727175" cy="460851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The effect of the catalyst used (</a:t>
          </a:r>
          <a:r>
            <a:rPr lang="en-US" altLang="en-US" sz="22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Fe</a:t>
          </a:r>
          <a:r>
            <a:rPr lang="en-US" altLang="en-US" sz="2200" b="0" kern="1200" baseline="-25000" dirty="0">
              <a:latin typeface="Times New Roman" panose="02020603050405020304" pitchFamily="18" charset="0"/>
              <a:cs typeface="Times New Roman" panose="02020603050405020304" pitchFamily="18" charset="0"/>
            </a:rPr>
            <a:t>3</a:t>
          </a:r>
          <a:r>
            <a:rPr lang="en-US" altLang="en-US" sz="22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O</a:t>
          </a:r>
          <a:r>
            <a:rPr lang="en-US" altLang="en-US" sz="2200" b="0" kern="1200" baseline="-25000" dirty="0">
              <a:latin typeface="Times New Roman" panose="02020603050405020304" pitchFamily="18" charset="0"/>
              <a:cs typeface="Times New Roman" panose="02020603050405020304" pitchFamily="18" charset="0"/>
            </a:rPr>
            <a:t>4</a:t>
          </a:r>
          <a:r>
            <a:rPr lang="en-US" sz="22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).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2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Experimental setup and design calculations.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Four Stages for continues wastewater flow.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Feasibility Study</a:t>
          </a:r>
          <a:r>
            <a:rPr lang="en-US" sz="2200" kern="1200" dirty="0"/>
            <a:t>. </a:t>
          </a:r>
        </a:p>
      </dsp:txBody>
      <dsp:txXfrm>
        <a:off x="2797" y="721877"/>
        <a:ext cx="2727175" cy="4608511"/>
      </dsp:txXfrm>
    </dsp:sp>
    <dsp:sp modelId="{14C4773F-E78F-4ED7-B214-E4045620D3FA}">
      <dsp:nvSpPr>
        <dsp:cNvPr id="0" name=""/>
        <dsp:cNvSpPr/>
      </dsp:nvSpPr>
      <dsp:spPr>
        <a:xfrm>
          <a:off x="3111777" y="88277"/>
          <a:ext cx="2727175" cy="633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Final Remarks</a:t>
          </a:r>
        </a:p>
      </dsp:txBody>
      <dsp:txXfrm>
        <a:off x="3111777" y="88277"/>
        <a:ext cx="2727175" cy="633600"/>
      </dsp:txXfrm>
    </dsp:sp>
    <dsp:sp modelId="{6422E3BB-689A-4294-A533-BBED45652EB5}">
      <dsp:nvSpPr>
        <dsp:cNvPr id="0" name=""/>
        <dsp:cNvSpPr/>
      </dsp:nvSpPr>
      <dsp:spPr>
        <a:xfrm>
          <a:off x="3111777" y="721877"/>
          <a:ext cx="2727175" cy="460851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Scale-up the wastewater treatment device.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Making a regeneration design for the catalyst.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Using the agent Sodium Persulfate for low costs.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111777" y="721877"/>
        <a:ext cx="2727175" cy="4608511"/>
      </dsp:txXfrm>
    </dsp:sp>
    <dsp:sp modelId="{A136F4EA-8100-4FF5-846E-4F37FEF4645C}">
      <dsp:nvSpPr>
        <dsp:cNvPr id="0" name=""/>
        <dsp:cNvSpPr/>
      </dsp:nvSpPr>
      <dsp:spPr>
        <a:xfrm>
          <a:off x="6220757" y="88277"/>
          <a:ext cx="2727175" cy="633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Contribution</a:t>
          </a:r>
        </a:p>
      </dsp:txBody>
      <dsp:txXfrm>
        <a:off x="6220757" y="88277"/>
        <a:ext cx="2727175" cy="633600"/>
      </dsp:txXfrm>
    </dsp:sp>
    <dsp:sp modelId="{15624C9F-4A24-4E48-A15E-416B7A2F3F81}">
      <dsp:nvSpPr>
        <dsp:cNvPr id="0" name=""/>
        <dsp:cNvSpPr/>
      </dsp:nvSpPr>
      <dsp:spPr>
        <a:xfrm>
          <a:off x="6220757" y="721877"/>
          <a:ext cx="2727175" cy="460851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Enhancing the treatment design by making a regeneration design for the catalyst.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Reducing the time and increasing the amount of treated wastewater.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Using the Sodium Persulfate agent for reducing costs</a:t>
          </a:r>
          <a:r>
            <a:rPr lang="en-US" sz="2200" kern="1200" dirty="0"/>
            <a:t>.</a:t>
          </a:r>
        </a:p>
      </dsp:txBody>
      <dsp:txXfrm>
        <a:off x="6220757" y="721877"/>
        <a:ext cx="2727175" cy="460851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7AE0B3-10E7-4D31-9453-3B22BA2289A2}">
      <dsp:nvSpPr>
        <dsp:cNvPr id="0" name=""/>
        <dsp:cNvSpPr/>
      </dsp:nvSpPr>
      <dsp:spPr>
        <a:xfrm>
          <a:off x="0" y="257298"/>
          <a:ext cx="1901031" cy="760412"/>
        </a:xfrm>
        <a:prstGeom prst="chevron">
          <a:avLst/>
        </a:prstGeom>
        <a:solidFill>
          <a:srgbClr val="CC060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 </a:t>
          </a:r>
          <a:endParaRPr lang="en-US" sz="1400" b="1" kern="1200" dirty="0"/>
        </a:p>
      </dsp:txBody>
      <dsp:txXfrm>
        <a:off x="380206" y="257298"/>
        <a:ext cx="1140619" cy="760412"/>
      </dsp:txXfrm>
    </dsp:sp>
    <dsp:sp modelId="{51087CE3-45E2-44F6-8B4B-1FA159266460}">
      <dsp:nvSpPr>
        <dsp:cNvPr id="0" name=""/>
        <dsp:cNvSpPr/>
      </dsp:nvSpPr>
      <dsp:spPr>
        <a:xfrm>
          <a:off x="171092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</a:p>
      </dsp:txBody>
      <dsp:txXfrm>
        <a:off x="2091134" y="257298"/>
        <a:ext cx="1140619" cy="760412"/>
      </dsp:txXfrm>
    </dsp:sp>
    <dsp:sp modelId="{9884C8AC-3937-45FB-B8D1-EAE75550CF1D}">
      <dsp:nvSpPr>
        <dsp:cNvPr id="0" name=""/>
        <dsp:cNvSpPr/>
      </dsp:nvSpPr>
      <dsp:spPr>
        <a:xfrm>
          <a:off x="3421856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Optimization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Design 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Fabrication</a:t>
          </a:r>
        </a:p>
      </dsp:txBody>
      <dsp:txXfrm>
        <a:off x="3802062" y="257298"/>
        <a:ext cx="1140619" cy="760412"/>
      </dsp:txXfrm>
    </dsp:sp>
    <dsp:sp modelId="{631D837B-3B0B-45BE-BD6E-C65A3B5663E5}">
      <dsp:nvSpPr>
        <dsp:cNvPr id="0" name=""/>
        <dsp:cNvSpPr/>
      </dsp:nvSpPr>
      <dsp:spPr>
        <a:xfrm>
          <a:off x="5132784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sp:txBody>
      <dsp:txXfrm>
        <a:off x="5512990" y="257298"/>
        <a:ext cx="1140619" cy="760412"/>
      </dsp:txXfrm>
    </dsp:sp>
    <dsp:sp modelId="{07E3736B-5A89-45F9-8ABD-93892BE6F98F}">
      <dsp:nvSpPr>
        <dsp:cNvPr id="0" name=""/>
        <dsp:cNvSpPr/>
      </dsp:nvSpPr>
      <dsp:spPr>
        <a:xfrm>
          <a:off x="6843712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Results</a:t>
          </a:r>
        </a:p>
      </dsp:txBody>
      <dsp:txXfrm>
        <a:off x="7223918" y="257298"/>
        <a:ext cx="1140619" cy="760412"/>
      </dsp:txXfrm>
    </dsp:sp>
    <dsp:sp modelId="{C7A7AEAB-5C9E-453C-8B58-2233EDA97D5B}">
      <dsp:nvSpPr>
        <dsp:cNvPr id="0" name=""/>
        <dsp:cNvSpPr/>
      </dsp:nvSpPr>
      <dsp:spPr>
        <a:xfrm>
          <a:off x="855464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Cost Estimation</a:t>
          </a:r>
        </a:p>
      </dsp:txBody>
      <dsp:txXfrm>
        <a:off x="8934846" y="257298"/>
        <a:ext cx="1140619" cy="760412"/>
      </dsp:txXfrm>
    </dsp:sp>
    <dsp:sp modelId="{3D6DC777-24C4-4B53-B256-2B105C4A1EE7}">
      <dsp:nvSpPr>
        <dsp:cNvPr id="0" name=""/>
        <dsp:cNvSpPr/>
      </dsp:nvSpPr>
      <dsp:spPr>
        <a:xfrm>
          <a:off x="1026556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Final Remarks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and Contribution </a:t>
          </a:r>
        </a:p>
      </dsp:txBody>
      <dsp:txXfrm>
        <a:off x="10645774" y="257298"/>
        <a:ext cx="1140619" cy="76041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B7C7A7-544D-485B-8B14-1773E91DC5F5}">
      <dsp:nvSpPr>
        <dsp:cNvPr id="0" name=""/>
        <dsp:cNvSpPr/>
      </dsp:nvSpPr>
      <dsp:spPr>
        <a:xfrm>
          <a:off x="2713868" y="1732260"/>
          <a:ext cx="1236534" cy="123653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Hydroxyl radicals  (·OH) </a:t>
          </a:r>
          <a:endParaRPr lang="en-US" sz="1700" kern="1200" dirty="0"/>
        </a:p>
      </dsp:txBody>
      <dsp:txXfrm>
        <a:off x="2894954" y="1913346"/>
        <a:ext cx="874362" cy="874362"/>
      </dsp:txXfrm>
    </dsp:sp>
    <dsp:sp modelId="{10854552-CDB0-40A4-93AF-B9E6A75649F6}">
      <dsp:nvSpPr>
        <dsp:cNvPr id="0" name=""/>
        <dsp:cNvSpPr/>
      </dsp:nvSpPr>
      <dsp:spPr>
        <a:xfrm rot="16265412">
          <a:off x="3217516" y="1282555"/>
          <a:ext cx="261884" cy="42042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3256051" y="1405914"/>
        <a:ext cx="183319" cy="252253"/>
      </dsp:txXfrm>
    </dsp:sp>
    <dsp:sp modelId="{ABF70E6A-BD90-4C30-885D-BD89A9289A43}">
      <dsp:nvSpPr>
        <dsp:cNvPr id="0" name=""/>
        <dsp:cNvSpPr/>
      </dsp:nvSpPr>
      <dsp:spPr>
        <a:xfrm>
          <a:off x="2746796" y="1917"/>
          <a:ext cx="1236534" cy="123653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Hydrogen Peroxide (</a:t>
          </a: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n-US" sz="1600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n-US" sz="1600" b="0" i="1" kern="1200" smtClean="0">
                      <a:latin typeface="Cambria Math" panose="02040503050406030204" pitchFamily="18" charset="0"/>
                    </a:rPr>
                    <m:t> </m:t>
                  </m:r>
                  <m:r>
                    <m:rPr>
                      <m:sty m:val="p"/>
                    </m:rPr>
                    <a:rPr lang="en-US" sz="1600" kern="1200">
                      <a:latin typeface="Cambria Math" panose="02040503050406030204" pitchFamily="18" charset="0"/>
                    </a:rPr>
                    <m:t>H</m:t>
                  </m:r>
                </m:e>
                <m:sub>
                  <m:r>
                    <a:rPr lang="en-US" sz="1600" kern="1200">
                      <a:latin typeface="Cambria Math" panose="02040503050406030204" pitchFamily="18" charset="0"/>
                    </a:rPr>
                    <m:t>2</m:t>
                  </m:r>
                </m:sub>
              </m:sSub>
              <m:sSub>
                <m:sSubPr>
                  <m:ctrlPr>
                    <a:rPr lang="en-US" sz="1600" i="1" kern="1200">
                      <a:latin typeface="Cambria Math" panose="02040503050406030204" pitchFamily="18" charset="0"/>
                    </a:rPr>
                  </m:ctrlPr>
                </m:sSubPr>
                <m:e>
                  <m:r>
                    <m:rPr>
                      <m:sty m:val="p"/>
                    </m:rPr>
                    <a:rPr lang="en-US" sz="1600" kern="1200">
                      <a:latin typeface="Cambria Math" panose="02040503050406030204" pitchFamily="18" charset="0"/>
                    </a:rPr>
                    <m:t>O</m:t>
                  </m:r>
                </m:e>
                <m:sub>
                  <m:r>
                    <a:rPr lang="en-US" sz="1600" kern="1200">
                      <a:latin typeface="Cambria Math" panose="02040503050406030204" pitchFamily="18" charset="0"/>
                    </a:rPr>
                    <m:t>2</m:t>
                  </m:r>
                </m:sub>
              </m:sSub>
            </m:oMath>
          </a14:m>
          <a:r>
            <a:rPr lang="en-US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  <a:endParaRPr lang="en-US" sz="1600" kern="1200" dirty="0"/>
        </a:p>
      </dsp:txBody>
      <dsp:txXfrm>
        <a:off x="2927882" y="183003"/>
        <a:ext cx="874362" cy="874362"/>
      </dsp:txXfrm>
    </dsp:sp>
    <dsp:sp modelId="{71F06855-3360-4B17-B5A7-ABD189B8AC36}">
      <dsp:nvSpPr>
        <dsp:cNvPr id="0" name=""/>
        <dsp:cNvSpPr/>
      </dsp:nvSpPr>
      <dsp:spPr>
        <a:xfrm rot="1800000">
          <a:off x="3944122" y="2569199"/>
          <a:ext cx="261719" cy="42042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3949382" y="2633654"/>
        <a:ext cx="183203" cy="252253"/>
      </dsp:txXfrm>
    </dsp:sp>
    <dsp:sp modelId="{858A9946-8846-4276-A862-9F4904E1F4FB}">
      <dsp:nvSpPr>
        <dsp:cNvPr id="0" name=""/>
        <dsp:cNvSpPr/>
      </dsp:nvSpPr>
      <dsp:spPr>
        <a:xfrm>
          <a:off x="4212391" y="2597433"/>
          <a:ext cx="1236534" cy="123653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Ultra Violet (UV)</a:t>
          </a:r>
          <a:endParaRPr lang="en-US" sz="1600" kern="1200" dirty="0"/>
        </a:p>
      </dsp:txBody>
      <dsp:txXfrm>
        <a:off x="4393477" y="2778519"/>
        <a:ext cx="874362" cy="874362"/>
      </dsp:txXfrm>
    </dsp:sp>
    <dsp:sp modelId="{DC13ACA6-852E-46D1-9A3D-381CB38D7D4C}">
      <dsp:nvSpPr>
        <dsp:cNvPr id="0" name=""/>
        <dsp:cNvSpPr/>
      </dsp:nvSpPr>
      <dsp:spPr>
        <a:xfrm rot="9000000">
          <a:off x="2458428" y="2569199"/>
          <a:ext cx="261719" cy="42042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 rot="10800000">
        <a:off x="2531684" y="2633654"/>
        <a:ext cx="183203" cy="252253"/>
      </dsp:txXfrm>
    </dsp:sp>
    <dsp:sp modelId="{5CC1CE02-07F9-49A5-AC35-68956C8E5484}">
      <dsp:nvSpPr>
        <dsp:cNvPr id="0" name=""/>
        <dsp:cNvSpPr/>
      </dsp:nvSpPr>
      <dsp:spPr>
        <a:xfrm>
          <a:off x="1215345" y="2597433"/>
          <a:ext cx="1236534" cy="123653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Ozone (</a:t>
          </a: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n-US" sz="1600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n-US" sz="1600" i="1" kern="1200">
                      <a:latin typeface="Cambria Math" panose="02040503050406030204" pitchFamily="18" charset="0"/>
                    </a:rPr>
                    <m:t>𝑂</m:t>
                  </m:r>
                </m:e>
                <m:sub>
                  <m:r>
                    <a:rPr lang="en-US" sz="1600" i="1" kern="1200">
                      <a:latin typeface="Cambria Math" panose="02040503050406030204" pitchFamily="18" charset="0"/>
                    </a:rPr>
                    <m:t>3</m:t>
                  </m:r>
                </m:sub>
              </m:sSub>
            </m:oMath>
          </a14:m>
          <a:r>
            <a:rPr lang="en-US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  <a:endParaRPr lang="en-US" sz="1600" kern="1200" dirty="0"/>
        </a:p>
      </dsp:txBody>
      <dsp:txXfrm>
        <a:off x="1396431" y="2778519"/>
        <a:ext cx="874362" cy="87436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7AE0B3-10E7-4D31-9453-3B22BA2289A2}">
      <dsp:nvSpPr>
        <dsp:cNvPr id="0" name=""/>
        <dsp:cNvSpPr/>
      </dsp:nvSpPr>
      <dsp:spPr>
        <a:xfrm>
          <a:off x="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 </a:t>
          </a:r>
          <a:endParaRPr lang="en-US" sz="1400" b="1" kern="1200" dirty="0"/>
        </a:p>
      </dsp:txBody>
      <dsp:txXfrm>
        <a:off x="380206" y="257298"/>
        <a:ext cx="1140619" cy="760412"/>
      </dsp:txXfrm>
    </dsp:sp>
    <dsp:sp modelId="{51087CE3-45E2-44F6-8B4B-1FA159266460}">
      <dsp:nvSpPr>
        <dsp:cNvPr id="0" name=""/>
        <dsp:cNvSpPr/>
      </dsp:nvSpPr>
      <dsp:spPr>
        <a:xfrm>
          <a:off x="1710928" y="257298"/>
          <a:ext cx="1901031" cy="760412"/>
        </a:xfrm>
        <a:prstGeom prst="chevron">
          <a:avLst/>
        </a:prstGeom>
        <a:solidFill>
          <a:srgbClr val="D1050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</a:p>
      </dsp:txBody>
      <dsp:txXfrm>
        <a:off x="2091134" y="257298"/>
        <a:ext cx="1140619" cy="760412"/>
      </dsp:txXfrm>
    </dsp:sp>
    <dsp:sp modelId="{9884C8AC-3937-45FB-B8D1-EAE75550CF1D}">
      <dsp:nvSpPr>
        <dsp:cNvPr id="0" name=""/>
        <dsp:cNvSpPr/>
      </dsp:nvSpPr>
      <dsp:spPr>
        <a:xfrm>
          <a:off x="3421856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Optimization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Design 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Fabrication</a:t>
          </a:r>
        </a:p>
      </dsp:txBody>
      <dsp:txXfrm>
        <a:off x="3802062" y="257298"/>
        <a:ext cx="1140619" cy="760412"/>
      </dsp:txXfrm>
    </dsp:sp>
    <dsp:sp modelId="{631D837B-3B0B-45BE-BD6E-C65A3B5663E5}">
      <dsp:nvSpPr>
        <dsp:cNvPr id="0" name=""/>
        <dsp:cNvSpPr/>
      </dsp:nvSpPr>
      <dsp:spPr>
        <a:xfrm>
          <a:off x="5132784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sp:txBody>
      <dsp:txXfrm>
        <a:off x="5512990" y="257298"/>
        <a:ext cx="1140619" cy="760412"/>
      </dsp:txXfrm>
    </dsp:sp>
    <dsp:sp modelId="{07E3736B-5A89-45F9-8ABD-93892BE6F98F}">
      <dsp:nvSpPr>
        <dsp:cNvPr id="0" name=""/>
        <dsp:cNvSpPr/>
      </dsp:nvSpPr>
      <dsp:spPr>
        <a:xfrm>
          <a:off x="6843712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Results</a:t>
          </a:r>
        </a:p>
      </dsp:txBody>
      <dsp:txXfrm>
        <a:off x="7223918" y="257298"/>
        <a:ext cx="1140619" cy="760412"/>
      </dsp:txXfrm>
    </dsp:sp>
    <dsp:sp modelId="{C7A7AEAB-5C9E-453C-8B58-2233EDA97D5B}">
      <dsp:nvSpPr>
        <dsp:cNvPr id="0" name=""/>
        <dsp:cNvSpPr/>
      </dsp:nvSpPr>
      <dsp:spPr>
        <a:xfrm>
          <a:off x="855464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Cost Estimation</a:t>
          </a:r>
        </a:p>
      </dsp:txBody>
      <dsp:txXfrm>
        <a:off x="8934846" y="257298"/>
        <a:ext cx="1140619" cy="760412"/>
      </dsp:txXfrm>
    </dsp:sp>
    <dsp:sp modelId="{3D6DC777-24C4-4B53-B256-2B105C4A1EE7}">
      <dsp:nvSpPr>
        <dsp:cNvPr id="0" name=""/>
        <dsp:cNvSpPr/>
      </dsp:nvSpPr>
      <dsp:spPr>
        <a:xfrm>
          <a:off x="1026556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Final Remarks</a:t>
          </a:r>
          <a:b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and Contribution </a:t>
          </a:r>
        </a:p>
      </dsp:txBody>
      <dsp:txXfrm>
        <a:off x="10645774" y="257298"/>
        <a:ext cx="1140619" cy="76041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8C1786-2480-4C07-8955-8D1ADF916A29}">
      <dsp:nvSpPr>
        <dsp:cNvPr id="0" name=""/>
        <dsp:cNvSpPr/>
      </dsp:nvSpPr>
      <dsp:spPr>
        <a:xfrm>
          <a:off x="795" y="715736"/>
          <a:ext cx="1053806" cy="105380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Fe</a:t>
          </a:r>
          <a:r>
            <a:rPr lang="en-US" sz="2200" kern="1200" baseline="30000" dirty="0"/>
            <a:t>+2</a:t>
          </a:r>
          <a:endParaRPr lang="en-US" sz="2200" kern="1200" dirty="0"/>
        </a:p>
      </dsp:txBody>
      <dsp:txXfrm>
        <a:off x="155121" y="870062"/>
        <a:ext cx="745154" cy="745154"/>
      </dsp:txXfrm>
    </dsp:sp>
    <dsp:sp modelId="{74851199-40DF-4F9A-A134-E1C712BEDB7C}">
      <dsp:nvSpPr>
        <dsp:cNvPr id="0" name=""/>
        <dsp:cNvSpPr/>
      </dsp:nvSpPr>
      <dsp:spPr>
        <a:xfrm>
          <a:off x="1140170" y="937035"/>
          <a:ext cx="611207" cy="611207"/>
        </a:xfrm>
        <a:prstGeom prst="mathPlus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>
        <a:off x="1221185" y="1170761"/>
        <a:ext cx="449177" cy="143755"/>
      </dsp:txXfrm>
    </dsp:sp>
    <dsp:sp modelId="{E9BB4856-0CF0-4ED7-A4A7-99CECA19090C}">
      <dsp:nvSpPr>
        <dsp:cNvPr id="0" name=""/>
        <dsp:cNvSpPr/>
      </dsp:nvSpPr>
      <dsp:spPr>
        <a:xfrm>
          <a:off x="1836948" y="715736"/>
          <a:ext cx="1053806" cy="105380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sSub>
                  <m:sSubPr>
                    <m:ctrlPr>
                      <a:rPr lang="en-US" sz="2200" i="1" kern="1200" smtClean="0">
                        <a:latin typeface="Cambria Math" panose="02040503050406030204" pitchFamily="18" charset="0"/>
                      </a:rPr>
                    </m:ctrlPr>
                  </m:sSubPr>
                  <m:e>
                    <m:r>
                      <a:rPr lang="en-US" sz="2200" b="0" i="1" kern="120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200" kern="1200">
                        <a:latin typeface="Cambria Math" panose="02040503050406030204" pitchFamily="18" charset="0"/>
                      </a:rPr>
                      <m:t>H</m:t>
                    </m:r>
                  </m:e>
                  <m:sub>
                    <m:r>
                      <a:rPr lang="en-US" sz="2200" kern="1200">
                        <a:latin typeface="Cambria Math" panose="02040503050406030204" pitchFamily="18" charset="0"/>
                      </a:rPr>
                      <m:t>2</m:t>
                    </m:r>
                  </m:sub>
                </m:sSub>
                <m:sSub>
                  <m:sSubPr>
                    <m:ctrlPr>
                      <a:rPr lang="en-US" sz="2200" i="1" kern="1200">
                        <a:latin typeface="Cambria Math" panose="02040503050406030204" pitchFamily="18" charset="0"/>
                      </a:rPr>
                    </m:ctrlPr>
                  </m:sSubPr>
                  <m:e>
                    <m:r>
                      <m:rPr>
                        <m:sty m:val="p"/>
                      </m:rPr>
                      <a:rPr lang="en-US" sz="2200" kern="1200">
                        <a:latin typeface="Cambria Math" panose="02040503050406030204" pitchFamily="18" charset="0"/>
                      </a:rPr>
                      <m:t>O</m:t>
                    </m:r>
                  </m:e>
                  <m:sub>
                    <m:r>
                      <a:rPr lang="en-US" sz="2200" kern="1200">
                        <a:latin typeface="Cambria Math" panose="02040503050406030204" pitchFamily="18" charset="0"/>
                      </a:rPr>
                      <m:t>2</m:t>
                    </m:r>
                  </m:sub>
                </m:sSub>
              </m:oMath>
            </m:oMathPara>
          </a14:m>
          <a:endParaRPr lang="en-US" sz="2200" kern="1200" dirty="0"/>
        </a:p>
      </dsp:txBody>
      <dsp:txXfrm>
        <a:off x="1991274" y="870062"/>
        <a:ext cx="745154" cy="745154"/>
      </dsp:txXfrm>
    </dsp:sp>
    <dsp:sp modelId="{D52B2FE0-0B93-4343-88B4-1AA76C66B1F3}">
      <dsp:nvSpPr>
        <dsp:cNvPr id="0" name=""/>
        <dsp:cNvSpPr/>
      </dsp:nvSpPr>
      <dsp:spPr>
        <a:xfrm>
          <a:off x="2976324" y="937035"/>
          <a:ext cx="611207" cy="611207"/>
        </a:xfrm>
        <a:prstGeom prst="mathEqual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/>
        </a:p>
      </dsp:txBody>
      <dsp:txXfrm>
        <a:off x="3057339" y="1062944"/>
        <a:ext cx="449177" cy="359389"/>
      </dsp:txXfrm>
    </dsp:sp>
    <dsp:sp modelId="{615BDAE4-D616-465D-AF32-6E2F33E33BF5}">
      <dsp:nvSpPr>
        <dsp:cNvPr id="0" name=""/>
        <dsp:cNvSpPr/>
      </dsp:nvSpPr>
      <dsp:spPr>
        <a:xfrm>
          <a:off x="3673101" y="715736"/>
          <a:ext cx="1053806" cy="105380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(</a:t>
          </a:r>
          <a:r>
            <a:rPr lang="en-US" sz="2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·OH)</a:t>
          </a:r>
          <a:endParaRPr lang="en-US" sz="2200" kern="1200" dirty="0"/>
        </a:p>
      </dsp:txBody>
      <dsp:txXfrm>
        <a:off x="3827427" y="870062"/>
        <a:ext cx="745154" cy="745154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F4B62A-9110-464F-A519-EFB254DC2F0D}">
      <dsp:nvSpPr>
        <dsp:cNvPr id="0" name=""/>
        <dsp:cNvSpPr/>
      </dsp:nvSpPr>
      <dsp:spPr>
        <a:xfrm>
          <a:off x="2277770" y="1681961"/>
          <a:ext cx="1198235" cy="119823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·OH</a:t>
          </a:r>
          <a:endParaRPr lang="en-US" sz="3300" kern="1200" dirty="0"/>
        </a:p>
      </dsp:txBody>
      <dsp:txXfrm>
        <a:off x="2453247" y="1857438"/>
        <a:ext cx="847281" cy="847281"/>
      </dsp:txXfrm>
    </dsp:sp>
    <dsp:sp modelId="{A22B2DDE-5799-4DC6-B0AF-A0E1FBE677A8}">
      <dsp:nvSpPr>
        <dsp:cNvPr id="0" name=""/>
        <dsp:cNvSpPr/>
      </dsp:nvSpPr>
      <dsp:spPr>
        <a:xfrm rot="16200000">
          <a:off x="2749793" y="1245655"/>
          <a:ext cx="254188" cy="40739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2787921" y="1365263"/>
        <a:ext cx="177932" cy="244439"/>
      </dsp:txXfrm>
    </dsp:sp>
    <dsp:sp modelId="{1BCE1964-5E00-4712-9905-840508582BF5}">
      <dsp:nvSpPr>
        <dsp:cNvPr id="0" name=""/>
        <dsp:cNvSpPr/>
      </dsp:nvSpPr>
      <dsp:spPr>
        <a:xfrm>
          <a:off x="2277770" y="4125"/>
          <a:ext cx="1198235" cy="119823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Highly Reactive</a:t>
          </a:r>
        </a:p>
      </dsp:txBody>
      <dsp:txXfrm>
        <a:off x="2453247" y="179602"/>
        <a:ext cx="847281" cy="847281"/>
      </dsp:txXfrm>
    </dsp:sp>
    <dsp:sp modelId="{28D4FED2-E05D-4918-A280-523F9626F4CD}">
      <dsp:nvSpPr>
        <dsp:cNvPr id="0" name=""/>
        <dsp:cNvSpPr/>
      </dsp:nvSpPr>
      <dsp:spPr>
        <a:xfrm>
          <a:off x="3581517" y="2077379"/>
          <a:ext cx="254188" cy="40739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3581517" y="2158859"/>
        <a:ext cx="177932" cy="244439"/>
      </dsp:txXfrm>
    </dsp:sp>
    <dsp:sp modelId="{9FAC8FC5-E46D-48FD-BA0F-279356F36770}">
      <dsp:nvSpPr>
        <dsp:cNvPr id="0" name=""/>
        <dsp:cNvSpPr/>
      </dsp:nvSpPr>
      <dsp:spPr>
        <a:xfrm>
          <a:off x="3955606" y="1681961"/>
          <a:ext cx="1198235" cy="119823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Easily Generated</a:t>
          </a:r>
        </a:p>
      </dsp:txBody>
      <dsp:txXfrm>
        <a:off x="4131083" y="1857438"/>
        <a:ext cx="847281" cy="847281"/>
      </dsp:txXfrm>
    </dsp:sp>
    <dsp:sp modelId="{A0E25183-0ADE-426E-85EA-5BC91C2A1B74}">
      <dsp:nvSpPr>
        <dsp:cNvPr id="0" name=""/>
        <dsp:cNvSpPr/>
      </dsp:nvSpPr>
      <dsp:spPr>
        <a:xfrm rot="5400000">
          <a:off x="2749793" y="2909103"/>
          <a:ext cx="254188" cy="40739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2787921" y="2952455"/>
        <a:ext cx="177932" cy="244439"/>
      </dsp:txXfrm>
    </dsp:sp>
    <dsp:sp modelId="{5F48FBB0-D912-452B-841E-EF7B8A804E87}">
      <dsp:nvSpPr>
        <dsp:cNvPr id="0" name=""/>
        <dsp:cNvSpPr/>
      </dsp:nvSpPr>
      <dsp:spPr>
        <a:xfrm>
          <a:off x="2277770" y="3359797"/>
          <a:ext cx="1198235" cy="119823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Powerful Oxidant</a:t>
          </a:r>
        </a:p>
      </dsp:txBody>
      <dsp:txXfrm>
        <a:off x="2453247" y="3535274"/>
        <a:ext cx="847281" cy="847281"/>
      </dsp:txXfrm>
    </dsp:sp>
    <dsp:sp modelId="{CC75636E-29D8-41F3-A140-EBEF424FBF1F}">
      <dsp:nvSpPr>
        <dsp:cNvPr id="0" name=""/>
        <dsp:cNvSpPr/>
      </dsp:nvSpPr>
      <dsp:spPr>
        <a:xfrm rot="10800000">
          <a:off x="1918069" y="2077379"/>
          <a:ext cx="254188" cy="40739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 rot="10800000">
        <a:off x="1994325" y="2158859"/>
        <a:ext cx="177932" cy="244439"/>
      </dsp:txXfrm>
    </dsp:sp>
    <dsp:sp modelId="{A9687CA3-46F9-4B4B-B962-8A71928BD225}">
      <dsp:nvSpPr>
        <dsp:cNvPr id="0" name=""/>
        <dsp:cNvSpPr/>
      </dsp:nvSpPr>
      <dsp:spPr>
        <a:xfrm>
          <a:off x="599934" y="1681961"/>
          <a:ext cx="1198235" cy="119823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Harmless</a:t>
          </a:r>
        </a:p>
      </dsp:txBody>
      <dsp:txXfrm>
        <a:off x="775411" y="1857438"/>
        <a:ext cx="847281" cy="8472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E36C4A-43F4-42EA-8C7F-3F06D07CF182}" type="datetimeFigureOut">
              <a:rPr lang="en-US" smtClean="0"/>
              <a:t>1/26/2020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51445E-FECA-40B3-89A6-EA8CD0FCF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6196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6D2EA9-1CD8-4C42-BBDB-F2649E3EA602}" type="datetimeFigureOut">
              <a:rPr lang="en-US" smtClean="0"/>
              <a:t>1/26/2020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A26392-5249-43EC-97FB-88366701DF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5479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A26392-5249-43EC-97FB-88366701DF2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1447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A26392-5249-43EC-97FB-88366701DF2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7651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A26392-5249-43EC-97FB-88366701DF2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4472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A26392-5249-43EC-97FB-88366701DF2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9090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A26392-5249-43EC-97FB-88366701DF2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6769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A26392-5249-43EC-97FB-88366701DF2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3893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A26392-5249-43EC-97FB-88366701DF2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6047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A26392-5249-43EC-97FB-88366701DF2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25522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A26392-5249-43EC-97FB-88366701DF2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05358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A26392-5249-43EC-97FB-88366701DF2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54900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A26392-5249-43EC-97FB-88366701DF23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3793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A26392-5249-43EC-97FB-88366701DF2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45754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A26392-5249-43EC-97FB-88366701DF23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7246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A26392-5249-43EC-97FB-88366701DF23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48596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A26392-5249-43EC-97FB-88366701DF23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2416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A26392-5249-43EC-97FB-88366701DF2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1682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A26392-5249-43EC-97FB-88366701DF2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1222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A26392-5249-43EC-97FB-88366701DF2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783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A26392-5249-43EC-97FB-88366701DF2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1896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A26392-5249-43EC-97FB-88366701DF2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3840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A26392-5249-43EC-97FB-88366701DF2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239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A26392-5249-43EC-97FB-88366701DF2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615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AE6FB-707C-4EDF-B5F2-B837D26A88C6}" type="datetime1">
              <a:rPr lang="en-US" smtClean="0"/>
              <a:t>1/26/2020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KFUPM PhD Dissertation Defense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883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318B6-4E9A-45C9-BCA1-7735362317C5}" type="datetime1">
              <a:rPr lang="en-US" smtClean="0"/>
              <a:t>1/26/2020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KFUPM PhD Dissertation Defense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639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1410D-B824-4A67-B94F-2E7956636C5C}" type="datetime1">
              <a:rPr lang="en-US" smtClean="0"/>
              <a:t>1/26/2020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KFUPM PhD Dissertation Defense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238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74063-977A-4E7F-8904-FD9AA66E13C6}" type="datetime1">
              <a:rPr lang="en-US" smtClean="0"/>
              <a:t>1/26/2020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KFUPM PhD Dissertation Defense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007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09C0C-D8C1-4710-AB7A-47F0C341362E}" type="datetime1">
              <a:rPr lang="en-US" smtClean="0"/>
              <a:t>1/26/2020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KFUPM PhD Dissertation Defense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340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4DF8E-1BE3-493D-A6BB-298AD44A23FB}" type="datetime1">
              <a:rPr lang="en-US" smtClean="0"/>
              <a:t>1/26/2020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KFUPM PhD Dissertation Defense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456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4A69-1B6B-4B06-930E-4A8B7F5AF0CB}" type="datetime1">
              <a:rPr lang="en-US" smtClean="0"/>
              <a:t>1/26/2020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KFUPM PhD Dissertation Defense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750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CABFB-C524-4969-B0E1-D3D0883AA9BF}" type="datetime1">
              <a:rPr lang="en-US" smtClean="0"/>
              <a:t>1/26/2020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KFUPM PhD Dissertation Defense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847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70BD-C703-4099-A3ED-D7AEA54715B1}" type="datetime1">
              <a:rPr lang="en-US" smtClean="0"/>
              <a:t>1/26/2020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KFUPM PhD Dissertation Defense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410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B12CF-B0ED-4CD5-B07B-CF0F4C5764D0}" type="datetime1">
              <a:rPr lang="en-US" smtClean="0"/>
              <a:t>1/26/2020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KFUPM PhD Dissertation Defense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974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21B29-796D-4FF8-86B4-5526CAEBE21F}" type="datetime1">
              <a:rPr lang="en-US" smtClean="0"/>
              <a:t>1/26/2020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KFUPM PhD Dissertation Defense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026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F6E4BA-721C-4276-A8FB-4EAEDE1CF361}" type="datetime1">
              <a:rPr lang="en-US" smtClean="0"/>
              <a:t>1/26/2020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KFUPM PhD Dissertation Defense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627EBE-AEB3-49D7-9672-73A6566AEA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657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1.xml"/><Relationship Id="rId13" Type="http://schemas.openxmlformats.org/officeDocument/2006/relationships/diagramColors" Target="../diagrams/colors12.xml"/><Relationship Id="rId18" Type="http://schemas.openxmlformats.org/officeDocument/2006/relationships/diagramQuickStyle" Target="../diagrams/quickStyle13.xml"/><Relationship Id="rId3" Type="http://schemas.openxmlformats.org/officeDocument/2006/relationships/image" Target="../media/image3.emf"/><Relationship Id="rId7" Type="http://schemas.openxmlformats.org/officeDocument/2006/relationships/diagramColors" Target="../diagrams/colors11.xml"/><Relationship Id="rId12" Type="http://schemas.openxmlformats.org/officeDocument/2006/relationships/diagramQuickStyle" Target="../diagrams/quickStyle12.xml"/><Relationship Id="rId17" Type="http://schemas.openxmlformats.org/officeDocument/2006/relationships/diagramLayout" Target="../diagrams/layout13.xml"/><Relationship Id="rId2" Type="http://schemas.openxmlformats.org/officeDocument/2006/relationships/notesSlide" Target="../notesSlides/notesSlide8.xml"/><Relationship Id="rId16" Type="http://schemas.openxmlformats.org/officeDocument/2006/relationships/diagramData" Target="../diagrams/data15.xml"/><Relationship Id="rId20" Type="http://schemas.microsoft.com/office/2007/relationships/diagramDrawing" Target="../diagrams/drawing1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1.xml"/><Relationship Id="rId11" Type="http://schemas.openxmlformats.org/officeDocument/2006/relationships/diagramLayout" Target="../diagrams/layout12.xml"/><Relationship Id="rId5" Type="http://schemas.openxmlformats.org/officeDocument/2006/relationships/diagramLayout" Target="../diagrams/layout11.xml"/><Relationship Id="rId15" Type="http://schemas.openxmlformats.org/officeDocument/2006/relationships/image" Target="../media/image10.png"/><Relationship Id="rId10" Type="http://schemas.openxmlformats.org/officeDocument/2006/relationships/diagramData" Target="../diagrams/data14.xml"/><Relationship Id="rId19" Type="http://schemas.openxmlformats.org/officeDocument/2006/relationships/diagramColors" Target="../diagrams/colors13.xml"/><Relationship Id="rId4" Type="http://schemas.openxmlformats.org/officeDocument/2006/relationships/diagramData" Target="../diagrams/data13.xml"/><Relationship Id="rId9" Type="http://schemas.openxmlformats.org/officeDocument/2006/relationships/image" Target="../media/image4.png"/><Relationship Id="rId14" Type="http://schemas.microsoft.com/office/2007/relationships/diagramDrawing" Target="../diagrams/drawing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4.xml"/><Relationship Id="rId3" Type="http://schemas.openxmlformats.org/officeDocument/2006/relationships/image" Target="../media/image3.emf"/><Relationship Id="rId7" Type="http://schemas.openxmlformats.org/officeDocument/2006/relationships/diagramLayout" Target="../diagrams/layout14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6.xml"/><Relationship Id="rId5" Type="http://schemas.openxmlformats.org/officeDocument/2006/relationships/image" Target="../media/image4.png"/><Relationship Id="rId10" Type="http://schemas.microsoft.com/office/2007/relationships/diagramDrawing" Target="../diagrams/drawing14.xml"/><Relationship Id="rId4" Type="http://schemas.openxmlformats.org/officeDocument/2006/relationships/image" Target="../media/image12.png"/><Relationship Id="rId9" Type="http://schemas.openxmlformats.org/officeDocument/2006/relationships/diagramColors" Target="../diagrams/colors1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7.xml"/><Relationship Id="rId3" Type="http://schemas.openxmlformats.org/officeDocument/2006/relationships/image" Target="../media/image3.emf"/><Relationship Id="rId7" Type="http://schemas.openxmlformats.org/officeDocument/2006/relationships/image" Target="../media/image12.jpeg"/><Relationship Id="rId12" Type="http://schemas.microsoft.com/office/2007/relationships/diagramDrawing" Target="../diagrams/drawing15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diagramColors" Target="../diagrams/colors15.xml"/><Relationship Id="rId5" Type="http://schemas.openxmlformats.org/officeDocument/2006/relationships/image" Target="../media/image4.png"/><Relationship Id="rId10" Type="http://schemas.openxmlformats.org/officeDocument/2006/relationships/diagramQuickStyle" Target="../diagrams/quickStyle15.xml"/><Relationship Id="rId4" Type="http://schemas.openxmlformats.org/officeDocument/2006/relationships/image" Target="../media/image13.png"/><Relationship Id="rId9" Type="http://schemas.openxmlformats.org/officeDocument/2006/relationships/diagramLayout" Target="../diagrams/layout15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6.xml"/><Relationship Id="rId3" Type="http://schemas.openxmlformats.org/officeDocument/2006/relationships/image" Target="../media/image3.emf"/><Relationship Id="rId7" Type="http://schemas.openxmlformats.org/officeDocument/2006/relationships/diagramLayout" Target="../diagrams/layout16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8.xml"/><Relationship Id="rId11" Type="http://schemas.openxmlformats.org/officeDocument/2006/relationships/image" Target="../media/image13.jpeg"/><Relationship Id="rId5" Type="http://schemas.openxmlformats.org/officeDocument/2006/relationships/image" Target="../media/image4.png"/><Relationship Id="rId10" Type="http://schemas.microsoft.com/office/2007/relationships/diagramDrawing" Target="../diagrams/drawing16.xml"/><Relationship Id="rId4" Type="http://schemas.openxmlformats.org/officeDocument/2006/relationships/image" Target="../media/image16.png"/><Relationship Id="rId9" Type="http://schemas.openxmlformats.org/officeDocument/2006/relationships/diagramColors" Target="../diagrams/colors1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7.xml"/><Relationship Id="rId3" Type="http://schemas.openxmlformats.org/officeDocument/2006/relationships/image" Target="../media/image3.emf"/><Relationship Id="rId7" Type="http://schemas.openxmlformats.org/officeDocument/2006/relationships/diagramData" Target="../diagrams/data19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11" Type="http://schemas.microsoft.com/office/2007/relationships/diagramDrawing" Target="../diagrams/drawing17.xml"/><Relationship Id="rId5" Type="http://schemas.openxmlformats.org/officeDocument/2006/relationships/image" Target="../media/image14.jpeg"/><Relationship Id="rId10" Type="http://schemas.openxmlformats.org/officeDocument/2006/relationships/diagramColors" Target="../diagrams/colors17.xml"/><Relationship Id="rId4" Type="http://schemas.openxmlformats.org/officeDocument/2006/relationships/image" Target="../media/image4.png"/><Relationship Id="rId9" Type="http://schemas.openxmlformats.org/officeDocument/2006/relationships/diagramQuickStyle" Target="../diagrams/quickStyle1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8.xml"/><Relationship Id="rId3" Type="http://schemas.openxmlformats.org/officeDocument/2006/relationships/image" Target="../media/image3.emf"/><Relationship Id="rId7" Type="http://schemas.openxmlformats.org/officeDocument/2006/relationships/diagramLayout" Target="../diagrams/layout18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20.xml"/><Relationship Id="rId5" Type="http://schemas.openxmlformats.org/officeDocument/2006/relationships/image" Target="../media/image16.jpeg"/><Relationship Id="rId10" Type="http://schemas.microsoft.com/office/2007/relationships/diagramDrawing" Target="../diagrams/drawing18.xml"/><Relationship Id="rId4" Type="http://schemas.openxmlformats.org/officeDocument/2006/relationships/image" Target="../media/image4.png"/><Relationship Id="rId9" Type="http://schemas.openxmlformats.org/officeDocument/2006/relationships/diagramColors" Target="../diagrams/colors18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9.xml"/><Relationship Id="rId3" Type="http://schemas.openxmlformats.org/officeDocument/2006/relationships/image" Target="../media/image3.emf"/><Relationship Id="rId7" Type="http://schemas.openxmlformats.org/officeDocument/2006/relationships/diagramData" Target="../diagrams/data2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11" Type="http://schemas.microsoft.com/office/2007/relationships/diagramDrawing" Target="../diagrams/drawing19.xml"/><Relationship Id="rId5" Type="http://schemas.openxmlformats.org/officeDocument/2006/relationships/image" Target="../media/image17.jpeg"/><Relationship Id="rId10" Type="http://schemas.openxmlformats.org/officeDocument/2006/relationships/diagramColors" Target="../diagrams/colors19.xml"/><Relationship Id="rId4" Type="http://schemas.openxmlformats.org/officeDocument/2006/relationships/image" Target="../media/image4.png"/><Relationship Id="rId9" Type="http://schemas.openxmlformats.org/officeDocument/2006/relationships/diagramQuickStyle" Target="../diagrams/quickStyle1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g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0.xml"/><Relationship Id="rId13" Type="http://schemas.openxmlformats.org/officeDocument/2006/relationships/diagramColors" Target="../diagrams/colors20.xml"/><Relationship Id="rId18" Type="http://schemas.microsoft.com/office/2007/relationships/diagramDrawing" Target="../diagrams/drawing21.xml"/><Relationship Id="rId3" Type="http://schemas.openxmlformats.org/officeDocument/2006/relationships/image" Target="../media/image3.emf"/><Relationship Id="rId7" Type="http://schemas.openxmlformats.org/officeDocument/2006/relationships/diagramQuickStyle" Target="../diagrams/quickStyle20.xml"/><Relationship Id="rId12" Type="http://schemas.openxmlformats.org/officeDocument/2006/relationships/diagramQuickStyle" Target="../diagrams/quickStyle20.xml"/><Relationship Id="rId17" Type="http://schemas.openxmlformats.org/officeDocument/2006/relationships/diagramColors" Target="../diagrams/colors21.xml"/><Relationship Id="rId2" Type="http://schemas.openxmlformats.org/officeDocument/2006/relationships/notesSlide" Target="../notesSlides/notesSlide17.xml"/><Relationship Id="rId16" Type="http://schemas.openxmlformats.org/officeDocument/2006/relationships/diagramQuickStyle" Target="../diagrams/quickStyle21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0.xml"/><Relationship Id="rId11" Type="http://schemas.openxmlformats.org/officeDocument/2006/relationships/diagramLayout" Target="../diagrams/layout20.xml"/><Relationship Id="rId5" Type="http://schemas.openxmlformats.org/officeDocument/2006/relationships/diagramData" Target="../diagrams/data22.xml"/><Relationship Id="rId15" Type="http://schemas.openxmlformats.org/officeDocument/2006/relationships/diagramLayout" Target="../diagrams/layout21.xml"/><Relationship Id="rId10" Type="http://schemas.openxmlformats.org/officeDocument/2006/relationships/diagramData" Target="../diagrams/data220.xml"/><Relationship Id="rId4" Type="http://schemas.openxmlformats.org/officeDocument/2006/relationships/image" Target="../media/image4.png"/><Relationship Id="rId9" Type="http://schemas.microsoft.com/office/2007/relationships/diagramDrawing" Target="../diagrams/drawing20.xml"/><Relationship Id="rId14" Type="http://schemas.openxmlformats.org/officeDocument/2006/relationships/diagramData" Target="../diagrams/data2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3.emf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4.png"/><Relationship Id="rId9" Type="http://schemas.microsoft.com/office/2007/relationships/diagramDrawing" Target="../diagrams/drawing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emf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microsoft.com/office/2007/relationships/diagramDrawing" Target="../diagrams/drawing23.xml"/><Relationship Id="rId18" Type="http://schemas.openxmlformats.org/officeDocument/2006/relationships/image" Target="../media/image26.png"/><Relationship Id="rId3" Type="http://schemas.openxmlformats.org/officeDocument/2006/relationships/diagramLayout" Target="../diagrams/layout22.xml"/><Relationship Id="rId7" Type="http://schemas.openxmlformats.org/officeDocument/2006/relationships/image" Target="../media/image4.png"/><Relationship Id="rId12" Type="http://schemas.openxmlformats.org/officeDocument/2006/relationships/diagramColors" Target="../diagrams/colors23.xml"/><Relationship Id="rId17" Type="http://schemas.openxmlformats.org/officeDocument/2006/relationships/diagramColors" Target="../diagrams/colors23.xml"/><Relationship Id="rId2" Type="http://schemas.openxmlformats.org/officeDocument/2006/relationships/diagramData" Target="../diagrams/data24.xml"/><Relationship Id="rId16" Type="http://schemas.openxmlformats.org/officeDocument/2006/relationships/diagramQuickStyle" Target="../diagrams/quickStyle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11" Type="http://schemas.openxmlformats.org/officeDocument/2006/relationships/diagramQuickStyle" Target="../diagrams/quickStyle23.xml"/><Relationship Id="rId5" Type="http://schemas.openxmlformats.org/officeDocument/2006/relationships/diagramColors" Target="../diagrams/colors22.xml"/><Relationship Id="rId15" Type="http://schemas.openxmlformats.org/officeDocument/2006/relationships/diagramLayout" Target="../diagrams/layout23.xml"/><Relationship Id="rId10" Type="http://schemas.openxmlformats.org/officeDocument/2006/relationships/diagramLayout" Target="../diagrams/layout23.xml"/><Relationship Id="rId4" Type="http://schemas.openxmlformats.org/officeDocument/2006/relationships/diagramQuickStyle" Target="../diagrams/quickStyle22.xml"/><Relationship Id="rId9" Type="http://schemas.openxmlformats.org/officeDocument/2006/relationships/diagramData" Target="../diagrams/data25.xml"/><Relationship Id="rId14" Type="http://schemas.openxmlformats.org/officeDocument/2006/relationships/diagramData" Target="../diagrams/data26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diagramColors" Target="../diagrams/colors26.xml"/><Relationship Id="rId18" Type="http://schemas.openxmlformats.org/officeDocument/2006/relationships/diagramColors" Target="../diagrams/colors26.xml"/><Relationship Id="rId3" Type="http://schemas.openxmlformats.org/officeDocument/2006/relationships/diagramLayout" Target="../diagrams/layout25.xml"/><Relationship Id="rId7" Type="http://schemas.openxmlformats.org/officeDocument/2006/relationships/image" Target="../media/image4.png"/><Relationship Id="rId12" Type="http://schemas.openxmlformats.org/officeDocument/2006/relationships/diagramQuickStyle" Target="../diagrams/quickStyle26.xml"/><Relationship Id="rId17" Type="http://schemas.openxmlformats.org/officeDocument/2006/relationships/diagramQuickStyle" Target="../diagrams/quickStyle26.xml"/><Relationship Id="rId2" Type="http://schemas.openxmlformats.org/officeDocument/2006/relationships/diagramData" Target="../diagrams/data27.xml"/><Relationship Id="rId16" Type="http://schemas.openxmlformats.org/officeDocument/2006/relationships/diagramLayout" Target="../diagrams/layout2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4.xml"/><Relationship Id="rId11" Type="http://schemas.openxmlformats.org/officeDocument/2006/relationships/diagramLayout" Target="../diagrams/layout26.xml"/><Relationship Id="rId5" Type="http://schemas.openxmlformats.org/officeDocument/2006/relationships/diagramColors" Target="../diagrams/colors25.xml"/><Relationship Id="rId15" Type="http://schemas.openxmlformats.org/officeDocument/2006/relationships/diagramData" Target="../diagrams/data29.xml"/><Relationship Id="rId10" Type="http://schemas.openxmlformats.org/officeDocument/2006/relationships/diagramData" Target="../diagrams/data28.xml"/><Relationship Id="rId4" Type="http://schemas.openxmlformats.org/officeDocument/2006/relationships/diagramQuickStyle" Target="../diagrams/quickStyle25.xml"/><Relationship Id="rId9" Type="http://schemas.openxmlformats.org/officeDocument/2006/relationships/image" Target="../media/image27.png"/><Relationship Id="rId14" Type="http://schemas.microsoft.com/office/2007/relationships/diagramDrawing" Target="../diagrams/drawing25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diagramLayout" Target="../diagrams/layout27.xml"/><Relationship Id="rId7" Type="http://schemas.openxmlformats.org/officeDocument/2006/relationships/image" Target="../media/image4.png"/><Relationship Id="rId12" Type="http://schemas.openxmlformats.org/officeDocument/2006/relationships/image" Target="../media/image23.png"/><Relationship Id="rId2" Type="http://schemas.openxmlformats.org/officeDocument/2006/relationships/diagramData" Target="../diagrams/data3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6.xml"/><Relationship Id="rId11" Type="http://schemas.openxmlformats.org/officeDocument/2006/relationships/image" Target="../media/image22.png"/><Relationship Id="rId5" Type="http://schemas.openxmlformats.org/officeDocument/2006/relationships/diagramColors" Target="../diagrams/colors27.xml"/><Relationship Id="rId10" Type="http://schemas.openxmlformats.org/officeDocument/2006/relationships/image" Target="../media/image21.png"/><Relationship Id="rId4" Type="http://schemas.openxmlformats.org/officeDocument/2006/relationships/diagramQuickStyle" Target="../diagrams/quickStyle27.xml"/><Relationship Id="rId9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diagramLayout" Target="../diagrams/layout28.xml"/><Relationship Id="rId7" Type="http://schemas.openxmlformats.org/officeDocument/2006/relationships/image" Target="../media/image4.png"/><Relationship Id="rId2" Type="http://schemas.openxmlformats.org/officeDocument/2006/relationships/diagramData" Target="../diagrams/data3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7.xml"/><Relationship Id="rId5" Type="http://schemas.openxmlformats.org/officeDocument/2006/relationships/diagramColors" Target="../diagrams/colors28.xml"/><Relationship Id="rId4" Type="http://schemas.openxmlformats.org/officeDocument/2006/relationships/diagramQuickStyle" Target="../diagrams/quickStyle28.xml"/><Relationship Id="rId9" Type="http://schemas.openxmlformats.org/officeDocument/2006/relationships/image" Target="../media/image29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9.xml"/><Relationship Id="rId3" Type="http://schemas.openxmlformats.org/officeDocument/2006/relationships/slideLayout" Target="../slideLayouts/slideLayout2.xml"/><Relationship Id="rId7" Type="http://schemas.openxmlformats.org/officeDocument/2006/relationships/diagramData" Target="../diagrams/data32.xml"/><Relationship Id="rId12" Type="http://schemas.openxmlformats.org/officeDocument/2006/relationships/image" Target="../media/image24.png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6" Type="http://schemas.openxmlformats.org/officeDocument/2006/relationships/image" Target="../media/image4.png"/><Relationship Id="rId11" Type="http://schemas.microsoft.com/office/2007/relationships/diagramDrawing" Target="../diagrams/drawing28.xml"/><Relationship Id="rId5" Type="http://schemas.openxmlformats.org/officeDocument/2006/relationships/image" Target="../media/image3.emf"/><Relationship Id="rId10" Type="http://schemas.openxmlformats.org/officeDocument/2006/relationships/diagramColors" Target="../diagrams/colors29.xml"/><Relationship Id="rId4" Type="http://schemas.openxmlformats.org/officeDocument/2006/relationships/notesSlide" Target="../notesSlides/notesSlide19.xml"/><Relationship Id="rId9" Type="http://schemas.openxmlformats.org/officeDocument/2006/relationships/diagramQuickStyle" Target="../diagrams/quickStyle2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diagramLayout" Target="../diagrams/layout30.xml"/><Relationship Id="rId7" Type="http://schemas.openxmlformats.org/officeDocument/2006/relationships/image" Target="../media/image4.png"/><Relationship Id="rId2" Type="http://schemas.openxmlformats.org/officeDocument/2006/relationships/diagramData" Target="../diagrams/data3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9.xml"/><Relationship Id="rId5" Type="http://schemas.openxmlformats.org/officeDocument/2006/relationships/diagramColors" Target="../diagrams/colors30.xml"/><Relationship Id="rId4" Type="http://schemas.openxmlformats.org/officeDocument/2006/relationships/diagramQuickStyle" Target="../diagrams/quickStyle30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diagramLayout" Target="../diagrams/layout31.xml"/><Relationship Id="rId7" Type="http://schemas.openxmlformats.org/officeDocument/2006/relationships/image" Target="../media/image4.png"/><Relationship Id="rId2" Type="http://schemas.openxmlformats.org/officeDocument/2006/relationships/diagramData" Target="../diagrams/data3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0.xml"/><Relationship Id="rId5" Type="http://schemas.openxmlformats.org/officeDocument/2006/relationships/diagramColors" Target="../diagrams/colors31.xml"/><Relationship Id="rId4" Type="http://schemas.openxmlformats.org/officeDocument/2006/relationships/diagramQuickStyle" Target="../diagrams/quickStyle31.xml"/><Relationship Id="rId9" Type="http://schemas.openxmlformats.org/officeDocument/2006/relationships/image" Target="../media/image310.png"/></Relationships>
</file>

<file path=ppt/slides/_rels/slide2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1.xml"/><Relationship Id="rId3" Type="http://schemas.openxmlformats.org/officeDocument/2006/relationships/image" Target="../media/image3.emf"/><Relationship Id="rId7" Type="http://schemas.openxmlformats.org/officeDocument/2006/relationships/diagramColors" Target="../diagrams/colors3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2.xml"/><Relationship Id="rId5" Type="http://schemas.openxmlformats.org/officeDocument/2006/relationships/diagramLayout" Target="../diagrams/layout32.xml"/><Relationship Id="rId4" Type="http://schemas.openxmlformats.org/officeDocument/2006/relationships/diagramData" Target="../diagrams/data3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28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3.xml"/><Relationship Id="rId13" Type="http://schemas.openxmlformats.org/officeDocument/2006/relationships/diagramColors" Target="../diagrams/colors34.xml"/><Relationship Id="rId3" Type="http://schemas.openxmlformats.org/officeDocument/2006/relationships/image" Target="../media/image3.emf"/><Relationship Id="rId7" Type="http://schemas.openxmlformats.org/officeDocument/2006/relationships/diagramQuickStyle" Target="../diagrams/quickStyle33.xml"/><Relationship Id="rId12" Type="http://schemas.openxmlformats.org/officeDocument/2006/relationships/diagramQuickStyle" Target="../diagrams/quickStyle34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33.xml"/><Relationship Id="rId11" Type="http://schemas.openxmlformats.org/officeDocument/2006/relationships/diagramLayout" Target="../diagrams/layout34.xml"/><Relationship Id="rId5" Type="http://schemas.openxmlformats.org/officeDocument/2006/relationships/diagramData" Target="../diagrams/data36.xml"/><Relationship Id="rId10" Type="http://schemas.openxmlformats.org/officeDocument/2006/relationships/diagramData" Target="../diagrams/data37.xml"/><Relationship Id="rId4" Type="http://schemas.openxmlformats.org/officeDocument/2006/relationships/image" Target="../media/image4.png"/><Relationship Id="rId9" Type="http://schemas.microsoft.com/office/2007/relationships/diagramDrawing" Target="../diagrams/drawing32.xml"/><Relationship Id="rId14" Type="http://schemas.microsoft.com/office/2007/relationships/diagramDrawing" Target="../diagrams/drawing3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diagramLayout" Target="../diagrams/layout2.xml"/><Relationship Id="rId7" Type="http://schemas.openxmlformats.org/officeDocument/2006/relationships/image" Target="../media/image4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10" Type="http://schemas.openxmlformats.org/officeDocument/2006/relationships/chart" Target="../charts/chart2.xml"/><Relationship Id="rId4" Type="http://schemas.openxmlformats.org/officeDocument/2006/relationships/diagramQuickStyle" Target="../diagrams/quickStyle2.xml"/><Relationship Id="rId9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image" Target="../media/image3.emf"/><Relationship Id="rId7" Type="http://schemas.openxmlformats.org/officeDocument/2006/relationships/diagramData" Target="../diagrams/data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11" Type="http://schemas.microsoft.com/office/2007/relationships/diagramDrawing" Target="../diagrams/drawing3.xml"/><Relationship Id="rId5" Type="http://schemas.openxmlformats.org/officeDocument/2006/relationships/image" Target="../media/image6.png"/><Relationship Id="rId10" Type="http://schemas.openxmlformats.org/officeDocument/2006/relationships/diagramColors" Target="../diagrams/colors3.xml"/><Relationship Id="rId4" Type="http://schemas.openxmlformats.org/officeDocument/2006/relationships/image" Target="../media/image4.png"/><Relationship Id="rId9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4.xml"/><Relationship Id="rId3" Type="http://schemas.openxmlformats.org/officeDocument/2006/relationships/image" Target="../media/image4.png"/><Relationship Id="rId7" Type="http://schemas.openxmlformats.org/officeDocument/2006/relationships/diagramLayout" Target="../diagrams/layout4.xm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4.xml"/><Relationship Id="rId5" Type="http://schemas.openxmlformats.org/officeDocument/2006/relationships/chart" Target="../charts/chart3.xml"/><Relationship Id="rId10" Type="http://schemas.microsoft.com/office/2007/relationships/diagramDrawing" Target="../diagrams/drawing4.xml"/><Relationship Id="rId4" Type="http://schemas.openxmlformats.org/officeDocument/2006/relationships/image" Target="../media/image8.emf"/><Relationship Id="rId9" Type="http://schemas.openxmlformats.org/officeDocument/2006/relationships/diagramColors" Target="../diagrams/colors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5.xml"/><Relationship Id="rId18" Type="http://schemas.openxmlformats.org/officeDocument/2006/relationships/diagramColors" Target="../diagrams/colors5.xml"/><Relationship Id="rId3" Type="http://schemas.openxmlformats.org/officeDocument/2006/relationships/image" Target="../media/image3.emf"/><Relationship Id="rId21" Type="http://schemas.openxmlformats.org/officeDocument/2006/relationships/diagramQuickStyle" Target="../diagrams/quickStyle6.xml"/><Relationship Id="rId7" Type="http://schemas.openxmlformats.org/officeDocument/2006/relationships/diagramQuickStyle" Target="../diagrams/quickStyle5.xml"/><Relationship Id="rId17" Type="http://schemas.openxmlformats.org/officeDocument/2006/relationships/diagramQuickStyle" Target="../diagrams/quickStyle5.xml"/><Relationship Id="rId2" Type="http://schemas.openxmlformats.org/officeDocument/2006/relationships/notesSlide" Target="../notesSlides/notesSlide6.xml"/><Relationship Id="rId16" Type="http://schemas.openxmlformats.org/officeDocument/2006/relationships/diagramLayout" Target="../diagrams/layout5.xml"/><Relationship Id="rId20" Type="http://schemas.openxmlformats.org/officeDocument/2006/relationships/diagramLayout" Target="../diagrams/layout6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5.xml"/><Relationship Id="rId5" Type="http://schemas.openxmlformats.org/officeDocument/2006/relationships/diagramData" Target="../diagrams/data5.xml"/><Relationship Id="rId15" Type="http://schemas.openxmlformats.org/officeDocument/2006/relationships/diagramData" Target="../diagrams/data7.xml"/><Relationship Id="rId23" Type="http://schemas.microsoft.com/office/2007/relationships/diagramDrawing" Target="../diagrams/drawing6.xml"/><Relationship Id="rId19" Type="http://schemas.openxmlformats.org/officeDocument/2006/relationships/diagramData" Target="../diagrams/data6.xml"/><Relationship Id="rId4" Type="http://schemas.openxmlformats.org/officeDocument/2006/relationships/image" Target="../media/image4.png"/><Relationship Id="rId9" Type="http://schemas.microsoft.com/office/2007/relationships/diagramDrawing" Target="../diagrams/drawing5.xml"/><Relationship Id="rId22" Type="http://schemas.openxmlformats.org/officeDocument/2006/relationships/diagramColors" Target="../diagrams/colors6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13" Type="http://schemas.openxmlformats.org/officeDocument/2006/relationships/diagramColors" Target="../diagrams/colors8.xml"/><Relationship Id="rId26" Type="http://schemas.openxmlformats.org/officeDocument/2006/relationships/diagramQuickStyle" Target="../diagrams/quickStyle9.xml"/><Relationship Id="rId3" Type="http://schemas.openxmlformats.org/officeDocument/2006/relationships/image" Target="../media/image3.emf"/><Relationship Id="rId21" Type="http://schemas.openxmlformats.org/officeDocument/2006/relationships/diagramLayout" Target="../diagrams/layout8.xml"/><Relationship Id="rId7" Type="http://schemas.openxmlformats.org/officeDocument/2006/relationships/diagramColors" Target="../diagrams/colors7.xml"/><Relationship Id="rId12" Type="http://schemas.openxmlformats.org/officeDocument/2006/relationships/diagramQuickStyle" Target="../diagrams/quickStyle8.xml"/><Relationship Id="rId25" Type="http://schemas.openxmlformats.org/officeDocument/2006/relationships/diagramLayout" Target="../diagrams/layout9.xml"/><Relationship Id="rId33" Type="http://schemas.microsoft.com/office/2007/relationships/diagramDrawing" Target="../diagrams/drawing10.xml"/><Relationship Id="rId2" Type="http://schemas.openxmlformats.org/officeDocument/2006/relationships/notesSlide" Target="../notesSlides/notesSlide7.xml"/><Relationship Id="rId20" Type="http://schemas.openxmlformats.org/officeDocument/2006/relationships/diagramData" Target="../diagrams/data11.xml"/><Relationship Id="rId29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7.xml"/><Relationship Id="rId11" Type="http://schemas.openxmlformats.org/officeDocument/2006/relationships/diagramLayout" Target="../diagrams/layout8.xml"/><Relationship Id="rId24" Type="http://schemas.openxmlformats.org/officeDocument/2006/relationships/diagramData" Target="../diagrams/data10.xml"/><Relationship Id="rId32" Type="http://schemas.openxmlformats.org/officeDocument/2006/relationships/diagramColors" Target="../diagrams/colors10.xml"/><Relationship Id="rId5" Type="http://schemas.openxmlformats.org/officeDocument/2006/relationships/diagramLayout" Target="../diagrams/layout7.xml"/><Relationship Id="rId23" Type="http://schemas.openxmlformats.org/officeDocument/2006/relationships/diagramColors" Target="../diagrams/colors8.xml"/><Relationship Id="rId28" Type="http://schemas.microsoft.com/office/2007/relationships/diagramDrawing" Target="../diagrams/drawing9.xml"/><Relationship Id="rId10" Type="http://schemas.openxmlformats.org/officeDocument/2006/relationships/diagramData" Target="../diagrams/data9.xml"/><Relationship Id="rId31" Type="http://schemas.openxmlformats.org/officeDocument/2006/relationships/diagramQuickStyle" Target="../diagrams/quickStyle10.xml"/><Relationship Id="rId4" Type="http://schemas.openxmlformats.org/officeDocument/2006/relationships/diagramData" Target="../diagrams/data8.xml"/><Relationship Id="rId9" Type="http://schemas.openxmlformats.org/officeDocument/2006/relationships/image" Target="../media/image4.png"/><Relationship Id="rId14" Type="http://schemas.microsoft.com/office/2007/relationships/diagramDrawing" Target="../diagrams/drawing8.xml"/><Relationship Id="rId22" Type="http://schemas.openxmlformats.org/officeDocument/2006/relationships/diagramQuickStyle" Target="../diagrams/quickStyle8.xml"/><Relationship Id="rId27" Type="http://schemas.openxmlformats.org/officeDocument/2006/relationships/diagramColors" Target="../diagrams/colors9.xml"/><Relationship Id="rId30" Type="http://schemas.openxmlformats.org/officeDocument/2006/relationships/diagramLayout" Target="../diagrams/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1158" y="121921"/>
            <a:ext cx="11683701" cy="6736080"/>
          </a:xfrm>
        </p:spPr>
        <p:txBody>
          <a:bodyPr>
            <a:normAutofit/>
          </a:bodyPr>
          <a:lstStyle/>
          <a:p>
            <a:endParaRPr lang="ar-A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ar-J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ar-J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AE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</a:p>
          <a:p>
            <a:pPr algn="l"/>
            <a:endParaRPr lang="en-US" sz="1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l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80372" y="6550223"/>
            <a:ext cx="1811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Jan 16</a:t>
            </a:r>
            <a:r>
              <a:rPr lang="en-US" sz="14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2020</a:t>
            </a:r>
          </a:p>
        </p:txBody>
      </p:sp>
      <p:pic>
        <p:nvPicPr>
          <p:cNvPr id="1028" name="Picture 4" descr="Image result for â«Ø¬Ø§ÙØ¹Ø© Ø§ÙÙØ¬Ø§Ø­â¬â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6602" y="155873"/>
            <a:ext cx="1612124" cy="1208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62373" y="619932"/>
            <a:ext cx="4664990" cy="557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04834" y="154516"/>
            <a:ext cx="54089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An-Najah National University</a:t>
            </a:r>
            <a:r>
              <a:rPr lang="en-US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ar-JO" sz="1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67830" y="621693"/>
            <a:ext cx="66829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Mechanical Engineering Department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54018" y="2030278"/>
            <a:ext cx="1090615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Wastewater Treatment using Advanced Oxidation Process Combined With Magnetic Mechanism Design 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1158" y="3138492"/>
            <a:ext cx="42578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Presented by:</a:t>
            </a:r>
            <a:r>
              <a:rPr lang="ar-J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Abdalkareem Arman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Emad Salahat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Yazan Haj Taher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536151" y="4428750"/>
            <a:ext cx="40946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Supervisor : Dr. Ihab Surakji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08299" y="5180509"/>
            <a:ext cx="47537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Committee Members: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Dr. Adel Al-Juaidi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Eng. Luqman Herzallah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0386" y="3231962"/>
            <a:ext cx="6242881" cy="3318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091743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0986" y="6536587"/>
            <a:ext cx="601014" cy="418966"/>
          </a:xfrm>
        </p:spPr>
        <p:txBody>
          <a:bodyPr/>
          <a:lstStyle/>
          <a:p>
            <a:fld id="{9C627EBE-AEB3-49D7-9672-73A6566AEA34}" type="slidenum">
              <a:rPr lang="en-US" sz="2000" b="1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10</a:t>
            </a:fld>
            <a:endParaRPr lang="en-US" sz="2000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741" y="6433555"/>
            <a:ext cx="11602259" cy="199064"/>
          </a:xfrm>
          <a:prstGeom prst="rect">
            <a:avLst/>
          </a:prstGeom>
        </p:spPr>
      </p:pic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067855536"/>
              </p:ext>
            </p:extLst>
          </p:nvPr>
        </p:nvGraphicFramePr>
        <p:xfrm>
          <a:off x="25400" y="-1"/>
          <a:ext cx="12166600" cy="1275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1097" y="1422196"/>
            <a:ext cx="394746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Techniques Used in AOP. 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7" y="6286367"/>
            <a:ext cx="558922" cy="55892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87458" y="2293749"/>
            <a:ext cx="34406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(Fenton Process)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998563" y="2262971"/>
            <a:ext cx="38779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Why</a:t>
            </a:r>
            <a:r>
              <a:rPr lang="en-US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is it recommended? </a:t>
            </a:r>
          </a:p>
        </p:txBody>
      </p:sp>
      <p:graphicFrame>
        <p:nvGraphicFramePr>
          <p:cNvPr id="17" name="Diagram 16"/>
          <p:cNvGraphicFramePr/>
          <p:nvPr>
            <p:extLst>
              <p:ext uri="{D42A27DB-BD31-4B8C-83A1-F6EECF244321}">
                <p14:modId xmlns:p14="http://schemas.microsoft.com/office/powerpoint/2010/main" val="3959252055"/>
              </p:ext>
            </p:extLst>
          </p:nvPr>
        </p:nvGraphicFramePr>
        <p:xfrm>
          <a:off x="387457" y="2906270"/>
          <a:ext cx="5145437" cy="31789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pic>
        <p:nvPicPr>
          <p:cNvPr id="20" name="Picture 19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346198" y="3134523"/>
            <a:ext cx="4244788" cy="2950700"/>
          </a:xfrm>
          <a:prstGeom prst="rect">
            <a:avLst/>
          </a:prstGeom>
        </p:spPr>
      </p:pic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3041023511"/>
              </p:ext>
            </p:extLst>
          </p:nvPr>
        </p:nvGraphicFramePr>
        <p:xfrm>
          <a:off x="0" y="0"/>
          <a:ext cx="12166600" cy="1275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6" r:lo="rId17" r:qs="rId18" r:cs="rId19"/>
          </a:graphicData>
        </a:graphic>
      </p:graphicFrame>
      <p:sp>
        <p:nvSpPr>
          <p:cNvPr id="30" name="TextBox 29"/>
          <p:cNvSpPr txBox="1"/>
          <p:nvPr/>
        </p:nvSpPr>
        <p:spPr>
          <a:xfrm>
            <a:off x="610019" y="6522123"/>
            <a:ext cx="90208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RIBEIRO, A. R., NUNES, O. C., PEREIRA, M. F. &amp; SILVA, A. M. 2015. An overview</a:t>
            </a:r>
          </a:p>
          <a:p>
            <a:r>
              <a:rPr lang="en-US" sz="900" dirty="0"/>
              <a:t>on the advanced oxidation processes applied for the treatment of water pollutants defined in the recently launched Directive 2013/39/EU. Environment international, 75, 33-51.</a:t>
            </a:r>
          </a:p>
          <a:p>
            <a:br>
              <a:rPr lang="en-US" sz="900" b="1" dirty="0">
                <a:solidFill>
                  <a:srgbClr val="000000"/>
                </a:solidFill>
                <a:latin typeface="TimesNewRomanPSMT"/>
              </a:rPr>
            </a:br>
            <a:endParaRPr lang="en-US" sz="900" b="1" dirty="0">
              <a:solidFill>
                <a:srgbClr val="000000"/>
              </a:solidFill>
              <a:latin typeface="TimesNewRomanPSMT"/>
            </a:endParaRPr>
          </a:p>
        </p:txBody>
      </p:sp>
    </p:spTree>
    <p:extLst>
      <p:ext uri="{BB962C8B-B14F-4D97-AF65-F5344CB8AC3E}">
        <p14:creationId xmlns:p14="http://schemas.microsoft.com/office/powerpoint/2010/main" val="4556567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673840" y="6536587"/>
            <a:ext cx="518160" cy="418966"/>
          </a:xfrm>
        </p:spPr>
        <p:txBody>
          <a:bodyPr/>
          <a:lstStyle/>
          <a:p>
            <a:r>
              <a:rPr lang="en-US" sz="2000" b="1" dirty="0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741" y="6433555"/>
            <a:ext cx="11602259" cy="19906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536700" y="3715076"/>
            <a:ext cx="96393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6000" i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Optimizing, Design and Fabrication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7" y="6286367"/>
            <a:ext cx="558922" cy="55892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700" y="1115878"/>
            <a:ext cx="9639299" cy="2599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959071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0986" y="6536587"/>
            <a:ext cx="601014" cy="418966"/>
          </a:xfrm>
        </p:spPr>
        <p:txBody>
          <a:bodyPr/>
          <a:lstStyle/>
          <a:p>
            <a:fld id="{9C627EBE-AEB3-49D7-9672-73A6566AEA34}" type="slidenum">
              <a:rPr lang="en-US" sz="2000" b="1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12</a:t>
            </a:fld>
            <a:endParaRPr lang="en-US" sz="2000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741" y="6433555"/>
            <a:ext cx="11602259" cy="199064"/>
          </a:xfrm>
          <a:prstGeom prst="rect">
            <a:avLst/>
          </a:prstGeom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0" y="1422197"/>
                <a:ext cx="10672722" cy="455509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 algn="just">
                  <a:buFont typeface="Wingdings" panose="05000000000000000000" pitchFamily="2" charset="2"/>
                  <a:buChar char="Ø"/>
                </a:pPr>
                <a:r>
                  <a:rPr lang="en-US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Optimization</a:t>
                </a:r>
              </a:p>
              <a:p>
                <a:pPr algn="just"/>
                <a:endPara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Parameters to be optimized:</a:t>
                </a:r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endPara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 algn="just">
                  <a:buFont typeface="Wingdings" panose="05000000000000000000" pitchFamily="2" charset="2"/>
                  <a:buChar char="v"/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Amount of the Agent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with Mixing Time.</a:t>
                </a:r>
              </a:p>
              <a:p>
                <a:pPr algn="just"/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 algn="just">
                  <a:buFont typeface="Wingdings" panose="05000000000000000000" pitchFamily="2" charset="2"/>
                  <a:buChar char="v"/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Amount of the Agent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𝑁𝑎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</m:sSub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with Mixing Time. </a:t>
                </a:r>
              </a:p>
              <a:p>
                <a:pPr algn="just"/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 algn="just">
                  <a:buFont typeface="Wingdings" panose="05000000000000000000" pitchFamily="2" charset="2"/>
                  <a:buChar char="v"/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Mixing Type.</a:t>
                </a:r>
              </a:p>
              <a:p>
                <a:pPr algn="just"/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 algn="just">
                  <a:buFont typeface="Wingdings" panose="05000000000000000000" pitchFamily="2" charset="2"/>
                  <a:buChar char="v"/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Magnetic Field. </a:t>
                </a:r>
              </a:p>
              <a:p>
                <a:pPr algn="just"/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algn="just"/>
                <a:endParaRPr lang="en-G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422197"/>
                <a:ext cx="10672722" cy="4555093"/>
              </a:xfrm>
              <a:prstGeom prst="rect">
                <a:avLst/>
              </a:prstGeom>
              <a:blipFill rotWithShape="0">
                <a:blip r:embed="rId4"/>
                <a:stretch>
                  <a:fillRect l="-857" t="-10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7" y="6286367"/>
            <a:ext cx="558922" cy="558922"/>
          </a:xfrm>
          <a:prstGeom prst="rect">
            <a:avLst/>
          </a:prstGeom>
        </p:spPr>
      </p:pic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3577480783"/>
              </p:ext>
            </p:extLst>
          </p:nvPr>
        </p:nvGraphicFramePr>
        <p:xfrm>
          <a:off x="0" y="0"/>
          <a:ext cx="12166600" cy="1275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14104875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0986" y="6536587"/>
            <a:ext cx="601014" cy="418966"/>
          </a:xfrm>
        </p:spPr>
        <p:txBody>
          <a:bodyPr/>
          <a:lstStyle/>
          <a:p>
            <a:fld id="{9C627EBE-AEB3-49D7-9672-73A6566AEA34}" type="slidenum">
              <a:rPr lang="en-US" sz="2000" b="1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13</a:t>
            </a:fld>
            <a:endParaRPr lang="en-US" sz="2000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741" y="6433555"/>
            <a:ext cx="11602259" cy="199064"/>
          </a:xfrm>
          <a:prstGeom prst="rect">
            <a:avLst/>
          </a:prstGeom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0" y="1445452"/>
                <a:ext cx="7516678" cy="11079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 algn="just">
                  <a:buFont typeface="Wingdings" panose="05000000000000000000" pitchFamily="2" charset="2"/>
                  <a:buChar char="Ø"/>
                </a:pPr>
                <a:r>
                  <a:rPr lang="en-US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Amount of the Agent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𝑯</m:t>
                        </m:r>
                      </m:e>
                      <m:sub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sSub>
                      <m:sSubPr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𝑶</m:t>
                        </m:r>
                      </m:e>
                      <m:sub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b="1" dirty="0"/>
                  <a:t> </a:t>
                </a:r>
                <a:r>
                  <a:rPr lang="en-US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 Mixing Time.</a:t>
                </a:r>
                <a:endParaRPr lang="en-US" sz="2400" b="1" dirty="0"/>
              </a:p>
              <a:p>
                <a:pPr algn="just"/>
                <a:r>
                  <a:rPr lang="en-US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G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445452"/>
                <a:ext cx="7516678" cy="1107996"/>
              </a:xfrm>
              <a:prstGeom prst="rect">
                <a:avLst/>
              </a:prstGeom>
              <a:blipFill rotWithShape="0">
                <a:blip r:embed="rId4"/>
                <a:stretch>
                  <a:fillRect l="-1054" t="-49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7" y="6286367"/>
            <a:ext cx="558922" cy="55892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52302250"/>
                  </p:ext>
                </p:extLst>
              </p:nvPr>
            </p:nvGraphicFramePr>
            <p:xfrm>
              <a:off x="51097" y="1999450"/>
              <a:ext cx="8217231" cy="3070194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1103509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87529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47233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20886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68192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875294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656431">
                    <a:tc>
                      <a:txBody>
                        <a:bodyPr/>
                        <a:lstStyle/>
                        <a:p>
                          <a:pPr marL="85725" marR="79375" algn="ctr">
                            <a:spcBef>
                              <a:spcPts val="95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Trial Number</a:t>
                          </a:r>
                          <a:endParaRPr lang="en-US" sz="20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/>
                    </a:tc>
                    <a:tc>
                      <a:txBody>
                        <a:bodyPr/>
                        <a:lstStyle/>
                        <a:p>
                          <a:pPr marL="113665" marR="108585" algn="ctr">
                            <a:spcBef>
                              <a:spcPts val="5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Initial Concentration</a:t>
                          </a:r>
                        </a:p>
                        <a:p>
                          <a:pPr marL="113665" marR="107315" algn="ctr">
                            <a:spcBef>
                              <a:spcPts val="63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(ppm)</a:t>
                          </a:r>
                          <a:endParaRPr lang="en-US" sz="20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/>
                    </a:tc>
                    <a:tc>
                      <a:txBody>
                        <a:bodyPr/>
                        <a:lstStyle/>
                        <a:p>
                          <a:pPr marL="1219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2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  <m:t>𝑯</m:t>
                                  </m:r>
                                </m:e>
                                <m:sub>
                                  <m: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  <m:t>𝑶</m:t>
                                  </m:r>
                                </m:e>
                                <m:sub>
                                  <m: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2000" spc="-15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Amount</a:t>
                          </a:r>
                        </a:p>
                        <a:p>
                          <a:pPr marL="100965" marR="0" algn="ctr">
                            <a:spcBef>
                              <a:spcPts val="62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ml / 10 ml</a:t>
                          </a:r>
                          <a:r>
                            <a:rPr lang="en-US" sz="2000" spc="-1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dye</a:t>
                          </a:r>
                          <a:endParaRPr lang="en-US" sz="20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/>
                    </a:tc>
                    <a:tc>
                      <a:txBody>
                        <a:bodyPr/>
                        <a:lstStyle/>
                        <a:p>
                          <a:pPr marL="100965" marR="93345" algn="ctr">
                            <a:spcBef>
                              <a:spcPts val="5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Shaking Time</a:t>
                          </a:r>
                        </a:p>
                        <a:p>
                          <a:pPr marL="100965" marR="92075" algn="ctr">
                            <a:spcBef>
                              <a:spcPts val="63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(min)</a:t>
                          </a:r>
                          <a:endParaRPr lang="en-US" sz="20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/>
                    </a:tc>
                    <a:tc>
                      <a:txBody>
                        <a:bodyPr/>
                        <a:lstStyle/>
                        <a:p>
                          <a:pPr marL="70485" marR="61595" algn="ctr">
                            <a:spcBef>
                              <a:spcPts val="950"/>
                            </a:spcBef>
                            <a:spcAft>
                              <a:spcPts val="0"/>
                            </a:spcAft>
                          </a:pPr>
                          <a:endParaRPr lang="en-US" sz="2000" dirty="0"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marL="70485" marR="61595" algn="ctr">
                            <a:spcBef>
                              <a:spcPts val="95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PH</a:t>
                          </a:r>
                          <a:endParaRPr lang="en-US" sz="20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/>
                    </a:tc>
                    <a:tc>
                      <a:txBody>
                        <a:bodyPr/>
                        <a:lstStyle/>
                        <a:p>
                          <a:pPr marL="109855" marR="102235" algn="ctr">
                            <a:spcBef>
                              <a:spcPts val="5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Final Concentration</a:t>
                          </a:r>
                        </a:p>
                        <a:p>
                          <a:pPr marL="109855" marR="99695" algn="ctr">
                            <a:spcBef>
                              <a:spcPts val="63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(ppm)</a:t>
                          </a:r>
                          <a:endParaRPr lang="en-US" sz="20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91598">
                    <a:tc>
                      <a:txBody>
                        <a:bodyPr/>
                        <a:lstStyle/>
                        <a:p>
                          <a:pPr marL="4445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1200" dirty="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</a:t>
                          </a:r>
                        </a:p>
                      </a:txBody>
                      <a:tcPr marL="0" marR="0" marT="0" marB="0"/>
                    </a:tc>
                    <a:tc>
                      <a:txBody>
                        <a:bodyPr/>
                        <a:lstStyle/>
                        <a:p>
                          <a:pPr marL="113665" marR="10668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1200" dirty="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30</a:t>
                          </a:r>
                        </a:p>
                      </a:txBody>
                      <a:tcPr marL="0" marR="0" marT="0" marB="0"/>
                    </a:tc>
                    <a:tc>
                      <a:txBody>
                        <a:bodyPr/>
                        <a:lstStyle/>
                        <a:p>
                          <a:pPr marL="0" marR="465455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1200" dirty="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</a:t>
                          </a:r>
                        </a:p>
                      </a:txBody>
                      <a:tcPr marL="0" marR="0" marT="0" marB="0"/>
                    </a:tc>
                    <a:tc>
                      <a:txBody>
                        <a:bodyPr/>
                        <a:lstStyle/>
                        <a:p>
                          <a:pPr marL="0" marR="42799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1200" dirty="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60</a:t>
                          </a:r>
                        </a:p>
                      </a:txBody>
                      <a:tcPr marL="0" marR="0" marT="0" marB="0"/>
                    </a:tc>
                    <a:tc>
                      <a:txBody>
                        <a:bodyPr/>
                        <a:lstStyle/>
                        <a:p>
                          <a:pPr marL="6985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120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6</a:t>
                          </a:r>
                        </a:p>
                      </a:txBody>
                      <a:tcPr marL="0" marR="0" marT="0" marB="0"/>
                    </a:tc>
                    <a:tc>
                      <a:txBody>
                        <a:bodyPr/>
                        <a:lstStyle/>
                        <a:p>
                          <a:pPr marL="0" marR="600075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120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30</a:t>
                          </a:r>
                        </a:p>
                      </a:txBody>
                      <a:tcPr marL="0" marR="0" marT="0" marB="0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591598">
                    <a:tc>
                      <a:txBody>
                        <a:bodyPr/>
                        <a:lstStyle/>
                        <a:p>
                          <a:pPr marL="4445" marR="0" algn="ctr">
                            <a:spcBef>
                              <a:spcPts val="15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120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2</a:t>
                          </a:r>
                        </a:p>
                      </a:txBody>
                      <a:tcPr marL="0" marR="0" marT="0" marB="0"/>
                    </a:tc>
                    <a:tc>
                      <a:txBody>
                        <a:bodyPr/>
                        <a:lstStyle/>
                        <a:p>
                          <a:pPr marL="113665" marR="106680" algn="ctr">
                            <a:spcBef>
                              <a:spcPts val="15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1200" dirty="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30</a:t>
                          </a:r>
                        </a:p>
                      </a:txBody>
                      <a:tcPr marL="0" marR="0" marT="0" marB="0"/>
                    </a:tc>
                    <a:tc>
                      <a:txBody>
                        <a:bodyPr/>
                        <a:lstStyle/>
                        <a:p>
                          <a:pPr marL="0" marR="465455" algn="ctr">
                            <a:spcBef>
                              <a:spcPts val="15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1200" dirty="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2</a:t>
                          </a:r>
                        </a:p>
                      </a:txBody>
                      <a:tcPr marL="0" marR="0" marT="0" marB="0"/>
                    </a:tc>
                    <a:tc>
                      <a:txBody>
                        <a:bodyPr/>
                        <a:lstStyle/>
                        <a:p>
                          <a:pPr marL="0" marR="427990" algn="ctr">
                            <a:spcBef>
                              <a:spcPts val="15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1200" dirty="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60</a:t>
                          </a:r>
                        </a:p>
                      </a:txBody>
                      <a:tcPr marL="0" marR="0" marT="0" marB="0"/>
                    </a:tc>
                    <a:tc>
                      <a:txBody>
                        <a:bodyPr/>
                        <a:lstStyle/>
                        <a:p>
                          <a:pPr marL="6985" marR="0" algn="ctr">
                            <a:spcBef>
                              <a:spcPts val="15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1200" dirty="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6</a:t>
                          </a:r>
                        </a:p>
                      </a:txBody>
                      <a:tcPr marL="0" marR="0" marT="0" marB="0"/>
                    </a:tc>
                    <a:tc>
                      <a:txBody>
                        <a:bodyPr/>
                        <a:lstStyle/>
                        <a:p>
                          <a:pPr marL="0" marR="546735" algn="ctr">
                            <a:spcBef>
                              <a:spcPts val="15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1200" dirty="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11.2</a:t>
                          </a:r>
                        </a:p>
                      </a:txBody>
                      <a:tcPr marL="0" marR="0" marT="0" marB="0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591598">
                    <a:tc>
                      <a:txBody>
                        <a:bodyPr/>
                        <a:lstStyle/>
                        <a:p>
                          <a:pPr marL="4445" marR="0" algn="ctr">
                            <a:spcBef>
                              <a:spcPts val="5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120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3</a:t>
                          </a:r>
                        </a:p>
                      </a:txBody>
                      <a:tcPr marL="0" marR="0" marT="0" marB="0"/>
                    </a:tc>
                    <a:tc>
                      <a:txBody>
                        <a:bodyPr/>
                        <a:lstStyle/>
                        <a:p>
                          <a:pPr marL="113665" marR="106680" algn="ctr">
                            <a:spcBef>
                              <a:spcPts val="5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1200" dirty="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30</a:t>
                          </a:r>
                        </a:p>
                      </a:txBody>
                      <a:tcPr marL="0" marR="0" marT="0" marB="0"/>
                    </a:tc>
                    <a:tc>
                      <a:txBody>
                        <a:bodyPr/>
                        <a:lstStyle/>
                        <a:p>
                          <a:pPr marL="0" marR="465455" algn="ctr">
                            <a:spcBef>
                              <a:spcPts val="5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1200" dirty="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4</a:t>
                          </a:r>
                        </a:p>
                      </a:txBody>
                      <a:tcPr marL="0" marR="0" marT="0" marB="0"/>
                    </a:tc>
                    <a:tc>
                      <a:txBody>
                        <a:bodyPr/>
                        <a:lstStyle/>
                        <a:p>
                          <a:pPr marL="0" marR="427990" algn="ctr">
                            <a:spcBef>
                              <a:spcPts val="5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1200" dirty="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30</a:t>
                          </a:r>
                        </a:p>
                      </a:txBody>
                      <a:tcPr marL="0" marR="0" marT="0" marB="0"/>
                    </a:tc>
                    <a:tc>
                      <a:txBody>
                        <a:bodyPr/>
                        <a:lstStyle/>
                        <a:p>
                          <a:pPr marL="6985" marR="0" algn="ctr">
                            <a:spcBef>
                              <a:spcPts val="5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1200" dirty="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6</a:t>
                          </a:r>
                        </a:p>
                      </a:txBody>
                      <a:tcPr marL="0" marR="0" marT="0" marB="0"/>
                    </a:tc>
                    <a:tc>
                      <a:txBody>
                        <a:bodyPr/>
                        <a:lstStyle/>
                        <a:p>
                          <a:pPr marL="0" marR="581660" algn="ctr">
                            <a:spcBef>
                              <a:spcPts val="5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1200" dirty="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9.5</a:t>
                          </a:r>
                        </a:p>
                      </a:txBody>
                      <a:tcPr marL="0" marR="0" marT="0" marB="0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52302250"/>
                  </p:ext>
                </p:extLst>
              </p:nvPr>
            </p:nvGraphicFramePr>
            <p:xfrm>
              <a:off x="51097" y="1999450"/>
              <a:ext cx="8217231" cy="3070194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1103509"/>
                    <a:gridCol w="1875295"/>
                    <a:gridCol w="1472339"/>
                    <a:gridCol w="1208868"/>
                    <a:gridCol w="681926"/>
                    <a:gridCol w="1875294"/>
                  </a:tblGrid>
                  <a:tr h="1295400">
                    <a:tc>
                      <a:txBody>
                        <a:bodyPr/>
                        <a:lstStyle/>
                        <a:p>
                          <a:pPr marL="85725" marR="79375" algn="ctr">
                            <a:spcBef>
                              <a:spcPts val="95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Trial Number</a:t>
                          </a:r>
                          <a:endParaRPr lang="en-US" sz="20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/>
                    </a:tc>
                    <a:tc>
                      <a:txBody>
                        <a:bodyPr/>
                        <a:lstStyle/>
                        <a:p>
                          <a:pPr marL="113665" marR="108585" algn="ctr">
                            <a:spcBef>
                              <a:spcPts val="5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Initial Concentration</a:t>
                          </a:r>
                        </a:p>
                        <a:p>
                          <a:pPr marL="113665" marR="107315" algn="ctr">
                            <a:spcBef>
                              <a:spcPts val="63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(ppm)</a:t>
                          </a:r>
                          <a:endParaRPr lang="en-US" sz="20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>
                        <a:blipFill rotWithShape="0">
                          <a:blip r:embed="rId6"/>
                          <a:stretch>
                            <a:fillRect l="-202479" t="-5634" r="-257025" b="-13802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100965" marR="93345" algn="ctr">
                            <a:spcBef>
                              <a:spcPts val="5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Shaking Time</a:t>
                          </a:r>
                        </a:p>
                        <a:p>
                          <a:pPr marL="100965" marR="92075" algn="ctr">
                            <a:spcBef>
                              <a:spcPts val="63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(min)</a:t>
                          </a:r>
                          <a:endParaRPr lang="en-US" sz="20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/>
                    </a:tc>
                    <a:tc>
                      <a:txBody>
                        <a:bodyPr/>
                        <a:lstStyle/>
                        <a:p>
                          <a:pPr marL="70485" marR="61595" algn="ctr">
                            <a:spcBef>
                              <a:spcPts val="950"/>
                            </a:spcBef>
                            <a:spcAft>
                              <a:spcPts val="0"/>
                            </a:spcAft>
                          </a:pPr>
                          <a:endParaRPr lang="en-US" sz="2000" dirty="0" smtClean="0"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marL="70485" marR="61595" algn="ctr">
                            <a:spcBef>
                              <a:spcPts val="95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PH</a:t>
                          </a:r>
                          <a:endParaRPr lang="en-US" sz="20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/>
                    </a:tc>
                    <a:tc>
                      <a:txBody>
                        <a:bodyPr/>
                        <a:lstStyle/>
                        <a:p>
                          <a:pPr marL="109855" marR="102235" algn="ctr">
                            <a:spcBef>
                              <a:spcPts val="5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Final Concentration</a:t>
                          </a:r>
                        </a:p>
                        <a:p>
                          <a:pPr marL="109855" marR="99695" algn="ctr">
                            <a:spcBef>
                              <a:spcPts val="63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(ppm)</a:t>
                          </a:r>
                          <a:endParaRPr lang="en-US" sz="20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/>
                    </a:tc>
                  </a:tr>
                  <a:tr h="591598">
                    <a:tc>
                      <a:txBody>
                        <a:bodyPr/>
                        <a:lstStyle/>
                        <a:p>
                          <a:pPr marL="4445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1200" dirty="0" smtClean="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n-US" sz="2000" kern="1200" dirty="0">
                            <a:solidFill>
                              <a:schemeClr val="dk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/>
                    </a:tc>
                    <a:tc>
                      <a:txBody>
                        <a:bodyPr/>
                        <a:lstStyle/>
                        <a:p>
                          <a:pPr marL="113665" marR="10668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1200" dirty="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30</a:t>
                          </a:r>
                        </a:p>
                      </a:txBody>
                      <a:tcPr marL="0" marR="0" marT="0" marB="0"/>
                    </a:tc>
                    <a:tc>
                      <a:txBody>
                        <a:bodyPr/>
                        <a:lstStyle/>
                        <a:p>
                          <a:pPr marL="0" marR="465455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1200" dirty="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</a:t>
                          </a:r>
                        </a:p>
                      </a:txBody>
                      <a:tcPr marL="0" marR="0" marT="0" marB="0"/>
                    </a:tc>
                    <a:tc>
                      <a:txBody>
                        <a:bodyPr/>
                        <a:lstStyle/>
                        <a:p>
                          <a:pPr marL="0" marR="42799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1200" dirty="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60</a:t>
                          </a:r>
                        </a:p>
                      </a:txBody>
                      <a:tcPr marL="0" marR="0" marT="0" marB="0"/>
                    </a:tc>
                    <a:tc>
                      <a:txBody>
                        <a:bodyPr/>
                        <a:lstStyle/>
                        <a:p>
                          <a:pPr marL="6985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120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6</a:t>
                          </a:r>
                        </a:p>
                      </a:txBody>
                      <a:tcPr marL="0" marR="0" marT="0" marB="0"/>
                    </a:tc>
                    <a:tc>
                      <a:txBody>
                        <a:bodyPr/>
                        <a:lstStyle/>
                        <a:p>
                          <a:pPr marL="0" marR="600075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120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30</a:t>
                          </a:r>
                        </a:p>
                      </a:txBody>
                      <a:tcPr marL="0" marR="0" marT="0" marB="0"/>
                    </a:tc>
                  </a:tr>
                  <a:tr h="591598">
                    <a:tc>
                      <a:txBody>
                        <a:bodyPr/>
                        <a:lstStyle/>
                        <a:p>
                          <a:pPr marL="4445" marR="0" algn="ctr">
                            <a:spcBef>
                              <a:spcPts val="15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120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2</a:t>
                          </a:r>
                        </a:p>
                      </a:txBody>
                      <a:tcPr marL="0" marR="0" marT="0" marB="0"/>
                    </a:tc>
                    <a:tc>
                      <a:txBody>
                        <a:bodyPr/>
                        <a:lstStyle/>
                        <a:p>
                          <a:pPr marL="113665" marR="106680" algn="ctr">
                            <a:spcBef>
                              <a:spcPts val="15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1200" dirty="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30</a:t>
                          </a:r>
                        </a:p>
                      </a:txBody>
                      <a:tcPr marL="0" marR="0" marT="0" marB="0"/>
                    </a:tc>
                    <a:tc>
                      <a:txBody>
                        <a:bodyPr/>
                        <a:lstStyle/>
                        <a:p>
                          <a:pPr marL="0" marR="465455" algn="ctr">
                            <a:spcBef>
                              <a:spcPts val="15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1200" dirty="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2</a:t>
                          </a:r>
                        </a:p>
                      </a:txBody>
                      <a:tcPr marL="0" marR="0" marT="0" marB="0"/>
                    </a:tc>
                    <a:tc>
                      <a:txBody>
                        <a:bodyPr/>
                        <a:lstStyle/>
                        <a:p>
                          <a:pPr marL="0" marR="427990" algn="ctr">
                            <a:spcBef>
                              <a:spcPts val="15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1200" dirty="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60</a:t>
                          </a:r>
                        </a:p>
                      </a:txBody>
                      <a:tcPr marL="0" marR="0" marT="0" marB="0"/>
                    </a:tc>
                    <a:tc>
                      <a:txBody>
                        <a:bodyPr/>
                        <a:lstStyle/>
                        <a:p>
                          <a:pPr marL="6985" marR="0" algn="ctr">
                            <a:spcBef>
                              <a:spcPts val="15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1200" dirty="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6</a:t>
                          </a:r>
                        </a:p>
                      </a:txBody>
                      <a:tcPr marL="0" marR="0" marT="0" marB="0"/>
                    </a:tc>
                    <a:tc>
                      <a:txBody>
                        <a:bodyPr/>
                        <a:lstStyle/>
                        <a:p>
                          <a:pPr marL="0" marR="546735" algn="ctr">
                            <a:spcBef>
                              <a:spcPts val="15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1200" dirty="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11.2</a:t>
                          </a:r>
                        </a:p>
                      </a:txBody>
                      <a:tcPr marL="0" marR="0" marT="0" marB="0"/>
                    </a:tc>
                  </a:tr>
                  <a:tr h="591598">
                    <a:tc>
                      <a:txBody>
                        <a:bodyPr/>
                        <a:lstStyle/>
                        <a:p>
                          <a:pPr marL="4445" marR="0" algn="ctr">
                            <a:spcBef>
                              <a:spcPts val="5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120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3</a:t>
                          </a:r>
                        </a:p>
                      </a:txBody>
                      <a:tcPr marL="0" marR="0" marT="0" marB="0"/>
                    </a:tc>
                    <a:tc>
                      <a:txBody>
                        <a:bodyPr/>
                        <a:lstStyle/>
                        <a:p>
                          <a:pPr marL="113665" marR="106680" algn="ctr">
                            <a:spcBef>
                              <a:spcPts val="5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1200" dirty="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30</a:t>
                          </a:r>
                        </a:p>
                      </a:txBody>
                      <a:tcPr marL="0" marR="0" marT="0" marB="0"/>
                    </a:tc>
                    <a:tc>
                      <a:txBody>
                        <a:bodyPr/>
                        <a:lstStyle/>
                        <a:p>
                          <a:pPr marL="0" marR="465455" algn="ctr">
                            <a:spcBef>
                              <a:spcPts val="5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1200" dirty="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4</a:t>
                          </a:r>
                        </a:p>
                      </a:txBody>
                      <a:tcPr marL="0" marR="0" marT="0" marB="0"/>
                    </a:tc>
                    <a:tc>
                      <a:txBody>
                        <a:bodyPr/>
                        <a:lstStyle/>
                        <a:p>
                          <a:pPr marL="0" marR="427990" algn="ctr">
                            <a:spcBef>
                              <a:spcPts val="5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1200" dirty="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30</a:t>
                          </a:r>
                        </a:p>
                      </a:txBody>
                      <a:tcPr marL="0" marR="0" marT="0" marB="0"/>
                    </a:tc>
                    <a:tc>
                      <a:txBody>
                        <a:bodyPr/>
                        <a:lstStyle/>
                        <a:p>
                          <a:pPr marL="6985" marR="0" algn="ctr">
                            <a:spcBef>
                              <a:spcPts val="5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1200" dirty="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6</a:t>
                          </a:r>
                        </a:p>
                      </a:txBody>
                      <a:tcPr marL="0" marR="0" marT="0" marB="0"/>
                    </a:tc>
                    <a:tc>
                      <a:txBody>
                        <a:bodyPr/>
                        <a:lstStyle/>
                        <a:p>
                          <a:pPr marL="0" marR="581660" algn="ctr">
                            <a:spcBef>
                              <a:spcPts val="5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1200" dirty="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9.5</a:t>
                          </a:r>
                        </a:p>
                      </a:txBody>
                      <a:tcPr marL="0" marR="0" marT="0" marB="0"/>
                    </a:tc>
                  </a:tr>
                </a:tbl>
              </a:graphicData>
            </a:graphic>
          </p:graphicFrame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7995" y="1999450"/>
            <a:ext cx="3243498" cy="3061086"/>
          </a:xfrm>
          <a:prstGeom prst="rect">
            <a:avLst/>
          </a:prstGeom>
        </p:spPr>
      </p:pic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3877273002"/>
              </p:ext>
            </p:extLst>
          </p:nvPr>
        </p:nvGraphicFramePr>
        <p:xfrm>
          <a:off x="0" y="0"/>
          <a:ext cx="12166600" cy="1275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3357156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0986" y="6536587"/>
            <a:ext cx="601014" cy="418966"/>
          </a:xfrm>
        </p:spPr>
        <p:txBody>
          <a:bodyPr/>
          <a:lstStyle/>
          <a:p>
            <a:fld id="{9C627EBE-AEB3-49D7-9672-73A6566AEA34}" type="slidenum">
              <a:rPr lang="en-US" sz="2000" b="1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14</a:t>
            </a:fld>
            <a:endParaRPr lang="en-US" sz="2000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741" y="6433555"/>
            <a:ext cx="11602259" cy="199064"/>
          </a:xfrm>
          <a:prstGeom prst="rect">
            <a:avLst/>
          </a:prstGeom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-1" y="1445452"/>
                <a:ext cx="7888637" cy="111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 algn="just">
                  <a:buFont typeface="Wingdings" panose="05000000000000000000" pitchFamily="2" charset="2"/>
                  <a:buChar char="Ø"/>
                </a:pPr>
                <a:r>
                  <a:rPr lang="en-US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Amount of the Agent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𝑵𝒂</m:t>
                        </m:r>
                      </m:e>
                      <m:sub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sSub>
                      <m:sSubPr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sSub>
                      <m:sSubPr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𝑶</m:t>
                        </m:r>
                      </m:e>
                      <m:sub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𝟖</m:t>
                        </m:r>
                      </m:sub>
                    </m:sSub>
                    <m:r>
                      <a:rPr lang="en-US" sz="2800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with Mixing Time.</a:t>
                </a:r>
              </a:p>
              <a:p>
                <a:pPr algn="just"/>
                <a:r>
                  <a:rPr lang="en-US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G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" y="1445452"/>
                <a:ext cx="7888637" cy="1116331"/>
              </a:xfrm>
              <a:prstGeom prst="rect">
                <a:avLst/>
              </a:prstGeom>
              <a:blipFill rotWithShape="0">
                <a:blip r:embed="rId4"/>
                <a:stretch>
                  <a:fillRect l="-1005" t="-4372" r="-8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7" y="6286367"/>
            <a:ext cx="558922" cy="558922"/>
          </a:xfrm>
          <a:prstGeom prst="rect">
            <a:avLst/>
          </a:prstGeom>
        </p:spPr>
      </p:pic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3877273002"/>
              </p:ext>
            </p:extLst>
          </p:nvPr>
        </p:nvGraphicFramePr>
        <p:xfrm>
          <a:off x="0" y="0"/>
          <a:ext cx="12166600" cy="1275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0009972"/>
              </p:ext>
            </p:extLst>
          </p:nvPr>
        </p:nvGraphicFramePr>
        <p:xfrm>
          <a:off x="51097" y="2003617"/>
          <a:ext cx="9139398" cy="252990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9636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133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38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13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24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048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2510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Trial Number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Initial Concentration (ppm)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20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0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0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</a:t>
                      </a: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Amount g / 10 ml dye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Shaking Time</a:t>
                      </a:r>
                      <a:b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(min)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Final Concentration (ppm)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JO" sz="2000" dirty="0">
                          <a:effectLst/>
                          <a:cs typeface="+mj-cs"/>
                        </a:rPr>
                        <a:t>30 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JO" sz="2000" dirty="0">
                          <a:effectLst/>
                          <a:cs typeface="+mj-cs"/>
                        </a:rPr>
                        <a:t>4.057 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JO" sz="2000" dirty="0">
                          <a:effectLst/>
                          <a:cs typeface="+mj-cs"/>
                        </a:rPr>
                        <a:t>30 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JO" sz="2000" dirty="0">
                          <a:effectLst/>
                          <a:cs typeface="+mj-cs"/>
                        </a:rPr>
                        <a:t>1.886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cs typeface="+mj-cs"/>
                        </a:rPr>
                        <a:t>30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JO" sz="2000" dirty="0">
                          <a:effectLst/>
                          <a:cs typeface="+mj-cs"/>
                        </a:rPr>
                        <a:t>1.623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1592" y="2003617"/>
            <a:ext cx="2925008" cy="2529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4705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0986" y="6536587"/>
            <a:ext cx="601014" cy="418966"/>
          </a:xfrm>
        </p:spPr>
        <p:txBody>
          <a:bodyPr/>
          <a:lstStyle/>
          <a:p>
            <a:fld id="{9C627EBE-AEB3-49D7-9672-73A6566AEA34}" type="slidenum">
              <a:rPr lang="en-US" sz="2000" b="1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15</a:t>
            </a:fld>
            <a:endParaRPr lang="en-US" sz="2000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741" y="6433555"/>
            <a:ext cx="11602259" cy="199064"/>
          </a:xfrm>
          <a:prstGeom prst="rect">
            <a:avLst/>
          </a:prstGeom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0" y="1447165"/>
            <a:ext cx="10672722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Mixing Type 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7" y="6286367"/>
            <a:ext cx="558922" cy="558922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5874409"/>
              </p:ext>
            </p:extLst>
          </p:nvPr>
        </p:nvGraphicFramePr>
        <p:xfrm>
          <a:off x="51097" y="1947981"/>
          <a:ext cx="8128000" cy="29413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625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Trial</a:t>
                      </a:r>
                      <a:r>
                        <a:rPr lang="en-US" sz="20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Number</a:t>
                      </a:r>
                      <a:endParaRPr lang="en-US" sz="2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Initial Concentration</a:t>
                      </a:r>
                      <a:r>
                        <a:rPr lang="en-US" sz="20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(ppm)</a:t>
                      </a:r>
                    </a:p>
                    <a:p>
                      <a:pPr algn="ctr"/>
                      <a:endParaRPr lang="en-US" sz="2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Shaker Speed</a:t>
                      </a:r>
                      <a:b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(rpm)</a:t>
                      </a:r>
                      <a:endParaRPr lang="en-US" sz="2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Conventional Mixer Speed (rpm)</a:t>
                      </a:r>
                      <a:endParaRPr lang="en-US" sz="2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Final Concentration (ppm)</a:t>
                      </a:r>
                      <a:endParaRPr lang="en-US" sz="2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9.5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</a:p>
                    <a:p>
                      <a:pPr algn="ctr"/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10.65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5.5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0194" y="1947981"/>
            <a:ext cx="1402179" cy="294132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08" t="6274" r="22323" b="4575"/>
          <a:stretch/>
        </p:blipFill>
        <p:spPr>
          <a:xfrm>
            <a:off x="10000369" y="1947981"/>
            <a:ext cx="1344706" cy="2941320"/>
          </a:xfrm>
          <a:prstGeom prst="rect">
            <a:avLst/>
          </a:prstGeom>
        </p:spPr>
      </p:pic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1247478136"/>
              </p:ext>
            </p:extLst>
          </p:nvPr>
        </p:nvGraphicFramePr>
        <p:xfrm>
          <a:off x="0" y="0"/>
          <a:ext cx="12166600" cy="1275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2539505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0986" y="6536587"/>
            <a:ext cx="601014" cy="418966"/>
          </a:xfrm>
        </p:spPr>
        <p:txBody>
          <a:bodyPr/>
          <a:lstStyle/>
          <a:p>
            <a:fld id="{9C627EBE-AEB3-49D7-9672-73A6566AEA34}" type="slidenum">
              <a:rPr lang="en-US" sz="2000" b="1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16</a:t>
            </a:fld>
            <a:endParaRPr lang="en-US" sz="2000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741" y="6433555"/>
            <a:ext cx="11602259" cy="199064"/>
          </a:xfrm>
          <a:prstGeom prst="rect">
            <a:avLst/>
          </a:prstGeom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-1" y="1422197"/>
            <a:ext cx="1067272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Magnetic Field  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7" y="6286367"/>
            <a:ext cx="558922" cy="558922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7184754"/>
              </p:ext>
            </p:extLst>
          </p:nvPr>
        </p:nvGraphicFramePr>
        <p:xfrm>
          <a:off x="51097" y="1962017"/>
          <a:ext cx="9046407" cy="14833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0154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154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154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200025" marR="196215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Trial Number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1930" marR="196215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Coil length (m)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91210" marR="788035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Result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5080" marR="0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0660" marR="196215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88010" marR="0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Not Effective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5080" marR="0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0660" marR="196215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31140" marR="0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Effective with side effect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5080" marR="0" algn="ctr"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0660" marR="196215" algn="ctr"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78765" marR="0"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Effective with no effect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7606" y="3562120"/>
            <a:ext cx="4237509" cy="2754691"/>
          </a:xfrm>
          <a:prstGeom prst="rect">
            <a:avLst/>
          </a:prstGeom>
        </p:spPr>
      </p:pic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1275868959"/>
              </p:ext>
            </p:extLst>
          </p:nvPr>
        </p:nvGraphicFramePr>
        <p:xfrm>
          <a:off x="0" y="0"/>
          <a:ext cx="12166600" cy="1275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22776499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0986" y="6536587"/>
            <a:ext cx="601014" cy="418966"/>
          </a:xfrm>
        </p:spPr>
        <p:txBody>
          <a:bodyPr/>
          <a:lstStyle/>
          <a:p>
            <a:fld id="{9C627EBE-AEB3-49D7-9672-73A6566AEA34}" type="slidenum">
              <a:rPr lang="en-US" sz="2000" b="1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17</a:t>
            </a:fld>
            <a:endParaRPr lang="en-US" sz="2000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741" y="6433555"/>
            <a:ext cx="11602259" cy="199064"/>
          </a:xfrm>
          <a:prstGeom prst="rect">
            <a:avLst/>
          </a:prstGeom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0" y="1447165"/>
            <a:ext cx="1067272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and Fabrication: (How Does the Treatment Run?). 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7" y="6286367"/>
            <a:ext cx="558922" cy="558922"/>
          </a:xfrm>
          <a:prstGeom prst="rect">
            <a:avLst/>
          </a:prstGeom>
        </p:spPr>
      </p:pic>
      <p:pic>
        <p:nvPicPr>
          <p:cNvPr id="10" name="image10.jpe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89741" y="2262756"/>
            <a:ext cx="5687073" cy="3958129"/>
          </a:xfrm>
          <a:prstGeom prst="rect">
            <a:avLst/>
          </a:prstGeom>
        </p:spPr>
      </p:pic>
      <p:pic>
        <p:nvPicPr>
          <p:cNvPr id="11" name="image11.jpeg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866555" y="2262755"/>
            <a:ext cx="4724431" cy="3958129"/>
          </a:xfrm>
          <a:prstGeom prst="rect">
            <a:avLst/>
          </a:prstGeom>
        </p:spPr>
      </p:pic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1415709284"/>
              </p:ext>
            </p:extLst>
          </p:nvPr>
        </p:nvGraphicFramePr>
        <p:xfrm>
          <a:off x="0" y="0"/>
          <a:ext cx="12166600" cy="1275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9488717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0986" y="6536587"/>
            <a:ext cx="601014" cy="418966"/>
          </a:xfrm>
        </p:spPr>
        <p:txBody>
          <a:bodyPr/>
          <a:lstStyle/>
          <a:p>
            <a:fld id="{9C627EBE-AEB3-49D7-9672-73A6566AEA34}" type="slidenum">
              <a:rPr lang="en-US" sz="2000" b="1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18</a:t>
            </a:fld>
            <a:endParaRPr lang="en-US" sz="2000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741" y="6433555"/>
            <a:ext cx="11602259" cy="199064"/>
          </a:xfrm>
          <a:prstGeom prst="rect">
            <a:avLst/>
          </a:prstGeom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7" y="6286367"/>
            <a:ext cx="558922" cy="55892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411862" y="4412630"/>
            <a:ext cx="90230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6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1862" y="169683"/>
            <a:ext cx="9023056" cy="429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523191"/>
      </p:ext>
    </p:extLst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0986" y="6536587"/>
            <a:ext cx="601014" cy="418966"/>
          </a:xfrm>
        </p:spPr>
        <p:txBody>
          <a:bodyPr/>
          <a:lstStyle/>
          <a:p>
            <a:fld id="{9C627EBE-AEB3-49D7-9672-73A6566AEA34}" type="slidenum">
              <a:rPr lang="en-US" sz="2000" b="1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19</a:t>
            </a:fld>
            <a:endParaRPr lang="en-US" sz="2000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741" y="6433555"/>
            <a:ext cx="11602259" cy="199064"/>
          </a:xfrm>
          <a:prstGeom prst="rect">
            <a:avLst/>
          </a:prstGeom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7" y="6286367"/>
            <a:ext cx="558922" cy="55892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Diagram 1"/>
              <p:cNvGraphicFramePr/>
              <p:nvPr>
                <p:extLst>
                  <p:ext uri="{D42A27DB-BD31-4B8C-83A1-F6EECF244321}">
                    <p14:modId xmlns:p14="http://schemas.microsoft.com/office/powerpoint/2010/main" val="2167956468"/>
                  </p:ext>
                </p:extLst>
              </p:nvPr>
            </p:nvGraphicFramePr>
            <p:xfrm>
              <a:off x="589740" y="2597346"/>
              <a:ext cx="11001245" cy="2366683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5" r:lo="rId6" r:qs="rId7" r:cs="rId8"/>
              </a:graphicData>
            </a:graphic>
          </p:graphicFrame>
        </mc:Choice>
        <mc:Fallback xmlns="">
          <p:graphicFrame>
            <p:nvGraphicFramePr>
              <p:cNvPr id="2" name="Diagram 1"/>
              <p:cNvGraphicFramePr/>
              <p:nvPr>
                <p:extLst>
                  <p:ext uri="{D42A27DB-BD31-4B8C-83A1-F6EECF244321}">
                    <p14:modId xmlns:p14="http://schemas.microsoft.com/office/powerpoint/2010/main" val="2167956468"/>
                  </p:ext>
                </p:extLst>
              </p:nvPr>
            </p:nvGraphicFramePr>
            <p:xfrm>
              <a:off x="589740" y="2597346"/>
              <a:ext cx="11001245" cy="2366683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0" r:lo="rId11" r:qs="rId12" r:cs="rId13"/>
              </a:graphicData>
            </a:graphic>
          </p:graphicFrame>
        </mc:Fallback>
      </mc:AlternateContent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3780504633"/>
              </p:ext>
            </p:extLst>
          </p:nvPr>
        </p:nvGraphicFramePr>
        <p:xfrm>
          <a:off x="0" y="0"/>
          <a:ext cx="12166600" cy="1275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</p:spTree>
    <p:extLst>
      <p:ext uri="{BB962C8B-B14F-4D97-AF65-F5344CB8AC3E}">
        <p14:creationId xmlns:p14="http://schemas.microsoft.com/office/powerpoint/2010/main" val="993873464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861442" y="6536587"/>
            <a:ext cx="330558" cy="418966"/>
          </a:xfrm>
        </p:spPr>
        <p:txBody>
          <a:bodyPr/>
          <a:lstStyle/>
          <a:p>
            <a:fld id="{9C627EBE-AEB3-49D7-9672-73A6566AEA34}" type="slidenum">
              <a:rPr lang="en-US" sz="2000" b="1" smtClean="0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fld>
            <a:endParaRPr lang="en-US" sz="2000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741" y="6433555"/>
            <a:ext cx="11602259" cy="19906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7" y="6286367"/>
            <a:ext cx="558922" cy="558922"/>
          </a:xfrm>
          <a:prstGeom prst="rect">
            <a:avLst/>
          </a:prstGeom>
        </p:spPr>
      </p:pic>
      <p:graphicFrame>
        <p:nvGraphicFramePr>
          <p:cNvPr id="14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6102752"/>
              </p:ext>
            </p:extLst>
          </p:nvPr>
        </p:nvGraphicFramePr>
        <p:xfrm>
          <a:off x="838200" y="1404171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050009" y="1619024"/>
            <a:ext cx="108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68863" y="2199098"/>
            <a:ext cx="294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557579" y="2812857"/>
            <a:ext cx="247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642818" y="3380147"/>
            <a:ext cx="418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557579" y="3964625"/>
            <a:ext cx="294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376612" y="4567828"/>
            <a:ext cx="286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26192" y="5179170"/>
            <a:ext cx="264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755841754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20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316638" y="4324027"/>
            <a:ext cx="5417949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6639" y="201478"/>
            <a:ext cx="5417948" cy="404505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7" y="6286367"/>
            <a:ext cx="558922" cy="55892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0019" y="6437277"/>
            <a:ext cx="11602259" cy="19906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1776502" y="6536809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110626526"/>
      </p:ext>
    </p:extLst>
  </p:cSld>
  <p:clrMapOvr>
    <a:masterClrMapping/>
  </p:clrMapOvr>
  <p:transition spd="slow"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238074609"/>
              </p:ext>
            </p:extLst>
          </p:nvPr>
        </p:nvGraphicFramePr>
        <p:xfrm>
          <a:off x="0" y="0"/>
          <a:ext cx="12166600" cy="1275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7" y="6286367"/>
            <a:ext cx="558922" cy="55892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0019" y="6437277"/>
            <a:ext cx="11602259" cy="19906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1771132" y="6531356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</a:t>
            </a:r>
            <a:endParaRPr lang="en-US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Diagram 9"/>
              <p:cNvGraphicFramePr/>
              <p:nvPr>
                <p:extLst>
                  <p:ext uri="{D42A27DB-BD31-4B8C-83A1-F6EECF244321}">
                    <p14:modId xmlns:p14="http://schemas.microsoft.com/office/powerpoint/2010/main" val="3413078988"/>
                  </p:ext>
                </p:extLst>
              </p:nvPr>
            </p:nvGraphicFramePr>
            <p:xfrm>
              <a:off x="610019" y="2262752"/>
              <a:ext cx="11161113" cy="3879399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9" r:lo="rId10" r:qs="rId11" r:cs="rId12"/>
              </a:graphicData>
            </a:graphic>
          </p:graphicFrame>
        </mc:Choice>
        <mc:Fallback xmlns="">
          <p:graphicFrame>
            <p:nvGraphicFramePr>
              <p:cNvPr id="10" name="Diagram 9"/>
              <p:cNvGraphicFramePr/>
              <p:nvPr>
                <p:extLst>
                  <p:ext uri="{D42A27DB-BD31-4B8C-83A1-F6EECF244321}">
                    <p14:modId xmlns:p14="http://schemas.microsoft.com/office/powerpoint/2010/main" val="3413078988"/>
                  </p:ext>
                </p:extLst>
              </p:nvPr>
            </p:nvGraphicFramePr>
            <p:xfrm>
              <a:off x="610019" y="2262752"/>
              <a:ext cx="11161113" cy="3879399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4" r:lo="rId15" r:qs="rId16" r:cs="rId17"/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330558" y="1425919"/>
                <a:ext cx="9732936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Results Gained by Using the Hydrogen Peroxide Agent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𝑯</m:t>
                        </m:r>
                      </m:e>
                      <m:sub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sSub>
                      <m:sSubPr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𝑶</m:t>
                        </m:r>
                      </m:e>
                      <m:sub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558" y="1425919"/>
                <a:ext cx="9732936" cy="738664"/>
              </a:xfrm>
              <a:prstGeom prst="rect">
                <a:avLst/>
              </a:prstGeom>
              <a:blipFill rotWithShape="0">
                <a:blip r:embed="rId18"/>
                <a:stretch>
                  <a:fillRect l="-814" t="-66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69421173"/>
      </p:ext>
    </p:extLst>
  </p:cSld>
  <p:clrMapOvr>
    <a:masterClrMapping/>
  </p:clrMapOvr>
  <p:transition spd="slow"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238074609"/>
              </p:ext>
            </p:extLst>
          </p:nvPr>
        </p:nvGraphicFramePr>
        <p:xfrm>
          <a:off x="0" y="0"/>
          <a:ext cx="12166600" cy="1275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7" y="6286367"/>
            <a:ext cx="558922" cy="55892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0019" y="6437277"/>
            <a:ext cx="11602259" cy="19906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1771132" y="6531356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  <a:endParaRPr lang="en-US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330558" y="1425919"/>
                <a:ext cx="9732936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Results Gained by Using the Sodium Persulfate Agent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𝑵𝒂</m:t>
                        </m:r>
                      </m:e>
                      <m:sub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sSub>
                      <m:sSubPr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sSub>
                      <m:sSubPr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𝑶</m:t>
                        </m:r>
                      </m:e>
                      <m:sub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𝟖</m:t>
                        </m:r>
                      </m:sub>
                    </m:sSub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558" y="1425919"/>
                <a:ext cx="9732936" cy="738664"/>
              </a:xfrm>
              <a:prstGeom prst="rect">
                <a:avLst/>
              </a:prstGeom>
              <a:blipFill rotWithShape="0">
                <a:blip r:embed="rId9"/>
                <a:stretch>
                  <a:fillRect l="-814" t="-66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Diagram 8"/>
              <p:cNvGraphicFramePr/>
              <p:nvPr>
                <p:extLst>
                  <p:ext uri="{D42A27DB-BD31-4B8C-83A1-F6EECF244321}">
                    <p14:modId xmlns:p14="http://schemas.microsoft.com/office/powerpoint/2010/main" val="4183722725"/>
                  </p:ext>
                </p:extLst>
              </p:nvPr>
            </p:nvGraphicFramePr>
            <p:xfrm>
              <a:off x="2031999" y="2325884"/>
              <a:ext cx="8878808" cy="382284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0" r:lo="rId11" r:qs="rId12" r:cs="rId13"/>
              </a:graphicData>
            </a:graphic>
          </p:graphicFrame>
        </mc:Choice>
        <mc:Fallback xmlns="">
          <p:graphicFrame>
            <p:nvGraphicFramePr>
              <p:cNvPr id="9" name="Diagram 8"/>
              <p:cNvGraphicFramePr/>
              <p:nvPr>
                <p:extLst>
                  <p:ext uri="{D42A27DB-BD31-4B8C-83A1-F6EECF244321}">
                    <p14:modId xmlns:p14="http://schemas.microsoft.com/office/powerpoint/2010/main" val="4183722725"/>
                  </p:ext>
                </p:extLst>
              </p:nvPr>
            </p:nvGraphicFramePr>
            <p:xfrm>
              <a:off x="2031999" y="2325884"/>
              <a:ext cx="8878808" cy="382284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5" r:lo="rId16" r:qs="rId17" r:cs="rId18"/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4148976964"/>
      </p:ext>
    </p:extLst>
  </p:cSld>
  <p:clrMapOvr>
    <a:masterClrMapping/>
  </p:clrMapOvr>
  <p:transition spd="slow"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/>
          </p:nvPr>
        </p:nvGraphicFramePr>
        <p:xfrm>
          <a:off x="0" y="0"/>
          <a:ext cx="12166600" cy="1275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7" y="6286367"/>
            <a:ext cx="558922" cy="55892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0019" y="6437277"/>
            <a:ext cx="11602259" cy="19906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1771132" y="6531356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  <a:endParaRPr lang="en-US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330558" y="1425919"/>
                <a:ext cx="9732936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Results Gained by Using the Sodium Persulfate Agent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𝑵𝒂</m:t>
                        </m:r>
                      </m:e>
                      <m:sub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sSub>
                      <m:sSubPr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sSub>
                      <m:sSubPr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𝑶</m:t>
                        </m:r>
                      </m:e>
                      <m:sub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𝟖</m:t>
                        </m:r>
                      </m:sub>
                    </m:sSub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558" y="1425919"/>
                <a:ext cx="9732936" cy="738664"/>
              </a:xfrm>
              <a:prstGeom prst="rect">
                <a:avLst/>
              </a:prstGeom>
              <a:blipFill rotWithShape="0">
                <a:blip r:embed="rId9"/>
                <a:stretch>
                  <a:fillRect l="-814" t="-66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464790" y="2053528"/>
            <a:ext cx="2998355" cy="356537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11"/>
          <a:srcRect t="41105"/>
          <a:stretch/>
        </p:blipFill>
        <p:spPr>
          <a:xfrm>
            <a:off x="6650070" y="2164583"/>
            <a:ext cx="2971306" cy="345432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90566" y="2164583"/>
            <a:ext cx="2987299" cy="345432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803073" y="2815936"/>
            <a:ext cx="426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110395" y="2813739"/>
            <a:ext cx="426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454849" y="2813739"/>
            <a:ext cx="426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C2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284027" y="5694218"/>
            <a:ext cx="1787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200 ppm CV Dye 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070348" y="5694218"/>
            <a:ext cx="1787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120 ppm CV Dye 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56669" y="5694218"/>
            <a:ext cx="1787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30 ppm CV Dye  </a:t>
            </a:r>
          </a:p>
        </p:txBody>
      </p:sp>
    </p:spTree>
    <p:extLst>
      <p:ext uri="{BB962C8B-B14F-4D97-AF65-F5344CB8AC3E}">
        <p14:creationId xmlns:p14="http://schemas.microsoft.com/office/powerpoint/2010/main" val="1388305799"/>
      </p:ext>
    </p:extLst>
  </p:cSld>
  <p:clrMapOvr>
    <a:masterClrMapping/>
  </p:clrMapOvr>
  <p:transition spd="slow"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/>
          </p:nvPr>
        </p:nvGraphicFramePr>
        <p:xfrm>
          <a:off x="0" y="0"/>
          <a:ext cx="12166600" cy="1275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7" y="6286367"/>
            <a:ext cx="558922" cy="55892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0019" y="6437277"/>
            <a:ext cx="11602259" cy="19906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1771132" y="6531356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  <a:endParaRPr lang="en-US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330557" y="1425919"/>
                <a:ext cx="10818887" cy="1107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PH values for 200 ppm CV dye concentration after treating process using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𝑵𝒂</m:t>
                        </m:r>
                      </m:e>
                      <m:sub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sSub>
                      <m:sSubPr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sSub>
                      <m:sSubPr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𝑶</m:t>
                        </m:r>
                      </m:e>
                      <m:sub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𝟖</m:t>
                        </m:r>
                      </m:sub>
                    </m:sSub>
                  </m:oMath>
                </a14:m>
                <a:endPara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557" y="1425919"/>
                <a:ext cx="10818887" cy="1107996"/>
              </a:xfrm>
              <a:prstGeom prst="rect">
                <a:avLst/>
              </a:prstGeom>
              <a:blipFill>
                <a:blip r:embed="rId9"/>
                <a:stretch>
                  <a:fillRect l="-732" t="-43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5110594"/>
              </p:ext>
            </p:extLst>
          </p:nvPr>
        </p:nvGraphicFramePr>
        <p:xfrm>
          <a:off x="2810698" y="2157466"/>
          <a:ext cx="7200900" cy="3685504"/>
        </p:xfrm>
        <a:graphic>
          <a:graphicData uri="http://schemas.openxmlformats.org/drawingml/2006/table">
            <a:tbl>
              <a:tblPr firstRow="1" firstCol="1" bandRow="1"/>
              <a:tblGrid>
                <a:gridCol w="1852946">
                  <a:extLst>
                    <a:ext uri="{9D8B030D-6E8A-4147-A177-3AD203B41FA5}">
                      <a16:colId xmlns:a16="http://schemas.microsoft.com/office/drawing/2014/main" val="3748723510"/>
                    </a:ext>
                  </a:extLst>
                </a:gridCol>
                <a:gridCol w="1788764">
                  <a:extLst>
                    <a:ext uri="{9D8B030D-6E8A-4147-A177-3AD203B41FA5}">
                      <a16:colId xmlns:a16="http://schemas.microsoft.com/office/drawing/2014/main" val="2653088405"/>
                    </a:ext>
                  </a:extLst>
                </a:gridCol>
                <a:gridCol w="1788764">
                  <a:extLst>
                    <a:ext uri="{9D8B030D-6E8A-4147-A177-3AD203B41FA5}">
                      <a16:colId xmlns:a16="http://schemas.microsoft.com/office/drawing/2014/main" val="1162890821"/>
                    </a:ext>
                  </a:extLst>
                </a:gridCol>
                <a:gridCol w="1770426">
                  <a:extLst>
                    <a:ext uri="{9D8B030D-6E8A-4147-A177-3AD203B41FA5}">
                      <a16:colId xmlns:a16="http://schemas.microsoft.com/office/drawing/2014/main" val="3222786631"/>
                    </a:ext>
                  </a:extLst>
                </a:gridCol>
              </a:tblGrid>
              <a:tr h="6700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The Concentration (ppm)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Cycle Number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Cylinder Number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PH Degree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6797767"/>
                  </a:ext>
                </a:extLst>
              </a:tr>
              <a:tr h="335046">
                <a:tc rowSpan="9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9044000"/>
                  </a:ext>
                </a:extLst>
              </a:tr>
              <a:tr h="3350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2.72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366542"/>
                  </a:ext>
                </a:extLst>
              </a:tr>
              <a:tr h="3350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2.50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8600060"/>
                  </a:ext>
                </a:extLst>
              </a:tr>
              <a:tr h="3350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3.04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8991497"/>
                  </a:ext>
                </a:extLst>
              </a:tr>
              <a:tr h="3350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2.52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4212073"/>
                  </a:ext>
                </a:extLst>
              </a:tr>
              <a:tr h="3350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2.32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9391125"/>
                  </a:ext>
                </a:extLst>
              </a:tr>
              <a:tr h="3350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JO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1384429"/>
                  </a:ext>
                </a:extLst>
              </a:tr>
              <a:tr h="3350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7592084"/>
                  </a:ext>
                </a:extLst>
              </a:tr>
              <a:tr h="3350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2.22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93329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1190525"/>
      </p:ext>
    </p:extLst>
  </p:cSld>
  <p:clrMapOvr>
    <a:masterClrMapping/>
  </p:clrMapOvr>
  <p:transition spd="slow"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0986" y="6536587"/>
            <a:ext cx="601014" cy="418966"/>
          </a:xfrm>
        </p:spPr>
        <p:txBody>
          <a:bodyPr/>
          <a:lstStyle/>
          <a:p>
            <a:fld id="{9C627EBE-AEB3-49D7-9672-73A6566AEA34}" type="slidenum">
              <a:rPr lang="en-US" sz="2000" b="1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25</a:t>
            </a:fld>
            <a:endParaRPr lang="en-US" sz="2000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9741" y="6433555"/>
            <a:ext cx="11602259" cy="199064"/>
          </a:xfrm>
          <a:prstGeom prst="rect">
            <a:avLst/>
          </a:prstGeom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257577" y="1135858"/>
            <a:ext cx="1609860" cy="762000"/>
          </a:xfrm>
          <a:prstGeom prst="rect">
            <a:avLst/>
          </a:prstGeom>
        </p:spPr>
        <p:txBody>
          <a:bodyPr vert="horz" anchor="b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i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1" u="sng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7" y="6286367"/>
            <a:ext cx="558922" cy="558922"/>
          </a:xfrm>
          <a:prstGeom prst="rect">
            <a:avLst/>
          </a:prstGeom>
        </p:spPr>
      </p:pic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2974026174"/>
              </p:ext>
            </p:extLst>
          </p:nvPr>
        </p:nvGraphicFramePr>
        <p:xfrm>
          <a:off x="0" y="0"/>
          <a:ext cx="12166600" cy="1275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" name="wastewater treatment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166255" y="1135858"/>
            <a:ext cx="11876809" cy="4527660"/>
          </a:xfrm>
          <a:prstGeom prst="rect">
            <a:avLst/>
          </a:prstGeom>
          <a:solidFill>
            <a:srgbClr val="4F81BD"/>
          </a:solidFill>
          <a:ln>
            <a:noFill/>
          </a:ln>
          <a:effectLst>
            <a:innerShdw blurRad="469900">
              <a:srgbClr val="000000">
                <a:alpha val="86000"/>
              </a:srgbClr>
            </a:innerShdw>
          </a:effectLst>
          <a:scene3d>
            <a:camera prst="orthographicFront"/>
            <a:lightRig rig="soft" dir="t"/>
          </a:scene3d>
          <a:sp3d/>
        </p:spPr>
      </p:pic>
    </p:spTree>
    <p:extLst>
      <p:ext uri="{BB962C8B-B14F-4D97-AF65-F5344CB8AC3E}">
        <p14:creationId xmlns:p14="http://schemas.microsoft.com/office/powerpoint/2010/main" val="27711008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7" y="6286367"/>
            <a:ext cx="558922" cy="55892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019" y="6437277"/>
            <a:ext cx="11602259" cy="19906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1771132" y="6531356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</a:t>
            </a:r>
            <a:endParaRPr lang="en-US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5850" y="588936"/>
            <a:ext cx="5120312" cy="353593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535850" y="4124868"/>
            <a:ext cx="512031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Cost Estimation</a:t>
            </a:r>
          </a:p>
        </p:txBody>
      </p:sp>
    </p:spTree>
    <p:extLst>
      <p:ext uri="{BB962C8B-B14F-4D97-AF65-F5344CB8AC3E}">
        <p14:creationId xmlns:p14="http://schemas.microsoft.com/office/powerpoint/2010/main" val="1806569143"/>
      </p:ext>
    </p:extLst>
  </p:cSld>
  <p:clrMapOvr>
    <a:masterClrMapping/>
  </p:clrMapOvr>
  <p:transition spd="slow">
    <p:push dir="u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43564977"/>
              </p:ext>
            </p:extLst>
          </p:nvPr>
        </p:nvGraphicFramePr>
        <p:xfrm>
          <a:off x="0" y="0"/>
          <a:ext cx="12166600" cy="1275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7" y="6286367"/>
            <a:ext cx="558922" cy="55892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0019" y="6437277"/>
            <a:ext cx="11602259" cy="19906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1771132" y="6531356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</a:t>
            </a:r>
            <a:endParaRPr lang="en-US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6958009"/>
              </p:ext>
            </p:extLst>
          </p:nvPr>
        </p:nvGraphicFramePr>
        <p:xfrm>
          <a:off x="2019300" y="1275009"/>
          <a:ext cx="8128000" cy="5010023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659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Components</a:t>
                      </a:r>
                      <a:endParaRPr lang="en-US" sz="2000" b="1" kern="1200" dirty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Cost</a:t>
                      </a:r>
                      <a:r>
                        <a:rPr lang="ar-SA" sz="20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kern="1200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(ILS)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Four Fiber glass cylinders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571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Three motors with rotation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speed 300rpm</a:t>
                      </a: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Three couplers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955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Four valves “16mm” diameter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And pipes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25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 Pump with flow rate = 1mL/sec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574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Three magnets</a:t>
                      </a: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Three shafts with Three blades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1112546"/>
      </p:ext>
    </p:extLst>
  </p:cSld>
  <p:clrMapOvr>
    <a:masterClrMapping/>
  </p:clrMapOvr>
  <p:transition spd="slow">
    <p:push dir="u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43564977"/>
              </p:ext>
            </p:extLst>
          </p:nvPr>
        </p:nvGraphicFramePr>
        <p:xfrm>
          <a:off x="0" y="0"/>
          <a:ext cx="12166600" cy="1275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7" y="6286367"/>
            <a:ext cx="558922" cy="55892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0019" y="6437277"/>
            <a:ext cx="11602259" cy="19906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1771132" y="6531356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ar-SA" sz="2000" b="1" dirty="0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en-US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071752"/>
                  </p:ext>
                </p:extLst>
              </p:nvPr>
            </p:nvGraphicFramePr>
            <p:xfrm>
              <a:off x="2019300" y="1271591"/>
              <a:ext cx="8128000" cy="5032121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4064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0640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kern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Components</a:t>
                          </a:r>
                          <a:endParaRPr lang="en-US" sz="2000" b="1" kern="1200" dirty="0">
                            <a:solidFill>
                              <a:schemeClr val="lt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kern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Cost</a:t>
                          </a:r>
                          <a:r>
                            <a:rPr lang="ar-SA" sz="2000" kern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2000" kern="1200" baseline="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2000" kern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(ILS)</a:t>
                          </a:r>
                          <a:endParaRPr 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</a:p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Power supply (12-v, 10-A)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120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</a:p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Boost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35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</a:p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Wood stand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150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Coding the Arduino, relays and Puck installments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320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</a:p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The catalyst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𝐹𝑒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3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𝑂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4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)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350/1kg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</a:p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The agent Hydrogen peroxide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𝑂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80/1L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</a:p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The agent Sodium Persulfate (</a:t>
                          </a:r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Na</a:t>
                          </a:r>
                          <a:r>
                            <a:rPr lang="en-US" sz="1800" baseline="-250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</a:t>
                          </a:r>
                          <a:r>
                            <a:rPr lang="en-US" sz="1800" baseline="-250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1800" baseline="-250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</a:t>
                          </a:r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n-US" sz="18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210/Kg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b="1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 Total</a:t>
                          </a:r>
                          <a:r>
                            <a:rPr lang="en-US" sz="2000" b="1" baseline="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(ILS)</a:t>
                          </a:r>
                          <a:endParaRPr lang="en-US" sz="2000" b="1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2345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071752"/>
                  </p:ext>
                </p:extLst>
              </p:nvPr>
            </p:nvGraphicFramePr>
            <p:xfrm>
              <a:off x="2019300" y="1271591"/>
              <a:ext cx="8128000" cy="5183759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4064000"/>
                    <a:gridCol w="4064000"/>
                  </a:tblGrid>
                  <a:tr h="3962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kern="12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Components</a:t>
                          </a:r>
                          <a:endParaRPr lang="en-US" sz="2000" b="1" kern="1200" dirty="0">
                            <a:solidFill>
                              <a:schemeClr val="lt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kern="12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Cost</a:t>
                          </a:r>
                          <a:r>
                            <a:rPr lang="ar-SA" sz="2000" kern="12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2000" kern="1200" baseline="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2000" kern="12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(ILS)</a:t>
                          </a:r>
                          <a:endParaRPr lang="en-US" sz="20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63093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</a:p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Power supply (12-v, 10-A</a:t>
                          </a:r>
                          <a:r>
                            <a:rPr lang="en-US" sz="1800" dirty="0" smtClean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n-US" sz="18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120</a:t>
                          </a:r>
                        </a:p>
                      </a:txBody>
                      <a:tcPr marL="68580" marR="68580" marT="0" marB="0" anchor="ctr"/>
                    </a:tc>
                  </a:tr>
                  <a:tr h="63093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</a:p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Boost</a:t>
                          </a:r>
                          <a:endParaRPr lang="en-US" sz="18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35</a:t>
                          </a:r>
                        </a:p>
                      </a:txBody>
                      <a:tcPr marL="68580" marR="68580" marT="0" marB="0" anchor="ctr"/>
                    </a:tc>
                  </a:tr>
                  <a:tr h="63093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</a:p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Wood </a:t>
                          </a:r>
                          <a:r>
                            <a:rPr lang="en-US" sz="1800" dirty="0" smtClean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stand</a:t>
                          </a:r>
                          <a:endParaRPr lang="en-US" sz="18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150</a:t>
                          </a:r>
                        </a:p>
                      </a:txBody>
                      <a:tcPr marL="68580" marR="68580" marT="0" marB="0" anchor="ctr"/>
                    </a:tc>
                  </a:tr>
                  <a:tr h="63093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Coding the Arduino, relays and Puck installments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320</a:t>
                          </a:r>
                        </a:p>
                      </a:txBody>
                      <a:tcPr marL="68580" marR="68580" marT="0" marB="0" anchor="ctr"/>
                    </a:tc>
                  </a:tr>
                  <a:tr h="6309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9"/>
                          <a:stretch>
                            <a:fillRect l="-150" t="-465385" r="-100600" b="-27692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350/1kg</a:t>
                          </a:r>
                        </a:p>
                      </a:txBody>
                      <a:tcPr marL="68580" marR="68580" marT="0" marB="0" anchor="ctr"/>
                    </a:tc>
                  </a:tr>
                  <a:tr h="6309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9"/>
                          <a:stretch>
                            <a:fillRect l="-150" t="-565385" r="-100600" b="-17692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80/1L</a:t>
                          </a:r>
                        </a:p>
                      </a:txBody>
                      <a:tcPr marL="68580" marR="68580" marT="0" marB="0" anchor="ctr"/>
                    </a:tc>
                  </a:tr>
                  <a:tr h="60566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</a:p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The agent Sodium Persulfate (</a:t>
                          </a:r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Na</a:t>
                          </a:r>
                          <a:r>
                            <a:rPr lang="en-US" sz="1800" baseline="-250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</a:t>
                          </a:r>
                          <a:r>
                            <a:rPr lang="en-US" sz="1800" baseline="-250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1800" baseline="-250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</a:t>
                          </a:r>
                          <a:r>
                            <a:rPr lang="en-US" sz="1800" dirty="0" smtClea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n-US" sz="18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210/Kg</a:t>
                          </a:r>
                        </a:p>
                      </a:txBody>
                      <a:tcPr marL="68580" marR="68580" marT="0" marB="0" anchor="ctr"/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b="1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 </a:t>
                          </a:r>
                          <a:r>
                            <a:rPr lang="en-US" sz="2000" b="1" dirty="0" smtClean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Total</a:t>
                          </a:r>
                          <a:r>
                            <a:rPr lang="en-US" sz="2000" b="1" baseline="0" dirty="0" smtClean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(ILS)</a:t>
                          </a:r>
                          <a:endParaRPr lang="en-US" sz="2000" b="1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2345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837629475"/>
      </p:ext>
    </p:extLst>
  </p:cSld>
  <p:clrMapOvr>
    <a:masterClrMapping/>
  </p:clrMapOvr>
  <p:transition spd="slow">
    <p:push dir="u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7" y="6286367"/>
            <a:ext cx="558922" cy="55892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019" y="6437277"/>
            <a:ext cx="11602259" cy="19906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1771132" y="6531356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r>
            <a:endParaRPr lang="en-US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394679268"/>
              </p:ext>
            </p:extLst>
          </p:nvPr>
        </p:nvGraphicFramePr>
        <p:xfrm>
          <a:off x="3471643" y="1097233"/>
          <a:ext cx="5858359" cy="50449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918160" y="46974"/>
            <a:ext cx="2965327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Limitations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333098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861442" y="6536587"/>
            <a:ext cx="330558" cy="418966"/>
          </a:xfrm>
        </p:spPr>
        <p:txBody>
          <a:bodyPr/>
          <a:lstStyle/>
          <a:p>
            <a:fld id="{9C627EBE-AEB3-49D7-9672-73A6566AEA34}" type="slidenum">
              <a:rPr lang="en-US" sz="2000" b="1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</a:t>
            </a:fld>
            <a:endParaRPr lang="en-US" sz="2000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741" y="6433555"/>
            <a:ext cx="11602259" cy="19906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61990" y="3712073"/>
            <a:ext cx="89379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6000" i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Introduction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7" y="6286367"/>
            <a:ext cx="558922" cy="55892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8148" y="209239"/>
            <a:ext cx="5439905" cy="3502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486914"/>
      </p:ext>
    </p:extLst>
  </p:cSld>
  <p:clrMapOvr>
    <a:masterClrMapping/>
  </p:clrMapOvr>
  <p:transition spd="slow">
    <p:push dir="u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673840" y="6536587"/>
            <a:ext cx="518160" cy="418966"/>
          </a:xfrm>
        </p:spPr>
        <p:txBody>
          <a:bodyPr/>
          <a:lstStyle/>
          <a:p>
            <a:fld id="{9C627EBE-AEB3-49D7-9672-73A6566AEA34}" type="slidenum">
              <a:rPr lang="en-US" sz="2000" b="1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30</a:t>
            </a:fld>
            <a:endParaRPr lang="en-US" sz="2000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741" y="6433555"/>
            <a:ext cx="11602259" cy="19906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472483" y="3257962"/>
            <a:ext cx="92470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6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 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0461" y="801108"/>
            <a:ext cx="2331076" cy="245685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7" y="6286367"/>
            <a:ext cx="558922" cy="558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732590"/>
      </p:ext>
    </p:extLst>
  </p:cSld>
  <p:clrMapOvr>
    <a:masterClrMapping/>
  </p:clrMapOvr>
  <p:transition spd="slow">
    <p:push dir="u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0986" y="6536587"/>
            <a:ext cx="601014" cy="418966"/>
          </a:xfrm>
        </p:spPr>
        <p:txBody>
          <a:bodyPr/>
          <a:lstStyle/>
          <a:p>
            <a:fld id="{9C627EBE-AEB3-49D7-9672-73A6566AEA34}" type="slidenum">
              <a:rPr lang="en-US" sz="2000" b="1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31</a:t>
            </a:fld>
            <a:endParaRPr lang="en-US" sz="2000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741" y="6433555"/>
            <a:ext cx="11602259" cy="199064"/>
          </a:xfrm>
          <a:prstGeom prst="rect">
            <a:avLst/>
          </a:prstGeom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7" y="6286367"/>
            <a:ext cx="558922" cy="558922"/>
          </a:xfrm>
          <a:prstGeom prst="rect">
            <a:avLst/>
          </a:prstGeom>
        </p:spPr>
      </p:pic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2974026174"/>
              </p:ext>
            </p:extLst>
          </p:nvPr>
        </p:nvGraphicFramePr>
        <p:xfrm>
          <a:off x="0" y="0"/>
          <a:ext cx="12166600" cy="1275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1239143130"/>
              </p:ext>
            </p:extLst>
          </p:nvPr>
        </p:nvGraphicFramePr>
        <p:xfrm>
          <a:off x="1925644" y="1071355"/>
          <a:ext cx="895073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</p:spTree>
    <p:extLst>
      <p:ext uri="{BB962C8B-B14F-4D97-AF65-F5344CB8AC3E}">
        <p14:creationId xmlns:p14="http://schemas.microsoft.com/office/powerpoint/2010/main" val="1849860412"/>
      </p:ext>
    </p:extLst>
  </p:cSld>
  <p:clrMapOvr>
    <a:masterClrMapping/>
  </p:clrMapOvr>
  <p:transition spd="slow">
    <p:push dir="u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0986" y="6536587"/>
            <a:ext cx="601014" cy="418966"/>
          </a:xfrm>
        </p:spPr>
        <p:txBody>
          <a:bodyPr/>
          <a:lstStyle/>
          <a:p>
            <a:fld id="{9C627EBE-AEB3-49D7-9672-73A6566AEA34}" type="slidenum">
              <a:rPr lang="en-US" sz="2000" b="1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32</a:t>
            </a:fld>
            <a:endParaRPr lang="en-US" sz="2000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741" y="6433555"/>
            <a:ext cx="11602259" cy="199064"/>
          </a:xfrm>
          <a:prstGeom prst="rect">
            <a:avLst/>
          </a:prstGeom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419599" y="3091434"/>
            <a:ext cx="50915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i="1" dirty="0">
                <a:solidFill>
                  <a:srgbClr val="D1050A"/>
                </a:solidFill>
                <a:latin typeface="Times New Roman" pitchFamily="18" charset="0"/>
                <a:cs typeface="Times New Roman" pitchFamily="18" charset="0"/>
              </a:rPr>
              <a:t>Thank You!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7" y="6286367"/>
            <a:ext cx="558922" cy="558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639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904461838"/>
              </p:ext>
            </p:extLst>
          </p:nvPr>
        </p:nvGraphicFramePr>
        <p:xfrm>
          <a:off x="0" y="0"/>
          <a:ext cx="12166600" cy="1275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Rectangle 9"/>
          <p:cNvSpPr/>
          <p:nvPr/>
        </p:nvSpPr>
        <p:spPr>
          <a:xfrm>
            <a:off x="330558" y="1271362"/>
            <a:ext cx="47915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just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Consumption in Palestine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7" y="6286367"/>
            <a:ext cx="558922" cy="55892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9741" y="6433555"/>
            <a:ext cx="11602259" cy="19906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1900618" y="6533087"/>
            <a:ext cx="3129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fld id="{9C627EBE-AEB3-49D7-9672-73A6566AEA34}" type="slidenum">
              <a:rPr lang="en-US" sz="2000" b="1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lvl="0" algn="r"/>
              <a:t>4</a:t>
            </a:fld>
            <a:endParaRPr lang="en-US" sz="2000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9" name="Chart 18"/>
          <p:cNvGraphicFramePr/>
          <p:nvPr>
            <p:extLst>
              <p:ext uri="{D42A27DB-BD31-4B8C-83A1-F6EECF244321}">
                <p14:modId xmlns:p14="http://schemas.microsoft.com/office/powerpoint/2010/main" val="3120773487"/>
              </p:ext>
            </p:extLst>
          </p:nvPr>
        </p:nvGraphicFramePr>
        <p:xfrm>
          <a:off x="610019" y="2224816"/>
          <a:ext cx="5236705" cy="37205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23" name="Chart 22"/>
          <p:cNvGraphicFramePr/>
          <p:nvPr>
            <p:extLst>
              <p:ext uri="{D42A27DB-BD31-4B8C-83A1-F6EECF244321}">
                <p14:modId xmlns:p14="http://schemas.microsoft.com/office/powerpoint/2010/main" val="686610053"/>
              </p:ext>
            </p:extLst>
          </p:nvPr>
        </p:nvGraphicFramePr>
        <p:xfrm>
          <a:off x="6385367" y="2224816"/>
          <a:ext cx="5362347" cy="37205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</p:spTree>
    <p:extLst>
      <p:ext uri="{BB962C8B-B14F-4D97-AF65-F5344CB8AC3E}">
        <p14:creationId xmlns:p14="http://schemas.microsoft.com/office/powerpoint/2010/main" val="2411840047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861442" y="6536587"/>
            <a:ext cx="330558" cy="418966"/>
          </a:xfrm>
        </p:spPr>
        <p:txBody>
          <a:bodyPr/>
          <a:lstStyle/>
          <a:p>
            <a:fld id="{9C627EBE-AEB3-49D7-9672-73A6566AEA34}" type="slidenum">
              <a:rPr lang="en-US" sz="2000" b="1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5</a:t>
            </a:fld>
            <a:endParaRPr lang="en-US" sz="2000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741" y="6433555"/>
            <a:ext cx="11602259" cy="19906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7" y="6286367"/>
            <a:ext cx="558922" cy="55892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1097" y="1422197"/>
            <a:ext cx="885613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Wastewater in Palestine</a:t>
            </a:r>
          </a:p>
          <a:p>
            <a:pPr algn="just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DE531D-1CDC-48B3-9794-527080AC664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13"/>
          <a:stretch/>
        </p:blipFill>
        <p:spPr>
          <a:xfrm>
            <a:off x="6013773" y="2357199"/>
            <a:ext cx="4974956" cy="299416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3B523A-E911-42FE-8F20-A77E707CDAC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30" t="14024" r="2235" b="14549"/>
          <a:stretch/>
        </p:blipFill>
        <p:spPr>
          <a:xfrm>
            <a:off x="610019" y="2357199"/>
            <a:ext cx="4034389" cy="29941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" name="TextBox 1"/>
          <p:cNvSpPr txBox="1"/>
          <p:nvPr/>
        </p:nvSpPr>
        <p:spPr>
          <a:xfrm>
            <a:off x="589741" y="5498552"/>
            <a:ext cx="4054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Sewerage leakage in Gaza- strip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13773" y="5523356"/>
            <a:ext cx="51915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Sewerage leakage in rural areas of Jerusalem</a:t>
            </a:r>
          </a:p>
        </p:txBody>
      </p:sp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2112868975"/>
              </p:ext>
            </p:extLst>
          </p:nvPr>
        </p:nvGraphicFramePr>
        <p:xfrm>
          <a:off x="0" y="0"/>
          <a:ext cx="12166600" cy="1275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6085526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9966" y="1549831"/>
            <a:ext cx="5098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Wastewater Treatment in Palestine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741" y="6439380"/>
            <a:ext cx="11602259" cy="19906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887200" y="6565828"/>
            <a:ext cx="30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9C627EBE-AEB3-49D7-9672-73A6566AEA34}" type="slidenum">
              <a:rPr lang="en-US" b="1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6</a:t>
            </a:fld>
            <a:endParaRPr lang="en-US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7" y="6286367"/>
            <a:ext cx="558922" cy="55892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09012" y="2503216"/>
            <a:ext cx="8361335" cy="366500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4" name="TextBox 13"/>
          <p:cNvSpPr txBox="1"/>
          <p:nvPr/>
        </p:nvSpPr>
        <p:spPr>
          <a:xfrm>
            <a:off x="449666" y="2057301"/>
            <a:ext cx="41380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Municipal Slaughterhouse of Nablus</a:t>
            </a:r>
          </a:p>
        </p:txBody>
      </p:sp>
      <p:graphicFrame>
        <p:nvGraphicFramePr>
          <p:cNvPr id="18" name="Chart 17"/>
          <p:cNvGraphicFramePr/>
          <p:nvPr>
            <p:extLst>
              <p:ext uri="{D42A27DB-BD31-4B8C-83A1-F6EECF244321}">
                <p14:modId xmlns:p14="http://schemas.microsoft.com/office/powerpoint/2010/main" val="707507750"/>
              </p:ext>
            </p:extLst>
          </p:nvPr>
        </p:nvGraphicFramePr>
        <p:xfrm>
          <a:off x="7989807" y="2644003"/>
          <a:ext cx="3363993" cy="33834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6" name="Diagram 15"/>
          <p:cNvGraphicFramePr/>
          <p:nvPr>
            <p:extLst>
              <p:ext uri="{D42A27DB-BD31-4B8C-83A1-F6EECF244321}">
                <p14:modId xmlns:p14="http://schemas.microsoft.com/office/powerpoint/2010/main" val="1711506739"/>
              </p:ext>
            </p:extLst>
          </p:nvPr>
        </p:nvGraphicFramePr>
        <p:xfrm>
          <a:off x="0" y="0"/>
          <a:ext cx="12166600" cy="1275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33528483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861442" y="6536587"/>
            <a:ext cx="330558" cy="418966"/>
          </a:xfrm>
        </p:spPr>
        <p:txBody>
          <a:bodyPr/>
          <a:lstStyle/>
          <a:p>
            <a:fld id="{9C627EBE-AEB3-49D7-9672-73A6566AEA34}" type="slidenum">
              <a:rPr lang="en-US" sz="2000" b="1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7</a:t>
            </a:fld>
            <a:endParaRPr lang="en-US" sz="2000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741" y="6433555"/>
            <a:ext cx="11602259" cy="19906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294424" y="3508950"/>
            <a:ext cx="99138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6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Literature Review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7" y="6286367"/>
            <a:ext cx="558922" cy="55892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3546" y="867905"/>
            <a:ext cx="3952068" cy="2641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191504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861442" y="6536587"/>
            <a:ext cx="330558" cy="418966"/>
          </a:xfrm>
        </p:spPr>
        <p:txBody>
          <a:bodyPr/>
          <a:lstStyle/>
          <a:p>
            <a:fld id="{9C627EBE-AEB3-49D7-9672-73A6566AEA34}" type="slidenum">
              <a:rPr lang="en-US" sz="2000" b="1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8</a:t>
            </a:fld>
            <a:endParaRPr lang="en-US" sz="2000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741" y="6347942"/>
            <a:ext cx="11602259" cy="19906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7" y="6286367"/>
            <a:ext cx="558922" cy="55892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1097" y="1439347"/>
            <a:ext cx="11698943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Advanced Oxidation Process (AOP)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Its a process based on producing hydroxyl radicals of (·OH) , which is a strong attacker to the organic pollutants.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AOP has many techniques for producing (·OH) as shown in figure. </a:t>
            </a:r>
            <a:endParaRPr lang="ar-AE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Diagram 11"/>
              <p:cNvGraphicFramePr/>
              <p:nvPr>
                <p:extLst>
                  <p:ext uri="{D42A27DB-BD31-4B8C-83A1-F6EECF244321}">
                    <p14:modId xmlns:p14="http://schemas.microsoft.com/office/powerpoint/2010/main" val="1969114276"/>
                  </p:ext>
                </p:extLst>
              </p:nvPr>
            </p:nvGraphicFramePr>
            <p:xfrm>
              <a:off x="5197171" y="2341780"/>
              <a:ext cx="6664271" cy="3835883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5" r:lo="rId6" r:qs="rId7" r:cs="rId8"/>
              </a:graphicData>
            </a:graphic>
          </p:graphicFrame>
        </mc:Choice>
        <mc:Fallback xmlns="">
          <p:graphicFrame>
            <p:nvGraphicFramePr>
              <p:cNvPr id="12" name="Diagram 11"/>
              <p:cNvGraphicFramePr/>
              <p:nvPr>
                <p:extLst>
                  <p:ext uri="{D42A27DB-BD31-4B8C-83A1-F6EECF244321}">
                    <p14:modId xmlns:p14="http://schemas.microsoft.com/office/powerpoint/2010/main" val="1969114276"/>
                  </p:ext>
                </p:extLst>
              </p:nvPr>
            </p:nvGraphicFramePr>
            <p:xfrm>
              <a:off x="5197171" y="2341780"/>
              <a:ext cx="6664271" cy="3835883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5" r:lo="rId16" r:qs="rId17" r:cs="rId18"/>
              </a:graphicData>
            </a:graphic>
          </p:graphicFrame>
        </mc:Fallback>
      </mc:AlternateContent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771542062"/>
              </p:ext>
            </p:extLst>
          </p:nvPr>
        </p:nvGraphicFramePr>
        <p:xfrm>
          <a:off x="0" y="0"/>
          <a:ext cx="12166600" cy="1275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9" r:lo="rId20" r:qs="rId21" r:cs="rId22"/>
          </a:graphicData>
        </a:graphic>
      </p:graphicFrame>
    </p:spTree>
    <p:extLst>
      <p:ext uri="{BB962C8B-B14F-4D97-AF65-F5344CB8AC3E}">
        <p14:creationId xmlns:p14="http://schemas.microsoft.com/office/powerpoint/2010/main" val="3808837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0986" y="6536587"/>
            <a:ext cx="601014" cy="418966"/>
          </a:xfrm>
        </p:spPr>
        <p:txBody>
          <a:bodyPr/>
          <a:lstStyle/>
          <a:p>
            <a:fld id="{9C627EBE-AEB3-49D7-9672-73A6566AEA34}" type="slidenum">
              <a:rPr lang="en-US" sz="2000" b="1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9</a:t>
            </a:fld>
            <a:endParaRPr lang="en-US" sz="2000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741" y="6433555"/>
            <a:ext cx="11602259" cy="199064"/>
          </a:xfrm>
          <a:prstGeom prst="rect">
            <a:avLst/>
          </a:prstGeom>
        </p:spPr>
      </p:pic>
      <p:graphicFrame>
        <p:nvGraphicFramePr>
          <p:cNvPr id="3" name="Diagram 2"/>
          <p:cNvGraphicFramePr/>
          <p:nvPr/>
        </p:nvGraphicFramePr>
        <p:xfrm>
          <a:off x="25400" y="-1"/>
          <a:ext cx="12166600" cy="1275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1097" y="1431881"/>
            <a:ext cx="1005302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Techniques Used in AOP.</a:t>
            </a:r>
          </a:p>
          <a:p>
            <a:pPr algn="just"/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7" y="6286367"/>
            <a:ext cx="558922" cy="55892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Diagram 8"/>
              <p:cNvGraphicFramePr/>
              <p:nvPr>
                <p:extLst>
                  <p:ext uri="{D42A27DB-BD31-4B8C-83A1-F6EECF244321}">
                    <p14:modId xmlns:p14="http://schemas.microsoft.com/office/powerpoint/2010/main" val="3891606204"/>
                  </p:ext>
                </p:extLst>
              </p:nvPr>
            </p:nvGraphicFramePr>
            <p:xfrm>
              <a:off x="635419" y="2953220"/>
              <a:ext cx="4727703" cy="2485279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0" r:lo="rId11" r:qs="rId12" r:cs="rId13"/>
              </a:graphicData>
            </a:graphic>
          </p:graphicFrame>
        </mc:Choice>
        <mc:Fallback xmlns="">
          <p:graphicFrame>
            <p:nvGraphicFramePr>
              <p:cNvPr id="9" name="Diagram 8"/>
              <p:cNvGraphicFramePr/>
              <p:nvPr>
                <p:extLst>
                  <p:ext uri="{D42A27DB-BD31-4B8C-83A1-F6EECF244321}">
                    <p14:modId xmlns:p14="http://schemas.microsoft.com/office/powerpoint/2010/main" val="3891606204"/>
                  </p:ext>
                </p:extLst>
              </p:nvPr>
            </p:nvGraphicFramePr>
            <p:xfrm>
              <a:off x="635419" y="2953220"/>
              <a:ext cx="4727703" cy="2485279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0" r:lo="rId21" r:qs="rId22" r:cs="rId23"/>
              </a:graphicData>
            </a:graphic>
          </p:graphicFrame>
        </mc:Fallback>
      </mc:AlternateContent>
      <p:sp>
        <p:nvSpPr>
          <p:cNvPr id="11" name="TextBox 10"/>
          <p:cNvSpPr txBox="1"/>
          <p:nvPr/>
        </p:nvSpPr>
        <p:spPr>
          <a:xfrm>
            <a:off x="3281417" y="2078877"/>
            <a:ext cx="1781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What is it?</a:t>
            </a: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graphicFrame>
        <p:nvGraphicFramePr>
          <p:cNvPr id="18" name="Diagram 17"/>
          <p:cNvGraphicFramePr/>
          <p:nvPr>
            <p:extLst>
              <p:ext uri="{D42A27DB-BD31-4B8C-83A1-F6EECF244321}">
                <p14:modId xmlns:p14="http://schemas.microsoft.com/office/powerpoint/2010/main" val="996049784"/>
              </p:ext>
            </p:extLst>
          </p:nvPr>
        </p:nvGraphicFramePr>
        <p:xfrm>
          <a:off x="5947444" y="1797804"/>
          <a:ext cx="5753776" cy="45621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4" r:lo="rId25" r:qs="rId26" r:cs="rId27"/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330166" y="2109655"/>
            <a:ext cx="2537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(Fenton Process)</a:t>
            </a:r>
          </a:p>
        </p:txBody>
      </p:sp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2208133292"/>
              </p:ext>
            </p:extLst>
          </p:nvPr>
        </p:nvGraphicFramePr>
        <p:xfrm>
          <a:off x="0" y="0"/>
          <a:ext cx="12166600" cy="1275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9" r:lo="rId30" r:qs="rId31" r:cs="rId32"/>
          </a:graphicData>
        </a:graphic>
      </p:graphicFrame>
    </p:spTree>
    <p:extLst>
      <p:ext uri="{BB962C8B-B14F-4D97-AF65-F5344CB8AC3E}">
        <p14:creationId xmlns:p14="http://schemas.microsoft.com/office/powerpoint/2010/main" val="4684187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9411</TotalTime>
  <Words>1105</Words>
  <Application>Microsoft Office PowerPoint</Application>
  <PresentationFormat>Widescreen</PresentationFormat>
  <Paragraphs>549</Paragraphs>
  <Slides>32</Slides>
  <Notes>22</Notes>
  <HiddenSlides>0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0" baseType="lpstr">
      <vt:lpstr>Arial</vt:lpstr>
      <vt:lpstr>Calibri</vt:lpstr>
      <vt:lpstr>Calibri Light</vt:lpstr>
      <vt:lpstr>Cambria Math</vt:lpstr>
      <vt:lpstr>Times New Roman</vt:lpstr>
      <vt:lpstr>TimesNewRomanPSMT</vt:lpstr>
      <vt:lpstr>Wingdings</vt:lpstr>
      <vt:lpstr>Office Theme</vt:lpstr>
      <vt:lpstr>PowerPoint Presentation</vt:lpstr>
      <vt:lpstr>Outlines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lab</cp:lastModifiedBy>
  <cp:revision>387</cp:revision>
  <dcterms:created xsi:type="dcterms:W3CDTF">2016-11-10T11:36:02Z</dcterms:created>
  <dcterms:modified xsi:type="dcterms:W3CDTF">2020-01-26T08:20:26Z</dcterms:modified>
</cp:coreProperties>
</file>