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39"/>
  </p:notesMasterIdLst>
  <p:sldIdLst>
    <p:sldId id="256" r:id="rId2"/>
    <p:sldId id="258" r:id="rId3"/>
    <p:sldId id="259" r:id="rId4"/>
    <p:sldId id="287" r:id="rId5"/>
    <p:sldId id="260" r:id="rId6"/>
    <p:sldId id="261" r:id="rId7"/>
    <p:sldId id="262" r:id="rId8"/>
    <p:sldId id="263" r:id="rId9"/>
    <p:sldId id="264" r:id="rId10"/>
    <p:sldId id="265" r:id="rId11"/>
    <p:sldId id="288" r:id="rId12"/>
    <p:sldId id="268" r:id="rId13"/>
    <p:sldId id="281" r:id="rId14"/>
    <p:sldId id="282" r:id="rId15"/>
    <p:sldId id="283" r:id="rId16"/>
    <p:sldId id="286" r:id="rId17"/>
    <p:sldId id="308" r:id="rId18"/>
    <p:sldId id="301" r:id="rId19"/>
    <p:sldId id="309" r:id="rId20"/>
    <p:sldId id="303" r:id="rId21"/>
    <p:sldId id="304" r:id="rId22"/>
    <p:sldId id="306" r:id="rId23"/>
    <p:sldId id="302" r:id="rId24"/>
    <p:sldId id="278" r:id="rId25"/>
    <p:sldId id="277" r:id="rId26"/>
    <p:sldId id="292" r:id="rId27"/>
    <p:sldId id="289" r:id="rId28"/>
    <p:sldId id="294" r:id="rId29"/>
    <p:sldId id="295" r:id="rId30"/>
    <p:sldId id="296" r:id="rId31"/>
    <p:sldId id="297" r:id="rId32"/>
    <p:sldId id="290" r:id="rId33"/>
    <p:sldId id="293" r:id="rId34"/>
    <p:sldId id="298" r:id="rId35"/>
    <p:sldId id="299" r:id="rId36"/>
    <p:sldId id="311" r:id="rId37"/>
    <p:sldId id="280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7500" autoAdjust="0"/>
    <p:restoredTop sz="94660"/>
  </p:normalViewPr>
  <p:slideViewPr>
    <p:cSldViewPr>
      <p:cViewPr>
        <p:scale>
          <a:sx n="75" d="100"/>
          <a:sy n="75" d="100"/>
        </p:scale>
        <p:origin x="-1362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3"/>
  <c:chart>
    <c:autoTitleDeleted val="1"/>
    <c:plotArea>
      <c:layout>
        <c:manualLayout>
          <c:layoutTarget val="inner"/>
          <c:xMode val="edge"/>
          <c:yMode val="edge"/>
          <c:x val="0.15080306560171142"/>
          <c:y val="8.3197097302320208E-2"/>
          <c:w val="0.82871053050186905"/>
          <c:h val="0.69448698223066629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# of members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ورقة1!$A$2:$A$41</c:f>
              <c:numCache>
                <c:formatCode>General</c:formatCode>
                <c:ptCount val="40"/>
                <c:pt idx="0">
                  <c:v>8</c:v>
                </c:pt>
                <c:pt idx="1">
                  <c:v>6</c:v>
                </c:pt>
                <c:pt idx="2">
                  <c:v>6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8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  <c:pt idx="12">
                  <c:v>8</c:v>
                </c:pt>
                <c:pt idx="13">
                  <c:v>7</c:v>
                </c:pt>
                <c:pt idx="14">
                  <c:v>8</c:v>
                </c:pt>
                <c:pt idx="15">
                  <c:v>10</c:v>
                </c:pt>
                <c:pt idx="16">
                  <c:v>6</c:v>
                </c:pt>
                <c:pt idx="17">
                  <c:v>6</c:v>
                </c:pt>
                <c:pt idx="18">
                  <c:v>4</c:v>
                </c:pt>
                <c:pt idx="19">
                  <c:v>9</c:v>
                </c:pt>
                <c:pt idx="20">
                  <c:v>6</c:v>
                </c:pt>
                <c:pt idx="21">
                  <c:v>9</c:v>
                </c:pt>
                <c:pt idx="22">
                  <c:v>6</c:v>
                </c:pt>
                <c:pt idx="23">
                  <c:v>7</c:v>
                </c:pt>
                <c:pt idx="24">
                  <c:v>3</c:v>
                </c:pt>
                <c:pt idx="25">
                  <c:v>5</c:v>
                </c:pt>
                <c:pt idx="26">
                  <c:v>5</c:v>
                </c:pt>
                <c:pt idx="27">
                  <c:v>7</c:v>
                </c:pt>
                <c:pt idx="28">
                  <c:v>6</c:v>
                </c:pt>
                <c:pt idx="29">
                  <c:v>8</c:v>
                </c:pt>
                <c:pt idx="30">
                  <c:v>10</c:v>
                </c:pt>
                <c:pt idx="31">
                  <c:v>6</c:v>
                </c:pt>
                <c:pt idx="32">
                  <c:v>6</c:v>
                </c:pt>
                <c:pt idx="33">
                  <c:v>7</c:v>
                </c:pt>
                <c:pt idx="35">
                  <c:v>7</c:v>
                </c:pt>
                <c:pt idx="36">
                  <c:v>6</c:v>
                </c:pt>
                <c:pt idx="37">
                  <c:v>9</c:v>
                </c:pt>
                <c:pt idx="38">
                  <c:v>4</c:v>
                </c:pt>
                <c:pt idx="39">
                  <c:v>4</c:v>
                </c:pt>
              </c:numCache>
            </c:numRef>
          </c:xVal>
          <c:yVal>
            <c:numRef>
              <c:f>ورقة1!$B$2:$B$41</c:f>
              <c:numCache>
                <c:formatCode>General</c:formatCode>
                <c:ptCount val="40"/>
                <c:pt idx="0">
                  <c:v>178.6</c:v>
                </c:pt>
                <c:pt idx="1">
                  <c:v>238.1</c:v>
                </c:pt>
                <c:pt idx="2">
                  <c:v>79.400000000000006</c:v>
                </c:pt>
                <c:pt idx="3">
                  <c:v>52.9</c:v>
                </c:pt>
                <c:pt idx="4">
                  <c:v>119</c:v>
                </c:pt>
                <c:pt idx="5">
                  <c:v>272.10000000000002</c:v>
                </c:pt>
                <c:pt idx="6">
                  <c:v>222.2</c:v>
                </c:pt>
                <c:pt idx="7">
                  <c:v>142.9</c:v>
                </c:pt>
                <c:pt idx="8">
                  <c:v>95.2</c:v>
                </c:pt>
                <c:pt idx="9">
                  <c:v>158.69999999999999</c:v>
                </c:pt>
                <c:pt idx="10">
                  <c:v>272.10000000000002</c:v>
                </c:pt>
                <c:pt idx="11">
                  <c:v>158.69999999999999</c:v>
                </c:pt>
                <c:pt idx="12">
                  <c:v>119</c:v>
                </c:pt>
                <c:pt idx="13">
                  <c:v>204.1</c:v>
                </c:pt>
                <c:pt idx="14">
                  <c:v>238.1</c:v>
                </c:pt>
                <c:pt idx="15">
                  <c:v>285.7</c:v>
                </c:pt>
                <c:pt idx="16">
                  <c:v>190.5</c:v>
                </c:pt>
                <c:pt idx="17">
                  <c:v>476.2</c:v>
                </c:pt>
                <c:pt idx="18">
                  <c:v>119</c:v>
                </c:pt>
                <c:pt idx="19">
                  <c:v>179.9</c:v>
                </c:pt>
                <c:pt idx="20">
                  <c:v>79.400000000000006</c:v>
                </c:pt>
                <c:pt idx="21">
                  <c:v>317.5</c:v>
                </c:pt>
                <c:pt idx="22">
                  <c:v>476.2</c:v>
                </c:pt>
                <c:pt idx="23">
                  <c:v>176.9</c:v>
                </c:pt>
                <c:pt idx="24">
                  <c:v>158.69999999999999</c:v>
                </c:pt>
                <c:pt idx="25">
                  <c:v>381</c:v>
                </c:pt>
                <c:pt idx="26">
                  <c:v>285.7</c:v>
                </c:pt>
                <c:pt idx="27">
                  <c:v>340.1</c:v>
                </c:pt>
                <c:pt idx="28">
                  <c:v>238.1</c:v>
                </c:pt>
                <c:pt idx="29">
                  <c:v>238.1</c:v>
                </c:pt>
                <c:pt idx="30">
                  <c:v>133.30000000000001</c:v>
                </c:pt>
                <c:pt idx="31">
                  <c:v>190.5</c:v>
                </c:pt>
                <c:pt idx="32">
                  <c:v>79.400000000000006</c:v>
                </c:pt>
                <c:pt idx="33">
                  <c:v>95.2</c:v>
                </c:pt>
                <c:pt idx="35">
                  <c:v>136.1</c:v>
                </c:pt>
                <c:pt idx="36">
                  <c:v>127</c:v>
                </c:pt>
                <c:pt idx="37">
                  <c:v>158.69999999999999</c:v>
                </c:pt>
                <c:pt idx="38">
                  <c:v>190.5</c:v>
                </c:pt>
                <c:pt idx="39">
                  <c:v>166.7</c:v>
                </c:pt>
              </c:numCache>
            </c:numRef>
          </c:yVal>
        </c:ser>
        <c:axId val="50485888"/>
        <c:axId val="50487680"/>
      </c:scatterChart>
      <c:valAx>
        <c:axId val="50485888"/>
        <c:scaling>
          <c:orientation val="minMax"/>
        </c:scaling>
        <c:axPos val="b"/>
        <c:numFmt formatCode="General" sourceLinked="1"/>
        <c:majorTickMark val="none"/>
        <c:tickLblPos val="nextTo"/>
        <c:crossAx val="50487680"/>
        <c:crosses val="autoZero"/>
        <c:crossBetween val="midCat"/>
      </c:valAx>
      <c:valAx>
        <c:axId val="504876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Consumption</a:t>
                </a:r>
              </a:p>
              <a:p>
                <a:pPr>
                  <a:defRPr/>
                </a:pPr>
                <a:r>
                  <a:rPr lang="en-US"/>
                  <a:t>L\C\d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048588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4779090113735917"/>
          <c:y val="0.9037652477348378"/>
          <c:w val="0.22573152787719741"/>
          <c:h val="9.2303555559664144E-2"/>
        </c:manualLayout>
      </c:layout>
    </c:legend>
    <c:plotVisOnly val="1"/>
    <c:dispBlanksAs val="gap"/>
  </c:chart>
  <c:spPr>
    <a:gradFill>
      <a:gsLst>
        <a:gs pos="0">
          <a:schemeClr val="bg2">
            <a:lumMod val="50000"/>
          </a:schemeClr>
        </a:gs>
        <a:gs pos="35000">
          <a:srgbClr val="0B5394">
            <a:tint val="37000"/>
            <a:satMod val="300000"/>
          </a:srgbClr>
        </a:gs>
        <a:gs pos="100000">
          <a:srgbClr val="0B5394">
            <a:tint val="15000"/>
            <a:satMod val="350000"/>
          </a:srgbClr>
        </a:gs>
      </a:gsLst>
      <a:lin ang="16200000" scaled="1"/>
    </a:gradFill>
    <a:ln w="9525" cap="flat" cmpd="sng" algn="ctr">
      <a:solidFill>
        <a:schemeClr val="accent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 sz="1500"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autoTitleDeleted val="1"/>
    <c:plotArea>
      <c:layout>
        <c:manualLayout>
          <c:layoutTarget val="inner"/>
          <c:xMode val="edge"/>
          <c:yMode val="edge"/>
          <c:x val="0.14645593196792414"/>
          <c:y val="7.3959435823482231E-2"/>
          <c:w val="0.82325496284795219"/>
          <c:h val="0.67154157061165864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Area of house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ورقة1!$A$2:$A$41</c:f>
              <c:numCache>
                <c:formatCode>General</c:formatCode>
                <c:ptCount val="40"/>
                <c:pt idx="1">
                  <c:v>200</c:v>
                </c:pt>
                <c:pt idx="2">
                  <c:v>150</c:v>
                </c:pt>
                <c:pt idx="3">
                  <c:v>140</c:v>
                </c:pt>
                <c:pt idx="4">
                  <c:v>150</c:v>
                </c:pt>
                <c:pt idx="5">
                  <c:v>300</c:v>
                </c:pt>
                <c:pt idx="6">
                  <c:v>250</c:v>
                </c:pt>
                <c:pt idx="7">
                  <c:v>250</c:v>
                </c:pt>
                <c:pt idx="8">
                  <c:v>140</c:v>
                </c:pt>
                <c:pt idx="9">
                  <c:v>150</c:v>
                </c:pt>
                <c:pt idx="10">
                  <c:v>200</c:v>
                </c:pt>
                <c:pt idx="11">
                  <c:v>95</c:v>
                </c:pt>
                <c:pt idx="12">
                  <c:v>150</c:v>
                </c:pt>
                <c:pt idx="13">
                  <c:v>140</c:v>
                </c:pt>
                <c:pt idx="14">
                  <c:v>150</c:v>
                </c:pt>
                <c:pt idx="15">
                  <c:v>170</c:v>
                </c:pt>
                <c:pt idx="16">
                  <c:v>200</c:v>
                </c:pt>
                <c:pt idx="17">
                  <c:v>300</c:v>
                </c:pt>
                <c:pt idx="18">
                  <c:v>120</c:v>
                </c:pt>
                <c:pt idx="19">
                  <c:v>120</c:v>
                </c:pt>
                <c:pt idx="20">
                  <c:v>170</c:v>
                </c:pt>
                <c:pt idx="21">
                  <c:v>220</c:v>
                </c:pt>
                <c:pt idx="22">
                  <c:v>250</c:v>
                </c:pt>
                <c:pt idx="23">
                  <c:v>180</c:v>
                </c:pt>
                <c:pt idx="24">
                  <c:v>150</c:v>
                </c:pt>
                <c:pt idx="25">
                  <c:v>200</c:v>
                </c:pt>
                <c:pt idx="26">
                  <c:v>120</c:v>
                </c:pt>
                <c:pt idx="27">
                  <c:v>145</c:v>
                </c:pt>
                <c:pt idx="28">
                  <c:v>260</c:v>
                </c:pt>
                <c:pt idx="29">
                  <c:v>140</c:v>
                </c:pt>
                <c:pt idx="30">
                  <c:v>250</c:v>
                </c:pt>
                <c:pt idx="31">
                  <c:v>100</c:v>
                </c:pt>
                <c:pt idx="32">
                  <c:v>190</c:v>
                </c:pt>
                <c:pt idx="33">
                  <c:v>190</c:v>
                </c:pt>
                <c:pt idx="34">
                  <c:v>340</c:v>
                </c:pt>
                <c:pt idx="35">
                  <c:v>140</c:v>
                </c:pt>
                <c:pt idx="36">
                  <c:v>120</c:v>
                </c:pt>
                <c:pt idx="37">
                  <c:v>270</c:v>
                </c:pt>
                <c:pt idx="38">
                  <c:v>180</c:v>
                </c:pt>
                <c:pt idx="39">
                  <c:v>90</c:v>
                </c:pt>
              </c:numCache>
            </c:numRef>
          </c:xVal>
          <c:yVal>
            <c:numRef>
              <c:f>ورقة1!$B$2:$B$41</c:f>
              <c:numCache>
                <c:formatCode>General</c:formatCode>
                <c:ptCount val="40"/>
                <c:pt idx="1">
                  <c:v>238.1</c:v>
                </c:pt>
                <c:pt idx="2">
                  <c:v>79.400000000000006</c:v>
                </c:pt>
                <c:pt idx="3">
                  <c:v>52.9</c:v>
                </c:pt>
                <c:pt idx="4">
                  <c:v>119</c:v>
                </c:pt>
                <c:pt idx="5">
                  <c:v>272.10000000000002</c:v>
                </c:pt>
                <c:pt idx="6">
                  <c:v>222.2</c:v>
                </c:pt>
                <c:pt idx="7">
                  <c:v>142.9</c:v>
                </c:pt>
                <c:pt idx="8">
                  <c:v>95.2</c:v>
                </c:pt>
                <c:pt idx="9">
                  <c:v>158.69999999999999</c:v>
                </c:pt>
                <c:pt idx="10">
                  <c:v>272.10000000000002</c:v>
                </c:pt>
                <c:pt idx="11">
                  <c:v>158.69999999999999</c:v>
                </c:pt>
                <c:pt idx="12">
                  <c:v>119</c:v>
                </c:pt>
                <c:pt idx="13">
                  <c:v>204.1</c:v>
                </c:pt>
                <c:pt idx="14">
                  <c:v>238.1</c:v>
                </c:pt>
                <c:pt idx="15">
                  <c:v>285.7</c:v>
                </c:pt>
                <c:pt idx="16">
                  <c:v>190.5</c:v>
                </c:pt>
                <c:pt idx="17">
                  <c:v>476.2</c:v>
                </c:pt>
                <c:pt idx="18">
                  <c:v>119</c:v>
                </c:pt>
                <c:pt idx="19">
                  <c:v>179.9</c:v>
                </c:pt>
                <c:pt idx="20">
                  <c:v>79.400000000000006</c:v>
                </c:pt>
                <c:pt idx="21">
                  <c:v>317.5</c:v>
                </c:pt>
                <c:pt idx="22">
                  <c:v>476.2</c:v>
                </c:pt>
                <c:pt idx="23">
                  <c:v>176.9</c:v>
                </c:pt>
                <c:pt idx="24">
                  <c:v>158.69999999999999</c:v>
                </c:pt>
                <c:pt idx="25">
                  <c:v>381</c:v>
                </c:pt>
                <c:pt idx="26">
                  <c:v>285.7</c:v>
                </c:pt>
                <c:pt idx="27">
                  <c:v>340.1</c:v>
                </c:pt>
                <c:pt idx="28">
                  <c:v>238.1</c:v>
                </c:pt>
                <c:pt idx="29">
                  <c:v>238.1</c:v>
                </c:pt>
                <c:pt idx="30">
                  <c:v>133.30000000000001</c:v>
                </c:pt>
                <c:pt idx="31">
                  <c:v>190.5</c:v>
                </c:pt>
                <c:pt idx="32">
                  <c:v>79.400000000000006</c:v>
                </c:pt>
                <c:pt idx="33">
                  <c:v>95.2</c:v>
                </c:pt>
                <c:pt idx="34">
                  <c:v>158.69999999999999</c:v>
                </c:pt>
                <c:pt idx="35">
                  <c:v>136.1</c:v>
                </c:pt>
                <c:pt idx="36">
                  <c:v>127</c:v>
                </c:pt>
                <c:pt idx="37">
                  <c:v>158.69999999999999</c:v>
                </c:pt>
                <c:pt idx="38">
                  <c:v>190.5</c:v>
                </c:pt>
                <c:pt idx="39">
                  <c:v>166.7</c:v>
                </c:pt>
              </c:numCache>
            </c:numRef>
          </c:yVal>
        </c:ser>
        <c:axId val="50494848"/>
        <c:axId val="50509312"/>
      </c:scatterChart>
      <c:valAx>
        <c:axId val="504948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Area of Houses </a:t>
                </a:r>
                <a:r>
                  <a:rPr lang="en-US" dirty="0" smtClean="0"/>
                  <a:t> m2</a:t>
                </a:r>
                <a:endParaRPr lang="ar-SA" dirty="0"/>
              </a:p>
            </c:rich>
          </c:tx>
          <c:layout>
            <c:manualLayout>
              <c:xMode val="edge"/>
              <c:yMode val="edge"/>
              <c:x val="0.43533791275400763"/>
              <c:y val="0.89157465703563266"/>
            </c:manualLayout>
          </c:layout>
        </c:title>
        <c:numFmt formatCode="General" sourceLinked="1"/>
        <c:majorTickMark val="none"/>
        <c:tickLblPos val="nextTo"/>
        <c:crossAx val="50509312"/>
        <c:crosses val="autoZero"/>
        <c:crossBetween val="midCat"/>
      </c:valAx>
      <c:valAx>
        <c:axId val="505093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Consumption</a:t>
                </a:r>
              </a:p>
              <a:p>
                <a:pPr>
                  <a:defRPr/>
                </a:pPr>
                <a:r>
                  <a:rPr lang="en-US"/>
                  <a:t>L\C\d</a:t>
                </a:r>
              </a:p>
            </c:rich>
          </c:tx>
          <c:layout>
            <c:manualLayout>
              <c:xMode val="edge"/>
              <c:yMode val="edge"/>
              <c:x val="0"/>
              <c:y val="0.17396988116821627"/>
            </c:manualLayout>
          </c:layout>
        </c:title>
        <c:numFmt formatCode="General" sourceLinked="1"/>
        <c:majorTickMark val="none"/>
        <c:tickLblPos val="nextTo"/>
        <c:crossAx val="5049484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gradFill rotWithShape="1">
      <a:gsLst>
        <a:gs pos="0">
          <a:schemeClr val="bg2">
            <a:lumMod val="50000"/>
          </a:schemeClr>
        </a:gs>
        <a:gs pos="35000">
          <a:srgbClr val="0B5394">
            <a:tint val="37000"/>
            <a:satMod val="300000"/>
          </a:srgbClr>
        </a:gs>
        <a:gs pos="100000">
          <a:srgbClr val="0B5394">
            <a:tint val="15000"/>
            <a:satMod val="350000"/>
          </a:srgbClr>
        </a:gs>
      </a:gsLst>
      <a:lin ang="16200000" scaled="1"/>
    </a:gradFill>
    <a:ln w="9525" cap="flat" cmpd="sng" algn="ctr">
      <a:solidFill>
        <a:schemeClr val="accent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 sz="1500"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29"/>
  <c:chart>
    <c:title>
      <c:layout>
        <c:manualLayout>
          <c:xMode val="edge"/>
          <c:yMode val="edge"/>
          <c:x val="0.33142520120714269"/>
          <c:y val="2.1175552112376414E-2"/>
        </c:manualLayout>
      </c:layout>
    </c:title>
    <c:plotArea>
      <c:layout>
        <c:manualLayout>
          <c:layoutTarget val="inner"/>
          <c:xMode val="edge"/>
          <c:yMode val="edge"/>
          <c:x val="0.34972506926471092"/>
          <c:y val="0.24913491883985059"/>
          <c:w val="0.42316126770126339"/>
          <c:h val="0.7355620755183615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agricultural land</c:v>
                </c:pt>
              </c:strCache>
            </c:strRef>
          </c:tx>
          <c:dLbls>
            <c:dLbl>
              <c:idx val="0"/>
              <c:layout>
                <c:manualLayout>
                  <c:x val="-0.13462709640108542"/>
                  <c:y val="9.2570050365325965E-2"/>
                </c:manualLayout>
              </c:layout>
              <c:showPercent val="1"/>
            </c:dLbl>
            <c:dLbl>
              <c:idx val="1"/>
              <c:layout>
                <c:manualLayout>
                  <c:x val="0.12442924507318036"/>
                  <c:y val="-8.8811601252546155E-2"/>
                </c:manualLayout>
              </c:layout>
              <c:showPercent val="1"/>
            </c:dLbl>
            <c:showPercent val="1"/>
          </c:dLbls>
          <c:cat>
            <c:strRef>
              <c:f>ورقة1!$A$2:$A$3</c:f>
              <c:strCache>
                <c:ptCount val="2"/>
                <c:pt idx="0">
                  <c:v>exist</c:v>
                </c:pt>
                <c:pt idx="1">
                  <c:v>not exist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15</c:v>
                </c:pt>
                <c:pt idx="1">
                  <c:v>25</c:v>
                </c:pt>
              </c:numCache>
            </c:numRef>
          </c:val>
        </c:ser>
        <c:firstSliceAng val="360"/>
      </c:pieChart>
    </c:plotArea>
    <c:legend>
      <c:legendPos val="l"/>
      <c:layout>
        <c:manualLayout>
          <c:xMode val="edge"/>
          <c:yMode val="edge"/>
          <c:x val="8.5038822692477228E-2"/>
          <c:y val="0.40297315940815825"/>
          <c:w val="0.23191709718543149"/>
          <c:h val="0.37772427462477992"/>
        </c:manualLayout>
      </c:layout>
    </c:legend>
    <c:plotVisOnly val="1"/>
  </c:chart>
  <c:txPr>
    <a:bodyPr/>
    <a:lstStyle/>
    <a:p>
      <a:pPr>
        <a:defRPr sz="1800"/>
      </a:pPr>
      <a:endParaRPr lang="ar-J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29"/>
  <c:chart>
    <c:title>
      <c:layout>
        <c:manualLayout>
          <c:xMode val="edge"/>
          <c:yMode val="edge"/>
          <c:x val="0.30739509657452491"/>
          <c:y val="6.6149407813052397E-2"/>
        </c:manualLayout>
      </c:layout>
    </c:title>
    <c:plotArea>
      <c:layout>
        <c:manualLayout>
          <c:layoutTarget val="inner"/>
          <c:xMode val="edge"/>
          <c:yMode val="edge"/>
          <c:x val="0.3475265264985023"/>
          <c:y val="0.23463800452758846"/>
          <c:w val="0.54960786685591467"/>
          <c:h val="0.76158789145096006"/>
        </c:manualLayout>
      </c:layout>
      <c:pieChart>
        <c:varyColors val="1"/>
        <c:ser>
          <c:idx val="0"/>
          <c:order val="0"/>
          <c:tx>
            <c:strRef>
              <c:f>ورقة1!$C$3</c:f>
              <c:strCache>
                <c:ptCount val="1"/>
                <c:pt idx="0">
                  <c:v>Gardeners Home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72</a:t>
                    </a:r>
                    <a:r>
                      <a:rPr lang="ar-JO" smtClean="0"/>
                      <a:t>%</a:t>
                    </a:r>
                    <a:endParaRPr lang="ar-JO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28</a:t>
                    </a:r>
                    <a:r>
                      <a:rPr lang="ar-JO" smtClean="0"/>
                      <a:t>%</a:t>
                    </a:r>
                    <a:endParaRPr lang="ar-JO" dirty="0"/>
                  </a:p>
                </c:rich>
              </c:tx>
              <c:showPercent val="1"/>
            </c:dLbl>
            <c:showPercent val="1"/>
          </c:dLbls>
          <c:cat>
            <c:strRef>
              <c:f>ورقة1!$A$4:$B$5</c:f>
              <c:strCache>
                <c:ptCount val="2"/>
                <c:pt idx="0">
                  <c:v>exist</c:v>
                </c:pt>
                <c:pt idx="1">
                  <c:v>not exist</c:v>
                </c:pt>
              </c:strCache>
            </c:strRef>
          </c:cat>
          <c:val>
            <c:numRef>
              <c:f>ورقة1!$C$4:$C$5</c:f>
              <c:numCache>
                <c:formatCode>General</c:formatCode>
                <c:ptCount val="2"/>
                <c:pt idx="0">
                  <c:v>29</c:v>
                </c:pt>
                <c:pt idx="1">
                  <c:v>11</c:v>
                </c:pt>
              </c:numCache>
            </c:numRef>
          </c:val>
        </c:ser>
        <c:firstSliceAng val="360"/>
      </c:pieChart>
    </c:plotArea>
    <c:legend>
      <c:legendPos val="l"/>
      <c:layout/>
    </c:legend>
    <c:plotVisOnly val="1"/>
  </c:chart>
  <c:txPr>
    <a:bodyPr/>
    <a:lstStyle/>
    <a:p>
      <a:pPr>
        <a:defRPr sz="1800"/>
      </a:pPr>
      <a:endParaRPr lang="ar-JO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5"/>
  <c:chart>
    <c:autoTitleDeleted val="1"/>
    <c:plotArea>
      <c:layout>
        <c:manualLayout>
          <c:layoutTarget val="inner"/>
          <c:xMode val="edge"/>
          <c:yMode val="edge"/>
          <c:x val="0.15277330514519982"/>
          <c:y val="0.20983883486488142"/>
          <c:w val="0.68355437375551453"/>
          <c:h val="0.7247722241280008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23511836248512427"/>
                  <c:y val="3.125577230875064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 </a:t>
                    </a:r>
                    <a:r>
                      <a:rPr lang="en-US" dirty="0"/>
                      <a:t>in
</a:t>
                    </a:r>
                    <a:r>
                      <a:rPr lang="en-US" dirty="0" smtClean="0"/>
                      <a:t>0.4%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dLbl>
              <c:idx val="5"/>
              <c:layout>
                <c:manualLayout>
                  <c:x val="-0.19917001765477088"/>
                  <c:y val="-1.40748791852935E-2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-7.2730083244959401E-2"/>
                  <c:y val="-2.5123589964303802E-2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6.6627290813275883E-2"/>
                  <c:y val="-2.792933010736154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 in</a:t>
                    </a:r>
                  </a:p>
                  <a:p>
                    <a:r>
                      <a:rPr lang="en-US" dirty="0" smtClean="0"/>
                      <a:t>0.6%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ورقة1!$G$2:$G$9</c:f>
              <c:strCache>
                <c:ptCount val="8"/>
                <c:pt idx="0">
                  <c:v>1 in</c:v>
                </c:pt>
                <c:pt idx="1">
                  <c:v>2 in </c:v>
                </c:pt>
                <c:pt idx="2">
                  <c:v>3 in</c:v>
                </c:pt>
                <c:pt idx="3">
                  <c:v>4 in</c:v>
                </c:pt>
                <c:pt idx="4">
                  <c:v>6 in</c:v>
                </c:pt>
                <c:pt idx="5">
                  <c:v>8 in </c:v>
                </c:pt>
                <c:pt idx="6">
                  <c:v>10 in</c:v>
                </c:pt>
                <c:pt idx="7">
                  <c:v>12 in</c:v>
                </c:pt>
              </c:strCache>
            </c:strRef>
          </c:cat>
          <c:val>
            <c:numRef>
              <c:f>ورقة1!$H$2:$H$9</c:f>
              <c:numCache>
                <c:formatCode>General</c:formatCode>
                <c:ptCount val="8"/>
                <c:pt idx="0">
                  <c:v>60</c:v>
                </c:pt>
                <c:pt idx="1">
                  <c:v>10126</c:v>
                </c:pt>
                <c:pt idx="2">
                  <c:v>14421</c:v>
                </c:pt>
                <c:pt idx="3">
                  <c:v>4311</c:v>
                </c:pt>
                <c:pt idx="4">
                  <c:v>5618</c:v>
                </c:pt>
                <c:pt idx="5">
                  <c:v>987</c:v>
                </c:pt>
                <c:pt idx="6">
                  <c:v>146</c:v>
                </c:pt>
                <c:pt idx="7">
                  <c:v>49</c:v>
                </c:pt>
              </c:numCache>
            </c:numRef>
          </c:val>
        </c:ser>
        <c:dLbls>
          <c:showCatName val="1"/>
          <c:showPercent val="1"/>
        </c:dLbls>
        <c:firstSliceAng val="360"/>
      </c:pieChart>
    </c:plotArea>
    <c:plotVisOnly val="1"/>
  </c:chart>
  <c:txPr>
    <a:bodyPr/>
    <a:lstStyle/>
    <a:p>
      <a:pPr>
        <a:defRPr sz="1800"/>
      </a:pPr>
      <a:endParaRPr lang="ar-JO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3"/>
  <c:chart>
    <c:title>
      <c:layout>
        <c:manualLayout>
          <c:xMode val="edge"/>
          <c:yMode val="edge"/>
          <c:x val="0.34274177660400684"/>
          <c:y val="0"/>
        </c:manualLayout>
      </c:layout>
    </c:title>
    <c:plotArea>
      <c:layout>
        <c:manualLayout>
          <c:layoutTarget val="inner"/>
          <c:xMode val="edge"/>
          <c:yMode val="edge"/>
          <c:x val="8.4107638532454551E-2"/>
          <c:y val="0.11914396791149001"/>
          <c:w val="0.84123451259989346"/>
          <c:h val="0.7500824467441487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Pressure (m H2O)</c:v>
                </c:pt>
              </c:strCache>
            </c:strRef>
          </c:tx>
          <c:spPr>
            <a:ln w="28575">
              <a:noFill/>
            </a:ln>
          </c:spPr>
          <c:xVal>
            <c:strRef>
              <c:f>ورقة1!$A$2:$A$209</c:f>
              <c:strCache>
                <c:ptCount val="208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  <c:pt idx="133">
                  <c:v>J-134</c:v>
                </c:pt>
                <c:pt idx="134">
                  <c:v>J-135</c:v>
                </c:pt>
                <c:pt idx="135">
                  <c:v>J-136</c:v>
                </c:pt>
                <c:pt idx="136">
                  <c:v>J-137</c:v>
                </c:pt>
                <c:pt idx="137">
                  <c:v>J-138</c:v>
                </c:pt>
                <c:pt idx="138">
                  <c:v>J-139</c:v>
                </c:pt>
                <c:pt idx="139">
                  <c:v>J-140</c:v>
                </c:pt>
                <c:pt idx="140">
                  <c:v>J-141</c:v>
                </c:pt>
                <c:pt idx="141">
                  <c:v>J-142</c:v>
                </c:pt>
                <c:pt idx="142">
                  <c:v>J-143</c:v>
                </c:pt>
                <c:pt idx="143">
                  <c:v>J-144</c:v>
                </c:pt>
                <c:pt idx="144">
                  <c:v>J-145</c:v>
                </c:pt>
                <c:pt idx="145">
                  <c:v>J-146</c:v>
                </c:pt>
                <c:pt idx="146">
                  <c:v>J-147</c:v>
                </c:pt>
                <c:pt idx="147">
                  <c:v>J-148</c:v>
                </c:pt>
                <c:pt idx="148">
                  <c:v>J-149</c:v>
                </c:pt>
                <c:pt idx="149">
                  <c:v>J-150</c:v>
                </c:pt>
                <c:pt idx="150">
                  <c:v>J-151</c:v>
                </c:pt>
                <c:pt idx="151">
                  <c:v>J-152</c:v>
                </c:pt>
                <c:pt idx="152">
                  <c:v>J-153</c:v>
                </c:pt>
                <c:pt idx="153">
                  <c:v>J-154</c:v>
                </c:pt>
                <c:pt idx="154">
                  <c:v>J-155</c:v>
                </c:pt>
                <c:pt idx="155">
                  <c:v>J-156</c:v>
                </c:pt>
                <c:pt idx="156">
                  <c:v>J-157</c:v>
                </c:pt>
                <c:pt idx="157">
                  <c:v>J-158</c:v>
                </c:pt>
                <c:pt idx="158">
                  <c:v>J-159</c:v>
                </c:pt>
                <c:pt idx="159">
                  <c:v>J-160</c:v>
                </c:pt>
                <c:pt idx="160">
                  <c:v>J-161</c:v>
                </c:pt>
                <c:pt idx="161">
                  <c:v>J-162</c:v>
                </c:pt>
                <c:pt idx="162">
                  <c:v>J-163</c:v>
                </c:pt>
                <c:pt idx="163">
                  <c:v>J-164</c:v>
                </c:pt>
                <c:pt idx="164">
                  <c:v>J-165</c:v>
                </c:pt>
                <c:pt idx="165">
                  <c:v>J-166</c:v>
                </c:pt>
                <c:pt idx="166">
                  <c:v>J-167</c:v>
                </c:pt>
                <c:pt idx="167">
                  <c:v>J-168</c:v>
                </c:pt>
                <c:pt idx="168">
                  <c:v>J-169</c:v>
                </c:pt>
                <c:pt idx="169">
                  <c:v>J-170</c:v>
                </c:pt>
                <c:pt idx="170">
                  <c:v>J-171</c:v>
                </c:pt>
                <c:pt idx="171">
                  <c:v>J-172</c:v>
                </c:pt>
                <c:pt idx="172">
                  <c:v>J-173</c:v>
                </c:pt>
                <c:pt idx="173">
                  <c:v>J-174</c:v>
                </c:pt>
                <c:pt idx="174">
                  <c:v>J-175</c:v>
                </c:pt>
                <c:pt idx="175">
                  <c:v>J-176</c:v>
                </c:pt>
                <c:pt idx="176">
                  <c:v>J-177</c:v>
                </c:pt>
                <c:pt idx="177">
                  <c:v>J-178</c:v>
                </c:pt>
                <c:pt idx="178">
                  <c:v>J-179</c:v>
                </c:pt>
                <c:pt idx="179">
                  <c:v>J-180</c:v>
                </c:pt>
                <c:pt idx="180">
                  <c:v>J-181</c:v>
                </c:pt>
                <c:pt idx="181">
                  <c:v>J-182</c:v>
                </c:pt>
                <c:pt idx="182">
                  <c:v>J-183</c:v>
                </c:pt>
                <c:pt idx="183">
                  <c:v>J-184</c:v>
                </c:pt>
                <c:pt idx="184">
                  <c:v>J-185</c:v>
                </c:pt>
                <c:pt idx="185">
                  <c:v>J-186</c:v>
                </c:pt>
                <c:pt idx="186">
                  <c:v>J-187</c:v>
                </c:pt>
                <c:pt idx="187">
                  <c:v>J-188</c:v>
                </c:pt>
                <c:pt idx="188">
                  <c:v>J-189</c:v>
                </c:pt>
                <c:pt idx="189">
                  <c:v>J-190</c:v>
                </c:pt>
                <c:pt idx="190">
                  <c:v>J-191</c:v>
                </c:pt>
                <c:pt idx="191">
                  <c:v>J-192</c:v>
                </c:pt>
                <c:pt idx="192">
                  <c:v>J-193</c:v>
                </c:pt>
                <c:pt idx="193">
                  <c:v>J-194</c:v>
                </c:pt>
                <c:pt idx="194">
                  <c:v>J-195</c:v>
                </c:pt>
                <c:pt idx="195">
                  <c:v>J-196</c:v>
                </c:pt>
                <c:pt idx="196">
                  <c:v>J-197</c:v>
                </c:pt>
                <c:pt idx="197">
                  <c:v>J-198</c:v>
                </c:pt>
                <c:pt idx="198">
                  <c:v>J-199</c:v>
                </c:pt>
                <c:pt idx="199">
                  <c:v>J-200</c:v>
                </c:pt>
                <c:pt idx="200">
                  <c:v>J-201</c:v>
                </c:pt>
                <c:pt idx="201">
                  <c:v>J-202</c:v>
                </c:pt>
                <c:pt idx="202">
                  <c:v>J-203</c:v>
                </c:pt>
                <c:pt idx="203">
                  <c:v>J-204</c:v>
                </c:pt>
                <c:pt idx="204">
                  <c:v>J-205</c:v>
                </c:pt>
                <c:pt idx="205">
                  <c:v>J-206</c:v>
                </c:pt>
                <c:pt idx="206">
                  <c:v>J-207</c:v>
                </c:pt>
                <c:pt idx="207">
                  <c:v>J-208</c:v>
                </c:pt>
              </c:strCache>
            </c:strRef>
          </c:xVal>
          <c:yVal>
            <c:numRef>
              <c:f>ورقة1!$B$2:$B$209</c:f>
              <c:numCache>
                <c:formatCode>General</c:formatCode>
                <c:ptCount val="208"/>
                <c:pt idx="0">
                  <c:v>112</c:v>
                </c:pt>
                <c:pt idx="1">
                  <c:v>83</c:v>
                </c:pt>
                <c:pt idx="2">
                  <c:v>79</c:v>
                </c:pt>
                <c:pt idx="3">
                  <c:v>77</c:v>
                </c:pt>
                <c:pt idx="4">
                  <c:v>65</c:v>
                </c:pt>
                <c:pt idx="5">
                  <c:v>59</c:v>
                </c:pt>
                <c:pt idx="6">
                  <c:v>98</c:v>
                </c:pt>
                <c:pt idx="7">
                  <c:v>107</c:v>
                </c:pt>
                <c:pt idx="8">
                  <c:v>101</c:v>
                </c:pt>
                <c:pt idx="9">
                  <c:v>92</c:v>
                </c:pt>
                <c:pt idx="10">
                  <c:v>73</c:v>
                </c:pt>
                <c:pt idx="11">
                  <c:v>81</c:v>
                </c:pt>
                <c:pt idx="12">
                  <c:v>50</c:v>
                </c:pt>
                <c:pt idx="13">
                  <c:v>50</c:v>
                </c:pt>
                <c:pt idx="14">
                  <c:v>60</c:v>
                </c:pt>
                <c:pt idx="15">
                  <c:v>67</c:v>
                </c:pt>
                <c:pt idx="16">
                  <c:v>29</c:v>
                </c:pt>
                <c:pt idx="17">
                  <c:v>36</c:v>
                </c:pt>
                <c:pt idx="18">
                  <c:v>59</c:v>
                </c:pt>
                <c:pt idx="19">
                  <c:v>60</c:v>
                </c:pt>
                <c:pt idx="20">
                  <c:v>51</c:v>
                </c:pt>
                <c:pt idx="21">
                  <c:v>37</c:v>
                </c:pt>
                <c:pt idx="22">
                  <c:v>33</c:v>
                </c:pt>
                <c:pt idx="23">
                  <c:v>51</c:v>
                </c:pt>
                <c:pt idx="24">
                  <c:v>43</c:v>
                </c:pt>
                <c:pt idx="25">
                  <c:v>68</c:v>
                </c:pt>
                <c:pt idx="26">
                  <c:v>63</c:v>
                </c:pt>
                <c:pt idx="27">
                  <c:v>58</c:v>
                </c:pt>
                <c:pt idx="28">
                  <c:v>58</c:v>
                </c:pt>
                <c:pt idx="29">
                  <c:v>67</c:v>
                </c:pt>
                <c:pt idx="30">
                  <c:v>70</c:v>
                </c:pt>
                <c:pt idx="31">
                  <c:v>76</c:v>
                </c:pt>
                <c:pt idx="32">
                  <c:v>72</c:v>
                </c:pt>
                <c:pt idx="33">
                  <c:v>29</c:v>
                </c:pt>
                <c:pt idx="34">
                  <c:v>30</c:v>
                </c:pt>
                <c:pt idx="35">
                  <c:v>24</c:v>
                </c:pt>
                <c:pt idx="36">
                  <c:v>24</c:v>
                </c:pt>
                <c:pt idx="37">
                  <c:v>53</c:v>
                </c:pt>
                <c:pt idx="38">
                  <c:v>55</c:v>
                </c:pt>
                <c:pt idx="39">
                  <c:v>48</c:v>
                </c:pt>
                <c:pt idx="40">
                  <c:v>52</c:v>
                </c:pt>
                <c:pt idx="41">
                  <c:v>49</c:v>
                </c:pt>
                <c:pt idx="42">
                  <c:v>53</c:v>
                </c:pt>
                <c:pt idx="43">
                  <c:v>57</c:v>
                </c:pt>
                <c:pt idx="44">
                  <c:v>71</c:v>
                </c:pt>
                <c:pt idx="45">
                  <c:v>84</c:v>
                </c:pt>
                <c:pt idx="46">
                  <c:v>68</c:v>
                </c:pt>
                <c:pt idx="47">
                  <c:v>71</c:v>
                </c:pt>
                <c:pt idx="48">
                  <c:v>58</c:v>
                </c:pt>
                <c:pt idx="49">
                  <c:v>52</c:v>
                </c:pt>
                <c:pt idx="50">
                  <c:v>66</c:v>
                </c:pt>
                <c:pt idx="51">
                  <c:v>88</c:v>
                </c:pt>
                <c:pt idx="52">
                  <c:v>86</c:v>
                </c:pt>
                <c:pt idx="53">
                  <c:v>88</c:v>
                </c:pt>
                <c:pt idx="54">
                  <c:v>93</c:v>
                </c:pt>
                <c:pt idx="55">
                  <c:v>79</c:v>
                </c:pt>
                <c:pt idx="56">
                  <c:v>82</c:v>
                </c:pt>
                <c:pt idx="57">
                  <c:v>79</c:v>
                </c:pt>
                <c:pt idx="58">
                  <c:v>72</c:v>
                </c:pt>
                <c:pt idx="59">
                  <c:v>67</c:v>
                </c:pt>
                <c:pt idx="60">
                  <c:v>67</c:v>
                </c:pt>
                <c:pt idx="61">
                  <c:v>69</c:v>
                </c:pt>
                <c:pt idx="62">
                  <c:v>58</c:v>
                </c:pt>
                <c:pt idx="63">
                  <c:v>58</c:v>
                </c:pt>
                <c:pt idx="64">
                  <c:v>60</c:v>
                </c:pt>
                <c:pt idx="65">
                  <c:v>51</c:v>
                </c:pt>
                <c:pt idx="66">
                  <c:v>47</c:v>
                </c:pt>
                <c:pt idx="67">
                  <c:v>45</c:v>
                </c:pt>
                <c:pt idx="68">
                  <c:v>40</c:v>
                </c:pt>
                <c:pt idx="69">
                  <c:v>43</c:v>
                </c:pt>
                <c:pt idx="70">
                  <c:v>37</c:v>
                </c:pt>
                <c:pt idx="71">
                  <c:v>54</c:v>
                </c:pt>
                <c:pt idx="72">
                  <c:v>55</c:v>
                </c:pt>
                <c:pt idx="73">
                  <c:v>22</c:v>
                </c:pt>
                <c:pt idx="74">
                  <c:v>25</c:v>
                </c:pt>
                <c:pt idx="75">
                  <c:v>20</c:v>
                </c:pt>
                <c:pt idx="76">
                  <c:v>26</c:v>
                </c:pt>
                <c:pt idx="77">
                  <c:v>6</c:v>
                </c:pt>
                <c:pt idx="78">
                  <c:v>25</c:v>
                </c:pt>
                <c:pt idx="79">
                  <c:v>10</c:v>
                </c:pt>
                <c:pt idx="80">
                  <c:v>9</c:v>
                </c:pt>
                <c:pt idx="81">
                  <c:v>24</c:v>
                </c:pt>
                <c:pt idx="82">
                  <c:v>8</c:v>
                </c:pt>
                <c:pt idx="83">
                  <c:v>34</c:v>
                </c:pt>
                <c:pt idx="84">
                  <c:v>52</c:v>
                </c:pt>
                <c:pt idx="85">
                  <c:v>76</c:v>
                </c:pt>
                <c:pt idx="86">
                  <c:v>90</c:v>
                </c:pt>
                <c:pt idx="87">
                  <c:v>76</c:v>
                </c:pt>
                <c:pt idx="88">
                  <c:v>101</c:v>
                </c:pt>
                <c:pt idx="89">
                  <c:v>81</c:v>
                </c:pt>
                <c:pt idx="90">
                  <c:v>102</c:v>
                </c:pt>
                <c:pt idx="91">
                  <c:v>74</c:v>
                </c:pt>
                <c:pt idx="92">
                  <c:v>64</c:v>
                </c:pt>
                <c:pt idx="93">
                  <c:v>53</c:v>
                </c:pt>
                <c:pt idx="94">
                  <c:v>51</c:v>
                </c:pt>
                <c:pt idx="95">
                  <c:v>50</c:v>
                </c:pt>
                <c:pt idx="96">
                  <c:v>51</c:v>
                </c:pt>
                <c:pt idx="97">
                  <c:v>47</c:v>
                </c:pt>
                <c:pt idx="98">
                  <c:v>45</c:v>
                </c:pt>
                <c:pt idx="99">
                  <c:v>46</c:v>
                </c:pt>
                <c:pt idx="100">
                  <c:v>55</c:v>
                </c:pt>
                <c:pt idx="101">
                  <c:v>71</c:v>
                </c:pt>
                <c:pt idx="102">
                  <c:v>70</c:v>
                </c:pt>
                <c:pt idx="103">
                  <c:v>90</c:v>
                </c:pt>
                <c:pt idx="104">
                  <c:v>93</c:v>
                </c:pt>
                <c:pt idx="105">
                  <c:v>84</c:v>
                </c:pt>
                <c:pt idx="106">
                  <c:v>70</c:v>
                </c:pt>
                <c:pt idx="107">
                  <c:v>56</c:v>
                </c:pt>
                <c:pt idx="108">
                  <c:v>48</c:v>
                </c:pt>
                <c:pt idx="109">
                  <c:v>41</c:v>
                </c:pt>
                <c:pt idx="110">
                  <c:v>16</c:v>
                </c:pt>
                <c:pt idx="111">
                  <c:v>45</c:v>
                </c:pt>
                <c:pt idx="112">
                  <c:v>89</c:v>
                </c:pt>
                <c:pt idx="113">
                  <c:v>75</c:v>
                </c:pt>
                <c:pt idx="114">
                  <c:v>61</c:v>
                </c:pt>
                <c:pt idx="115">
                  <c:v>61</c:v>
                </c:pt>
                <c:pt idx="116">
                  <c:v>52</c:v>
                </c:pt>
                <c:pt idx="117">
                  <c:v>60</c:v>
                </c:pt>
                <c:pt idx="118">
                  <c:v>5</c:v>
                </c:pt>
                <c:pt idx="119">
                  <c:v>34</c:v>
                </c:pt>
                <c:pt idx="120">
                  <c:v>39</c:v>
                </c:pt>
                <c:pt idx="121">
                  <c:v>38</c:v>
                </c:pt>
                <c:pt idx="122">
                  <c:v>42</c:v>
                </c:pt>
                <c:pt idx="123">
                  <c:v>52</c:v>
                </c:pt>
                <c:pt idx="124">
                  <c:v>53</c:v>
                </c:pt>
                <c:pt idx="125">
                  <c:v>50</c:v>
                </c:pt>
                <c:pt idx="126">
                  <c:v>56</c:v>
                </c:pt>
                <c:pt idx="127">
                  <c:v>56</c:v>
                </c:pt>
                <c:pt idx="128">
                  <c:v>76</c:v>
                </c:pt>
                <c:pt idx="129">
                  <c:v>108</c:v>
                </c:pt>
                <c:pt idx="130">
                  <c:v>49</c:v>
                </c:pt>
                <c:pt idx="131">
                  <c:v>59</c:v>
                </c:pt>
                <c:pt idx="132">
                  <c:v>54</c:v>
                </c:pt>
                <c:pt idx="133">
                  <c:v>57</c:v>
                </c:pt>
                <c:pt idx="134">
                  <c:v>57</c:v>
                </c:pt>
                <c:pt idx="135">
                  <c:v>12</c:v>
                </c:pt>
                <c:pt idx="136">
                  <c:v>7</c:v>
                </c:pt>
                <c:pt idx="137">
                  <c:v>14</c:v>
                </c:pt>
                <c:pt idx="138">
                  <c:v>5</c:v>
                </c:pt>
                <c:pt idx="139">
                  <c:v>31</c:v>
                </c:pt>
                <c:pt idx="140">
                  <c:v>22</c:v>
                </c:pt>
                <c:pt idx="141">
                  <c:v>13</c:v>
                </c:pt>
                <c:pt idx="142">
                  <c:v>10</c:v>
                </c:pt>
                <c:pt idx="143">
                  <c:v>45</c:v>
                </c:pt>
                <c:pt idx="144">
                  <c:v>44</c:v>
                </c:pt>
                <c:pt idx="145">
                  <c:v>46</c:v>
                </c:pt>
                <c:pt idx="146">
                  <c:v>28</c:v>
                </c:pt>
                <c:pt idx="147">
                  <c:v>25</c:v>
                </c:pt>
                <c:pt idx="148">
                  <c:v>28</c:v>
                </c:pt>
                <c:pt idx="149">
                  <c:v>34</c:v>
                </c:pt>
                <c:pt idx="150">
                  <c:v>23</c:v>
                </c:pt>
                <c:pt idx="151">
                  <c:v>12</c:v>
                </c:pt>
                <c:pt idx="152">
                  <c:v>5</c:v>
                </c:pt>
                <c:pt idx="153">
                  <c:v>13</c:v>
                </c:pt>
                <c:pt idx="154">
                  <c:v>67</c:v>
                </c:pt>
                <c:pt idx="155">
                  <c:v>65</c:v>
                </c:pt>
                <c:pt idx="156">
                  <c:v>62</c:v>
                </c:pt>
                <c:pt idx="157">
                  <c:v>61</c:v>
                </c:pt>
                <c:pt idx="158">
                  <c:v>57</c:v>
                </c:pt>
                <c:pt idx="159">
                  <c:v>61</c:v>
                </c:pt>
                <c:pt idx="160">
                  <c:v>18</c:v>
                </c:pt>
                <c:pt idx="161">
                  <c:v>17</c:v>
                </c:pt>
                <c:pt idx="162">
                  <c:v>8</c:v>
                </c:pt>
                <c:pt idx="163">
                  <c:v>17</c:v>
                </c:pt>
                <c:pt idx="164">
                  <c:v>10</c:v>
                </c:pt>
                <c:pt idx="165">
                  <c:v>6</c:v>
                </c:pt>
                <c:pt idx="166">
                  <c:v>6</c:v>
                </c:pt>
                <c:pt idx="167">
                  <c:v>5</c:v>
                </c:pt>
                <c:pt idx="168">
                  <c:v>6</c:v>
                </c:pt>
                <c:pt idx="169">
                  <c:v>15</c:v>
                </c:pt>
                <c:pt idx="170">
                  <c:v>25</c:v>
                </c:pt>
                <c:pt idx="171">
                  <c:v>39</c:v>
                </c:pt>
                <c:pt idx="172">
                  <c:v>6</c:v>
                </c:pt>
                <c:pt idx="173">
                  <c:v>83</c:v>
                </c:pt>
                <c:pt idx="174">
                  <c:v>80</c:v>
                </c:pt>
                <c:pt idx="175">
                  <c:v>7</c:v>
                </c:pt>
                <c:pt idx="176">
                  <c:v>5</c:v>
                </c:pt>
                <c:pt idx="177">
                  <c:v>33</c:v>
                </c:pt>
                <c:pt idx="178">
                  <c:v>9</c:v>
                </c:pt>
                <c:pt idx="179">
                  <c:v>51</c:v>
                </c:pt>
                <c:pt idx="180">
                  <c:v>64</c:v>
                </c:pt>
                <c:pt idx="181">
                  <c:v>59</c:v>
                </c:pt>
                <c:pt idx="182">
                  <c:v>65</c:v>
                </c:pt>
                <c:pt idx="183">
                  <c:v>95</c:v>
                </c:pt>
                <c:pt idx="184">
                  <c:v>100</c:v>
                </c:pt>
                <c:pt idx="185">
                  <c:v>36</c:v>
                </c:pt>
                <c:pt idx="186">
                  <c:v>39</c:v>
                </c:pt>
                <c:pt idx="187">
                  <c:v>47</c:v>
                </c:pt>
                <c:pt idx="188">
                  <c:v>47</c:v>
                </c:pt>
                <c:pt idx="189">
                  <c:v>32</c:v>
                </c:pt>
                <c:pt idx="190">
                  <c:v>65</c:v>
                </c:pt>
                <c:pt idx="191">
                  <c:v>49</c:v>
                </c:pt>
                <c:pt idx="192">
                  <c:v>29</c:v>
                </c:pt>
                <c:pt idx="193">
                  <c:v>7</c:v>
                </c:pt>
                <c:pt idx="194">
                  <c:v>52</c:v>
                </c:pt>
                <c:pt idx="195">
                  <c:v>38</c:v>
                </c:pt>
                <c:pt idx="196">
                  <c:v>99</c:v>
                </c:pt>
                <c:pt idx="197">
                  <c:v>25</c:v>
                </c:pt>
                <c:pt idx="198">
                  <c:v>22</c:v>
                </c:pt>
                <c:pt idx="199">
                  <c:v>25</c:v>
                </c:pt>
                <c:pt idx="200">
                  <c:v>18</c:v>
                </c:pt>
                <c:pt idx="201">
                  <c:v>36</c:v>
                </c:pt>
                <c:pt idx="202">
                  <c:v>44</c:v>
                </c:pt>
                <c:pt idx="203">
                  <c:v>45</c:v>
                </c:pt>
                <c:pt idx="204">
                  <c:v>99</c:v>
                </c:pt>
                <c:pt idx="205">
                  <c:v>62</c:v>
                </c:pt>
                <c:pt idx="206">
                  <c:v>90</c:v>
                </c:pt>
                <c:pt idx="207">
                  <c:v>82</c:v>
                </c:pt>
              </c:numCache>
            </c:numRef>
          </c:yVal>
        </c:ser>
        <c:axId val="72074368"/>
        <c:axId val="72075904"/>
      </c:scatterChart>
      <c:valAx>
        <c:axId val="72074368"/>
        <c:scaling>
          <c:orientation val="minMax"/>
        </c:scaling>
        <c:axPos val="b"/>
        <c:numFmt formatCode="General" sourceLinked="1"/>
        <c:tickLblPos val="nextTo"/>
        <c:crossAx val="72075904"/>
        <c:crosses val="autoZero"/>
        <c:crossBetween val="midCat"/>
      </c:valAx>
      <c:valAx>
        <c:axId val="72075904"/>
        <c:scaling>
          <c:orientation val="minMax"/>
        </c:scaling>
        <c:axPos val="l"/>
        <c:majorGridlines/>
        <c:numFmt formatCode="General" sourceLinked="1"/>
        <c:tickLblPos val="nextTo"/>
        <c:crossAx val="72074368"/>
        <c:crosses val="autoZero"/>
        <c:crossBetween val="midCat"/>
      </c:valAx>
    </c:plotArea>
    <c:plotVisOnly val="1"/>
    <c:dispBlanksAs val="gap"/>
  </c:chart>
  <c:spPr>
    <a:gradFill>
      <a:gsLst>
        <a:gs pos="0">
          <a:schemeClr val="bg2">
            <a:lumMod val="50000"/>
          </a:schemeClr>
        </a:gs>
        <a:gs pos="35000">
          <a:srgbClr val="4F81BD">
            <a:tint val="37000"/>
            <a:satMod val="300000"/>
          </a:srgbClr>
        </a:gs>
        <a:gs pos="100000">
          <a:srgbClr val="4F81BD">
            <a:tint val="15000"/>
            <a:satMod val="350000"/>
          </a:srgbClr>
        </a:gs>
      </a:gsLst>
      <a:lin ang="16200000" scaled="1"/>
    </a:gradFill>
  </c:spPr>
  <c:txPr>
    <a:bodyPr/>
    <a:lstStyle/>
    <a:p>
      <a:pPr>
        <a:defRPr sz="1800"/>
      </a:pPr>
      <a:endParaRPr lang="ar-JO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3"/>
  <c:chart>
    <c:title>
      <c:tx>
        <c:rich>
          <a:bodyPr/>
          <a:lstStyle/>
          <a:p>
            <a:pPr>
              <a:defRPr/>
            </a:pPr>
            <a:r>
              <a:rPr lang="en-US"/>
              <a:t>Velocity (m/s)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4.5766769597224019E-2"/>
          <c:y val="0.11681504708045209"/>
          <c:w val="0.90218595649878786"/>
          <c:h val="0.7545909273309257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8575">
              <a:noFill/>
            </a:ln>
          </c:spPr>
          <c:xVal>
            <c:strRef>
              <c:f>ورقة1!$A$2:$A$263</c:f>
              <c:strCache>
                <c:ptCount val="262"/>
                <c:pt idx="0">
                  <c:v>P-1A</c:v>
                </c:pt>
                <c:pt idx="1">
                  <c:v>P-2A</c:v>
                </c:pt>
                <c:pt idx="2">
                  <c:v>P-3A</c:v>
                </c:pt>
                <c:pt idx="3">
                  <c:v>P-4A</c:v>
                </c:pt>
                <c:pt idx="4">
                  <c:v>P-5A</c:v>
                </c:pt>
                <c:pt idx="5">
                  <c:v>P-6A</c:v>
                </c:pt>
                <c:pt idx="6">
                  <c:v>P-7A</c:v>
                </c:pt>
                <c:pt idx="7">
                  <c:v>P-8A</c:v>
                </c:pt>
                <c:pt idx="8">
                  <c:v>P-9A</c:v>
                </c:pt>
                <c:pt idx="9">
                  <c:v>P-10A</c:v>
                </c:pt>
                <c:pt idx="10">
                  <c:v>P-11A</c:v>
                </c:pt>
                <c:pt idx="11">
                  <c:v>P-12A</c:v>
                </c:pt>
                <c:pt idx="12">
                  <c:v>P-13A</c:v>
                </c:pt>
                <c:pt idx="13">
                  <c:v>P-14A</c:v>
                </c:pt>
                <c:pt idx="14">
                  <c:v>P-15A</c:v>
                </c:pt>
                <c:pt idx="15">
                  <c:v>P-16A</c:v>
                </c:pt>
                <c:pt idx="16">
                  <c:v>P-17A</c:v>
                </c:pt>
                <c:pt idx="17">
                  <c:v>P-18A</c:v>
                </c:pt>
                <c:pt idx="18">
                  <c:v>P-19A</c:v>
                </c:pt>
                <c:pt idx="19">
                  <c:v>P-20A</c:v>
                </c:pt>
                <c:pt idx="20">
                  <c:v>P-21A</c:v>
                </c:pt>
                <c:pt idx="21">
                  <c:v>P-22A</c:v>
                </c:pt>
                <c:pt idx="22">
                  <c:v>P-23A</c:v>
                </c:pt>
                <c:pt idx="23">
                  <c:v>P-24A</c:v>
                </c:pt>
                <c:pt idx="24">
                  <c:v>P-25A</c:v>
                </c:pt>
                <c:pt idx="25">
                  <c:v>P-26A</c:v>
                </c:pt>
                <c:pt idx="26">
                  <c:v>P-27A</c:v>
                </c:pt>
                <c:pt idx="27">
                  <c:v>P-28A</c:v>
                </c:pt>
                <c:pt idx="28">
                  <c:v>P-29A</c:v>
                </c:pt>
                <c:pt idx="29">
                  <c:v>P-30A</c:v>
                </c:pt>
                <c:pt idx="30">
                  <c:v>P-31A</c:v>
                </c:pt>
                <c:pt idx="31">
                  <c:v>P-32A</c:v>
                </c:pt>
                <c:pt idx="32">
                  <c:v>P-33A</c:v>
                </c:pt>
                <c:pt idx="33">
                  <c:v>P-34A</c:v>
                </c:pt>
                <c:pt idx="34">
                  <c:v>P-35A</c:v>
                </c:pt>
                <c:pt idx="35">
                  <c:v>P-36A</c:v>
                </c:pt>
                <c:pt idx="36">
                  <c:v>P-37A</c:v>
                </c:pt>
                <c:pt idx="37">
                  <c:v>P-38A</c:v>
                </c:pt>
                <c:pt idx="38">
                  <c:v>P-39A</c:v>
                </c:pt>
                <c:pt idx="39">
                  <c:v>P-40A</c:v>
                </c:pt>
                <c:pt idx="40">
                  <c:v>P-41A</c:v>
                </c:pt>
                <c:pt idx="41">
                  <c:v>P-42A</c:v>
                </c:pt>
                <c:pt idx="42">
                  <c:v>P-43A</c:v>
                </c:pt>
                <c:pt idx="43">
                  <c:v>P-44A</c:v>
                </c:pt>
                <c:pt idx="44">
                  <c:v>P-45A</c:v>
                </c:pt>
                <c:pt idx="45">
                  <c:v>P-46A</c:v>
                </c:pt>
                <c:pt idx="46">
                  <c:v>P-47A</c:v>
                </c:pt>
                <c:pt idx="47">
                  <c:v>P-48A</c:v>
                </c:pt>
                <c:pt idx="48">
                  <c:v>P-49A</c:v>
                </c:pt>
                <c:pt idx="49">
                  <c:v>P-50A</c:v>
                </c:pt>
                <c:pt idx="50">
                  <c:v>P-51A</c:v>
                </c:pt>
                <c:pt idx="51">
                  <c:v>P-52A</c:v>
                </c:pt>
                <c:pt idx="52">
                  <c:v>P-53A</c:v>
                </c:pt>
                <c:pt idx="53">
                  <c:v>P-54A</c:v>
                </c:pt>
                <c:pt idx="54">
                  <c:v>P-55A</c:v>
                </c:pt>
                <c:pt idx="55">
                  <c:v>P-56A</c:v>
                </c:pt>
                <c:pt idx="56">
                  <c:v>P-57A</c:v>
                </c:pt>
                <c:pt idx="57">
                  <c:v>P-58A</c:v>
                </c:pt>
                <c:pt idx="58">
                  <c:v>P-59A</c:v>
                </c:pt>
                <c:pt idx="59">
                  <c:v>P-60A</c:v>
                </c:pt>
                <c:pt idx="60">
                  <c:v>P-61A</c:v>
                </c:pt>
                <c:pt idx="61">
                  <c:v>P-62A</c:v>
                </c:pt>
                <c:pt idx="62">
                  <c:v>P-63A</c:v>
                </c:pt>
                <c:pt idx="63">
                  <c:v>P-64A</c:v>
                </c:pt>
                <c:pt idx="64">
                  <c:v>P-65A</c:v>
                </c:pt>
                <c:pt idx="65">
                  <c:v>P-66A</c:v>
                </c:pt>
                <c:pt idx="66">
                  <c:v>P-67A</c:v>
                </c:pt>
                <c:pt idx="67">
                  <c:v>P-68A</c:v>
                </c:pt>
                <c:pt idx="68">
                  <c:v>P-69A</c:v>
                </c:pt>
                <c:pt idx="69">
                  <c:v>P-70A</c:v>
                </c:pt>
                <c:pt idx="70">
                  <c:v>P-71A</c:v>
                </c:pt>
                <c:pt idx="71">
                  <c:v>P-72A</c:v>
                </c:pt>
                <c:pt idx="72">
                  <c:v>P-73A</c:v>
                </c:pt>
                <c:pt idx="73">
                  <c:v>P-74A</c:v>
                </c:pt>
                <c:pt idx="74">
                  <c:v>P-75A</c:v>
                </c:pt>
                <c:pt idx="75">
                  <c:v>P-76A</c:v>
                </c:pt>
                <c:pt idx="76">
                  <c:v>P-77A</c:v>
                </c:pt>
                <c:pt idx="77">
                  <c:v>P-78A</c:v>
                </c:pt>
                <c:pt idx="78">
                  <c:v>P-79A</c:v>
                </c:pt>
                <c:pt idx="79">
                  <c:v>P-80A</c:v>
                </c:pt>
                <c:pt idx="80">
                  <c:v>P-81A</c:v>
                </c:pt>
                <c:pt idx="81">
                  <c:v>P-82A</c:v>
                </c:pt>
                <c:pt idx="82">
                  <c:v>P-83A</c:v>
                </c:pt>
                <c:pt idx="83">
                  <c:v>P-84A</c:v>
                </c:pt>
                <c:pt idx="84">
                  <c:v>P-85A</c:v>
                </c:pt>
                <c:pt idx="85">
                  <c:v>P-86A</c:v>
                </c:pt>
                <c:pt idx="86">
                  <c:v>P-87A</c:v>
                </c:pt>
                <c:pt idx="87">
                  <c:v>P-88A</c:v>
                </c:pt>
                <c:pt idx="88">
                  <c:v>P-89A</c:v>
                </c:pt>
                <c:pt idx="89">
                  <c:v>P-90A</c:v>
                </c:pt>
                <c:pt idx="90">
                  <c:v>P-91A</c:v>
                </c:pt>
                <c:pt idx="91">
                  <c:v>P-92A</c:v>
                </c:pt>
                <c:pt idx="92">
                  <c:v>P-93A</c:v>
                </c:pt>
                <c:pt idx="93">
                  <c:v>P-94A</c:v>
                </c:pt>
                <c:pt idx="94">
                  <c:v>P-95A</c:v>
                </c:pt>
                <c:pt idx="95">
                  <c:v>P-96A</c:v>
                </c:pt>
                <c:pt idx="96">
                  <c:v>P-97A</c:v>
                </c:pt>
                <c:pt idx="97">
                  <c:v>P-98A</c:v>
                </c:pt>
                <c:pt idx="98">
                  <c:v>P-99A</c:v>
                </c:pt>
                <c:pt idx="99">
                  <c:v>P-100A</c:v>
                </c:pt>
                <c:pt idx="100">
                  <c:v>P-101A</c:v>
                </c:pt>
                <c:pt idx="101">
                  <c:v>P-102A</c:v>
                </c:pt>
                <c:pt idx="102">
                  <c:v>P-103A</c:v>
                </c:pt>
                <c:pt idx="103">
                  <c:v>P-104A</c:v>
                </c:pt>
                <c:pt idx="104">
                  <c:v>P-105A</c:v>
                </c:pt>
                <c:pt idx="105">
                  <c:v>P-106A</c:v>
                </c:pt>
                <c:pt idx="106">
                  <c:v>P-107A</c:v>
                </c:pt>
                <c:pt idx="107">
                  <c:v>P-108A</c:v>
                </c:pt>
                <c:pt idx="108">
                  <c:v>P-109A</c:v>
                </c:pt>
                <c:pt idx="109">
                  <c:v>P-110A</c:v>
                </c:pt>
                <c:pt idx="110">
                  <c:v>P-111A</c:v>
                </c:pt>
                <c:pt idx="111">
                  <c:v>P-112A</c:v>
                </c:pt>
                <c:pt idx="112">
                  <c:v>P-113A</c:v>
                </c:pt>
                <c:pt idx="113">
                  <c:v>P-114A</c:v>
                </c:pt>
                <c:pt idx="114">
                  <c:v>P-115A</c:v>
                </c:pt>
                <c:pt idx="115">
                  <c:v>P-116A</c:v>
                </c:pt>
                <c:pt idx="116">
                  <c:v>P-117A</c:v>
                </c:pt>
                <c:pt idx="117">
                  <c:v>P-118A</c:v>
                </c:pt>
                <c:pt idx="118">
                  <c:v>P-119A</c:v>
                </c:pt>
                <c:pt idx="119">
                  <c:v>P-120A</c:v>
                </c:pt>
                <c:pt idx="120">
                  <c:v>P-121A</c:v>
                </c:pt>
                <c:pt idx="121">
                  <c:v>P-122A</c:v>
                </c:pt>
                <c:pt idx="122">
                  <c:v>P-123A</c:v>
                </c:pt>
                <c:pt idx="123">
                  <c:v>P-124A</c:v>
                </c:pt>
                <c:pt idx="124">
                  <c:v>P-125A</c:v>
                </c:pt>
                <c:pt idx="125">
                  <c:v>P-126A</c:v>
                </c:pt>
                <c:pt idx="126">
                  <c:v>P-127A</c:v>
                </c:pt>
                <c:pt idx="127">
                  <c:v>P-128A</c:v>
                </c:pt>
                <c:pt idx="128">
                  <c:v>P-129A</c:v>
                </c:pt>
                <c:pt idx="129">
                  <c:v>P-130A</c:v>
                </c:pt>
                <c:pt idx="130">
                  <c:v>P-131A</c:v>
                </c:pt>
                <c:pt idx="131">
                  <c:v>P-132A</c:v>
                </c:pt>
                <c:pt idx="132">
                  <c:v>P-133A</c:v>
                </c:pt>
                <c:pt idx="133">
                  <c:v>P-134A</c:v>
                </c:pt>
                <c:pt idx="134">
                  <c:v>P-135A</c:v>
                </c:pt>
                <c:pt idx="135">
                  <c:v>P-136A</c:v>
                </c:pt>
                <c:pt idx="136">
                  <c:v>P-137A</c:v>
                </c:pt>
                <c:pt idx="137">
                  <c:v>P-138A</c:v>
                </c:pt>
                <c:pt idx="138">
                  <c:v>P-139A</c:v>
                </c:pt>
                <c:pt idx="139">
                  <c:v>P-140A</c:v>
                </c:pt>
                <c:pt idx="140">
                  <c:v>P-141A</c:v>
                </c:pt>
                <c:pt idx="141">
                  <c:v>P-142A</c:v>
                </c:pt>
                <c:pt idx="142">
                  <c:v>P-143A</c:v>
                </c:pt>
                <c:pt idx="143">
                  <c:v>P-144A</c:v>
                </c:pt>
                <c:pt idx="144">
                  <c:v>P-145A</c:v>
                </c:pt>
                <c:pt idx="145">
                  <c:v>P-146A</c:v>
                </c:pt>
                <c:pt idx="146">
                  <c:v>P-147A</c:v>
                </c:pt>
                <c:pt idx="147">
                  <c:v>P-148A</c:v>
                </c:pt>
                <c:pt idx="148">
                  <c:v>P-149A</c:v>
                </c:pt>
                <c:pt idx="149">
                  <c:v>P-150A</c:v>
                </c:pt>
                <c:pt idx="150">
                  <c:v>P-151A</c:v>
                </c:pt>
                <c:pt idx="151">
                  <c:v>P-152A</c:v>
                </c:pt>
                <c:pt idx="152">
                  <c:v>P-153A</c:v>
                </c:pt>
                <c:pt idx="153">
                  <c:v>P-154A</c:v>
                </c:pt>
                <c:pt idx="154">
                  <c:v>P-155A</c:v>
                </c:pt>
                <c:pt idx="155">
                  <c:v>P-156A</c:v>
                </c:pt>
                <c:pt idx="156">
                  <c:v>P-157A</c:v>
                </c:pt>
                <c:pt idx="157">
                  <c:v>P-158A</c:v>
                </c:pt>
                <c:pt idx="158">
                  <c:v>P-159A</c:v>
                </c:pt>
                <c:pt idx="159">
                  <c:v>P-160A</c:v>
                </c:pt>
                <c:pt idx="160">
                  <c:v>P-161A</c:v>
                </c:pt>
                <c:pt idx="161">
                  <c:v>P-162A</c:v>
                </c:pt>
                <c:pt idx="162">
                  <c:v>P-163A</c:v>
                </c:pt>
                <c:pt idx="163">
                  <c:v>P-164A</c:v>
                </c:pt>
                <c:pt idx="164">
                  <c:v>P-165A</c:v>
                </c:pt>
                <c:pt idx="165">
                  <c:v>P-166A</c:v>
                </c:pt>
                <c:pt idx="166">
                  <c:v>P-167A</c:v>
                </c:pt>
                <c:pt idx="167">
                  <c:v>P-168A</c:v>
                </c:pt>
                <c:pt idx="168">
                  <c:v>P-169A</c:v>
                </c:pt>
                <c:pt idx="169">
                  <c:v>P-170A</c:v>
                </c:pt>
                <c:pt idx="170">
                  <c:v>P-171A</c:v>
                </c:pt>
                <c:pt idx="171">
                  <c:v>P-172A</c:v>
                </c:pt>
                <c:pt idx="172">
                  <c:v>P-173A</c:v>
                </c:pt>
                <c:pt idx="173">
                  <c:v>P-174A</c:v>
                </c:pt>
                <c:pt idx="174">
                  <c:v>P-175A</c:v>
                </c:pt>
                <c:pt idx="175">
                  <c:v>P-176A</c:v>
                </c:pt>
                <c:pt idx="176">
                  <c:v>P-177A</c:v>
                </c:pt>
                <c:pt idx="177">
                  <c:v>P-178A</c:v>
                </c:pt>
                <c:pt idx="178">
                  <c:v>P-179A</c:v>
                </c:pt>
                <c:pt idx="179">
                  <c:v>P-180A</c:v>
                </c:pt>
                <c:pt idx="180">
                  <c:v>P-181A</c:v>
                </c:pt>
                <c:pt idx="181">
                  <c:v>P-182A</c:v>
                </c:pt>
                <c:pt idx="182">
                  <c:v>P-183A</c:v>
                </c:pt>
                <c:pt idx="183">
                  <c:v>P-184A</c:v>
                </c:pt>
                <c:pt idx="184">
                  <c:v>P-185A</c:v>
                </c:pt>
                <c:pt idx="185">
                  <c:v>P-186A</c:v>
                </c:pt>
                <c:pt idx="186">
                  <c:v>P-187A</c:v>
                </c:pt>
                <c:pt idx="187">
                  <c:v>P-188A</c:v>
                </c:pt>
                <c:pt idx="188">
                  <c:v>P-189A</c:v>
                </c:pt>
                <c:pt idx="189">
                  <c:v>P-190A</c:v>
                </c:pt>
                <c:pt idx="190">
                  <c:v>P-191B</c:v>
                </c:pt>
                <c:pt idx="191">
                  <c:v>P-192B</c:v>
                </c:pt>
                <c:pt idx="192">
                  <c:v>P-193B</c:v>
                </c:pt>
                <c:pt idx="193">
                  <c:v>P-194B</c:v>
                </c:pt>
                <c:pt idx="194">
                  <c:v>P-195B</c:v>
                </c:pt>
                <c:pt idx="195">
                  <c:v>P-196B</c:v>
                </c:pt>
                <c:pt idx="196">
                  <c:v>P-197B</c:v>
                </c:pt>
                <c:pt idx="197">
                  <c:v>P-198B</c:v>
                </c:pt>
                <c:pt idx="198">
                  <c:v>P-199B</c:v>
                </c:pt>
                <c:pt idx="199">
                  <c:v>P-200B</c:v>
                </c:pt>
                <c:pt idx="200">
                  <c:v>P-201B</c:v>
                </c:pt>
                <c:pt idx="201">
                  <c:v>P-202B</c:v>
                </c:pt>
                <c:pt idx="202">
                  <c:v>P-203B</c:v>
                </c:pt>
                <c:pt idx="203">
                  <c:v>P-204B</c:v>
                </c:pt>
                <c:pt idx="204">
                  <c:v>P-205B</c:v>
                </c:pt>
                <c:pt idx="205">
                  <c:v>P-206B</c:v>
                </c:pt>
                <c:pt idx="206">
                  <c:v>P-207B</c:v>
                </c:pt>
                <c:pt idx="207">
                  <c:v>P-208B</c:v>
                </c:pt>
                <c:pt idx="208">
                  <c:v>P-209B</c:v>
                </c:pt>
                <c:pt idx="209">
                  <c:v>P-210B</c:v>
                </c:pt>
                <c:pt idx="210">
                  <c:v>P-211B</c:v>
                </c:pt>
                <c:pt idx="211">
                  <c:v>P-212B</c:v>
                </c:pt>
                <c:pt idx="212">
                  <c:v>P-213B</c:v>
                </c:pt>
                <c:pt idx="213">
                  <c:v>P-214B</c:v>
                </c:pt>
                <c:pt idx="214">
                  <c:v>P-215B</c:v>
                </c:pt>
                <c:pt idx="215">
                  <c:v>P-216B</c:v>
                </c:pt>
                <c:pt idx="216">
                  <c:v>P-217B</c:v>
                </c:pt>
                <c:pt idx="217">
                  <c:v>P-218B</c:v>
                </c:pt>
                <c:pt idx="218">
                  <c:v>P-219B</c:v>
                </c:pt>
                <c:pt idx="219">
                  <c:v>P-220B</c:v>
                </c:pt>
                <c:pt idx="220">
                  <c:v>P-221B</c:v>
                </c:pt>
                <c:pt idx="221">
                  <c:v>P-222B</c:v>
                </c:pt>
                <c:pt idx="222">
                  <c:v>P-223B</c:v>
                </c:pt>
                <c:pt idx="223">
                  <c:v>P-224B</c:v>
                </c:pt>
                <c:pt idx="224">
                  <c:v>P-225B</c:v>
                </c:pt>
                <c:pt idx="225">
                  <c:v>P-226B</c:v>
                </c:pt>
                <c:pt idx="226">
                  <c:v>P-227B</c:v>
                </c:pt>
                <c:pt idx="227">
                  <c:v>P-228B</c:v>
                </c:pt>
                <c:pt idx="228">
                  <c:v>P-229B</c:v>
                </c:pt>
                <c:pt idx="229">
                  <c:v>P-230B</c:v>
                </c:pt>
                <c:pt idx="230">
                  <c:v>P-231B</c:v>
                </c:pt>
                <c:pt idx="231">
                  <c:v>P-232B</c:v>
                </c:pt>
                <c:pt idx="232">
                  <c:v>P-233B</c:v>
                </c:pt>
                <c:pt idx="233">
                  <c:v>P-234B</c:v>
                </c:pt>
                <c:pt idx="234">
                  <c:v>P-235B</c:v>
                </c:pt>
                <c:pt idx="235">
                  <c:v>P-236B</c:v>
                </c:pt>
                <c:pt idx="236">
                  <c:v>P-237B</c:v>
                </c:pt>
                <c:pt idx="237">
                  <c:v>P-238B</c:v>
                </c:pt>
                <c:pt idx="238">
                  <c:v>P-239B</c:v>
                </c:pt>
                <c:pt idx="239">
                  <c:v>P-240B</c:v>
                </c:pt>
                <c:pt idx="240">
                  <c:v>P-241A</c:v>
                </c:pt>
                <c:pt idx="241">
                  <c:v>P-242A</c:v>
                </c:pt>
                <c:pt idx="242">
                  <c:v>P-243A</c:v>
                </c:pt>
                <c:pt idx="243">
                  <c:v>P-244B</c:v>
                </c:pt>
                <c:pt idx="244">
                  <c:v>P-245B</c:v>
                </c:pt>
                <c:pt idx="245">
                  <c:v>P-246A</c:v>
                </c:pt>
                <c:pt idx="246">
                  <c:v>P-247A</c:v>
                </c:pt>
                <c:pt idx="247">
                  <c:v>P-248A</c:v>
                </c:pt>
                <c:pt idx="248">
                  <c:v>P-249A</c:v>
                </c:pt>
                <c:pt idx="249">
                  <c:v>P-250A</c:v>
                </c:pt>
                <c:pt idx="250">
                  <c:v>P-251A</c:v>
                </c:pt>
                <c:pt idx="251">
                  <c:v>P-252A</c:v>
                </c:pt>
                <c:pt idx="252">
                  <c:v>P-253B</c:v>
                </c:pt>
                <c:pt idx="253">
                  <c:v>P-254B</c:v>
                </c:pt>
                <c:pt idx="254">
                  <c:v>P-255A</c:v>
                </c:pt>
                <c:pt idx="255">
                  <c:v>P-256B</c:v>
                </c:pt>
                <c:pt idx="256">
                  <c:v>P-257B</c:v>
                </c:pt>
                <c:pt idx="257">
                  <c:v>P-258A</c:v>
                </c:pt>
                <c:pt idx="258">
                  <c:v>P-259A</c:v>
                </c:pt>
                <c:pt idx="259">
                  <c:v>P-260A</c:v>
                </c:pt>
                <c:pt idx="260">
                  <c:v>P-261A</c:v>
                </c:pt>
                <c:pt idx="261">
                  <c:v>P-262B</c:v>
                </c:pt>
              </c:strCache>
            </c:strRef>
          </c:xVal>
          <c:yVal>
            <c:numRef>
              <c:f>ورقة1!$B$2:$B$263</c:f>
              <c:numCache>
                <c:formatCode>General</c:formatCode>
                <c:ptCount val="262"/>
                <c:pt idx="0">
                  <c:v>0.95920000000000005</c:v>
                </c:pt>
                <c:pt idx="1">
                  <c:v>0.70570000000000432</c:v>
                </c:pt>
                <c:pt idx="2">
                  <c:v>0.55549999999999999</c:v>
                </c:pt>
                <c:pt idx="3">
                  <c:v>0.82980000000000065</c:v>
                </c:pt>
                <c:pt idx="4">
                  <c:v>9.1600000000000042E-2</c:v>
                </c:pt>
                <c:pt idx="5">
                  <c:v>0.72790000000000432</c:v>
                </c:pt>
                <c:pt idx="6">
                  <c:v>0.56810000000000005</c:v>
                </c:pt>
                <c:pt idx="7">
                  <c:v>0.57890000000000064</c:v>
                </c:pt>
                <c:pt idx="8">
                  <c:v>0.88270000000000004</c:v>
                </c:pt>
                <c:pt idx="9">
                  <c:v>0.78590000000000004</c:v>
                </c:pt>
                <c:pt idx="10">
                  <c:v>0.24230000000000004</c:v>
                </c:pt>
                <c:pt idx="11">
                  <c:v>0.69770000000000065</c:v>
                </c:pt>
                <c:pt idx="12">
                  <c:v>0.71300000000000063</c:v>
                </c:pt>
                <c:pt idx="13">
                  <c:v>1.2447999999999904</c:v>
                </c:pt>
                <c:pt idx="14">
                  <c:v>1.5498999999999878</c:v>
                </c:pt>
                <c:pt idx="15">
                  <c:v>1.8207</c:v>
                </c:pt>
                <c:pt idx="16">
                  <c:v>1.2901</c:v>
                </c:pt>
                <c:pt idx="17">
                  <c:v>0.97890000000000432</c:v>
                </c:pt>
                <c:pt idx="18">
                  <c:v>0.72070000000000489</c:v>
                </c:pt>
                <c:pt idx="19">
                  <c:v>7.010000000000001E-2</c:v>
                </c:pt>
                <c:pt idx="20">
                  <c:v>0.6743000000000049</c:v>
                </c:pt>
                <c:pt idx="21">
                  <c:v>0.10700000000000012</c:v>
                </c:pt>
                <c:pt idx="22">
                  <c:v>0.49640000000000245</c:v>
                </c:pt>
                <c:pt idx="23">
                  <c:v>9.0200000000000002E-2</c:v>
                </c:pt>
                <c:pt idx="24">
                  <c:v>1.1024</c:v>
                </c:pt>
                <c:pt idx="25">
                  <c:v>0.98909999999999998</c:v>
                </c:pt>
                <c:pt idx="26">
                  <c:v>0.67030000000000489</c:v>
                </c:pt>
                <c:pt idx="27">
                  <c:v>0.52180000000000004</c:v>
                </c:pt>
                <c:pt idx="28">
                  <c:v>0.28850000000000031</c:v>
                </c:pt>
                <c:pt idx="29">
                  <c:v>0.2051</c:v>
                </c:pt>
                <c:pt idx="30">
                  <c:v>0.18820000000000131</c:v>
                </c:pt>
                <c:pt idx="31">
                  <c:v>0.52859999999999996</c:v>
                </c:pt>
                <c:pt idx="32">
                  <c:v>1.2200000000000001E-2</c:v>
                </c:pt>
                <c:pt idx="33">
                  <c:v>0.15230000000000021</c:v>
                </c:pt>
                <c:pt idx="34">
                  <c:v>5.3199999999999997E-2</c:v>
                </c:pt>
                <c:pt idx="35">
                  <c:v>6.1900000000000004E-2</c:v>
                </c:pt>
                <c:pt idx="36">
                  <c:v>0.30640000000000245</c:v>
                </c:pt>
                <c:pt idx="37">
                  <c:v>0.29360000000000008</c:v>
                </c:pt>
                <c:pt idx="38">
                  <c:v>0.33350000000000285</c:v>
                </c:pt>
                <c:pt idx="39">
                  <c:v>0.20780000000000001</c:v>
                </c:pt>
                <c:pt idx="40">
                  <c:v>4.8500000000000001E-2</c:v>
                </c:pt>
                <c:pt idx="41">
                  <c:v>3.1399999999999997E-2</c:v>
                </c:pt>
                <c:pt idx="42">
                  <c:v>0.1701</c:v>
                </c:pt>
                <c:pt idx="43">
                  <c:v>2.7700000000000002E-2</c:v>
                </c:pt>
                <c:pt idx="44">
                  <c:v>0.1258</c:v>
                </c:pt>
                <c:pt idx="45">
                  <c:v>0.20200000000000001</c:v>
                </c:pt>
                <c:pt idx="46">
                  <c:v>0.25060000000000004</c:v>
                </c:pt>
                <c:pt idx="47">
                  <c:v>1.7999999999999999E-2</c:v>
                </c:pt>
                <c:pt idx="48">
                  <c:v>0.18640000000000145</c:v>
                </c:pt>
                <c:pt idx="49">
                  <c:v>3.2000000000000301E-3</c:v>
                </c:pt>
                <c:pt idx="50">
                  <c:v>0.28370000000000001</c:v>
                </c:pt>
                <c:pt idx="51">
                  <c:v>0.21370000000000094</c:v>
                </c:pt>
                <c:pt idx="52">
                  <c:v>0.28220000000000001</c:v>
                </c:pt>
                <c:pt idx="53">
                  <c:v>0.49310000000000032</c:v>
                </c:pt>
                <c:pt idx="54">
                  <c:v>6.8900000000000003E-2</c:v>
                </c:pt>
                <c:pt idx="55">
                  <c:v>6.1000000000000013E-2</c:v>
                </c:pt>
                <c:pt idx="56">
                  <c:v>0.18800000000000044</c:v>
                </c:pt>
                <c:pt idx="57">
                  <c:v>9.0000000000000024E-2</c:v>
                </c:pt>
                <c:pt idx="58">
                  <c:v>3.2500000000000001E-2</c:v>
                </c:pt>
                <c:pt idx="59">
                  <c:v>6.88E-2</c:v>
                </c:pt>
                <c:pt idx="60">
                  <c:v>0.25840000000000002</c:v>
                </c:pt>
                <c:pt idx="61">
                  <c:v>6.59E-2</c:v>
                </c:pt>
                <c:pt idx="62">
                  <c:v>0.10870000000000066</c:v>
                </c:pt>
                <c:pt idx="63">
                  <c:v>0.50270000000000004</c:v>
                </c:pt>
                <c:pt idx="64">
                  <c:v>0.2571</c:v>
                </c:pt>
                <c:pt idx="65">
                  <c:v>0.42480000000000245</c:v>
                </c:pt>
                <c:pt idx="66">
                  <c:v>0.13339999999999999</c:v>
                </c:pt>
                <c:pt idx="67">
                  <c:v>7.350000000000001E-2</c:v>
                </c:pt>
                <c:pt idx="68">
                  <c:v>0.14460000000000001</c:v>
                </c:pt>
                <c:pt idx="69">
                  <c:v>0.21870000000000131</c:v>
                </c:pt>
                <c:pt idx="70">
                  <c:v>0.13700000000000001</c:v>
                </c:pt>
                <c:pt idx="71">
                  <c:v>0.39120000000000038</c:v>
                </c:pt>
                <c:pt idx="72">
                  <c:v>0.38980000000000325</c:v>
                </c:pt>
                <c:pt idx="73">
                  <c:v>0.1203</c:v>
                </c:pt>
                <c:pt idx="74">
                  <c:v>0.62720000000000065</c:v>
                </c:pt>
                <c:pt idx="75">
                  <c:v>0.6299000000000049</c:v>
                </c:pt>
                <c:pt idx="76">
                  <c:v>7.6999999999999999E-2</c:v>
                </c:pt>
                <c:pt idx="77">
                  <c:v>0.58169999999999999</c:v>
                </c:pt>
                <c:pt idx="78">
                  <c:v>1.0300000000000005E-2</c:v>
                </c:pt>
                <c:pt idx="79">
                  <c:v>0.48690000000000216</c:v>
                </c:pt>
                <c:pt idx="80">
                  <c:v>0.22109999999999999</c:v>
                </c:pt>
                <c:pt idx="81">
                  <c:v>9.6300000000000024E-2</c:v>
                </c:pt>
                <c:pt idx="82">
                  <c:v>5.7400000000000034E-2</c:v>
                </c:pt>
                <c:pt idx="83">
                  <c:v>0.20710000000000001</c:v>
                </c:pt>
                <c:pt idx="84">
                  <c:v>0.41830000000000245</c:v>
                </c:pt>
                <c:pt idx="85">
                  <c:v>0.35440000000000038</c:v>
                </c:pt>
                <c:pt idx="86">
                  <c:v>0.27930000000000038</c:v>
                </c:pt>
                <c:pt idx="87">
                  <c:v>0.56470000000000065</c:v>
                </c:pt>
                <c:pt idx="88">
                  <c:v>0.84310000000000063</c:v>
                </c:pt>
                <c:pt idx="89">
                  <c:v>0.58949999999999958</c:v>
                </c:pt>
                <c:pt idx="90">
                  <c:v>0.81770000000000065</c:v>
                </c:pt>
                <c:pt idx="91">
                  <c:v>0.17730000000000001</c:v>
                </c:pt>
                <c:pt idx="92">
                  <c:v>0.56259999999999999</c:v>
                </c:pt>
                <c:pt idx="93">
                  <c:v>0.50690000000000002</c:v>
                </c:pt>
                <c:pt idx="94">
                  <c:v>0.39300000000000285</c:v>
                </c:pt>
                <c:pt idx="95">
                  <c:v>0.85490000000000432</c:v>
                </c:pt>
                <c:pt idx="96">
                  <c:v>0.77560000000000651</c:v>
                </c:pt>
                <c:pt idx="97">
                  <c:v>0.37770000000000031</c:v>
                </c:pt>
                <c:pt idx="98">
                  <c:v>0.32670000000000032</c:v>
                </c:pt>
                <c:pt idx="99">
                  <c:v>0.40460000000000002</c:v>
                </c:pt>
                <c:pt idx="100">
                  <c:v>0.49170000000000008</c:v>
                </c:pt>
                <c:pt idx="101">
                  <c:v>0.45040000000000002</c:v>
                </c:pt>
                <c:pt idx="102">
                  <c:v>0.69550000000000001</c:v>
                </c:pt>
                <c:pt idx="103">
                  <c:v>0.98070000000000002</c:v>
                </c:pt>
                <c:pt idx="104">
                  <c:v>1.2512999999999892</c:v>
                </c:pt>
                <c:pt idx="105">
                  <c:v>0.56180000000000063</c:v>
                </c:pt>
                <c:pt idx="106">
                  <c:v>0.51700000000000002</c:v>
                </c:pt>
                <c:pt idx="107">
                  <c:v>0.29290000000000038</c:v>
                </c:pt>
                <c:pt idx="108">
                  <c:v>0.74690000000000489</c:v>
                </c:pt>
                <c:pt idx="109">
                  <c:v>0.29690000000000188</c:v>
                </c:pt>
                <c:pt idx="110">
                  <c:v>7.690000000000001E-2</c:v>
                </c:pt>
                <c:pt idx="111">
                  <c:v>0.17510000000000001</c:v>
                </c:pt>
                <c:pt idx="112">
                  <c:v>4.3900000000000002E-2</c:v>
                </c:pt>
                <c:pt idx="113">
                  <c:v>9.8300000000000026E-2</c:v>
                </c:pt>
                <c:pt idx="114">
                  <c:v>0.67250000000000065</c:v>
                </c:pt>
                <c:pt idx="115">
                  <c:v>0.65750000000000064</c:v>
                </c:pt>
                <c:pt idx="116">
                  <c:v>1.3391999999999913</c:v>
                </c:pt>
                <c:pt idx="117">
                  <c:v>0.66790000000000571</c:v>
                </c:pt>
                <c:pt idx="118">
                  <c:v>0.48190000000000038</c:v>
                </c:pt>
                <c:pt idx="119">
                  <c:v>0.38210000000000038</c:v>
                </c:pt>
                <c:pt idx="120">
                  <c:v>0.36730000000000268</c:v>
                </c:pt>
                <c:pt idx="121">
                  <c:v>0.14690000000000114</c:v>
                </c:pt>
                <c:pt idx="122">
                  <c:v>0.14000000000000001</c:v>
                </c:pt>
                <c:pt idx="123">
                  <c:v>0.22040000000000001</c:v>
                </c:pt>
                <c:pt idx="124">
                  <c:v>0.15950000000000114</c:v>
                </c:pt>
                <c:pt idx="125">
                  <c:v>4.8000000000000001E-2</c:v>
                </c:pt>
                <c:pt idx="126">
                  <c:v>3.5799999999999998E-2</c:v>
                </c:pt>
                <c:pt idx="127">
                  <c:v>0.19670000000000001</c:v>
                </c:pt>
                <c:pt idx="128">
                  <c:v>0.24380000000000004</c:v>
                </c:pt>
                <c:pt idx="129">
                  <c:v>3.7800000000000292E-2</c:v>
                </c:pt>
                <c:pt idx="130">
                  <c:v>0.30220000000000002</c:v>
                </c:pt>
                <c:pt idx="131">
                  <c:v>0.37550000000000217</c:v>
                </c:pt>
                <c:pt idx="132">
                  <c:v>6.8599999999999994E-2</c:v>
                </c:pt>
                <c:pt idx="133">
                  <c:v>0.49190000000000234</c:v>
                </c:pt>
                <c:pt idx="134">
                  <c:v>0.10070000000000009</c:v>
                </c:pt>
                <c:pt idx="135">
                  <c:v>0.10890000000000002</c:v>
                </c:pt>
                <c:pt idx="136">
                  <c:v>1.3303</c:v>
                </c:pt>
                <c:pt idx="137">
                  <c:v>0.75730000000000064</c:v>
                </c:pt>
                <c:pt idx="138">
                  <c:v>1.5569999999999913</c:v>
                </c:pt>
                <c:pt idx="139">
                  <c:v>9.3900000000000067E-2</c:v>
                </c:pt>
                <c:pt idx="140">
                  <c:v>1.5554999999999906</c:v>
                </c:pt>
                <c:pt idx="141">
                  <c:v>0.36190000000000216</c:v>
                </c:pt>
                <c:pt idx="142">
                  <c:v>1.0189999999999904</c:v>
                </c:pt>
                <c:pt idx="143">
                  <c:v>0.89890000000000003</c:v>
                </c:pt>
                <c:pt idx="144">
                  <c:v>1.3436999999999903</c:v>
                </c:pt>
                <c:pt idx="145">
                  <c:v>0.29900000000000032</c:v>
                </c:pt>
                <c:pt idx="146">
                  <c:v>0.30870000000000031</c:v>
                </c:pt>
                <c:pt idx="147">
                  <c:v>0.35250000000000031</c:v>
                </c:pt>
                <c:pt idx="148">
                  <c:v>0.28970000000000001</c:v>
                </c:pt>
                <c:pt idx="149">
                  <c:v>0.34970000000000001</c:v>
                </c:pt>
                <c:pt idx="150">
                  <c:v>5.2400000000000023E-2</c:v>
                </c:pt>
                <c:pt idx="151">
                  <c:v>0.22470000000000001</c:v>
                </c:pt>
                <c:pt idx="152">
                  <c:v>3.0100000000000002E-2</c:v>
                </c:pt>
                <c:pt idx="153">
                  <c:v>0.24080000000000001</c:v>
                </c:pt>
                <c:pt idx="154">
                  <c:v>8.7100000000000025E-2</c:v>
                </c:pt>
                <c:pt idx="155">
                  <c:v>0.19900000000000001</c:v>
                </c:pt>
                <c:pt idx="156">
                  <c:v>0.20250000000000001</c:v>
                </c:pt>
                <c:pt idx="157">
                  <c:v>6.5699999999999995E-2</c:v>
                </c:pt>
                <c:pt idx="158">
                  <c:v>0.20250000000000001</c:v>
                </c:pt>
                <c:pt idx="159">
                  <c:v>1.4722999999999913</c:v>
                </c:pt>
                <c:pt idx="160">
                  <c:v>8.0800000000000025E-2</c:v>
                </c:pt>
                <c:pt idx="161">
                  <c:v>1.3908</c:v>
                </c:pt>
                <c:pt idx="162">
                  <c:v>0.28610000000000002</c:v>
                </c:pt>
                <c:pt idx="163">
                  <c:v>0.18500000000000041</c:v>
                </c:pt>
                <c:pt idx="164">
                  <c:v>0.32530000000000325</c:v>
                </c:pt>
                <c:pt idx="165">
                  <c:v>0.1173</c:v>
                </c:pt>
                <c:pt idx="166">
                  <c:v>0.11950000000000002</c:v>
                </c:pt>
                <c:pt idx="167">
                  <c:v>7.0499999999999993E-2</c:v>
                </c:pt>
                <c:pt idx="168">
                  <c:v>1.0571999999999904</c:v>
                </c:pt>
                <c:pt idx="169">
                  <c:v>1.0246</c:v>
                </c:pt>
                <c:pt idx="170">
                  <c:v>1.5699999999999999E-2</c:v>
                </c:pt>
                <c:pt idx="171">
                  <c:v>0.28890000000000032</c:v>
                </c:pt>
                <c:pt idx="172">
                  <c:v>0.17030000000000001</c:v>
                </c:pt>
                <c:pt idx="173">
                  <c:v>9.1800000000000007E-2</c:v>
                </c:pt>
                <c:pt idx="174">
                  <c:v>0.23810000000000001</c:v>
                </c:pt>
                <c:pt idx="175">
                  <c:v>0.59670000000000001</c:v>
                </c:pt>
                <c:pt idx="176">
                  <c:v>0.53449999999999998</c:v>
                </c:pt>
                <c:pt idx="177">
                  <c:v>0.60120000000000062</c:v>
                </c:pt>
                <c:pt idx="178">
                  <c:v>0.89439999999999997</c:v>
                </c:pt>
                <c:pt idx="179">
                  <c:v>5.3699999999999998E-2</c:v>
                </c:pt>
                <c:pt idx="180">
                  <c:v>0.96840000000000004</c:v>
                </c:pt>
                <c:pt idx="181">
                  <c:v>0.1129</c:v>
                </c:pt>
                <c:pt idx="182">
                  <c:v>0.86570000000000535</c:v>
                </c:pt>
                <c:pt idx="183">
                  <c:v>2.63E-2</c:v>
                </c:pt>
                <c:pt idx="184">
                  <c:v>0.91610000000000003</c:v>
                </c:pt>
                <c:pt idx="185">
                  <c:v>0.87120000000000064</c:v>
                </c:pt>
                <c:pt idx="186">
                  <c:v>0.97110000000000063</c:v>
                </c:pt>
                <c:pt idx="187">
                  <c:v>0.82630000000000003</c:v>
                </c:pt>
                <c:pt idx="188">
                  <c:v>0.28040000000000032</c:v>
                </c:pt>
                <c:pt idx="189">
                  <c:v>0.12320000000000066</c:v>
                </c:pt>
                <c:pt idx="190">
                  <c:v>0.34610000000000002</c:v>
                </c:pt>
                <c:pt idx="191">
                  <c:v>0.70890000000000064</c:v>
                </c:pt>
                <c:pt idx="192">
                  <c:v>0.29870000000000002</c:v>
                </c:pt>
                <c:pt idx="193">
                  <c:v>0.2697</c:v>
                </c:pt>
                <c:pt idx="194">
                  <c:v>0.22109999999999999</c:v>
                </c:pt>
                <c:pt idx="195">
                  <c:v>0.11620000000000009</c:v>
                </c:pt>
                <c:pt idx="196">
                  <c:v>0.14410000000000001</c:v>
                </c:pt>
                <c:pt idx="197">
                  <c:v>2.3599999999999993E-2</c:v>
                </c:pt>
                <c:pt idx="198">
                  <c:v>7.7800000000000133E-2</c:v>
                </c:pt>
                <c:pt idx="199">
                  <c:v>2.6500000000000006E-2</c:v>
                </c:pt>
                <c:pt idx="200">
                  <c:v>2.9700000000000001E-2</c:v>
                </c:pt>
                <c:pt idx="201">
                  <c:v>2.1500000000000002E-2</c:v>
                </c:pt>
                <c:pt idx="202">
                  <c:v>8.5300000000000001E-2</c:v>
                </c:pt>
                <c:pt idx="203">
                  <c:v>5.4900000000000032E-2</c:v>
                </c:pt>
                <c:pt idx="204">
                  <c:v>6.9200000000000012E-2</c:v>
                </c:pt>
                <c:pt idx="205">
                  <c:v>0.19450000000000001</c:v>
                </c:pt>
                <c:pt idx="206">
                  <c:v>0.25060000000000004</c:v>
                </c:pt>
                <c:pt idx="207">
                  <c:v>1.9300000000000154E-2</c:v>
                </c:pt>
                <c:pt idx="208">
                  <c:v>0.27340000000000031</c:v>
                </c:pt>
                <c:pt idx="209">
                  <c:v>0.27850000000000008</c:v>
                </c:pt>
                <c:pt idx="210">
                  <c:v>0.29170000000000001</c:v>
                </c:pt>
                <c:pt idx="211">
                  <c:v>0.15740000000000151</c:v>
                </c:pt>
                <c:pt idx="212">
                  <c:v>0.17610000000000001</c:v>
                </c:pt>
                <c:pt idx="213">
                  <c:v>0.15850000000000114</c:v>
                </c:pt>
                <c:pt idx="214">
                  <c:v>0.1646</c:v>
                </c:pt>
                <c:pt idx="215">
                  <c:v>0.14480000000000001</c:v>
                </c:pt>
                <c:pt idx="216">
                  <c:v>0.15900000000000114</c:v>
                </c:pt>
                <c:pt idx="217">
                  <c:v>0.2291</c:v>
                </c:pt>
                <c:pt idx="218">
                  <c:v>7.22E-2</c:v>
                </c:pt>
                <c:pt idx="219">
                  <c:v>8.7300000000000003E-2</c:v>
                </c:pt>
                <c:pt idx="220">
                  <c:v>2.5600000000000012E-2</c:v>
                </c:pt>
                <c:pt idx="221">
                  <c:v>7.9000000000000702E-3</c:v>
                </c:pt>
                <c:pt idx="222">
                  <c:v>1.7899999999999999E-2</c:v>
                </c:pt>
                <c:pt idx="223">
                  <c:v>0.10500000000000002</c:v>
                </c:pt>
                <c:pt idx="224">
                  <c:v>3.32E-2</c:v>
                </c:pt>
                <c:pt idx="225">
                  <c:v>5.5000000000000014E-2</c:v>
                </c:pt>
                <c:pt idx="226">
                  <c:v>7.51E-2</c:v>
                </c:pt>
                <c:pt idx="227">
                  <c:v>0.37280000000000285</c:v>
                </c:pt>
                <c:pt idx="228">
                  <c:v>0.24620000000000114</c:v>
                </c:pt>
                <c:pt idx="229">
                  <c:v>0.10750000000000012</c:v>
                </c:pt>
                <c:pt idx="230">
                  <c:v>0.14219999999999999</c:v>
                </c:pt>
                <c:pt idx="231">
                  <c:v>0.1288</c:v>
                </c:pt>
                <c:pt idx="232">
                  <c:v>0.14269999999999999</c:v>
                </c:pt>
                <c:pt idx="233">
                  <c:v>0.17890000000000114</c:v>
                </c:pt>
                <c:pt idx="234">
                  <c:v>0.1124</c:v>
                </c:pt>
                <c:pt idx="235">
                  <c:v>0.13689999999999999</c:v>
                </c:pt>
                <c:pt idx="236">
                  <c:v>0.16520000000000001</c:v>
                </c:pt>
                <c:pt idx="237">
                  <c:v>0.50839999999999996</c:v>
                </c:pt>
                <c:pt idx="238">
                  <c:v>0.5333</c:v>
                </c:pt>
                <c:pt idx="239">
                  <c:v>0.36400000000000032</c:v>
                </c:pt>
                <c:pt idx="240">
                  <c:v>1.9247000000000001</c:v>
                </c:pt>
                <c:pt idx="241">
                  <c:v>1.1958</c:v>
                </c:pt>
                <c:pt idx="242">
                  <c:v>0.18960000000000021</c:v>
                </c:pt>
                <c:pt idx="243">
                  <c:v>0.21370000000000094</c:v>
                </c:pt>
                <c:pt idx="244">
                  <c:v>0.40260000000000001</c:v>
                </c:pt>
                <c:pt idx="245">
                  <c:v>1.321</c:v>
                </c:pt>
                <c:pt idx="246">
                  <c:v>0.27900000000000008</c:v>
                </c:pt>
                <c:pt idx="247">
                  <c:v>0.2361</c:v>
                </c:pt>
                <c:pt idx="248">
                  <c:v>0.67900000000000571</c:v>
                </c:pt>
                <c:pt idx="249">
                  <c:v>0.44350000000000001</c:v>
                </c:pt>
                <c:pt idx="250">
                  <c:v>0.54730000000000001</c:v>
                </c:pt>
                <c:pt idx="251">
                  <c:v>0.16569999999999999</c:v>
                </c:pt>
                <c:pt idx="252">
                  <c:v>9.3000000000000548E-3</c:v>
                </c:pt>
                <c:pt idx="253">
                  <c:v>0.18470000000000114</c:v>
                </c:pt>
                <c:pt idx="254">
                  <c:v>1.3843000000000001</c:v>
                </c:pt>
                <c:pt idx="255">
                  <c:v>0.1258</c:v>
                </c:pt>
                <c:pt idx="256">
                  <c:v>0.21190000000000131</c:v>
                </c:pt>
                <c:pt idx="257">
                  <c:v>0.94290000000000063</c:v>
                </c:pt>
                <c:pt idx="258">
                  <c:v>0.24300000000000024</c:v>
                </c:pt>
                <c:pt idx="259">
                  <c:v>0.41740000000000038</c:v>
                </c:pt>
                <c:pt idx="260">
                  <c:v>0.17200000000000001</c:v>
                </c:pt>
                <c:pt idx="261">
                  <c:v>9.5800000000000024E-2</c:v>
                </c:pt>
              </c:numCache>
            </c:numRef>
          </c:yVal>
        </c:ser>
        <c:axId val="73304320"/>
        <c:axId val="73306112"/>
      </c:scatterChart>
      <c:valAx>
        <c:axId val="73304320"/>
        <c:scaling>
          <c:orientation val="minMax"/>
        </c:scaling>
        <c:axPos val="b"/>
        <c:numFmt formatCode="General" sourceLinked="1"/>
        <c:tickLblPos val="nextTo"/>
        <c:crossAx val="73306112"/>
        <c:crosses val="autoZero"/>
        <c:crossBetween val="midCat"/>
      </c:valAx>
      <c:valAx>
        <c:axId val="73306112"/>
        <c:scaling>
          <c:orientation val="minMax"/>
        </c:scaling>
        <c:axPos val="l"/>
        <c:majorGridlines/>
        <c:numFmt formatCode="General" sourceLinked="1"/>
        <c:tickLblPos val="nextTo"/>
        <c:crossAx val="73304320"/>
        <c:crosses val="autoZero"/>
        <c:crossBetween val="midCat"/>
      </c:valAx>
    </c:plotArea>
    <c:plotVisOnly val="1"/>
    <c:dispBlanksAs val="gap"/>
  </c:chart>
  <c:spPr>
    <a:gradFill>
      <a:gsLst>
        <a:gs pos="0">
          <a:schemeClr val="bg2">
            <a:lumMod val="50000"/>
          </a:schemeClr>
        </a:gs>
        <a:gs pos="35000">
          <a:srgbClr val="4F81BD">
            <a:tint val="37000"/>
            <a:satMod val="300000"/>
          </a:srgbClr>
        </a:gs>
        <a:gs pos="100000">
          <a:srgbClr val="4F81BD">
            <a:tint val="15000"/>
            <a:satMod val="350000"/>
          </a:srgbClr>
        </a:gs>
      </a:gsLst>
      <a:lin ang="16200000" scaled="1"/>
    </a:gradFill>
  </c:spPr>
  <c:txPr>
    <a:bodyPr/>
    <a:lstStyle/>
    <a:p>
      <a:pPr>
        <a:defRPr sz="1800"/>
      </a:pPr>
      <a:endParaRPr lang="ar-JO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style val="29"/>
  <c:chart>
    <c:plotArea>
      <c:layout>
        <c:manualLayout>
          <c:layoutTarget val="inner"/>
          <c:xMode val="edge"/>
          <c:yMode val="edge"/>
          <c:x val="0.12160385609528172"/>
          <c:y val="9.0277973716845428E-2"/>
          <c:w val="0.51403145087878743"/>
          <c:h val="0.75391302914198455"/>
        </c:manualLayout>
      </c:layout>
      <c:pieChart>
        <c:varyColors val="1"/>
        <c:ser>
          <c:idx val="0"/>
          <c:order val="0"/>
          <c:dLbls>
            <c:showVal val="1"/>
            <c:showLeaderLines val="1"/>
          </c:dLbls>
          <c:cat>
            <c:strRef>
              <c:f>ورقة1!$F$817:$G$817</c:f>
              <c:strCache>
                <c:ptCount val="2"/>
                <c:pt idx="0">
                  <c:v>8 in</c:v>
                </c:pt>
                <c:pt idx="1">
                  <c:v>10 in</c:v>
                </c:pt>
              </c:strCache>
            </c:strRef>
          </c:cat>
          <c:val>
            <c:numRef>
              <c:f>ورقة1!$F$818:$G$818</c:f>
              <c:numCache>
                <c:formatCode>General</c:formatCode>
                <c:ptCount val="2"/>
                <c:pt idx="0">
                  <c:v>19829.400000000001</c:v>
                </c:pt>
                <c:pt idx="1">
                  <c:v>253</c:v>
                </c:pt>
              </c:numCache>
            </c:numRef>
          </c:val>
        </c:ser>
        <c:firstSliceAng val="360"/>
      </c:pieChart>
    </c:plotArea>
    <c:legend>
      <c:legendPos val="l"/>
      <c:layout>
        <c:manualLayout>
          <c:xMode val="edge"/>
          <c:yMode val="edge"/>
          <c:x val="0.69616585459081948"/>
          <c:y val="0.42858435255238081"/>
          <c:w val="0.18195897534974639"/>
          <c:h val="0.24706416097547707"/>
        </c:manualLayout>
      </c:layout>
    </c:legend>
    <c:plotVisOnly val="1"/>
    <c:dispBlanksAs val="zero"/>
  </c:chart>
  <c:txPr>
    <a:bodyPr/>
    <a:lstStyle/>
    <a:p>
      <a:pPr>
        <a:defRPr sz="1800"/>
      </a:pPr>
      <a:endParaRPr lang="ar-JO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FA8003-1B7C-4AC5-9385-FEB25CAAE827}" type="doc">
      <dgm:prSet loTypeId="urn:microsoft.com/office/officeart/2005/8/layout/process5" loCatId="process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DB71162A-AF2D-40B0-91FD-ED345CFF8DFF}">
      <dgm:prSet phldrT="[نص]" custT="1"/>
      <dgm:spPr/>
      <dgm:t>
        <a:bodyPr/>
        <a:lstStyle/>
        <a:p>
          <a:pPr rtl="1"/>
          <a:r>
            <a:rPr lang="en-US" sz="1600" b="1"/>
            <a:t>Select study area</a:t>
          </a:r>
          <a:endParaRPr lang="ar-SA" sz="1600"/>
        </a:p>
      </dgm:t>
    </dgm:pt>
    <dgm:pt modelId="{8C33BA3D-760F-4E4C-82AE-9E78E4EA29AF}" type="parTrans" cxnId="{E1458D32-A0AD-4F65-A4FF-056CED75863C}">
      <dgm:prSet/>
      <dgm:spPr/>
      <dgm:t>
        <a:bodyPr/>
        <a:lstStyle/>
        <a:p>
          <a:pPr rtl="1"/>
          <a:endParaRPr lang="ar-SA"/>
        </a:p>
      </dgm:t>
    </dgm:pt>
    <dgm:pt modelId="{AD22F2F8-48E7-4E0F-9296-A07E84DB22C0}" type="sibTrans" cxnId="{E1458D32-A0AD-4F65-A4FF-056CED75863C}">
      <dgm:prSet/>
      <dgm:spPr/>
      <dgm:t>
        <a:bodyPr/>
        <a:lstStyle/>
        <a:p>
          <a:pPr rtl="1"/>
          <a:endParaRPr lang="ar-SA"/>
        </a:p>
      </dgm:t>
    </dgm:pt>
    <dgm:pt modelId="{DEA4C4D0-CF54-4DDF-8AF1-007DA46A37CE}">
      <dgm:prSet custT="1"/>
      <dgm:spPr/>
      <dgm:t>
        <a:bodyPr/>
        <a:lstStyle/>
        <a:p>
          <a:pPr rtl="1"/>
          <a:r>
            <a:rPr lang="en-US" sz="1600" b="1"/>
            <a:t>Collect data</a:t>
          </a:r>
          <a:endParaRPr lang="en-US" sz="1600"/>
        </a:p>
      </dgm:t>
    </dgm:pt>
    <dgm:pt modelId="{707E4770-4DBA-4676-81DF-7976AD1DB48B}" type="parTrans" cxnId="{FCBC0D9E-CF93-45F5-BE79-78DEFFF3BB91}">
      <dgm:prSet/>
      <dgm:spPr/>
      <dgm:t>
        <a:bodyPr/>
        <a:lstStyle/>
        <a:p>
          <a:pPr rtl="1"/>
          <a:endParaRPr lang="ar-SA"/>
        </a:p>
      </dgm:t>
    </dgm:pt>
    <dgm:pt modelId="{F3D54ECD-A64C-4B73-8229-E2B1EC28B4F9}" type="sibTrans" cxnId="{FCBC0D9E-CF93-45F5-BE79-78DEFFF3BB91}">
      <dgm:prSet/>
      <dgm:spPr/>
      <dgm:t>
        <a:bodyPr/>
        <a:lstStyle/>
        <a:p>
          <a:pPr rtl="1"/>
          <a:endParaRPr lang="ar-SA"/>
        </a:p>
      </dgm:t>
    </dgm:pt>
    <dgm:pt modelId="{7693FA54-9957-4AA3-BCAD-7DDE700336E6}">
      <dgm:prSet custT="1"/>
      <dgm:spPr/>
      <dgm:t>
        <a:bodyPr/>
        <a:lstStyle/>
        <a:p>
          <a:pPr rtl="1"/>
          <a:r>
            <a:rPr lang="en-US" sz="1400" b="1"/>
            <a:t>Analyze the outcome of questionnaire</a:t>
          </a:r>
          <a:endParaRPr lang="en-US" sz="1400"/>
        </a:p>
      </dgm:t>
    </dgm:pt>
    <dgm:pt modelId="{471740CE-E2B5-4AB0-A561-C21A480B79C7}" type="parTrans" cxnId="{51FFD278-6160-4653-9ACE-69B9931F132D}">
      <dgm:prSet/>
      <dgm:spPr/>
      <dgm:t>
        <a:bodyPr/>
        <a:lstStyle/>
        <a:p>
          <a:pPr rtl="1"/>
          <a:endParaRPr lang="ar-SA"/>
        </a:p>
      </dgm:t>
    </dgm:pt>
    <dgm:pt modelId="{19A70E5A-E06A-4ABD-821A-16084435B73C}" type="sibTrans" cxnId="{51FFD278-6160-4653-9ACE-69B9931F132D}">
      <dgm:prSet/>
      <dgm:spPr/>
      <dgm:t>
        <a:bodyPr/>
        <a:lstStyle/>
        <a:p>
          <a:pPr rtl="1"/>
          <a:endParaRPr lang="ar-SA"/>
        </a:p>
      </dgm:t>
    </dgm:pt>
    <dgm:pt modelId="{55E70584-BACF-44F8-86FC-632A6B685800}">
      <dgm:prSet custT="1"/>
      <dgm:spPr/>
      <dgm:t>
        <a:bodyPr/>
        <a:lstStyle/>
        <a:p>
          <a:pPr rtl="1"/>
          <a:r>
            <a:rPr lang="en-US" sz="1600" b="1"/>
            <a:t>Start using WaterCAD</a:t>
          </a:r>
          <a:endParaRPr lang="en-US" sz="1600"/>
        </a:p>
      </dgm:t>
    </dgm:pt>
    <dgm:pt modelId="{2962C370-104E-4487-9382-103B3FA13235}" type="parTrans" cxnId="{68DC749A-4928-44D2-BB98-40052B1247F7}">
      <dgm:prSet/>
      <dgm:spPr/>
      <dgm:t>
        <a:bodyPr/>
        <a:lstStyle/>
        <a:p>
          <a:pPr rtl="1"/>
          <a:endParaRPr lang="ar-SA"/>
        </a:p>
      </dgm:t>
    </dgm:pt>
    <dgm:pt modelId="{80B577CA-762C-46FB-8046-16EAEAE8D727}" type="sibTrans" cxnId="{68DC749A-4928-44D2-BB98-40052B1247F7}">
      <dgm:prSet/>
      <dgm:spPr/>
      <dgm:t>
        <a:bodyPr/>
        <a:lstStyle/>
        <a:p>
          <a:pPr rtl="1"/>
          <a:endParaRPr lang="ar-SA"/>
        </a:p>
      </dgm:t>
    </dgm:pt>
    <dgm:pt modelId="{3A312573-1382-498A-A9FF-373BC0E5EB33}">
      <dgm:prSet/>
      <dgm:spPr/>
      <dgm:t>
        <a:bodyPr/>
        <a:lstStyle/>
        <a:p>
          <a:pPr rtl="1"/>
          <a:r>
            <a:rPr lang="en-US" b="1"/>
            <a:t>Get</a:t>
          </a:r>
          <a:r>
            <a:rPr lang="en-US" b="1" baseline="0"/>
            <a:t> the results</a:t>
          </a:r>
          <a:endParaRPr lang="en-US" b="1"/>
        </a:p>
      </dgm:t>
    </dgm:pt>
    <dgm:pt modelId="{F73AA472-5B0B-4A51-9619-E6E6184EDD30}" type="parTrans" cxnId="{5ECCE3D6-2CF0-4956-80F3-C544BCEF62A2}">
      <dgm:prSet/>
      <dgm:spPr/>
      <dgm:t>
        <a:bodyPr/>
        <a:lstStyle/>
        <a:p>
          <a:pPr rtl="1"/>
          <a:endParaRPr lang="ar-SA"/>
        </a:p>
      </dgm:t>
    </dgm:pt>
    <dgm:pt modelId="{73B1C1C5-5364-4745-8492-0D35FEB91446}" type="sibTrans" cxnId="{5ECCE3D6-2CF0-4956-80F3-C544BCEF62A2}">
      <dgm:prSet/>
      <dgm:spPr/>
      <dgm:t>
        <a:bodyPr/>
        <a:lstStyle/>
        <a:p>
          <a:pPr rtl="1"/>
          <a:endParaRPr lang="ar-SA"/>
        </a:p>
      </dgm:t>
    </dgm:pt>
    <dgm:pt modelId="{934DE6A8-9AE2-44E3-B535-82A80247A748}">
      <dgm:prSet/>
      <dgm:spPr/>
      <dgm:t>
        <a:bodyPr/>
        <a:lstStyle/>
        <a:p>
          <a:pPr rtl="1"/>
          <a:r>
            <a:rPr lang="en-US" b="1"/>
            <a:t>Make preliminary run</a:t>
          </a:r>
          <a:endParaRPr lang="en-US"/>
        </a:p>
      </dgm:t>
    </dgm:pt>
    <dgm:pt modelId="{08247B79-215A-4167-A04C-3B133759CD41}" type="parTrans" cxnId="{5F6245DF-B570-4EF0-B361-2117BA222798}">
      <dgm:prSet/>
      <dgm:spPr/>
      <dgm:t>
        <a:bodyPr/>
        <a:lstStyle/>
        <a:p>
          <a:pPr rtl="1"/>
          <a:endParaRPr lang="ar-SA"/>
        </a:p>
      </dgm:t>
    </dgm:pt>
    <dgm:pt modelId="{1819E15D-8090-443F-A275-342E3F2E0821}" type="sibTrans" cxnId="{5F6245DF-B570-4EF0-B361-2117BA222798}">
      <dgm:prSet/>
      <dgm:spPr/>
      <dgm:t>
        <a:bodyPr/>
        <a:lstStyle/>
        <a:p>
          <a:pPr rtl="1"/>
          <a:endParaRPr lang="ar-SA"/>
        </a:p>
      </dgm:t>
    </dgm:pt>
    <dgm:pt modelId="{92D2ED88-000F-41BC-AB21-0F587FFCF4DB}">
      <dgm:prSet/>
      <dgm:spPr/>
      <dgm:t>
        <a:bodyPr/>
        <a:lstStyle/>
        <a:p>
          <a:pPr rtl="1"/>
          <a:r>
            <a:rPr lang="en-US" b="1" dirty="0" smtClean="0"/>
            <a:t>Calculate the cost</a:t>
          </a:r>
          <a:endParaRPr lang="en-US" b="1" dirty="0"/>
        </a:p>
      </dgm:t>
    </dgm:pt>
    <dgm:pt modelId="{12768E6A-4B1C-4DD9-8C4F-64631BDFC648}" type="parTrans" cxnId="{0FBA9230-7C90-4114-A3E9-5C7B0F697E9C}">
      <dgm:prSet/>
      <dgm:spPr/>
      <dgm:t>
        <a:bodyPr/>
        <a:lstStyle/>
        <a:p>
          <a:pPr rtl="1"/>
          <a:endParaRPr lang="ar-JO"/>
        </a:p>
      </dgm:t>
    </dgm:pt>
    <dgm:pt modelId="{35250E75-497D-4214-9752-6A741D625D7D}" type="sibTrans" cxnId="{0FBA9230-7C90-4114-A3E9-5C7B0F697E9C}">
      <dgm:prSet/>
      <dgm:spPr/>
      <dgm:t>
        <a:bodyPr/>
        <a:lstStyle/>
        <a:p>
          <a:pPr rtl="1"/>
          <a:endParaRPr lang="ar-JO"/>
        </a:p>
      </dgm:t>
    </dgm:pt>
    <dgm:pt modelId="{06115D08-952C-420F-A02F-2BA52D33C39A}">
      <dgm:prSet/>
      <dgm:spPr/>
      <dgm:t>
        <a:bodyPr/>
        <a:lstStyle/>
        <a:p>
          <a:pPr rtl="1"/>
          <a:r>
            <a:rPr lang="en-US" b="1" dirty="0" smtClean="0"/>
            <a:t>Solving the problems</a:t>
          </a:r>
          <a:endParaRPr lang="en-US" b="1" dirty="0"/>
        </a:p>
      </dgm:t>
    </dgm:pt>
    <dgm:pt modelId="{4A6D2E2E-69EA-4337-89F2-767DBA60A838}" type="parTrans" cxnId="{22AD0CD1-5321-41CF-8C53-C31CA9198CED}">
      <dgm:prSet/>
      <dgm:spPr/>
      <dgm:t>
        <a:bodyPr/>
        <a:lstStyle/>
        <a:p>
          <a:pPr rtl="1"/>
          <a:endParaRPr lang="ar-JO"/>
        </a:p>
      </dgm:t>
    </dgm:pt>
    <dgm:pt modelId="{E1E2A1C1-7D13-4F92-B905-DC867CB9179C}" type="sibTrans" cxnId="{22AD0CD1-5321-41CF-8C53-C31CA9198CED}">
      <dgm:prSet/>
      <dgm:spPr/>
      <dgm:t>
        <a:bodyPr/>
        <a:lstStyle/>
        <a:p>
          <a:pPr rtl="1"/>
          <a:endParaRPr lang="ar-JO"/>
        </a:p>
      </dgm:t>
    </dgm:pt>
    <dgm:pt modelId="{08D28F18-BC86-48A7-9A96-3348BCAB97EB}" type="pres">
      <dgm:prSet presAssocID="{BDFA8003-1B7C-4AC5-9385-FEB25CAAE82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BA9A9265-AE6A-4A6D-A210-3BB41DFAA4DE}" type="pres">
      <dgm:prSet presAssocID="{DB71162A-AF2D-40B0-91FD-ED345CFF8DFF}" presName="node" presStyleLbl="node1" presStyleIdx="0" presStyleCnt="8" custLinFactNeighborY="-36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EDCAFB-FE75-4281-A4DE-1BED55570CF3}" type="pres">
      <dgm:prSet presAssocID="{AD22F2F8-48E7-4E0F-9296-A07E84DB22C0}" presName="sib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29B9A77D-ACBB-4FA0-97BD-69A130456FA2}" type="pres">
      <dgm:prSet presAssocID="{AD22F2F8-48E7-4E0F-9296-A07E84DB22C0}" presName="connectorText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FAB93C7C-24EA-4665-AEB1-08A7EDDC9E3E}" type="pres">
      <dgm:prSet presAssocID="{DEA4C4D0-CF54-4DDF-8AF1-007DA46A37C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601454C-ECEF-48FF-85CC-55AC7A5FE415}" type="pres">
      <dgm:prSet presAssocID="{F3D54ECD-A64C-4B73-8229-E2B1EC28B4F9}" presName="sib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6360049A-CCED-491E-960A-C0928F424DDA}" type="pres">
      <dgm:prSet presAssocID="{F3D54ECD-A64C-4B73-8229-E2B1EC28B4F9}" presName="connectorText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B796B3A6-E38B-4C02-A099-F0BF0D31CDD3}" type="pres">
      <dgm:prSet presAssocID="{7693FA54-9957-4AA3-BCAD-7DDE700336E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1E93F09-E943-4134-ADD4-20EBBB68722B}" type="pres">
      <dgm:prSet presAssocID="{19A70E5A-E06A-4ABD-821A-16084435B73C}" presName="sibTrans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936C431C-D4E9-47C3-8659-2521CA7A01D0}" type="pres">
      <dgm:prSet presAssocID="{19A70E5A-E06A-4ABD-821A-16084435B73C}" presName="connectorText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AD6AAC1B-205C-4445-B9F2-8ADCD2F93522}" type="pres">
      <dgm:prSet presAssocID="{55E70584-BACF-44F8-86FC-632A6B68580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CDFF334-A3D3-4D0C-A206-CD5DE170AB13}" type="pres">
      <dgm:prSet presAssocID="{80B577CA-762C-46FB-8046-16EAEAE8D727}" presName="sibTrans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78F7F3C2-4B00-4F2A-9836-8160BEA53109}" type="pres">
      <dgm:prSet presAssocID="{80B577CA-762C-46FB-8046-16EAEAE8D727}" presName="connectorText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6C4C80DC-5ACF-4A91-911C-3EF42A750569}" type="pres">
      <dgm:prSet presAssocID="{934DE6A8-9AE2-44E3-B535-82A80247A74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1BD00D-7671-4848-9C7A-B999168C2FCF}" type="pres">
      <dgm:prSet presAssocID="{1819E15D-8090-443F-A275-342E3F2E0821}" presName="sib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7D773354-B0C7-4327-B4A0-3CD37EA0CD87}" type="pres">
      <dgm:prSet presAssocID="{1819E15D-8090-443F-A275-342E3F2E0821}" presName="connectorText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6B03189F-7FB0-496D-AFCB-D4E6CCC8514C}" type="pres">
      <dgm:prSet presAssocID="{3A312573-1382-498A-A9FF-373BC0E5EB3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246C5C-3141-4202-B0BA-4B5247503D01}" type="pres">
      <dgm:prSet presAssocID="{73B1C1C5-5364-4745-8492-0D35FEB91446}" presName="sib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83D72031-C3F4-40E0-A226-57556F9F48C4}" type="pres">
      <dgm:prSet presAssocID="{73B1C1C5-5364-4745-8492-0D35FEB91446}" presName="connectorText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E701BF77-1259-4F50-A6F0-1065AF3A9915}" type="pres">
      <dgm:prSet presAssocID="{06115D08-952C-420F-A02F-2BA52D33C39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332C23C-BA49-4B9C-98BA-76C2CBE0B452}" type="pres">
      <dgm:prSet presAssocID="{E1E2A1C1-7D13-4F92-B905-DC867CB9179C}" presName="sibTrans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20257955-B3F3-4CB0-B2A1-E62902AD3C89}" type="pres">
      <dgm:prSet presAssocID="{E1E2A1C1-7D13-4F92-B905-DC867CB9179C}" presName="connectorText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C2C6D393-58E1-4682-8441-B84D36CCD80E}" type="pres">
      <dgm:prSet presAssocID="{92D2ED88-000F-41BC-AB21-0F587FFCF4D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C2703316-A4E0-4AD3-B52F-B5A2925AC786}" type="presOf" srcId="{934DE6A8-9AE2-44E3-B535-82A80247A748}" destId="{6C4C80DC-5ACF-4A91-911C-3EF42A750569}" srcOrd="0" destOrd="0" presId="urn:microsoft.com/office/officeart/2005/8/layout/process5"/>
    <dgm:cxn modelId="{51FFD278-6160-4653-9ACE-69B9931F132D}" srcId="{BDFA8003-1B7C-4AC5-9385-FEB25CAAE827}" destId="{7693FA54-9957-4AA3-BCAD-7DDE700336E6}" srcOrd="2" destOrd="0" parTransId="{471740CE-E2B5-4AB0-A561-C21A480B79C7}" sibTransId="{19A70E5A-E06A-4ABD-821A-16084435B73C}"/>
    <dgm:cxn modelId="{43582197-B84D-40B6-BEC9-1F5E6969E7BF}" type="presOf" srcId="{80B577CA-762C-46FB-8046-16EAEAE8D727}" destId="{78F7F3C2-4B00-4F2A-9836-8160BEA53109}" srcOrd="1" destOrd="0" presId="urn:microsoft.com/office/officeart/2005/8/layout/process5"/>
    <dgm:cxn modelId="{09082E74-DF52-4C26-90D5-D81D8A93F48A}" type="presOf" srcId="{80B577CA-762C-46FB-8046-16EAEAE8D727}" destId="{3CDFF334-A3D3-4D0C-A206-CD5DE170AB13}" srcOrd="0" destOrd="0" presId="urn:microsoft.com/office/officeart/2005/8/layout/process5"/>
    <dgm:cxn modelId="{68DC749A-4928-44D2-BB98-40052B1247F7}" srcId="{BDFA8003-1B7C-4AC5-9385-FEB25CAAE827}" destId="{55E70584-BACF-44F8-86FC-632A6B685800}" srcOrd="3" destOrd="0" parTransId="{2962C370-104E-4487-9382-103B3FA13235}" sibTransId="{80B577CA-762C-46FB-8046-16EAEAE8D727}"/>
    <dgm:cxn modelId="{FCBC0D9E-CF93-45F5-BE79-78DEFFF3BB91}" srcId="{BDFA8003-1B7C-4AC5-9385-FEB25CAAE827}" destId="{DEA4C4D0-CF54-4DDF-8AF1-007DA46A37CE}" srcOrd="1" destOrd="0" parTransId="{707E4770-4DBA-4676-81DF-7976AD1DB48B}" sibTransId="{F3D54ECD-A64C-4B73-8229-E2B1EC28B4F9}"/>
    <dgm:cxn modelId="{B48C857E-7C1F-453C-B0BB-2D74A9696E19}" type="presOf" srcId="{E1E2A1C1-7D13-4F92-B905-DC867CB9179C}" destId="{20257955-B3F3-4CB0-B2A1-E62902AD3C89}" srcOrd="1" destOrd="0" presId="urn:microsoft.com/office/officeart/2005/8/layout/process5"/>
    <dgm:cxn modelId="{1F40314C-24D6-473F-9754-0596FA23E37E}" type="presOf" srcId="{19A70E5A-E06A-4ABD-821A-16084435B73C}" destId="{936C431C-D4E9-47C3-8659-2521CA7A01D0}" srcOrd="1" destOrd="0" presId="urn:microsoft.com/office/officeart/2005/8/layout/process5"/>
    <dgm:cxn modelId="{03862FB2-4E19-4E33-A602-97288D6B6103}" type="presOf" srcId="{73B1C1C5-5364-4745-8492-0D35FEB91446}" destId="{83D72031-C3F4-40E0-A226-57556F9F48C4}" srcOrd="1" destOrd="0" presId="urn:microsoft.com/office/officeart/2005/8/layout/process5"/>
    <dgm:cxn modelId="{0FBA9230-7C90-4114-A3E9-5C7B0F697E9C}" srcId="{BDFA8003-1B7C-4AC5-9385-FEB25CAAE827}" destId="{92D2ED88-000F-41BC-AB21-0F587FFCF4DB}" srcOrd="7" destOrd="0" parTransId="{12768E6A-4B1C-4DD9-8C4F-64631BDFC648}" sibTransId="{35250E75-497D-4214-9752-6A741D625D7D}"/>
    <dgm:cxn modelId="{5ECCE3D6-2CF0-4956-80F3-C544BCEF62A2}" srcId="{BDFA8003-1B7C-4AC5-9385-FEB25CAAE827}" destId="{3A312573-1382-498A-A9FF-373BC0E5EB33}" srcOrd="5" destOrd="0" parTransId="{F73AA472-5B0B-4A51-9619-E6E6184EDD30}" sibTransId="{73B1C1C5-5364-4745-8492-0D35FEB91446}"/>
    <dgm:cxn modelId="{4C828F22-4463-41B0-B150-C53FEC74F8A1}" type="presOf" srcId="{E1E2A1C1-7D13-4F92-B905-DC867CB9179C}" destId="{D332C23C-BA49-4B9C-98BA-76C2CBE0B452}" srcOrd="0" destOrd="0" presId="urn:microsoft.com/office/officeart/2005/8/layout/process5"/>
    <dgm:cxn modelId="{5F1184F4-CF8E-45E2-99C0-6C9AF2126779}" type="presOf" srcId="{55E70584-BACF-44F8-86FC-632A6B685800}" destId="{AD6AAC1B-205C-4445-B9F2-8ADCD2F93522}" srcOrd="0" destOrd="0" presId="urn:microsoft.com/office/officeart/2005/8/layout/process5"/>
    <dgm:cxn modelId="{9AF5BE2D-DD79-4DBE-A875-0FBF19CF77AB}" type="presOf" srcId="{73B1C1C5-5364-4745-8492-0D35FEB91446}" destId="{AA246C5C-3141-4202-B0BA-4B5247503D01}" srcOrd="0" destOrd="0" presId="urn:microsoft.com/office/officeart/2005/8/layout/process5"/>
    <dgm:cxn modelId="{778A10AE-429A-4C5A-B138-D08DC9F76CA2}" type="presOf" srcId="{F3D54ECD-A64C-4B73-8229-E2B1EC28B4F9}" destId="{6360049A-CCED-491E-960A-C0928F424DDA}" srcOrd="1" destOrd="0" presId="urn:microsoft.com/office/officeart/2005/8/layout/process5"/>
    <dgm:cxn modelId="{5DDCBFB9-D370-419B-B6E7-661DA990FA3A}" type="presOf" srcId="{92D2ED88-000F-41BC-AB21-0F587FFCF4DB}" destId="{C2C6D393-58E1-4682-8441-B84D36CCD80E}" srcOrd="0" destOrd="0" presId="urn:microsoft.com/office/officeart/2005/8/layout/process5"/>
    <dgm:cxn modelId="{22AD0CD1-5321-41CF-8C53-C31CA9198CED}" srcId="{BDFA8003-1B7C-4AC5-9385-FEB25CAAE827}" destId="{06115D08-952C-420F-A02F-2BA52D33C39A}" srcOrd="6" destOrd="0" parTransId="{4A6D2E2E-69EA-4337-89F2-767DBA60A838}" sibTransId="{E1E2A1C1-7D13-4F92-B905-DC867CB9179C}"/>
    <dgm:cxn modelId="{D992A9E4-2680-4443-8A1C-5FA3C81C45D2}" type="presOf" srcId="{DB71162A-AF2D-40B0-91FD-ED345CFF8DFF}" destId="{BA9A9265-AE6A-4A6D-A210-3BB41DFAA4DE}" srcOrd="0" destOrd="0" presId="urn:microsoft.com/office/officeart/2005/8/layout/process5"/>
    <dgm:cxn modelId="{614683F9-A685-4216-9C2C-6A3566A5642D}" type="presOf" srcId="{1819E15D-8090-443F-A275-342E3F2E0821}" destId="{7D773354-B0C7-4327-B4A0-3CD37EA0CD87}" srcOrd="1" destOrd="0" presId="urn:microsoft.com/office/officeart/2005/8/layout/process5"/>
    <dgm:cxn modelId="{37CA7DFC-CC00-47C2-99B3-D4A2F6808468}" type="presOf" srcId="{BDFA8003-1B7C-4AC5-9385-FEB25CAAE827}" destId="{08D28F18-BC86-48A7-9A96-3348BCAB97EB}" srcOrd="0" destOrd="0" presId="urn:microsoft.com/office/officeart/2005/8/layout/process5"/>
    <dgm:cxn modelId="{937BAF51-9FD2-4C3E-859F-F71D94C1E25B}" type="presOf" srcId="{7693FA54-9957-4AA3-BCAD-7DDE700336E6}" destId="{B796B3A6-E38B-4C02-A099-F0BF0D31CDD3}" srcOrd="0" destOrd="0" presId="urn:microsoft.com/office/officeart/2005/8/layout/process5"/>
    <dgm:cxn modelId="{387E68F1-8690-4A94-9F63-EFBCF6B80920}" type="presOf" srcId="{3A312573-1382-498A-A9FF-373BC0E5EB33}" destId="{6B03189F-7FB0-496D-AFCB-D4E6CCC8514C}" srcOrd="0" destOrd="0" presId="urn:microsoft.com/office/officeart/2005/8/layout/process5"/>
    <dgm:cxn modelId="{943A6DE4-452F-45F9-BC43-C001E4BE710E}" type="presOf" srcId="{19A70E5A-E06A-4ABD-821A-16084435B73C}" destId="{F1E93F09-E943-4134-ADD4-20EBBB68722B}" srcOrd="0" destOrd="0" presId="urn:microsoft.com/office/officeart/2005/8/layout/process5"/>
    <dgm:cxn modelId="{219C1559-F2EC-4845-B443-ECF818AE61BF}" type="presOf" srcId="{DEA4C4D0-CF54-4DDF-8AF1-007DA46A37CE}" destId="{FAB93C7C-24EA-4665-AEB1-08A7EDDC9E3E}" srcOrd="0" destOrd="0" presId="urn:microsoft.com/office/officeart/2005/8/layout/process5"/>
    <dgm:cxn modelId="{D126DA8A-D7AF-4171-AA39-2118417D6167}" type="presOf" srcId="{06115D08-952C-420F-A02F-2BA52D33C39A}" destId="{E701BF77-1259-4F50-A6F0-1065AF3A9915}" srcOrd="0" destOrd="0" presId="urn:microsoft.com/office/officeart/2005/8/layout/process5"/>
    <dgm:cxn modelId="{95FAC2E0-7F62-4770-A09B-A5322EABACEB}" type="presOf" srcId="{AD22F2F8-48E7-4E0F-9296-A07E84DB22C0}" destId="{29B9A77D-ACBB-4FA0-97BD-69A130456FA2}" srcOrd="1" destOrd="0" presId="urn:microsoft.com/office/officeart/2005/8/layout/process5"/>
    <dgm:cxn modelId="{CDF5785E-B6E9-46B1-AA6F-1779BACEF018}" type="presOf" srcId="{AD22F2F8-48E7-4E0F-9296-A07E84DB22C0}" destId="{F3EDCAFB-FE75-4281-A4DE-1BED55570CF3}" srcOrd="0" destOrd="0" presId="urn:microsoft.com/office/officeart/2005/8/layout/process5"/>
    <dgm:cxn modelId="{A145FECF-AA8F-445A-A34C-BD9CAFF870B2}" type="presOf" srcId="{1819E15D-8090-443F-A275-342E3F2E0821}" destId="{011BD00D-7671-4848-9C7A-B999168C2FCF}" srcOrd="0" destOrd="0" presId="urn:microsoft.com/office/officeart/2005/8/layout/process5"/>
    <dgm:cxn modelId="{E1458D32-A0AD-4F65-A4FF-056CED75863C}" srcId="{BDFA8003-1B7C-4AC5-9385-FEB25CAAE827}" destId="{DB71162A-AF2D-40B0-91FD-ED345CFF8DFF}" srcOrd="0" destOrd="0" parTransId="{8C33BA3D-760F-4E4C-82AE-9E78E4EA29AF}" sibTransId="{AD22F2F8-48E7-4E0F-9296-A07E84DB22C0}"/>
    <dgm:cxn modelId="{5F6245DF-B570-4EF0-B361-2117BA222798}" srcId="{BDFA8003-1B7C-4AC5-9385-FEB25CAAE827}" destId="{934DE6A8-9AE2-44E3-B535-82A80247A748}" srcOrd="4" destOrd="0" parTransId="{08247B79-215A-4167-A04C-3B133759CD41}" sibTransId="{1819E15D-8090-443F-A275-342E3F2E0821}"/>
    <dgm:cxn modelId="{A4243CFC-B27A-4AC2-82C0-4C78F5341528}" type="presOf" srcId="{F3D54ECD-A64C-4B73-8229-E2B1EC28B4F9}" destId="{8601454C-ECEF-48FF-85CC-55AC7A5FE415}" srcOrd="0" destOrd="0" presId="urn:microsoft.com/office/officeart/2005/8/layout/process5"/>
    <dgm:cxn modelId="{54353F62-926E-4D24-8BB8-1F86AB473545}" type="presParOf" srcId="{08D28F18-BC86-48A7-9A96-3348BCAB97EB}" destId="{BA9A9265-AE6A-4A6D-A210-3BB41DFAA4DE}" srcOrd="0" destOrd="0" presId="urn:microsoft.com/office/officeart/2005/8/layout/process5"/>
    <dgm:cxn modelId="{056098AE-465A-4F27-A347-FBF755B62D80}" type="presParOf" srcId="{08D28F18-BC86-48A7-9A96-3348BCAB97EB}" destId="{F3EDCAFB-FE75-4281-A4DE-1BED55570CF3}" srcOrd="1" destOrd="0" presId="urn:microsoft.com/office/officeart/2005/8/layout/process5"/>
    <dgm:cxn modelId="{13334ACA-B08F-41DC-9184-16C75A5255BE}" type="presParOf" srcId="{F3EDCAFB-FE75-4281-A4DE-1BED55570CF3}" destId="{29B9A77D-ACBB-4FA0-97BD-69A130456FA2}" srcOrd="0" destOrd="0" presId="urn:microsoft.com/office/officeart/2005/8/layout/process5"/>
    <dgm:cxn modelId="{A6617DD7-6E66-41B0-B7AA-8A2F77308C2D}" type="presParOf" srcId="{08D28F18-BC86-48A7-9A96-3348BCAB97EB}" destId="{FAB93C7C-24EA-4665-AEB1-08A7EDDC9E3E}" srcOrd="2" destOrd="0" presId="urn:microsoft.com/office/officeart/2005/8/layout/process5"/>
    <dgm:cxn modelId="{9C7C30C4-A553-4CE3-B384-5E98AADE8079}" type="presParOf" srcId="{08D28F18-BC86-48A7-9A96-3348BCAB97EB}" destId="{8601454C-ECEF-48FF-85CC-55AC7A5FE415}" srcOrd="3" destOrd="0" presId="urn:microsoft.com/office/officeart/2005/8/layout/process5"/>
    <dgm:cxn modelId="{5C9AEA8A-6F89-41D7-AF4A-12022C8E9C8A}" type="presParOf" srcId="{8601454C-ECEF-48FF-85CC-55AC7A5FE415}" destId="{6360049A-CCED-491E-960A-C0928F424DDA}" srcOrd="0" destOrd="0" presId="urn:microsoft.com/office/officeart/2005/8/layout/process5"/>
    <dgm:cxn modelId="{986F7E63-2574-49E0-A9C9-7EB7D389D5F9}" type="presParOf" srcId="{08D28F18-BC86-48A7-9A96-3348BCAB97EB}" destId="{B796B3A6-E38B-4C02-A099-F0BF0D31CDD3}" srcOrd="4" destOrd="0" presId="urn:microsoft.com/office/officeart/2005/8/layout/process5"/>
    <dgm:cxn modelId="{61508CC7-ADC2-4346-BA9E-81B86222598D}" type="presParOf" srcId="{08D28F18-BC86-48A7-9A96-3348BCAB97EB}" destId="{F1E93F09-E943-4134-ADD4-20EBBB68722B}" srcOrd="5" destOrd="0" presId="urn:microsoft.com/office/officeart/2005/8/layout/process5"/>
    <dgm:cxn modelId="{CC97A3F1-3EB9-411C-85B9-335002C2D50A}" type="presParOf" srcId="{F1E93F09-E943-4134-ADD4-20EBBB68722B}" destId="{936C431C-D4E9-47C3-8659-2521CA7A01D0}" srcOrd="0" destOrd="0" presId="urn:microsoft.com/office/officeart/2005/8/layout/process5"/>
    <dgm:cxn modelId="{FCD5575E-3458-40CE-AEFA-CBBFB20ED174}" type="presParOf" srcId="{08D28F18-BC86-48A7-9A96-3348BCAB97EB}" destId="{AD6AAC1B-205C-4445-B9F2-8ADCD2F93522}" srcOrd="6" destOrd="0" presId="urn:microsoft.com/office/officeart/2005/8/layout/process5"/>
    <dgm:cxn modelId="{B3A014CF-441F-47FF-8EBD-BF82FCF5E45F}" type="presParOf" srcId="{08D28F18-BC86-48A7-9A96-3348BCAB97EB}" destId="{3CDFF334-A3D3-4D0C-A206-CD5DE170AB13}" srcOrd="7" destOrd="0" presId="urn:microsoft.com/office/officeart/2005/8/layout/process5"/>
    <dgm:cxn modelId="{4C33C6B4-E8B9-423E-8DC4-6801B08934F4}" type="presParOf" srcId="{3CDFF334-A3D3-4D0C-A206-CD5DE170AB13}" destId="{78F7F3C2-4B00-4F2A-9836-8160BEA53109}" srcOrd="0" destOrd="0" presId="urn:microsoft.com/office/officeart/2005/8/layout/process5"/>
    <dgm:cxn modelId="{3BCE86E6-DD8F-4FA1-94D0-D9AE337D2534}" type="presParOf" srcId="{08D28F18-BC86-48A7-9A96-3348BCAB97EB}" destId="{6C4C80DC-5ACF-4A91-911C-3EF42A750569}" srcOrd="8" destOrd="0" presId="urn:microsoft.com/office/officeart/2005/8/layout/process5"/>
    <dgm:cxn modelId="{221B432C-3C6B-46CF-9281-B7BDF690A60D}" type="presParOf" srcId="{08D28F18-BC86-48A7-9A96-3348BCAB97EB}" destId="{011BD00D-7671-4848-9C7A-B999168C2FCF}" srcOrd="9" destOrd="0" presId="urn:microsoft.com/office/officeart/2005/8/layout/process5"/>
    <dgm:cxn modelId="{F647B02B-ADE4-45CB-B499-509BDEE7A7C8}" type="presParOf" srcId="{011BD00D-7671-4848-9C7A-B999168C2FCF}" destId="{7D773354-B0C7-4327-B4A0-3CD37EA0CD87}" srcOrd="0" destOrd="0" presId="urn:microsoft.com/office/officeart/2005/8/layout/process5"/>
    <dgm:cxn modelId="{2A56316D-F5F4-470B-98AB-85648A8FF1DD}" type="presParOf" srcId="{08D28F18-BC86-48A7-9A96-3348BCAB97EB}" destId="{6B03189F-7FB0-496D-AFCB-D4E6CCC8514C}" srcOrd="10" destOrd="0" presId="urn:microsoft.com/office/officeart/2005/8/layout/process5"/>
    <dgm:cxn modelId="{39D73292-445F-46F6-86DB-337034317B51}" type="presParOf" srcId="{08D28F18-BC86-48A7-9A96-3348BCAB97EB}" destId="{AA246C5C-3141-4202-B0BA-4B5247503D01}" srcOrd="11" destOrd="0" presId="urn:microsoft.com/office/officeart/2005/8/layout/process5"/>
    <dgm:cxn modelId="{E920C10F-00AC-45E8-B3BA-E38A81D665CA}" type="presParOf" srcId="{AA246C5C-3141-4202-B0BA-4B5247503D01}" destId="{83D72031-C3F4-40E0-A226-57556F9F48C4}" srcOrd="0" destOrd="0" presId="urn:microsoft.com/office/officeart/2005/8/layout/process5"/>
    <dgm:cxn modelId="{63FF6AB8-0597-4979-A351-5E4887EF1384}" type="presParOf" srcId="{08D28F18-BC86-48A7-9A96-3348BCAB97EB}" destId="{E701BF77-1259-4F50-A6F0-1065AF3A9915}" srcOrd="12" destOrd="0" presId="urn:microsoft.com/office/officeart/2005/8/layout/process5"/>
    <dgm:cxn modelId="{214090F7-A015-4AAE-B699-6F7B97D6DBA1}" type="presParOf" srcId="{08D28F18-BC86-48A7-9A96-3348BCAB97EB}" destId="{D332C23C-BA49-4B9C-98BA-76C2CBE0B452}" srcOrd="13" destOrd="0" presId="urn:microsoft.com/office/officeart/2005/8/layout/process5"/>
    <dgm:cxn modelId="{9291DE79-D0FE-41BA-9184-1EA68CE0C13F}" type="presParOf" srcId="{D332C23C-BA49-4B9C-98BA-76C2CBE0B452}" destId="{20257955-B3F3-4CB0-B2A1-E62902AD3C89}" srcOrd="0" destOrd="0" presId="urn:microsoft.com/office/officeart/2005/8/layout/process5"/>
    <dgm:cxn modelId="{025DE0BA-8276-440F-A5C8-C8E53EB44EB3}" type="presParOf" srcId="{08D28F18-BC86-48A7-9A96-3348BCAB97EB}" destId="{C2C6D393-58E1-4682-8441-B84D36CCD80E}" srcOrd="14" destOrd="0" presId="urn:microsoft.com/office/officeart/2005/8/layout/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E37A37-2D57-4916-9BDB-E33F2510EC1C}" type="doc">
      <dgm:prSet loTypeId="urn:microsoft.com/office/officeart/2005/8/layout/process5" loCatId="process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7CD3BF96-C7E1-4CC5-99B3-6A6C3883B628}">
      <dgm:prSet phldrT="[نص]" custT="1"/>
      <dgm:spPr/>
      <dgm:t>
        <a:bodyPr/>
        <a:lstStyle/>
        <a:p>
          <a:pPr rtl="1"/>
          <a:r>
            <a:rPr lang="en-US" sz="1600" b="1"/>
            <a:t>Collect data</a:t>
          </a:r>
          <a:endParaRPr lang="ar-SA" sz="1600"/>
        </a:p>
      </dgm:t>
    </dgm:pt>
    <dgm:pt modelId="{BED28D38-C4C1-4A5E-893C-4097E218F94A}" type="parTrans" cxnId="{DCEF43E6-B327-4427-BF0D-99C4B13D12C8}">
      <dgm:prSet/>
      <dgm:spPr/>
      <dgm:t>
        <a:bodyPr/>
        <a:lstStyle/>
        <a:p>
          <a:pPr rtl="1"/>
          <a:endParaRPr lang="ar-SA"/>
        </a:p>
      </dgm:t>
    </dgm:pt>
    <dgm:pt modelId="{11EFE5E7-3CCF-4B18-9DD0-5EE399D09BC8}" type="sibTrans" cxnId="{DCEF43E6-B327-4427-BF0D-99C4B13D12C8}">
      <dgm:prSet/>
      <dgm:spPr/>
      <dgm:t>
        <a:bodyPr/>
        <a:lstStyle/>
        <a:p>
          <a:pPr rtl="1"/>
          <a:endParaRPr lang="ar-SA"/>
        </a:p>
      </dgm:t>
    </dgm:pt>
    <dgm:pt modelId="{1EE030A9-619E-4AD1-B077-4A61E47B4B43}">
      <dgm:prSet phldrT="[نص]" custT="1"/>
      <dgm:spPr/>
      <dgm:t>
        <a:bodyPr/>
        <a:lstStyle/>
        <a:p>
          <a:pPr rtl="1"/>
          <a:r>
            <a:rPr lang="en-US" sz="1600" b="1"/>
            <a:t>Start using sewerCAD</a:t>
          </a:r>
          <a:endParaRPr lang="ar-SA" sz="1600" b="1"/>
        </a:p>
      </dgm:t>
    </dgm:pt>
    <dgm:pt modelId="{0E4F5CB8-6FC8-4C8D-AA70-1D17BA118212}" type="parTrans" cxnId="{0F5D3C8A-AADA-48E5-897A-3EB40D8AD919}">
      <dgm:prSet/>
      <dgm:spPr/>
      <dgm:t>
        <a:bodyPr/>
        <a:lstStyle/>
        <a:p>
          <a:pPr rtl="1"/>
          <a:endParaRPr lang="ar-SA"/>
        </a:p>
      </dgm:t>
    </dgm:pt>
    <dgm:pt modelId="{8F947937-FB21-49BC-8C8F-562805707C4B}" type="sibTrans" cxnId="{0F5D3C8A-AADA-48E5-897A-3EB40D8AD919}">
      <dgm:prSet/>
      <dgm:spPr/>
      <dgm:t>
        <a:bodyPr/>
        <a:lstStyle/>
        <a:p>
          <a:pPr rtl="1"/>
          <a:endParaRPr lang="ar-SA"/>
        </a:p>
      </dgm:t>
    </dgm:pt>
    <dgm:pt modelId="{952EB4F4-975C-4DFC-901B-DD89A4AD9393}">
      <dgm:prSet phldrT="[نص]" custT="1"/>
      <dgm:spPr/>
      <dgm:t>
        <a:bodyPr/>
        <a:lstStyle/>
        <a:p>
          <a:pPr rtl="1"/>
          <a:r>
            <a:rPr lang="en-US" sz="1400" b="1"/>
            <a:t>Calculate generated wastewater</a:t>
          </a:r>
          <a:endParaRPr lang="ar-SA" sz="1400"/>
        </a:p>
      </dgm:t>
    </dgm:pt>
    <dgm:pt modelId="{8DF2125F-BB48-43C3-9C3D-03F7A2BFA00E}" type="parTrans" cxnId="{D16C8C65-7DA5-422F-8FD2-73EABF2653D7}">
      <dgm:prSet/>
      <dgm:spPr/>
      <dgm:t>
        <a:bodyPr/>
        <a:lstStyle/>
        <a:p>
          <a:pPr rtl="1"/>
          <a:endParaRPr lang="ar-SA"/>
        </a:p>
      </dgm:t>
    </dgm:pt>
    <dgm:pt modelId="{C1BD39EF-5D76-42FE-B35E-D8FC86039789}" type="sibTrans" cxnId="{D16C8C65-7DA5-422F-8FD2-73EABF2653D7}">
      <dgm:prSet/>
      <dgm:spPr/>
      <dgm:t>
        <a:bodyPr/>
        <a:lstStyle/>
        <a:p>
          <a:pPr rtl="1"/>
          <a:endParaRPr lang="ar-SA"/>
        </a:p>
      </dgm:t>
    </dgm:pt>
    <dgm:pt modelId="{8896C152-7CD2-43C5-BA14-3F5021F8D6F0}">
      <dgm:prSet phldrT="[نص]" custT="1"/>
      <dgm:spPr/>
      <dgm:t>
        <a:bodyPr/>
        <a:lstStyle/>
        <a:p>
          <a:pPr rtl="1"/>
          <a:r>
            <a:rPr lang="en-US" sz="1600" b="1"/>
            <a:t>Distribute manholes </a:t>
          </a:r>
          <a:endParaRPr lang="ar-SA" sz="1600"/>
        </a:p>
      </dgm:t>
    </dgm:pt>
    <dgm:pt modelId="{A37DA57A-EC96-4AFB-86A4-5BB123DE53EB}" type="parTrans" cxnId="{FA9C3778-21AA-4CFE-881D-81878747DE71}">
      <dgm:prSet/>
      <dgm:spPr/>
      <dgm:t>
        <a:bodyPr/>
        <a:lstStyle/>
        <a:p>
          <a:pPr rtl="1"/>
          <a:endParaRPr lang="ar-SA"/>
        </a:p>
      </dgm:t>
    </dgm:pt>
    <dgm:pt modelId="{C09B2E3D-E029-4E71-BA83-45ADB7DD7EB2}" type="sibTrans" cxnId="{FA9C3778-21AA-4CFE-881D-81878747DE71}">
      <dgm:prSet/>
      <dgm:spPr/>
      <dgm:t>
        <a:bodyPr/>
        <a:lstStyle/>
        <a:p>
          <a:pPr rtl="1"/>
          <a:endParaRPr lang="ar-SA"/>
        </a:p>
      </dgm:t>
    </dgm:pt>
    <dgm:pt modelId="{D1B8A9A6-3B3D-4171-9E38-A3DE4838244B}">
      <dgm:prSet custT="1"/>
      <dgm:spPr/>
      <dgm:t>
        <a:bodyPr/>
        <a:lstStyle/>
        <a:p>
          <a:pPr rtl="1"/>
          <a:r>
            <a:rPr lang="en-US" sz="1600" b="1"/>
            <a:t>Select study area</a:t>
          </a:r>
          <a:endParaRPr lang="en-US" sz="1600"/>
        </a:p>
      </dgm:t>
    </dgm:pt>
    <dgm:pt modelId="{B0E30794-8D40-4816-8837-58607E08716C}" type="parTrans" cxnId="{9669BF5B-7A26-4B10-A741-1CFEFAA335D1}">
      <dgm:prSet/>
      <dgm:spPr/>
      <dgm:t>
        <a:bodyPr/>
        <a:lstStyle/>
        <a:p>
          <a:pPr rtl="1"/>
          <a:endParaRPr lang="ar-SA"/>
        </a:p>
      </dgm:t>
    </dgm:pt>
    <dgm:pt modelId="{82EF0CD1-E366-455D-AD3B-BA9566391B07}" type="sibTrans" cxnId="{9669BF5B-7A26-4B10-A741-1CFEFAA335D1}">
      <dgm:prSet/>
      <dgm:spPr/>
      <dgm:t>
        <a:bodyPr/>
        <a:lstStyle/>
        <a:p>
          <a:pPr rtl="1"/>
          <a:endParaRPr lang="ar-SA"/>
        </a:p>
      </dgm:t>
    </dgm:pt>
    <dgm:pt modelId="{52546CDB-3F07-4A1F-AEA2-8A601A135312}">
      <dgm:prSet phldrT="[نص]" custT="1"/>
      <dgm:spPr/>
      <dgm:t>
        <a:bodyPr/>
        <a:lstStyle/>
        <a:p>
          <a:pPr rtl="1"/>
          <a:r>
            <a:rPr lang="en-US" sz="1400" b="1" dirty="0"/>
            <a:t>Design and analysis sewage network</a:t>
          </a:r>
          <a:endParaRPr lang="ar-SA" sz="1400" dirty="0"/>
        </a:p>
      </dgm:t>
    </dgm:pt>
    <dgm:pt modelId="{AC20D2B7-23E4-449A-8EFE-3C3FF4FC56B0}" type="parTrans" cxnId="{BAC01CC7-7E9F-492C-B0B8-BD604186E029}">
      <dgm:prSet/>
      <dgm:spPr/>
      <dgm:t>
        <a:bodyPr/>
        <a:lstStyle/>
        <a:p>
          <a:pPr rtl="1"/>
          <a:endParaRPr lang="ar-SA"/>
        </a:p>
      </dgm:t>
    </dgm:pt>
    <dgm:pt modelId="{A0A24FFF-A015-4D55-8BF6-DF84CCB0C1BE}" type="sibTrans" cxnId="{BAC01CC7-7E9F-492C-B0B8-BD604186E029}">
      <dgm:prSet/>
      <dgm:spPr/>
      <dgm:t>
        <a:bodyPr/>
        <a:lstStyle/>
        <a:p>
          <a:pPr rtl="1"/>
          <a:endParaRPr lang="ar-SA"/>
        </a:p>
      </dgm:t>
    </dgm:pt>
    <dgm:pt modelId="{3FF34426-C971-4897-8138-910379723D38}">
      <dgm:prSet/>
      <dgm:spPr/>
      <dgm:t>
        <a:bodyPr/>
        <a:lstStyle/>
        <a:p>
          <a:pPr rtl="1"/>
          <a:r>
            <a:rPr lang="en-US" b="1"/>
            <a:t>Make preliminary run</a:t>
          </a:r>
          <a:endParaRPr lang="en-US"/>
        </a:p>
      </dgm:t>
    </dgm:pt>
    <dgm:pt modelId="{BD5E910F-E730-42DE-ACFF-81B8284E9C39}" type="parTrans" cxnId="{926A2742-AB01-42D7-A28F-318F0D3C9357}">
      <dgm:prSet/>
      <dgm:spPr/>
      <dgm:t>
        <a:bodyPr/>
        <a:lstStyle/>
        <a:p>
          <a:pPr rtl="1"/>
          <a:endParaRPr lang="ar-SA"/>
        </a:p>
      </dgm:t>
    </dgm:pt>
    <dgm:pt modelId="{C3DF582F-1A4E-4FCC-B7E6-0A6EC8DD2F95}" type="sibTrans" cxnId="{926A2742-AB01-42D7-A28F-318F0D3C9357}">
      <dgm:prSet/>
      <dgm:spPr/>
      <dgm:t>
        <a:bodyPr/>
        <a:lstStyle/>
        <a:p>
          <a:pPr rtl="1"/>
          <a:endParaRPr lang="ar-SA"/>
        </a:p>
      </dgm:t>
    </dgm:pt>
    <dgm:pt modelId="{02B0F4E5-01DB-4B2D-9C05-9D6E90F86AFA}">
      <dgm:prSet custT="1"/>
      <dgm:spPr/>
      <dgm:t>
        <a:bodyPr/>
        <a:lstStyle/>
        <a:p>
          <a:pPr rtl="1"/>
          <a:r>
            <a:rPr lang="en-US" sz="1600" b="1"/>
            <a:t>Get the result</a:t>
          </a:r>
          <a:endParaRPr lang="en-US" sz="1600"/>
        </a:p>
      </dgm:t>
    </dgm:pt>
    <dgm:pt modelId="{DE1242E6-AE7B-4409-BFA9-7D14DDC0FED5}" type="parTrans" cxnId="{16658484-679D-49C2-BCC0-9BCFCD9C39F6}">
      <dgm:prSet/>
      <dgm:spPr/>
      <dgm:t>
        <a:bodyPr/>
        <a:lstStyle/>
        <a:p>
          <a:pPr rtl="1"/>
          <a:endParaRPr lang="ar-SA"/>
        </a:p>
      </dgm:t>
    </dgm:pt>
    <dgm:pt modelId="{B6AFCB05-0E4D-46F0-A533-26CBAEDB11C8}" type="sibTrans" cxnId="{16658484-679D-49C2-BCC0-9BCFCD9C39F6}">
      <dgm:prSet/>
      <dgm:spPr/>
      <dgm:t>
        <a:bodyPr/>
        <a:lstStyle/>
        <a:p>
          <a:pPr rtl="1"/>
          <a:endParaRPr lang="ar-SA"/>
        </a:p>
      </dgm:t>
    </dgm:pt>
    <dgm:pt modelId="{F5535377-72CB-4CEF-B887-46F7287DD16D}" type="pres">
      <dgm:prSet presAssocID="{CAE37A37-2D57-4916-9BDB-E33F2510EC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602687CC-AE6F-40DD-A8FE-5AC8C60C242A}" type="pres">
      <dgm:prSet presAssocID="{D1B8A9A6-3B3D-4171-9E38-A3DE4838244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045A9685-5884-4843-9132-F280FBB10B18}" type="pres">
      <dgm:prSet presAssocID="{82EF0CD1-E366-455D-AD3B-BA9566391B07}" presName="sibTrans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8FD4051C-1BBA-483B-BC54-0DEFC72692E4}" type="pres">
      <dgm:prSet presAssocID="{82EF0CD1-E366-455D-AD3B-BA9566391B07}" presName="connectorText" presStyleLbl="sibTrans2D1" presStyleIdx="0" presStyleCnt="7"/>
      <dgm:spPr/>
      <dgm:t>
        <a:bodyPr/>
        <a:lstStyle/>
        <a:p>
          <a:pPr rtl="1"/>
          <a:endParaRPr lang="ar-JO"/>
        </a:p>
      </dgm:t>
    </dgm:pt>
    <dgm:pt modelId="{019DBC93-B4C5-472A-869A-6151DDDA0525}" type="pres">
      <dgm:prSet presAssocID="{7CD3BF96-C7E1-4CC5-99B3-6A6C3883B62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51203E-02ED-44C0-8455-8847DEA428D5}" type="pres">
      <dgm:prSet presAssocID="{11EFE5E7-3CCF-4B18-9DD0-5EE399D09BC8}" presName="sibTrans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78783C9E-5D62-4484-B399-EAE6AD99B953}" type="pres">
      <dgm:prSet presAssocID="{11EFE5E7-3CCF-4B18-9DD0-5EE399D09BC8}" presName="connectorText" presStyleLbl="sibTrans2D1" presStyleIdx="1" presStyleCnt="7"/>
      <dgm:spPr/>
      <dgm:t>
        <a:bodyPr/>
        <a:lstStyle/>
        <a:p>
          <a:pPr rtl="1"/>
          <a:endParaRPr lang="ar-JO"/>
        </a:p>
      </dgm:t>
    </dgm:pt>
    <dgm:pt modelId="{BF8358D3-CA83-4AA9-B707-5706C065E5FA}" type="pres">
      <dgm:prSet presAssocID="{1EE030A9-619E-4AD1-B077-4A61E47B4B4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10848D-16C2-467E-9788-7B3186BE9CC7}" type="pres">
      <dgm:prSet presAssocID="{8F947937-FB21-49BC-8C8F-562805707C4B}" presName="sibTrans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74E9F6B9-2F17-42BC-AF5F-5E086ED36465}" type="pres">
      <dgm:prSet presAssocID="{8F947937-FB21-49BC-8C8F-562805707C4B}" presName="connectorText" presStyleLbl="sibTrans2D1" presStyleIdx="2" presStyleCnt="7"/>
      <dgm:spPr/>
      <dgm:t>
        <a:bodyPr/>
        <a:lstStyle/>
        <a:p>
          <a:pPr rtl="1"/>
          <a:endParaRPr lang="ar-JO"/>
        </a:p>
      </dgm:t>
    </dgm:pt>
    <dgm:pt modelId="{F7B33D4B-32E2-431C-8C76-81AC5845BFF8}" type="pres">
      <dgm:prSet presAssocID="{952EB4F4-975C-4DFC-901B-DD89A4AD939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272B65-0C8D-468E-88BD-8AF09DE892EF}" type="pres">
      <dgm:prSet presAssocID="{C1BD39EF-5D76-42FE-B35E-D8FC86039789}" presName="sibTrans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DF35DCFA-1057-4DBB-8202-1AB56F88A6B0}" type="pres">
      <dgm:prSet presAssocID="{C1BD39EF-5D76-42FE-B35E-D8FC86039789}" presName="connectorText" presStyleLbl="sibTrans2D1" presStyleIdx="3" presStyleCnt="7"/>
      <dgm:spPr/>
      <dgm:t>
        <a:bodyPr/>
        <a:lstStyle/>
        <a:p>
          <a:pPr rtl="1"/>
          <a:endParaRPr lang="ar-JO"/>
        </a:p>
      </dgm:t>
    </dgm:pt>
    <dgm:pt modelId="{19103694-6FE0-4B0F-AB01-67AE064AC2C1}" type="pres">
      <dgm:prSet presAssocID="{8896C152-7CD2-43C5-BA14-3F5021F8D6F0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4C5446-DD04-4A40-B013-F1B0009DAB0D}" type="pres">
      <dgm:prSet presAssocID="{C09B2E3D-E029-4E71-BA83-45ADB7DD7EB2}" presName="sibTrans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23CBD81E-896D-4CB9-9CE8-8248590C2563}" type="pres">
      <dgm:prSet presAssocID="{C09B2E3D-E029-4E71-BA83-45ADB7DD7EB2}" presName="connectorText" presStyleLbl="sibTrans2D1" presStyleIdx="4" presStyleCnt="7"/>
      <dgm:spPr/>
      <dgm:t>
        <a:bodyPr/>
        <a:lstStyle/>
        <a:p>
          <a:pPr rtl="1"/>
          <a:endParaRPr lang="ar-JO"/>
        </a:p>
      </dgm:t>
    </dgm:pt>
    <dgm:pt modelId="{16ECA729-EA31-4258-A9BB-BF1F5FB38F56}" type="pres">
      <dgm:prSet presAssocID="{52546CDB-3F07-4A1F-AEA2-8A601A135312}" presName="node" presStyleLbl="node1" presStyleIdx="5" presStyleCnt="8" custScaleX="1105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2C14D1-CF22-4E49-8AC0-4459F9F51324}" type="pres">
      <dgm:prSet presAssocID="{A0A24FFF-A015-4D55-8BF6-DF84CCB0C1BE}" presName="sibTrans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8630869E-F397-49C5-AB56-3D623AAE4DC6}" type="pres">
      <dgm:prSet presAssocID="{A0A24FFF-A015-4D55-8BF6-DF84CCB0C1BE}" presName="connectorText" presStyleLbl="sibTrans2D1" presStyleIdx="5" presStyleCnt="7"/>
      <dgm:spPr/>
      <dgm:t>
        <a:bodyPr/>
        <a:lstStyle/>
        <a:p>
          <a:pPr rtl="1"/>
          <a:endParaRPr lang="ar-JO"/>
        </a:p>
      </dgm:t>
    </dgm:pt>
    <dgm:pt modelId="{4C17A7B3-28C5-4ACB-BBDC-4532FB22EAB6}" type="pres">
      <dgm:prSet presAssocID="{3FF34426-C971-4897-8138-910379723D3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74C3EE5C-A077-4E61-926C-C9A772F248D4}" type="pres">
      <dgm:prSet presAssocID="{C3DF582F-1A4E-4FCC-B7E6-0A6EC8DD2F95}" presName="sibTrans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5AD10A1C-FE6D-4381-AB0B-6C406885D679}" type="pres">
      <dgm:prSet presAssocID="{C3DF582F-1A4E-4FCC-B7E6-0A6EC8DD2F95}" presName="connectorText" presStyleLbl="sibTrans2D1" presStyleIdx="6" presStyleCnt="7"/>
      <dgm:spPr/>
      <dgm:t>
        <a:bodyPr/>
        <a:lstStyle/>
        <a:p>
          <a:pPr rtl="1"/>
          <a:endParaRPr lang="ar-JO"/>
        </a:p>
      </dgm:t>
    </dgm:pt>
    <dgm:pt modelId="{1FA96939-BF2D-443D-AA11-6471A46EE20F}" type="pres">
      <dgm:prSet presAssocID="{02B0F4E5-01DB-4B2D-9C05-9D6E90F86AF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6B1EA49-581D-4BB8-A6E4-86099550ECDF}" type="presOf" srcId="{C1BD39EF-5D76-42FE-B35E-D8FC86039789}" destId="{DF35DCFA-1057-4DBB-8202-1AB56F88A6B0}" srcOrd="1" destOrd="0" presId="urn:microsoft.com/office/officeart/2005/8/layout/process5"/>
    <dgm:cxn modelId="{0AD7026A-A1F0-4F78-93EA-31B79BD20AB3}" type="presOf" srcId="{A0A24FFF-A015-4D55-8BF6-DF84CCB0C1BE}" destId="{4B2C14D1-CF22-4E49-8AC0-4459F9F51324}" srcOrd="0" destOrd="0" presId="urn:microsoft.com/office/officeart/2005/8/layout/process5"/>
    <dgm:cxn modelId="{6BAADEDF-8C85-4C44-834D-ADDAFC7DA450}" type="presOf" srcId="{C09B2E3D-E029-4E71-BA83-45ADB7DD7EB2}" destId="{23CBD81E-896D-4CB9-9CE8-8248590C2563}" srcOrd="1" destOrd="0" presId="urn:microsoft.com/office/officeart/2005/8/layout/process5"/>
    <dgm:cxn modelId="{F8D60468-4A1C-49C8-B7E5-55D5BAC337AC}" type="presOf" srcId="{A0A24FFF-A015-4D55-8BF6-DF84CCB0C1BE}" destId="{8630869E-F397-49C5-AB56-3D623AAE4DC6}" srcOrd="1" destOrd="0" presId="urn:microsoft.com/office/officeart/2005/8/layout/process5"/>
    <dgm:cxn modelId="{0F5D3C8A-AADA-48E5-897A-3EB40D8AD919}" srcId="{CAE37A37-2D57-4916-9BDB-E33F2510EC1C}" destId="{1EE030A9-619E-4AD1-B077-4A61E47B4B43}" srcOrd="2" destOrd="0" parTransId="{0E4F5CB8-6FC8-4C8D-AA70-1D17BA118212}" sibTransId="{8F947937-FB21-49BC-8C8F-562805707C4B}"/>
    <dgm:cxn modelId="{9669BF5B-7A26-4B10-A741-1CFEFAA335D1}" srcId="{CAE37A37-2D57-4916-9BDB-E33F2510EC1C}" destId="{D1B8A9A6-3B3D-4171-9E38-A3DE4838244B}" srcOrd="0" destOrd="0" parTransId="{B0E30794-8D40-4816-8837-58607E08716C}" sibTransId="{82EF0CD1-E366-455D-AD3B-BA9566391B07}"/>
    <dgm:cxn modelId="{6FC94D96-84DA-4698-AF93-49F011DAFA43}" type="presOf" srcId="{8F947937-FB21-49BC-8C8F-562805707C4B}" destId="{74E9F6B9-2F17-42BC-AF5F-5E086ED36465}" srcOrd="1" destOrd="0" presId="urn:microsoft.com/office/officeart/2005/8/layout/process5"/>
    <dgm:cxn modelId="{BDA28E68-E3F5-4526-84A4-33BF06144827}" type="presOf" srcId="{C3DF582F-1A4E-4FCC-B7E6-0A6EC8DD2F95}" destId="{74C3EE5C-A077-4E61-926C-C9A772F248D4}" srcOrd="0" destOrd="0" presId="urn:microsoft.com/office/officeart/2005/8/layout/process5"/>
    <dgm:cxn modelId="{D16C8C65-7DA5-422F-8FD2-73EABF2653D7}" srcId="{CAE37A37-2D57-4916-9BDB-E33F2510EC1C}" destId="{952EB4F4-975C-4DFC-901B-DD89A4AD9393}" srcOrd="3" destOrd="0" parTransId="{8DF2125F-BB48-43C3-9C3D-03F7A2BFA00E}" sibTransId="{C1BD39EF-5D76-42FE-B35E-D8FC86039789}"/>
    <dgm:cxn modelId="{37F726FD-257C-4D73-8FD9-FA34F5D7D6CE}" type="presOf" srcId="{C1BD39EF-5D76-42FE-B35E-D8FC86039789}" destId="{65272B65-0C8D-468E-88BD-8AF09DE892EF}" srcOrd="0" destOrd="0" presId="urn:microsoft.com/office/officeart/2005/8/layout/process5"/>
    <dgm:cxn modelId="{C546856E-7C8A-4445-AB5B-5E1F6388ABEC}" type="presOf" srcId="{8896C152-7CD2-43C5-BA14-3F5021F8D6F0}" destId="{19103694-6FE0-4B0F-AB01-67AE064AC2C1}" srcOrd="0" destOrd="0" presId="urn:microsoft.com/office/officeart/2005/8/layout/process5"/>
    <dgm:cxn modelId="{926FF583-01D3-4CB5-B2E4-8040ED53C80E}" type="presOf" srcId="{82EF0CD1-E366-455D-AD3B-BA9566391B07}" destId="{8FD4051C-1BBA-483B-BC54-0DEFC72692E4}" srcOrd="1" destOrd="0" presId="urn:microsoft.com/office/officeart/2005/8/layout/process5"/>
    <dgm:cxn modelId="{A3051D00-F197-456F-8439-50CC75721D4F}" type="presOf" srcId="{C09B2E3D-E029-4E71-BA83-45ADB7DD7EB2}" destId="{364C5446-DD04-4A40-B013-F1B0009DAB0D}" srcOrd="0" destOrd="0" presId="urn:microsoft.com/office/officeart/2005/8/layout/process5"/>
    <dgm:cxn modelId="{DCEF43E6-B327-4427-BF0D-99C4B13D12C8}" srcId="{CAE37A37-2D57-4916-9BDB-E33F2510EC1C}" destId="{7CD3BF96-C7E1-4CC5-99B3-6A6C3883B628}" srcOrd="1" destOrd="0" parTransId="{BED28D38-C4C1-4A5E-893C-4097E218F94A}" sibTransId="{11EFE5E7-3CCF-4B18-9DD0-5EE399D09BC8}"/>
    <dgm:cxn modelId="{216EC292-4CC2-4E87-9002-073D696BC0FD}" type="presOf" srcId="{3FF34426-C971-4897-8138-910379723D38}" destId="{4C17A7B3-28C5-4ACB-BBDC-4532FB22EAB6}" srcOrd="0" destOrd="0" presId="urn:microsoft.com/office/officeart/2005/8/layout/process5"/>
    <dgm:cxn modelId="{FF4B4C40-C625-4F5D-B295-D192041A00BC}" type="presOf" srcId="{952EB4F4-975C-4DFC-901B-DD89A4AD9393}" destId="{F7B33D4B-32E2-431C-8C76-81AC5845BFF8}" srcOrd="0" destOrd="0" presId="urn:microsoft.com/office/officeart/2005/8/layout/process5"/>
    <dgm:cxn modelId="{926A2742-AB01-42D7-A28F-318F0D3C9357}" srcId="{CAE37A37-2D57-4916-9BDB-E33F2510EC1C}" destId="{3FF34426-C971-4897-8138-910379723D38}" srcOrd="6" destOrd="0" parTransId="{BD5E910F-E730-42DE-ACFF-81B8284E9C39}" sibTransId="{C3DF582F-1A4E-4FCC-B7E6-0A6EC8DD2F95}"/>
    <dgm:cxn modelId="{FA9C3778-21AA-4CFE-881D-81878747DE71}" srcId="{CAE37A37-2D57-4916-9BDB-E33F2510EC1C}" destId="{8896C152-7CD2-43C5-BA14-3F5021F8D6F0}" srcOrd="4" destOrd="0" parTransId="{A37DA57A-EC96-4AFB-86A4-5BB123DE53EB}" sibTransId="{C09B2E3D-E029-4E71-BA83-45ADB7DD7EB2}"/>
    <dgm:cxn modelId="{EE1B8512-9839-4D63-ACAE-AB9311167920}" type="presOf" srcId="{52546CDB-3F07-4A1F-AEA2-8A601A135312}" destId="{16ECA729-EA31-4258-A9BB-BF1F5FB38F56}" srcOrd="0" destOrd="0" presId="urn:microsoft.com/office/officeart/2005/8/layout/process5"/>
    <dgm:cxn modelId="{EF19B800-B8F2-435B-8808-E705F8D898F6}" type="presOf" srcId="{8F947937-FB21-49BC-8C8F-562805707C4B}" destId="{4610848D-16C2-467E-9788-7B3186BE9CC7}" srcOrd="0" destOrd="0" presId="urn:microsoft.com/office/officeart/2005/8/layout/process5"/>
    <dgm:cxn modelId="{365DA4D2-5BEF-456E-B26C-91DB28F9C634}" type="presOf" srcId="{11EFE5E7-3CCF-4B18-9DD0-5EE399D09BC8}" destId="{7051203E-02ED-44C0-8455-8847DEA428D5}" srcOrd="0" destOrd="0" presId="urn:microsoft.com/office/officeart/2005/8/layout/process5"/>
    <dgm:cxn modelId="{D8EE76EC-4E18-47BD-854C-A5C370B12EFF}" type="presOf" srcId="{1EE030A9-619E-4AD1-B077-4A61E47B4B43}" destId="{BF8358D3-CA83-4AA9-B707-5706C065E5FA}" srcOrd="0" destOrd="0" presId="urn:microsoft.com/office/officeart/2005/8/layout/process5"/>
    <dgm:cxn modelId="{8517FDB7-41D3-43F1-8C30-4EA94EB63C94}" type="presOf" srcId="{7CD3BF96-C7E1-4CC5-99B3-6A6C3883B628}" destId="{019DBC93-B4C5-472A-869A-6151DDDA0525}" srcOrd="0" destOrd="0" presId="urn:microsoft.com/office/officeart/2005/8/layout/process5"/>
    <dgm:cxn modelId="{57F15ADB-0129-4C63-B4D0-EC0B46274CE2}" type="presOf" srcId="{82EF0CD1-E366-455D-AD3B-BA9566391B07}" destId="{045A9685-5884-4843-9132-F280FBB10B18}" srcOrd="0" destOrd="0" presId="urn:microsoft.com/office/officeart/2005/8/layout/process5"/>
    <dgm:cxn modelId="{16658484-679D-49C2-BCC0-9BCFCD9C39F6}" srcId="{CAE37A37-2D57-4916-9BDB-E33F2510EC1C}" destId="{02B0F4E5-01DB-4B2D-9C05-9D6E90F86AFA}" srcOrd="7" destOrd="0" parTransId="{DE1242E6-AE7B-4409-BFA9-7D14DDC0FED5}" sibTransId="{B6AFCB05-0E4D-46F0-A533-26CBAEDB11C8}"/>
    <dgm:cxn modelId="{DA9D737D-250B-440C-A8D4-50F91AD5895C}" type="presOf" srcId="{D1B8A9A6-3B3D-4171-9E38-A3DE4838244B}" destId="{602687CC-AE6F-40DD-A8FE-5AC8C60C242A}" srcOrd="0" destOrd="0" presId="urn:microsoft.com/office/officeart/2005/8/layout/process5"/>
    <dgm:cxn modelId="{BE9F4DF2-A83C-4809-A09B-C73CF93E77FC}" type="presOf" srcId="{11EFE5E7-3CCF-4B18-9DD0-5EE399D09BC8}" destId="{78783C9E-5D62-4484-B399-EAE6AD99B953}" srcOrd="1" destOrd="0" presId="urn:microsoft.com/office/officeart/2005/8/layout/process5"/>
    <dgm:cxn modelId="{BAC01CC7-7E9F-492C-B0B8-BD604186E029}" srcId="{CAE37A37-2D57-4916-9BDB-E33F2510EC1C}" destId="{52546CDB-3F07-4A1F-AEA2-8A601A135312}" srcOrd="5" destOrd="0" parTransId="{AC20D2B7-23E4-449A-8EFE-3C3FF4FC56B0}" sibTransId="{A0A24FFF-A015-4D55-8BF6-DF84CCB0C1BE}"/>
    <dgm:cxn modelId="{847CD107-DB9C-415A-A28E-9F9E2894E77E}" type="presOf" srcId="{02B0F4E5-01DB-4B2D-9C05-9D6E90F86AFA}" destId="{1FA96939-BF2D-443D-AA11-6471A46EE20F}" srcOrd="0" destOrd="0" presId="urn:microsoft.com/office/officeart/2005/8/layout/process5"/>
    <dgm:cxn modelId="{895E2447-E7FF-427F-A6F8-2BA82484B29E}" type="presOf" srcId="{C3DF582F-1A4E-4FCC-B7E6-0A6EC8DD2F95}" destId="{5AD10A1C-FE6D-4381-AB0B-6C406885D679}" srcOrd="1" destOrd="0" presId="urn:microsoft.com/office/officeart/2005/8/layout/process5"/>
    <dgm:cxn modelId="{5CC86072-E13E-4FF9-A361-34BAF926FCC6}" type="presOf" srcId="{CAE37A37-2D57-4916-9BDB-E33F2510EC1C}" destId="{F5535377-72CB-4CEF-B887-46F7287DD16D}" srcOrd="0" destOrd="0" presId="urn:microsoft.com/office/officeart/2005/8/layout/process5"/>
    <dgm:cxn modelId="{ECAF7A33-3760-47CD-B224-BD8602FB499C}" type="presParOf" srcId="{F5535377-72CB-4CEF-B887-46F7287DD16D}" destId="{602687CC-AE6F-40DD-A8FE-5AC8C60C242A}" srcOrd="0" destOrd="0" presId="urn:microsoft.com/office/officeart/2005/8/layout/process5"/>
    <dgm:cxn modelId="{03A2F2B2-373B-4DEB-A0E6-D3460FFF9336}" type="presParOf" srcId="{F5535377-72CB-4CEF-B887-46F7287DD16D}" destId="{045A9685-5884-4843-9132-F280FBB10B18}" srcOrd="1" destOrd="0" presId="urn:microsoft.com/office/officeart/2005/8/layout/process5"/>
    <dgm:cxn modelId="{1BA5FADD-CDD6-451D-882B-F1F15AFB3668}" type="presParOf" srcId="{045A9685-5884-4843-9132-F280FBB10B18}" destId="{8FD4051C-1BBA-483B-BC54-0DEFC72692E4}" srcOrd="0" destOrd="0" presId="urn:microsoft.com/office/officeart/2005/8/layout/process5"/>
    <dgm:cxn modelId="{D463B16A-3A35-47E8-8C21-11943F796F00}" type="presParOf" srcId="{F5535377-72CB-4CEF-B887-46F7287DD16D}" destId="{019DBC93-B4C5-472A-869A-6151DDDA0525}" srcOrd="2" destOrd="0" presId="urn:microsoft.com/office/officeart/2005/8/layout/process5"/>
    <dgm:cxn modelId="{E899CBFF-33EB-48D1-9E09-EF76FA06618C}" type="presParOf" srcId="{F5535377-72CB-4CEF-B887-46F7287DD16D}" destId="{7051203E-02ED-44C0-8455-8847DEA428D5}" srcOrd="3" destOrd="0" presId="urn:microsoft.com/office/officeart/2005/8/layout/process5"/>
    <dgm:cxn modelId="{01205F61-4A3A-46C6-8316-07EB751C4F3B}" type="presParOf" srcId="{7051203E-02ED-44C0-8455-8847DEA428D5}" destId="{78783C9E-5D62-4484-B399-EAE6AD99B953}" srcOrd="0" destOrd="0" presId="urn:microsoft.com/office/officeart/2005/8/layout/process5"/>
    <dgm:cxn modelId="{77B3993D-652A-4943-9E45-F82A3E7487A7}" type="presParOf" srcId="{F5535377-72CB-4CEF-B887-46F7287DD16D}" destId="{BF8358D3-CA83-4AA9-B707-5706C065E5FA}" srcOrd="4" destOrd="0" presId="urn:microsoft.com/office/officeart/2005/8/layout/process5"/>
    <dgm:cxn modelId="{7BA49C2E-D1D9-4CDB-8CD7-052C324A2AE6}" type="presParOf" srcId="{F5535377-72CB-4CEF-B887-46F7287DD16D}" destId="{4610848D-16C2-467E-9788-7B3186BE9CC7}" srcOrd="5" destOrd="0" presId="urn:microsoft.com/office/officeart/2005/8/layout/process5"/>
    <dgm:cxn modelId="{AF809F2C-82B8-4497-A6D6-3AA80135CAC7}" type="presParOf" srcId="{4610848D-16C2-467E-9788-7B3186BE9CC7}" destId="{74E9F6B9-2F17-42BC-AF5F-5E086ED36465}" srcOrd="0" destOrd="0" presId="urn:microsoft.com/office/officeart/2005/8/layout/process5"/>
    <dgm:cxn modelId="{A286CBB5-FDAC-41B9-BB2E-62EFD6CE5307}" type="presParOf" srcId="{F5535377-72CB-4CEF-B887-46F7287DD16D}" destId="{F7B33D4B-32E2-431C-8C76-81AC5845BFF8}" srcOrd="6" destOrd="0" presId="urn:microsoft.com/office/officeart/2005/8/layout/process5"/>
    <dgm:cxn modelId="{58910AF5-C218-446B-95DD-12CC940AB1B1}" type="presParOf" srcId="{F5535377-72CB-4CEF-B887-46F7287DD16D}" destId="{65272B65-0C8D-468E-88BD-8AF09DE892EF}" srcOrd="7" destOrd="0" presId="urn:microsoft.com/office/officeart/2005/8/layout/process5"/>
    <dgm:cxn modelId="{9AAC5A02-EEA8-459A-9EE9-3AE619E88790}" type="presParOf" srcId="{65272B65-0C8D-468E-88BD-8AF09DE892EF}" destId="{DF35DCFA-1057-4DBB-8202-1AB56F88A6B0}" srcOrd="0" destOrd="0" presId="urn:microsoft.com/office/officeart/2005/8/layout/process5"/>
    <dgm:cxn modelId="{B440A163-36DD-4735-8660-D08E5329E6CD}" type="presParOf" srcId="{F5535377-72CB-4CEF-B887-46F7287DD16D}" destId="{19103694-6FE0-4B0F-AB01-67AE064AC2C1}" srcOrd="8" destOrd="0" presId="urn:microsoft.com/office/officeart/2005/8/layout/process5"/>
    <dgm:cxn modelId="{2648B85D-7EBF-4B5A-BA5C-CE39AA79787D}" type="presParOf" srcId="{F5535377-72CB-4CEF-B887-46F7287DD16D}" destId="{364C5446-DD04-4A40-B013-F1B0009DAB0D}" srcOrd="9" destOrd="0" presId="urn:microsoft.com/office/officeart/2005/8/layout/process5"/>
    <dgm:cxn modelId="{A0BFF80C-2E7E-40E9-A9D2-00CBCA99991B}" type="presParOf" srcId="{364C5446-DD04-4A40-B013-F1B0009DAB0D}" destId="{23CBD81E-896D-4CB9-9CE8-8248590C2563}" srcOrd="0" destOrd="0" presId="urn:microsoft.com/office/officeart/2005/8/layout/process5"/>
    <dgm:cxn modelId="{17D0468D-06D3-458A-80BC-583F500669DF}" type="presParOf" srcId="{F5535377-72CB-4CEF-B887-46F7287DD16D}" destId="{16ECA729-EA31-4258-A9BB-BF1F5FB38F56}" srcOrd="10" destOrd="0" presId="urn:microsoft.com/office/officeart/2005/8/layout/process5"/>
    <dgm:cxn modelId="{7EAADE74-4EBA-4756-B252-372F10231D79}" type="presParOf" srcId="{F5535377-72CB-4CEF-B887-46F7287DD16D}" destId="{4B2C14D1-CF22-4E49-8AC0-4459F9F51324}" srcOrd="11" destOrd="0" presId="urn:microsoft.com/office/officeart/2005/8/layout/process5"/>
    <dgm:cxn modelId="{57FD1BF9-B5B0-4FEB-99B0-8BC04E8A316F}" type="presParOf" srcId="{4B2C14D1-CF22-4E49-8AC0-4459F9F51324}" destId="{8630869E-F397-49C5-AB56-3D623AAE4DC6}" srcOrd="0" destOrd="0" presId="urn:microsoft.com/office/officeart/2005/8/layout/process5"/>
    <dgm:cxn modelId="{5446C3AE-83A1-4688-BFC8-233F4CABDF97}" type="presParOf" srcId="{F5535377-72CB-4CEF-B887-46F7287DD16D}" destId="{4C17A7B3-28C5-4ACB-BBDC-4532FB22EAB6}" srcOrd="12" destOrd="0" presId="urn:microsoft.com/office/officeart/2005/8/layout/process5"/>
    <dgm:cxn modelId="{1481D8DD-F002-46D3-8568-7C9848240251}" type="presParOf" srcId="{F5535377-72CB-4CEF-B887-46F7287DD16D}" destId="{74C3EE5C-A077-4E61-926C-C9A772F248D4}" srcOrd="13" destOrd="0" presId="urn:microsoft.com/office/officeart/2005/8/layout/process5"/>
    <dgm:cxn modelId="{27DA543C-D3D7-4C73-AD9C-0807600F141F}" type="presParOf" srcId="{74C3EE5C-A077-4E61-926C-C9A772F248D4}" destId="{5AD10A1C-FE6D-4381-AB0B-6C406885D679}" srcOrd="0" destOrd="0" presId="urn:microsoft.com/office/officeart/2005/8/layout/process5"/>
    <dgm:cxn modelId="{119621D4-27EC-4E85-9551-F180E70AF848}" type="presParOf" srcId="{F5535377-72CB-4CEF-B887-46F7287DD16D}" destId="{1FA96939-BF2D-443D-AA11-6471A46EE20F}" srcOrd="14" destOrd="0" presId="urn:microsoft.com/office/officeart/2005/8/layout/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0FFF4B7-132C-408D-B358-0B429B4A96C6}" type="datetimeFigureOut">
              <a:rPr lang="ar-JO" smtClean="0"/>
              <a:pPr/>
              <a:t>11/08/1437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E423E78-E7B1-4C7A-B865-F3E957371518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23E78-E7B1-4C7A-B865-F3E957371518}" type="slidenum">
              <a:rPr lang="ar-JO" smtClean="0"/>
              <a:pPr/>
              <a:t>9</a:t>
            </a:fld>
            <a:endParaRPr lang="ar-J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23E78-E7B1-4C7A-B865-F3E957371518}" type="slidenum">
              <a:rPr lang="ar-JO" smtClean="0"/>
              <a:pPr/>
              <a:t>25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D2D6CD-B898-4EE4-B19C-C2622F493138}" type="datetimeFigureOut">
              <a:rPr lang="ar-SA" smtClean="0"/>
              <a:pPr/>
              <a:t>11/08/1437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4EB4FF-0618-4CEC-8929-99A1A1FB002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2285992"/>
            <a:ext cx="5832648" cy="388843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88960" cy="1416790"/>
          </a:xfrm>
        </p:spPr>
        <p:txBody>
          <a:bodyPr>
            <a:noAutofit/>
          </a:bodyPr>
          <a:lstStyle/>
          <a:p>
            <a:pPr algn="ctr"/>
            <a:r>
              <a:rPr lang="en-US" sz="3000" i="1" dirty="0">
                <a:solidFill>
                  <a:schemeClr val="tx1"/>
                </a:solidFill>
                <a:effectLst/>
              </a:rPr>
              <a:t>Analysis and Design of Al-</a:t>
            </a:r>
            <a:r>
              <a:rPr lang="en-US" sz="3000" i="1" dirty="0" err="1">
                <a:solidFill>
                  <a:schemeClr val="tx1"/>
                </a:solidFill>
                <a:effectLst/>
              </a:rPr>
              <a:t>Faria</a:t>
            </a:r>
            <a:r>
              <a:rPr lang="en-US" sz="3000" i="1" dirty="0">
                <a:solidFill>
                  <a:schemeClr val="tx1"/>
                </a:solidFill>
                <a:effectLst/>
              </a:rPr>
              <a:t> Water </a:t>
            </a:r>
            <a:r>
              <a:rPr lang="en-US" sz="3000" i="1" dirty="0" smtClean="0">
                <a:solidFill>
                  <a:schemeClr val="tx1"/>
                </a:solidFill>
                <a:effectLst/>
              </a:rPr>
              <a:t>Distribution Network and </a:t>
            </a:r>
            <a:r>
              <a:rPr lang="en-US" sz="3000" i="1" dirty="0" smtClean="0">
                <a:solidFill>
                  <a:schemeClr val="tx1"/>
                </a:solidFill>
              </a:rPr>
              <a:t>The Wastewater Collection Network</a:t>
            </a:r>
            <a:endParaRPr lang="en-US" sz="30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179327" y="2780928"/>
            <a:ext cx="2928958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</a:t>
            </a:r>
          </a:p>
          <a:p>
            <a:pPr algn="l"/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Monera</a:t>
            </a:r>
            <a:r>
              <a:rPr lang="en-US" sz="2400" b="1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Jarrai</a:t>
            </a:r>
            <a:endParaRPr lang="en-US" sz="2400" b="1" i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Hadeel</a:t>
            </a:r>
            <a:r>
              <a:rPr lang="en-US" sz="2400" b="1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Janajreh</a:t>
            </a:r>
            <a:endParaRPr lang="en-US" sz="2400" b="1" i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Rasha</a:t>
            </a:r>
            <a:r>
              <a:rPr lang="en-US" sz="2400" b="1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Swalha</a:t>
            </a:r>
            <a:endParaRPr lang="en-US" sz="2400" b="1" i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b="1" i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b="1" i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 Dr. </a:t>
            </a:r>
            <a:endParaRPr lang="en-US" sz="2400" b="1" i="1" dirty="0" smtClean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b="1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Anan </a:t>
            </a:r>
            <a:r>
              <a:rPr lang="en-US" sz="2400" b="1" i="1" dirty="0" err="1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Jayyousi</a:t>
            </a: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2168577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571472" y="714356"/>
            <a:ext cx="33150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 </a:t>
            </a: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Methodology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: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285852" y="2214554"/>
          <a:ext cx="6715172" cy="3957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00034" y="1500174"/>
            <a:ext cx="24288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For WDN: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73530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رسم تخطيطي 17"/>
          <p:cNvGraphicFramePr/>
          <p:nvPr/>
        </p:nvGraphicFramePr>
        <p:xfrm>
          <a:off x="857224" y="1785926"/>
          <a:ext cx="685804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1071546"/>
            <a:ext cx="24288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For WWN: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1052737"/>
            <a:ext cx="52565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500" b="1" dirty="0">
                <a:solidFill>
                  <a:schemeClr val="accent2">
                    <a:lumMod val="50000"/>
                  </a:schemeClr>
                </a:solidFill>
              </a:rPr>
              <a:t>The Questionnaire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 algn="l" rtl="0"/>
            <a:endParaRPr lang="ar-SA" sz="35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1928802"/>
            <a:ext cx="91440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</a:rPr>
              <a:t>40</a:t>
            </a:r>
            <a:r>
              <a:rPr lang="en-US" sz="3800" dirty="0" smtClean="0"/>
              <a:t> houses were questioned</a:t>
            </a:r>
          </a:p>
          <a:p>
            <a:pPr algn="l" rtl="0"/>
            <a:endParaRPr lang="en-US" sz="3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3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500" dirty="0" smtClean="0"/>
              <a:t>The main reason from questioner is defined the </a:t>
            </a:r>
            <a:r>
              <a:rPr lang="en-US" sz="3500" dirty="0" smtClean="0">
                <a:solidFill>
                  <a:schemeClr val="accent2">
                    <a:lumMod val="50000"/>
                  </a:schemeClr>
                </a:solidFill>
              </a:rPr>
              <a:t>average daily consumption</a:t>
            </a:r>
            <a:r>
              <a:rPr lang="en-US" sz="3500" dirty="0" smtClean="0"/>
              <a:t>    (L\C\d) .   </a:t>
            </a:r>
          </a:p>
        </p:txBody>
      </p:sp>
    </p:spTree>
    <p:extLst>
      <p:ext uri="{BB962C8B-B14F-4D97-AF65-F5344CB8AC3E}">
        <p14:creationId xmlns="" xmlns:p14="http://schemas.microsoft.com/office/powerpoint/2010/main" val="274271148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785786" y="1357298"/>
            <a:ext cx="7358114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500" b="1" dirty="0" smtClean="0"/>
              <a:t> The average daily consumption=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198.3</a:t>
            </a:r>
            <a:r>
              <a:rPr lang="en-US" sz="2500" b="1" dirty="0" smtClean="0"/>
              <a:t>  L\C\d</a:t>
            </a:r>
          </a:p>
          <a:p>
            <a:pPr algn="l" rtl="0">
              <a:buFont typeface="Wingdings" pitchFamily="2" charset="2"/>
              <a:buChar char="Ø"/>
            </a:pPr>
            <a:endParaRPr lang="en-US" sz="2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500" b="1" dirty="0" smtClean="0"/>
              <a:t>Demand = Consumption/ 1- %UCF</a:t>
            </a:r>
          </a:p>
          <a:p>
            <a:pPr algn="l" rtl="0">
              <a:buFont typeface="Wingdings" pitchFamily="2" charset="2"/>
              <a:buChar char="Ø"/>
            </a:pPr>
            <a:endParaRPr lang="en-US" sz="2500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500" b="1" dirty="0" smtClean="0"/>
              <a:t> %UCF = 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0.3</a:t>
            </a:r>
            <a:r>
              <a:rPr lang="en-US" sz="2500" b="1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endParaRPr lang="en-US" sz="2500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500" b="1" dirty="0" smtClean="0"/>
              <a:t>Present Demand = 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283</a:t>
            </a:r>
            <a:r>
              <a:rPr lang="en-US" sz="2500" b="1" dirty="0" smtClean="0"/>
              <a:t> L\C\d </a:t>
            </a:r>
          </a:p>
          <a:p>
            <a:pPr algn="l" rtl="0"/>
            <a:endParaRPr lang="en-US" sz="2500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500" b="1" dirty="0" smtClean="0"/>
              <a:t>Future demand = 120 + 106 =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224</a:t>
            </a:r>
            <a:r>
              <a:rPr lang="en-US" sz="2500" b="1" dirty="0" smtClean="0"/>
              <a:t> L\C\d</a:t>
            </a:r>
          </a:p>
          <a:p>
            <a:pPr algn="l" rtl="0"/>
            <a:endParaRPr lang="en-US" sz="2500" b="1" dirty="0" smtClean="0"/>
          </a:p>
          <a:p>
            <a:pPr algn="l" rtl="0">
              <a:buFont typeface="Wingdings" pitchFamily="2" charset="2"/>
              <a:buChar char="Ø"/>
            </a:pPr>
            <a:endParaRPr lang="en-US" sz="2500" b="1" dirty="0" smtClean="0"/>
          </a:p>
          <a:p>
            <a:pPr algn="l" rtl="0">
              <a:buFont typeface="Wingdings" pitchFamily="2" charset="2"/>
              <a:buChar char="Ø"/>
            </a:pPr>
            <a:endParaRPr lang="en-US" sz="2500" b="1" dirty="0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00100" y="857232"/>
            <a:ext cx="66437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500" dirty="0" smtClean="0"/>
              <a:t> </a:t>
            </a: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</a:rPr>
              <a:t>The questions represented in some curves and pie charts: </a:t>
            </a:r>
          </a:p>
        </p:txBody>
      </p:sp>
      <p:graphicFrame>
        <p:nvGraphicFramePr>
          <p:cNvPr id="3" name="مخطط 2"/>
          <p:cNvGraphicFramePr/>
          <p:nvPr/>
        </p:nvGraphicFramePr>
        <p:xfrm>
          <a:off x="714348" y="2714620"/>
          <a:ext cx="7426666" cy="367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مستطيل 3"/>
          <p:cNvSpPr/>
          <p:nvPr/>
        </p:nvSpPr>
        <p:spPr>
          <a:xfrm>
            <a:off x="571472" y="1714488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endParaRPr lang="en-US" sz="2000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000" b="1" dirty="0" smtClean="0"/>
              <a:t> Relation between family member  &amp; average consumption</a:t>
            </a:r>
            <a:endParaRPr lang="ar-JO" sz="2000" dirty="0"/>
          </a:p>
        </p:txBody>
      </p:sp>
      <p:sp>
        <p:nvSpPr>
          <p:cNvPr id="5" name="سهم إلى اليمين 4"/>
          <p:cNvSpPr/>
          <p:nvPr/>
        </p:nvSpPr>
        <p:spPr>
          <a:xfrm>
            <a:off x="285720" y="1071546"/>
            <a:ext cx="785818" cy="35719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785786" y="1928802"/>
          <a:ext cx="764386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مستطيل 2"/>
          <p:cNvSpPr/>
          <p:nvPr/>
        </p:nvSpPr>
        <p:spPr>
          <a:xfrm>
            <a:off x="714348" y="1142984"/>
            <a:ext cx="742955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100" b="1" dirty="0" smtClean="0"/>
              <a:t>  Relation between house area &amp; average consumption</a:t>
            </a:r>
            <a:endParaRPr lang="ar-JO" sz="21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4210030" y="2428868"/>
          <a:ext cx="4933970" cy="2838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مخطط 2"/>
          <p:cNvGraphicFramePr/>
          <p:nvPr/>
        </p:nvGraphicFramePr>
        <p:xfrm>
          <a:off x="285720" y="2285992"/>
          <a:ext cx="3929090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مستطيل 3"/>
          <p:cNvSpPr/>
          <p:nvPr/>
        </p:nvSpPr>
        <p:spPr>
          <a:xfrm>
            <a:off x="500034" y="1285860"/>
            <a:ext cx="76158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200" b="1" dirty="0" smtClean="0"/>
              <a:t> Percentage of Agricultural Land and Gardeners home:</a:t>
            </a:r>
            <a:endParaRPr lang="ar-JO" sz="2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1472" y="1357298"/>
            <a:ext cx="7929618" cy="1500198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 I</a:t>
            </a:r>
          </a:p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Water distribution network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6577" y="908720"/>
            <a:ext cx="8229600" cy="1008112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Our Network:</a:t>
            </a:r>
            <a:endParaRPr lang="ar-SA" sz="4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5720" y="1714488"/>
            <a:ext cx="80032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200" dirty="0"/>
              <a:t>I</a:t>
            </a:r>
            <a:r>
              <a:rPr lang="en-US" sz="2200" dirty="0" smtClean="0"/>
              <a:t>n </a:t>
            </a:r>
            <a:r>
              <a:rPr lang="en-US" sz="2200" dirty="0"/>
              <a:t>our network </a:t>
            </a:r>
            <a:r>
              <a:rPr lang="en-US" sz="2200" dirty="0" smtClean="0"/>
              <a:t>the </a:t>
            </a:r>
            <a:r>
              <a:rPr lang="en-US" sz="2200" dirty="0"/>
              <a:t>plans of the network were not present at the Council village for this reason we have to redraw the network  </a:t>
            </a:r>
            <a:r>
              <a:rPr lang="en-US" sz="2200" dirty="0" smtClean="0"/>
              <a:t>through </a:t>
            </a:r>
            <a:r>
              <a:rPr lang="en-US" sz="2200" dirty="0"/>
              <a:t>a network of roads by using </a:t>
            </a:r>
            <a:r>
              <a:rPr lang="en-US" sz="2200" dirty="0" err="1"/>
              <a:t>WaterCAD</a:t>
            </a:r>
            <a:r>
              <a:rPr lang="en-US" sz="2200" dirty="0"/>
              <a:t> </a:t>
            </a:r>
            <a:r>
              <a:rPr lang="en-US" sz="2200" dirty="0" smtClean="0"/>
              <a:t>program.</a:t>
            </a:r>
            <a:endParaRPr lang="ar-SA" sz="2200" dirty="0"/>
          </a:p>
        </p:txBody>
      </p:sp>
      <p:pic>
        <p:nvPicPr>
          <p:cNvPr id="4" name="صورة 3" descr="Untitl45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000372"/>
            <a:ext cx="5286412" cy="3664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4692094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Untitlepi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1" y="1285860"/>
            <a:ext cx="5892604" cy="5307236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0" y="1000108"/>
            <a:ext cx="407193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Network Component:</a:t>
            </a:r>
          </a:p>
          <a:p>
            <a:pPr algn="l" rtl="0"/>
            <a:r>
              <a:rPr lang="en-US" sz="3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28596" y="2285992"/>
            <a:ext cx="2286016" cy="26314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3500" dirty="0" smtClean="0"/>
              <a:t>2</a:t>
            </a:r>
            <a:r>
              <a:rPr lang="en-US" sz="2500" dirty="0" smtClean="0"/>
              <a:t> Reservoir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3500" dirty="0" smtClean="0"/>
              <a:t>1</a:t>
            </a:r>
            <a:r>
              <a:rPr lang="en-US" sz="2500" dirty="0" smtClean="0"/>
              <a:t> Pump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3500" dirty="0" smtClean="0"/>
              <a:t>262</a:t>
            </a:r>
            <a:r>
              <a:rPr lang="en-US" sz="2500" dirty="0" smtClean="0"/>
              <a:t> Pipes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3500" dirty="0" smtClean="0"/>
              <a:t>208</a:t>
            </a:r>
            <a:r>
              <a:rPr lang="en-US" sz="2500" dirty="0" smtClean="0"/>
              <a:t> Nodes </a:t>
            </a:r>
          </a:p>
          <a:p>
            <a:pPr algn="l" rtl="0"/>
            <a:r>
              <a:rPr lang="en-US" sz="2500" dirty="0" smtClean="0"/>
              <a:t> </a:t>
            </a:r>
            <a:endParaRPr lang="ar-JO" sz="25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</a:t>
            </a:r>
          </a:p>
          <a:p>
            <a:pPr algn="l" rtl="0"/>
            <a:r>
              <a:rPr lang="en-US" dirty="0" smtClean="0"/>
              <a:t>Objectives</a:t>
            </a:r>
          </a:p>
          <a:p>
            <a:pPr algn="l" rtl="0"/>
            <a:r>
              <a:rPr lang="en-US" dirty="0" smtClean="0"/>
              <a:t>Methodology</a:t>
            </a:r>
            <a:endParaRPr lang="en-US" dirty="0"/>
          </a:p>
          <a:p>
            <a:pPr algn="l" rtl="0"/>
            <a:r>
              <a:rPr lang="en-US" dirty="0"/>
              <a:t>Results</a:t>
            </a:r>
          </a:p>
          <a:p>
            <a:pPr algn="l" rtl="0"/>
            <a:r>
              <a:rPr lang="en-US" dirty="0" smtClean="0"/>
              <a:t>Conclusion &amp; Recommendations </a:t>
            </a:r>
          </a:p>
          <a:p>
            <a:pPr marL="64008" indent="0" algn="l">
              <a:buNone/>
            </a:pP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F551-A167-4099-9D82-BD83254E2C01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057813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928670"/>
            <a:ext cx="4714908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Demand calculation: </a:t>
            </a:r>
            <a:endParaRPr lang="ar-JO" sz="35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14282" y="1714488"/>
            <a:ext cx="6749475" cy="63094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500" dirty="0" smtClean="0">
                <a:solidFill>
                  <a:schemeClr val="accent1">
                    <a:lumMod val="50000"/>
                  </a:schemeClr>
                </a:solidFill>
              </a:rPr>
              <a:t> Thiessen polygon method used </a:t>
            </a:r>
            <a:endParaRPr lang="ar-JO" sz="3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2643182"/>
            <a:ext cx="2786082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idea of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endParaRPr lang="en-US" sz="25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endParaRPr kumimoji="0" lang="en-US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divide the surface area into</a:t>
            </a:r>
            <a:r>
              <a:rPr kumimoji="0" lang="en-US" sz="25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polygons.</a:t>
            </a:r>
            <a:endParaRPr kumimoji="0" lang="en-US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785786" y="3286124"/>
            <a:ext cx="1142976" cy="50006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7" name="صورة 6" descr="theson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428992" y="2428868"/>
            <a:ext cx="5143536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مجموعة 11"/>
          <p:cNvGrpSpPr/>
          <p:nvPr/>
        </p:nvGrpSpPr>
        <p:grpSpPr>
          <a:xfrm>
            <a:off x="785786" y="1357298"/>
            <a:ext cx="7358114" cy="5216813"/>
            <a:chOff x="785786" y="1357298"/>
            <a:chExt cx="7358114" cy="5216813"/>
          </a:xfrm>
        </p:grpSpPr>
        <p:sp>
          <p:nvSpPr>
            <p:cNvPr id="5" name="مستطيل 4"/>
            <p:cNvSpPr/>
            <p:nvPr/>
          </p:nvSpPr>
          <p:spPr>
            <a:xfrm>
              <a:off x="785786" y="1357298"/>
              <a:ext cx="7358114" cy="5216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>
                <a:buFont typeface="Wingdings" pitchFamily="2" charset="2"/>
                <a:buChar char="Ø"/>
              </a:pPr>
              <a:r>
                <a:rPr lang="en-US" sz="2500" dirty="0" smtClean="0"/>
                <a:t>Analysis the existing network in steady state </a:t>
              </a:r>
            </a:p>
            <a:p>
              <a:pPr algn="l" rtl="0"/>
              <a:r>
                <a:rPr lang="en-US" sz="2800" dirty="0" smtClean="0"/>
                <a:t>                                          </a:t>
              </a:r>
              <a:r>
                <a:rPr lang="en-US" sz="2000" b="1" dirty="0" smtClean="0"/>
                <a:t>pressure 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(10 – 120 )</a:t>
              </a:r>
              <a:r>
                <a:rPr lang="en-US" sz="2000" b="1" dirty="0" smtClean="0"/>
                <a:t>mH2O</a:t>
              </a:r>
            </a:p>
            <a:p>
              <a:pPr algn="l" rtl="0">
                <a:buFont typeface="Wingdings" pitchFamily="2" charset="2"/>
                <a:buChar char="Ø"/>
              </a:pPr>
              <a:r>
                <a:rPr lang="en-US" sz="2500" b="1" dirty="0" smtClean="0"/>
                <a:t> </a:t>
              </a:r>
              <a:r>
                <a:rPr lang="en-US" sz="2500" dirty="0" smtClean="0"/>
                <a:t>project constrain  </a:t>
              </a:r>
            </a:p>
            <a:p>
              <a:pPr algn="l" rtl="0"/>
              <a:r>
                <a:rPr lang="en-US" sz="2500" b="1" dirty="0" smtClean="0"/>
                <a:t>                                                 </a:t>
              </a:r>
              <a:r>
                <a:rPr lang="en-US" sz="2000" b="1" dirty="0" smtClean="0"/>
                <a:t>Velocity 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(0.3 – 2 ) </a:t>
              </a:r>
              <a:r>
                <a:rPr lang="en-US" sz="2000" b="1" dirty="0" smtClean="0"/>
                <a:t>m\s </a:t>
              </a:r>
              <a:endParaRPr lang="en-US" sz="2500" b="1" dirty="0" smtClean="0"/>
            </a:p>
            <a:p>
              <a:pPr algn="l" rtl="0"/>
              <a:endParaRPr lang="en-US" sz="2500" b="1" dirty="0" smtClean="0"/>
            </a:p>
            <a:p>
              <a:pPr algn="l" rtl="0">
                <a:buFont typeface="Wingdings" pitchFamily="2" charset="2"/>
                <a:buChar char="Ø"/>
              </a:pPr>
              <a:r>
                <a:rPr lang="en-US" sz="2500" dirty="0" smtClean="0"/>
                <a:t>Future demand </a:t>
              </a:r>
              <a:r>
                <a:rPr lang="en-US" sz="2500" b="1" dirty="0" smtClean="0"/>
                <a:t>= </a:t>
              </a:r>
              <a:r>
                <a:rPr lang="en-US" sz="3000" b="1" dirty="0" smtClean="0">
                  <a:solidFill>
                    <a:schemeClr val="accent1">
                      <a:lumMod val="75000"/>
                    </a:schemeClr>
                  </a:solidFill>
                </a:rPr>
                <a:t>224</a:t>
              </a:r>
              <a:r>
                <a:rPr lang="en-US" sz="2500" b="1" dirty="0" smtClean="0"/>
                <a:t> L\C\d</a:t>
              </a:r>
            </a:p>
            <a:p>
              <a:pPr algn="l" rtl="0">
                <a:buFont typeface="Wingdings" pitchFamily="2" charset="2"/>
                <a:buChar char="Ø"/>
              </a:pPr>
              <a:endParaRPr lang="en-US" sz="2500" b="1" dirty="0" smtClean="0"/>
            </a:p>
            <a:p>
              <a:pPr algn="l" rtl="0">
                <a:buFont typeface="Wingdings" pitchFamily="2" charset="2"/>
                <a:buChar char="Ø"/>
              </a:pPr>
              <a:r>
                <a:rPr lang="en-US" sz="2500" b="1" dirty="0" smtClean="0"/>
                <a:t> </a:t>
              </a:r>
              <a:r>
                <a:rPr lang="en-US" sz="2500" dirty="0" smtClean="0"/>
                <a:t>Design in unsteady case </a:t>
              </a:r>
            </a:p>
            <a:p>
              <a:pPr algn="l" rtl="0">
                <a:buFont typeface="Wingdings" pitchFamily="2" charset="2"/>
                <a:buChar char="Ø"/>
              </a:pPr>
              <a:endParaRPr lang="en-US" sz="2500" dirty="0" smtClean="0"/>
            </a:p>
            <a:p>
              <a:pPr algn="l" rtl="0">
                <a:buFont typeface="Wingdings" pitchFamily="2" charset="2"/>
                <a:buChar char="Ø"/>
              </a:pPr>
              <a:endParaRPr lang="en-US" sz="2500" dirty="0" smtClean="0"/>
            </a:p>
            <a:p>
              <a:pPr algn="l" rtl="0"/>
              <a:endParaRPr lang="en-US" sz="2500" b="1" dirty="0" smtClean="0"/>
            </a:p>
            <a:p>
              <a:pPr algn="l" rtl="0">
                <a:buFont typeface="Wingdings" pitchFamily="2" charset="2"/>
                <a:buChar char="Ø"/>
              </a:pPr>
              <a:endParaRPr lang="en-US" sz="2500" b="1" dirty="0" smtClean="0"/>
            </a:p>
            <a:p>
              <a:pPr algn="l" rtl="0">
                <a:buFont typeface="Wingdings" pitchFamily="2" charset="2"/>
                <a:buChar char="Ø"/>
              </a:pPr>
              <a:endParaRPr lang="en-US" sz="2500" b="1" dirty="0" smtClean="0"/>
            </a:p>
          </p:txBody>
        </p:sp>
        <p:cxnSp>
          <p:nvCxnSpPr>
            <p:cNvPr id="7" name="رابط كسهم مستقيم 6"/>
            <p:cNvCxnSpPr/>
            <p:nvPr/>
          </p:nvCxnSpPr>
          <p:spPr>
            <a:xfrm>
              <a:off x="3786182" y="2500306"/>
              <a:ext cx="714380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كسهم مستقيم 8"/>
            <p:cNvCxnSpPr/>
            <p:nvPr/>
          </p:nvCxnSpPr>
          <p:spPr>
            <a:xfrm flipV="1">
              <a:off x="3786182" y="2214554"/>
              <a:ext cx="714380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صورة 12" descr="Unt4'itl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50" y="4786322"/>
            <a:ext cx="3643338" cy="18573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928670"/>
            <a:ext cx="800105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000" dirty="0" smtClean="0"/>
              <a:t>Solving problems by modify the network:  </a:t>
            </a:r>
            <a:endParaRPr lang="ar-JO" sz="3000" dirty="0"/>
          </a:p>
        </p:txBody>
      </p:sp>
      <p:pic>
        <p:nvPicPr>
          <p:cNvPr id="10" name="صورة 9" descr="Untihfg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714488"/>
            <a:ext cx="5643602" cy="473783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>
            <p:extLst>
              <p:ext uri="{D42A27DB-BD31-4B8C-83A1-F6EECF244321}">
                <p14:modId xmlns="" xmlns:p14="http://schemas.microsoft.com/office/powerpoint/2010/main" val="2284159600"/>
              </p:ext>
            </p:extLst>
          </p:nvPr>
        </p:nvGraphicFramePr>
        <p:xfrm>
          <a:off x="4500562" y="1428736"/>
          <a:ext cx="4661063" cy="4395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428596" y="1785926"/>
            <a:ext cx="4464495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000" b="1" dirty="0"/>
              <a:t>Length of </a:t>
            </a:r>
            <a:r>
              <a:rPr lang="en-US" sz="3000" b="1" dirty="0" smtClean="0"/>
              <a:t>pipe : </a:t>
            </a:r>
          </a:p>
          <a:p>
            <a:r>
              <a:rPr lang="en-US" sz="3000" b="1" dirty="0" smtClean="0"/>
              <a:t>         </a:t>
            </a:r>
          </a:p>
          <a:p>
            <a:pPr lvl="0" algn="l" rtl="0"/>
            <a:r>
              <a:rPr lang="en-US" sz="3200" dirty="0"/>
              <a:t>The total length of </a:t>
            </a:r>
            <a:r>
              <a:rPr lang="en-US" sz="3200" dirty="0" smtClean="0"/>
              <a:t>pipes equal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27088 m </a:t>
            </a:r>
            <a:r>
              <a:rPr lang="en-US" sz="3200" dirty="0" smtClean="0"/>
              <a:t>.</a:t>
            </a:r>
            <a:endParaRPr lang="en-US" sz="3200" dirty="0"/>
          </a:p>
          <a:p>
            <a:pPr algn="l" rtl="0"/>
            <a:endParaRPr lang="en-US" sz="3000" b="1" dirty="0"/>
          </a:p>
          <a:p>
            <a:pPr algn="l" rtl="0"/>
            <a:r>
              <a:rPr lang="en-US" sz="3000" dirty="0" smtClean="0"/>
              <a:t>There are 2 types of pipe material: </a:t>
            </a:r>
          </a:p>
          <a:p>
            <a:pPr algn="l" rtl="0"/>
            <a:r>
              <a:rPr lang="en-US" sz="3000" dirty="0" smtClean="0"/>
              <a:t>Steel </a:t>
            </a:r>
          </a:p>
          <a:p>
            <a:pPr algn="l" rtl="0"/>
            <a:r>
              <a:rPr lang="en-US" sz="3200" dirty="0"/>
              <a:t>galvanized iron </a:t>
            </a:r>
            <a:r>
              <a:rPr lang="en-US" sz="3000" dirty="0" smtClean="0"/>
              <a:t> </a:t>
            </a:r>
          </a:p>
          <a:p>
            <a:pPr algn="l"/>
            <a:endParaRPr lang="en-US" sz="3000" b="1" dirty="0"/>
          </a:p>
          <a:p>
            <a:pPr algn="l"/>
            <a:endParaRPr lang="en-US" sz="3000" b="1" dirty="0" smtClean="0"/>
          </a:p>
          <a:p>
            <a:pPr algn="l"/>
            <a:endParaRPr lang="ar-SA" sz="3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908720"/>
            <a:ext cx="8229600" cy="1008112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Results: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431528958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57158" y="1142984"/>
            <a:ext cx="6929486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000" dirty="0" smtClean="0"/>
              <a:t>Max pressure = 112 m H2O</a:t>
            </a:r>
            <a:endParaRPr lang="ar-JO" sz="3000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857224" y="2071678"/>
          <a:ext cx="771530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85720" y="1071546"/>
            <a:ext cx="635798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000" dirty="0" smtClean="0"/>
              <a:t> Max velocity = 1.92 m\s      </a:t>
            </a:r>
          </a:p>
          <a:p>
            <a:pPr algn="l" rtl="0"/>
            <a:endParaRPr lang="ar-JO" sz="3000" dirty="0"/>
          </a:p>
        </p:txBody>
      </p:sp>
      <p:graphicFrame>
        <p:nvGraphicFramePr>
          <p:cNvPr id="6" name="مخطط 5"/>
          <p:cNvGraphicFramePr/>
          <p:nvPr/>
        </p:nvGraphicFramePr>
        <p:xfrm>
          <a:off x="428596" y="1928802"/>
          <a:ext cx="7858180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305800" cy="1143000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Cost and Bill of Quantities </a:t>
            </a:r>
            <a:endParaRPr lang="ar-JO" sz="35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0034" y="1785926"/>
            <a:ext cx="5793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 smtClean="0"/>
              <a:t>The total cost for the project is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812,264$</a:t>
            </a:r>
            <a:endParaRPr lang="ar-JO" sz="2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3" descr="vgusss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500306"/>
            <a:ext cx="7286676" cy="3829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1472" y="1357298"/>
            <a:ext cx="7929618" cy="1500198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 II</a:t>
            </a:r>
          </a:p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Preliminary Analysis of the wastewater network:</a:t>
            </a:r>
            <a:endParaRPr lang="ar-S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071547"/>
            <a:ext cx="4857784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Draw the Network:</a:t>
            </a: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صورة 3" descr="Untitled u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643306" y="2214554"/>
            <a:ext cx="5000660" cy="3924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مستطيل 5"/>
          <p:cNvSpPr/>
          <p:nvPr/>
        </p:nvSpPr>
        <p:spPr>
          <a:xfrm>
            <a:off x="285720" y="2071678"/>
            <a:ext cx="29289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Length of conduit will not exceed 30 m.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Avoid making closed loops.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Putting  manholes every intersection and curves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endParaRPr lang="ar-JO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142984"/>
            <a:ext cx="4857784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Load Calculation :</a:t>
            </a: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928660" y="2214554"/>
          <a:ext cx="7143801" cy="357190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785219"/>
                <a:gridCol w="1786194"/>
                <a:gridCol w="1786194"/>
                <a:gridCol w="1786194"/>
              </a:tblGrid>
              <a:tr h="7065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Area (m</a:t>
                      </a:r>
                      <a:r>
                        <a:rPr lang="en-US" sz="1600" b="1" baseline="30000" dirty="0"/>
                        <a:t>2</a:t>
                      </a:r>
                      <a:r>
                        <a:rPr lang="en-US" sz="1600" b="1" dirty="0"/>
                        <a:t>)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# Of  Manholes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Area (m</a:t>
                      </a:r>
                      <a:r>
                        <a:rPr lang="en-US" sz="1600" b="1" baseline="30000" dirty="0"/>
                        <a:t>2</a:t>
                      </a:r>
                      <a:r>
                        <a:rPr lang="en-US" sz="1600" b="1" dirty="0"/>
                        <a:t>)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/>
                        <a:t># Of Manholes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26136"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205000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/>
                        <a:t>106</a:t>
                      </a:r>
                      <a:endParaRPr lang="en-US" sz="1600" b="1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497533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163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6543"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385100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/>
                        <a:t>205</a:t>
                      </a:r>
                      <a:endParaRPr lang="en-US" sz="1600" b="1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/>
                        <a:t>393359</a:t>
                      </a:r>
                      <a:endParaRPr lang="en-US" sz="1600" b="1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158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6543"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110630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83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231564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93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26136"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343252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/>
                        <a:t>145</a:t>
                      </a:r>
                      <a:endParaRPr lang="en-US" sz="1600" b="1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151934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1066800" algn="l"/>
                        </a:tabLst>
                      </a:pPr>
                      <a:r>
                        <a:rPr lang="en-US" sz="1600" b="1" dirty="0"/>
                        <a:t>83</a:t>
                      </a:r>
                      <a:endParaRPr lang="en-US" sz="1600" b="1" dirty="0">
                        <a:solidFill>
                          <a:srgbClr val="31849B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1128120"/>
            <a:ext cx="8229600" cy="86072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Introduction:</a:t>
            </a:r>
            <a:endParaRPr lang="ar-SA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071678"/>
            <a:ext cx="8229600" cy="438313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1208" indent="-457200" algn="l" rtl="0">
              <a:buFont typeface="Arial" pitchFamily="34" charset="0"/>
              <a:buChar char="•"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928802"/>
            <a:ext cx="8177242" cy="467840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The </a:t>
            </a:r>
            <a:r>
              <a:rPr lang="en-US" dirty="0"/>
              <a:t>most important element to the human </a:t>
            </a:r>
            <a:r>
              <a:rPr lang="en-US" dirty="0" smtClean="0"/>
              <a:t>being in our live is </a:t>
            </a:r>
            <a:r>
              <a:rPr lang="en-US" dirty="0"/>
              <a:t>water</a:t>
            </a:r>
            <a:r>
              <a:rPr lang="en-US" dirty="0" smtClean="0"/>
              <a:t>,</a:t>
            </a:r>
            <a:r>
              <a:rPr lang="en-GB" dirty="0" smtClean="0"/>
              <a:t> where 80% of water demand is converted to wastewater. </a:t>
            </a:r>
            <a:endParaRPr lang="en-US" dirty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</p:txBody>
      </p:sp>
      <p:pic>
        <p:nvPicPr>
          <p:cNvPr id="5" name="صورة 4" descr="110681693_WEB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34" y="3500438"/>
            <a:ext cx="3500462" cy="2266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 descr="Discharge_pi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500438"/>
            <a:ext cx="3286149" cy="2185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سهم مسنن إلى اليمين 6"/>
          <p:cNvSpPr/>
          <p:nvPr/>
        </p:nvSpPr>
        <p:spPr>
          <a:xfrm>
            <a:off x="4143372" y="4286256"/>
            <a:ext cx="928694" cy="642942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="" xmlns:p14="http://schemas.microsoft.com/office/powerpoint/2010/main" val="17000414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28596" y="1428736"/>
            <a:ext cx="8429684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1418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Average wastewater generation for each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1418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1418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manhole(L\day) =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14182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6800" algn="l"/>
              </a:tabLst>
            </a:pPr>
            <a:r>
              <a:rPr kumimoji="0" lang="en-US" sz="3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{(Area covered by each manhole)*(population density)</a:t>
            </a:r>
            <a:r>
              <a:rPr kumimoji="0" lang="en-US" sz="3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NewRomanPSMT" charset="0"/>
              </a:rPr>
              <a:t>*</a:t>
            </a:r>
            <a:r>
              <a:rPr kumimoji="0" lang="en-US" sz="3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(water consumption) * (infiltration) * (Peak factor)} / (# of manholes in that area).</a:t>
            </a:r>
            <a:endParaRPr kumimoji="0" lang="en-US" sz="30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142984"/>
            <a:ext cx="5429288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Constraints for WWN:</a:t>
            </a: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28596" y="2071678"/>
            <a:ext cx="483113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Velocity : acceptable limits   (0.6 </a:t>
            </a:r>
            <a:r>
              <a:rPr lang="en-US" b="1" smtClean="0"/>
              <a:t>– 3)m\s</a:t>
            </a:r>
            <a:endParaRPr lang="en-US" b="1" dirty="0" smtClean="0"/>
          </a:p>
          <a:p>
            <a:pPr algn="l" rtl="0">
              <a:buFont typeface="Wingdings" pitchFamily="2" charset="2"/>
              <a:buChar char="Ø"/>
            </a:pPr>
            <a:endParaRPr lang="en-US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Slope : acceptable limits   (1 – 12 )%</a:t>
            </a:r>
          </a:p>
          <a:p>
            <a:pPr algn="l" rtl="0">
              <a:buFont typeface="Wingdings" pitchFamily="2" charset="2"/>
              <a:buChar char="Ø"/>
            </a:pPr>
            <a:endParaRPr lang="en-US" b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/>
              <a:t>Cover depth : acceptable limits   (1 – 3.5)m</a:t>
            </a:r>
          </a:p>
        </p:txBody>
      </p:sp>
      <p:pic>
        <p:nvPicPr>
          <p:cNvPr id="4" name="صورة 3" descr="Untitly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929066"/>
            <a:ext cx="8358214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Untitleds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071802" y="1428736"/>
            <a:ext cx="5643602" cy="4591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مربع نص 2"/>
          <p:cNvSpPr txBox="1"/>
          <p:nvPr/>
        </p:nvSpPr>
        <p:spPr>
          <a:xfrm>
            <a:off x="214282" y="1071546"/>
            <a:ext cx="378618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our Network:</a:t>
            </a: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57158" y="2928934"/>
            <a:ext cx="2500330" cy="20159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500" b="1" dirty="0" smtClean="0"/>
              <a:t>836</a:t>
            </a:r>
            <a:r>
              <a:rPr lang="en-US" sz="2500" dirty="0" smtClean="0"/>
              <a:t> Manholes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500" b="1" dirty="0" smtClean="0"/>
              <a:t>836</a:t>
            </a:r>
            <a:r>
              <a:rPr lang="en-US" sz="2500" dirty="0" smtClean="0"/>
              <a:t> Conduit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500" b="1" dirty="0" smtClean="0"/>
              <a:t> 1 </a:t>
            </a:r>
            <a:r>
              <a:rPr lang="en-US" sz="2500" dirty="0" smtClean="0"/>
              <a:t> Outfall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500" dirty="0" smtClean="0"/>
              <a:t> PVC material</a:t>
            </a:r>
          </a:p>
          <a:p>
            <a:pPr algn="l" rtl="0"/>
            <a:r>
              <a:rPr lang="en-US" sz="2500" dirty="0" smtClean="0"/>
              <a:t> </a:t>
            </a:r>
            <a:endParaRPr lang="ar-JO" sz="25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2071670" y="2786058"/>
          <a:ext cx="4714908" cy="321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142976" y="857232"/>
            <a:ext cx="5786478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Diameters used In our Network:</a:t>
            </a:r>
          </a:p>
          <a:p>
            <a:pPr algn="ctr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Untitl'ks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736"/>
            <a:ext cx="8515555" cy="473422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071547"/>
            <a:ext cx="7500990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en-US" sz="3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1472" y="2285992"/>
            <a:ext cx="79296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3000" dirty="0" smtClean="0">
                <a:cs typeface="Times New Roman" pitchFamily="18" charset="0"/>
              </a:rPr>
              <a:t>A full design of water network that will meet the requirement for the next 30 </a:t>
            </a:r>
            <a:r>
              <a:rPr lang="en-US" sz="3000" dirty="0" smtClean="0">
                <a:cs typeface="Times New Roman" pitchFamily="18" charset="0"/>
              </a:rPr>
              <a:t>years. </a:t>
            </a:r>
          </a:p>
          <a:p>
            <a:pPr algn="l" rtl="0"/>
            <a:endParaRPr lang="en-US" sz="2000" dirty="0" smtClean="0">
              <a:cs typeface="Times New Roman" pitchFamily="18" charset="0"/>
            </a:endParaRPr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3000" dirty="0" smtClean="0"/>
              <a:t>Analysis  wastewater  network  without </a:t>
            </a:r>
            <a:r>
              <a:rPr lang="en-US" sz="3000" dirty="0" smtClean="0"/>
              <a:t>solving problems so we recommend Not implementing it only after solving the </a:t>
            </a:r>
            <a:r>
              <a:rPr lang="en-US" sz="3000" dirty="0" smtClean="0"/>
              <a:t>problems. </a:t>
            </a:r>
            <a:endParaRPr lang="en-US" sz="3000" dirty="0" smtClean="0"/>
          </a:p>
          <a:p>
            <a:pPr algn="l" rtl="0"/>
            <a:endParaRPr lang="en-US" sz="2000" dirty="0" smtClean="0"/>
          </a:p>
          <a:p>
            <a:pPr algn="l" rtl="0"/>
            <a:endParaRPr lang="ar-JO" sz="2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071547"/>
            <a:ext cx="7500990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Recommendation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en-US" sz="3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l" rtl="0"/>
            <a:r>
              <a:rPr lang="en-US" sz="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JO" sz="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0034" y="2143116"/>
            <a:ext cx="7929618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500" dirty="0" smtClean="0">
                <a:cs typeface="Times New Roman" pitchFamily="18" charset="0"/>
              </a:rPr>
              <a:t>We </a:t>
            </a:r>
            <a:r>
              <a:rPr lang="en-US" sz="2500" dirty="0" smtClean="0">
                <a:cs typeface="Times New Roman" pitchFamily="18" charset="0"/>
              </a:rPr>
              <a:t>recommend  Al </a:t>
            </a:r>
            <a:r>
              <a:rPr lang="en-US" sz="2500" dirty="0" err="1" smtClean="0">
                <a:cs typeface="Times New Roman" pitchFamily="18" charset="0"/>
              </a:rPr>
              <a:t>Faria</a:t>
            </a:r>
            <a:r>
              <a:rPr lang="en-US" sz="2500" dirty="0" smtClean="0">
                <a:cs typeface="Times New Roman" pitchFamily="18" charset="0"/>
              </a:rPr>
              <a:t> Village Council to consider this proposal to construct the </a:t>
            </a:r>
            <a:r>
              <a:rPr lang="en-US" sz="2500" dirty="0" smtClean="0">
                <a:cs typeface="Times New Roman" pitchFamily="18" charset="0"/>
              </a:rPr>
              <a:t>water network</a:t>
            </a:r>
            <a:r>
              <a:rPr lang="en-US" sz="2500" dirty="0" smtClean="0"/>
              <a:t>.</a:t>
            </a:r>
          </a:p>
          <a:p>
            <a:pPr algn="l" rtl="0">
              <a:buFont typeface="Wingdings" pitchFamily="2" charset="2"/>
              <a:buChar char="q"/>
            </a:pPr>
            <a:endParaRPr lang="en-US" sz="20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500" dirty="0" smtClean="0"/>
              <a:t>To construct the wastewater collection network because of the problems caused by cesspits on the environment and </a:t>
            </a:r>
            <a:r>
              <a:rPr lang="en-US" sz="2500" dirty="0" smtClean="0"/>
              <a:t>groundwater</a:t>
            </a:r>
            <a:endParaRPr lang="en-US" sz="2500" dirty="0" smtClean="0"/>
          </a:p>
          <a:p>
            <a:pPr algn="l" rtl="0">
              <a:buFont typeface="Wingdings" pitchFamily="2" charset="2"/>
              <a:buChar char="q"/>
            </a:pPr>
            <a:endParaRPr lang="en-US" sz="2500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sz="2500" dirty="0" smtClean="0"/>
              <a:t> To make wastewater treatment plan (WWTP) to avoid the pollution of the environment caused by the wastewater</a:t>
            </a:r>
            <a:endParaRPr lang="ar-JO" sz="25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thankyou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883926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صورة 3" descr="18890780-Cute-cartoon-illustration-of-an-architect-Stock-Illustration-engine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3286124"/>
            <a:ext cx="2624328" cy="335758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57158" y="714356"/>
            <a:ext cx="8429684" cy="482128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None/>
            </a:pPr>
            <a:endParaRPr lang="en-GB" dirty="0" smtClean="0"/>
          </a:p>
          <a:p>
            <a:pPr algn="l" rtl="0">
              <a:buFont typeface="Wingdings" pitchFamily="2" charset="2"/>
              <a:buChar char="Ø"/>
            </a:pPr>
            <a:r>
              <a:rPr lang="en-GB" dirty="0" smtClean="0"/>
              <a:t>For that our project will be discuss the design of water distribution network and analysis  the wastewater collection network in Al </a:t>
            </a:r>
            <a:r>
              <a:rPr lang="en-GB" dirty="0" err="1" smtClean="0"/>
              <a:t>Faria</a:t>
            </a:r>
            <a:r>
              <a:rPr lang="en-GB" dirty="0" smtClean="0"/>
              <a:t> region  by using </a:t>
            </a:r>
            <a:r>
              <a:rPr lang="en-GB" dirty="0" err="1" smtClean="0"/>
              <a:t>waterCAD</a:t>
            </a:r>
            <a:r>
              <a:rPr lang="en-GB" dirty="0" smtClean="0"/>
              <a:t>, </a:t>
            </a:r>
            <a:r>
              <a:rPr lang="en-GB" dirty="0" err="1" smtClean="0"/>
              <a:t>sewerCAD</a:t>
            </a:r>
            <a:r>
              <a:rPr lang="en-GB" dirty="0" smtClean="0"/>
              <a:t> programs. </a:t>
            </a: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  <a:p>
            <a:pPr marL="64008" indent="0" algn="l" rtl="0">
              <a:buFont typeface="Wingdings 2"/>
              <a:buNone/>
            </a:pPr>
            <a:endParaRPr lang="en-US" sz="2800" dirty="0" smtClean="0"/>
          </a:p>
        </p:txBody>
      </p:sp>
      <p:pic>
        <p:nvPicPr>
          <p:cNvPr id="3" name="صورة 2" descr="1440352990_5cd818f5baa044affcc721815d76fde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143248"/>
            <a:ext cx="3643338" cy="27325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0" y="1088345"/>
            <a:ext cx="8229600" cy="1059769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Study area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251520" y="2148114"/>
            <a:ext cx="8229600" cy="45720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l">
              <a:buFont typeface="Wingdings 2"/>
              <a:buNone/>
            </a:pPr>
            <a:r>
              <a:rPr lang="en-US" b="1" dirty="0" smtClean="0"/>
              <a:t>Why Al-</a:t>
            </a:r>
            <a:r>
              <a:rPr lang="en-US" b="1" dirty="0" err="1" smtClean="0"/>
              <a:t>Faria</a:t>
            </a:r>
            <a:r>
              <a:rPr lang="en-US" b="1" dirty="0" smtClean="0"/>
              <a:t> ?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main reason that we are residents of </a:t>
            </a:r>
            <a:r>
              <a:rPr lang="en-US" dirty="0" smtClean="0"/>
              <a:t>AL </a:t>
            </a:r>
            <a:r>
              <a:rPr lang="en-US" dirty="0" err="1" smtClean="0"/>
              <a:t>Faria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GB" dirty="0" smtClean="0"/>
              <a:t>Al-</a:t>
            </a:r>
            <a:r>
              <a:rPr lang="en-GB" dirty="0" err="1" smtClean="0"/>
              <a:t>Faria</a:t>
            </a:r>
            <a:r>
              <a:rPr lang="en-GB" dirty="0" smtClean="0"/>
              <a:t> has a problems in </a:t>
            </a:r>
            <a:r>
              <a:rPr lang="en-US" dirty="0" smtClean="0"/>
              <a:t>the existing WDN and has no WWN which is</a:t>
            </a:r>
            <a:r>
              <a:rPr lang="en-GB" dirty="0" smtClean="0"/>
              <a:t> disposal from the wastewater by cesspits.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Also  data </a:t>
            </a:r>
            <a:r>
              <a:rPr lang="en-US" dirty="0"/>
              <a:t>is available and accessible . 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2683859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428596" y="714356"/>
            <a:ext cx="8229600" cy="6143644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l">
              <a:buFont typeface="Wingdings 2"/>
              <a:buNone/>
            </a:pPr>
            <a:r>
              <a:rPr lang="ar-SA" sz="2700" b="1" dirty="0" smtClean="0"/>
              <a:t>:</a:t>
            </a:r>
            <a:r>
              <a:rPr lang="en-US" sz="2700" b="1" dirty="0" smtClean="0"/>
              <a:t>Location</a:t>
            </a:r>
            <a:endParaRPr lang="ar-SA" sz="2700" b="1" dirty="0" smtClean="0"/>
          </a:p>
          <a:p>
            <a:pPr marL="64008" indent="0" algn="l">
              <a:buNone/>
            </a:pPr>
            <a:r>
              <a:rPr lang="en-US" sz="2200" dirty="0"/>
              <a:t>AL-FARIA is a Palestinian village, which is located 5 km to the </a:t>
            </a:r>
            <a:r>
              <a:rPr lang="en-US" sz="2200" dirty="0" smtClean="0"/>
              <a:t>south </a:t>
            </a:r>
            <a:r>
              <a:rPr lang="en-US" sz="2200" dirty="0"/>
              <a:t>west of Tubas city, in the </a:t>
            </a:r>
            <a:r>
              <a:rPr lang="en-US" sz="2200" dirty="0" smtClean="0"/>
              <a:t>north eastern </a:t>
            </a:r>
            <a:r>
              <a:rPr lang="en-US" sz="2200" dirty="0"/>
              <a:t>part of West </a:t>
            </a:r>
            <a:r>
              <a:rPr lang="en-US" sz="2200" dirty="0" smtClean="0"/>
              <a:t>Bank.</a:t>
            </a:r>
            <a:endParaRPr lang="ar-SA" sz="2200" b="1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276872"/>
            <a:ext cx="705678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سهم للأسفل 3"/>
          <p:cNvSpPr/>
          <p:nvPr/>
        </p:nvSpPr>
        <p:spPr>
          <a:xfrm>
            <a:off x="1382642" y="3850453"/>
            <a:ext cx="242316" cy="583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9217758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457200" y="1052736"/>
            <a:ext cx="8229600" cy="5402072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l" rtl="0">
              <a:buFont typeface="Wingdings 2"/>
              <a:buNone/>
            </a:pPr>
            <a:r>
              <a:rPr lang="en-US" b="1" dirty="0" smtClean="0"/>
              <a:t>Population:</a:t>
            </a:r>
          </a:p>
          <a:p>
            <a:pPr marL="64008" indent="0" algn="l" rtl="0">
              <a:buFont typeface="Wingdings 2"/>
              <a:buNone/>
            </a:pPr>
            <a:r>
              <a:rPr lang="en-US" dirty="0" smtClean="0"/>
              <a:t>approximately of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5500</a:t>
            </a:r>
            <a:r>
              <a:rPr lang="en-US" dirty="0" smtClean="0"/>
              <a:t> capita.</a:t>
            </a:r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r>
              <a:rPr lang="en-US" b="1" dirty="0" smtClean="0"/>
              <a:t>Area:</a:t>
            </a:r>
          </a:p>
          <a:p>
            <a:pPr marL="64008" indent="0" algn="l" rtl="0">
              <a:buNone/>
            </a:pPr>
            <a:r>
              <a:rPr lang="en-US" dirty="0" smtClean="0"/>
              <a:t>Is approximately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3000</a:t>
            </a:r>
            <a:r>
              <a:rPr lang="en-US" dirty="0" smtClean="0"/>
              <a:t> </a:t>
            </a:r>
            <a:r>
              <a:rPr lang="en-US" dirty="0" err="1" smtClean="0"/>
              <a:t>dunums</a:t>
            </a:r>
            <a:r>
              <a:rPr lang="en-US" dirty="0" smtClean="0"/>
              <a:t>. </a:t>
            </a:r>
          </a:p>
          <a:p>
            <a:pPr marL="64008" indent="0" algn="l" rtl="0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2500</a:t>
            </a:r>
            <a:r>
              <a:rPr lang="en-US" dirty="0" smtClean="0"/>
              <a:t> </a:t>
            </a:r>
            <a:r>
              <a:rPr lang="en-US" dirty="0" err="1"/>
              <a:t>dunums</a:t>
            </a:r>
            <a:r>
              <a:rPr lang="en-US" dirty="0"/>
              <a:t>  </a:t>
            </a:r>
            <a:r>
              <a:rPr lang="en-US" dirty="0" smtClean="0"/>
              <a:t>are </a:t>
            </a:r>
            <a:r>
              <a:rPr lang="en-US" dirty="0"/>
              <a:t>classified </a:t>
            </a:r>
            <a:r>
              <a:rPr lang="en-US" dirty="0" smtClean="0"/>
              <a:t>as agricultural area.</a:t>
            </a:r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r>
              <a:rPr lang="en-US" b="1" dirty="0"/>
              <a:t>Climate</a:t>
            </a:r>
            <a:r>
              <a:rPr lang="en-US" b="1" dirty="0" smtClean="0"/>
              <a:t>:</a:t>
            </a:r>
          </a:p>
          <a:p>
            <a:pPr marL="64008" indent="0" algn="l" rtl="0">
              <a:buNone/>
            </a:pPr>
            <a:r>
              <a:rPr lang="en-US" dirty="0"/>
              <a:t>Al-</a:t>
            </a:r>
            <a:r>
              <a:rPr lang="en-US" dirty="0" err="1"/>
              <a:t>Faria</a:t>
            </a:r>
            <a:r>
              <a:rPr lang="en-US" dirty="0"/>
              <a:t> has a moderate </a:t>
            </a:r>
            <a:r>
              <a:rPr lang="en-US" dirty="0" smtClean="0"/>
              <a:t>climate, </a:t>
            </a:r>
            <a:r>
              <a:rPr lang="en-US" dirty="0"/>
              <a:t>the average annual temperature is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20°C</a:t>
            </a:r>
            <a:r>
              <a:rPr lang="en-US" dirty="0"/>
              <a:t> and the average annual humidity is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59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r>
              <a:rPr lang="en-US" dirty="0" smtClean="0"/>
              <a:t>. </a:t>
            </a:r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endParaRPr lang="en-US" dirty="0" smtClean="0"/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endParaRPr lang="en-US" dirty="0" smtClean="0"/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Font typeface="Wingdings 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6544948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7158" y="785794"/>
            <a:ext cx="84969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indent="0" algn="l" rtl="0">
              <a:buFont typeface="Wingdings 2"/>
              <a:buNone/>
            </a:pPr>
            <a:r>
              <a:rPr lang="en-US" sz="2600" b="1" dirty="0"/>
              <a:t>Topography</a:t>
            </a:r>
            <a:r>
              <a:rPr lang="en-US" sz="2600" dirty="0"/>
              <a:t> :</a:t>
            </a:r>
          </a:p>
          <a:p>
            <a:pPr marL="64008" indent="0" algn="l" rtl="0">
              <a:buFont typeface="Wingdings 2"/>
              <a:buNone/>
            </a:pPr>
            <a:r>
              <a:rPr lang="en-US" sz="2600" dirty="0"/>
              <a:t>It's </a:t>
            </a:r>
            <a:r>
              <a:rPr lang="en-US" sz="2600" dirty="0" smtClean="0"/>
              <a:t>a valley area </a:t>
            </a:r>
            <a:r>
              <a:rPr lang="en-US" sz="2600" dirty="0"/>
              <a:t>surrounded by mountainous</a:t>
            </a:r>
            <a:r>
              <a:rPr lang="en-US" sz="2600" dirty="0" smtClean="0"/>
              <a:t>, </a:t>
            </a:r>
            <a:r>
              <a:rPr lang="en-US" sz="2600" dirty="0"/>
              <a:t>and it </a:t>
            </a:r>
            <a:r>
              <a:rPr lang="en-US" sz="2600" dirty="0" smtClean="0"/>
              <a:t>is</a:t>
            </a:r>
          </a:p>
          <a:p>
            <a:pPr marL="64008" algn="l" rtl="0"/>
            <a:r>
              <a:rPr lang="en-US" sz="2600" dirty="0"/>
              <a:t>at moderate an elevation of 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150</a:t>
            </a:r>
            <a:r>
              <a:rPr lang="en-US" sz="2600" dirty="0"/>
              <a:t> m above sea level</a:t>
            </a:r>
            <a:r>
              <a:rPr lang="en-US" sz="2600" dirty="0" smtClean="0"/>
              <a:t>. </a:t>
            </a:r>
            <a:endParaRPr lang="en-US" sz="2600" dirty="0"/>
          </a:p>
          <a:p>
            <a:pPr marL="64008" indent="0" algn="l" rtl="0">
              <a:buFont typeface="Wingdings 2"/>
              <a:buNone/>
            </a:pPr>
            <a:endParaRPr lang="ar-SA" sz="2600" dirty="0"/>
          </a:p>
        </p:txBody>
      </p:sp>
      <p:pic>
        <p:nvPicPr>
          <p:cNvPr id="3" name="صورة 2" descr="Untitletop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285992"/>
            <a:ext cx="7115714" cy="4572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054432142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1520" y="908720"/>
            <a:ext cx="8229600" cy="1008112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Objectives: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30073" y="1772816"/>
            <a:ext cx="7528075" cy="376077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Analysis and design </a:t>
            </a:r>
            <a:r>
              <a:rPr lang="en-US" sz="2800" dirty="0"/>
              <a:t>the </a:t>
            </a:r>
            <a:r>
              <a:rPr lang="en-US" sz="2800" dirty="0" smtClean="0"/>
              <a:t>WDN for AL </a:t>
            </a:r>
            <a:r>
              <a:rPr lang="en-US" sz="2800" dirty="0" err="1" smtClean="0"/>
              <a:t>Faria</a:t>
            </a:r>
            <a:r>
              <a:rPr lang="en-US" sz="2800" dirty="0" smtClean="0"/>
              <a:t> area using </a:t>
            </a:r>
            <a:r>
              <a:rPr lang="en-US" sz="2800" dirty="0" err="1" smtClean="0"/>
              <a:t>WaterCAD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 Determine the cost </a:t>
            </a:r>
            <a:r>
              <a:rPr lang="en-US" sz="2800" dirty="0"/>
              <a:t>for the </a:t>
            </a:r>
            <a:r>
              <a:rPr lang="en-US" sz="2800" dirty="0" smtClean="0"/>
              <a:t>project.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Draw new WWN and only analysis it by </a:t>
            </a:r>
            <a:r>
              <a:rPr lang="en-US" sz="2800" dirty="0" err="1" smtClean="0"/>
              <a:t>sewerCAD</a:t>
            </a:r>
            <a:r>
              <a:rPr lang="en-US" sz="2800" dirty="0" smtClean="0"/>
              <a:t>.</a:t>
            </a:r>
            <a:endParaRPr lang="ar-SA" sz="2800" dirty="0"/>
          </a:p>
        </p:txBody>
      </p:sp>
    </p:spTree>
    <p:extLst>
      <p:ext uri="{BB962C8B-B14F-4D97-AF65-F5344CB8AC3E}">
        <p14:creationId xmlns="" xmlns:p14="http://schemas.microsoft.com/office/powerpoint/2010/main" val="3467709110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B5394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2009</TotalTime>
  <Words>901</Words>
  <Application>Microsoft Office PowerPoint</Application>
  <PresentationFormat>عرض على الشاشة (3:4)‏</PresentationFormat>
  <Paragraphs>224</Paragraphs>
  <Slides>37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تدفق</vt:lpstr>
      <vt:lpstr>Analysis and Design of Al-Faria Water Distribution Network and The Wastewater Collection Network</vt:lpstr>
      <vt:lpstr>Outline: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Cost and Bill of Quantities 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TB</dc:creator>
  <cp:lastModifiedBy>HP</cp:lastModifiedBy>
  <cp:revision>52</cp:revision>
  <dcterms:created xsi:type="dcterms:W3CDTF">2015-12-17T16:35:45Z</dcterms:created>
  <dcterms:modified xsi:type="dcterms:W3CDTF">2016-05-18T20:07:36Z</dcterms:modified>
</cp:coreProperties>
</file>