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50"/>
  </p:notesMasterIdLst>
  <p:sldIdLst>
    <p:sldId id="298" r:id="rId2"/>
    <p:sldId id="299" r:id="rId3"/>
    <p:sldId id="312" r:id="rId4"/>
    <p:sldId id="327" r:id="rId5"/>
    <p:sldId id="328" r:id="rId6"/>
    <p:sldId id="329" r:id="rId7"/>
    <p:sldId id="330" r:id="rId8"/>
    <p:sldId id="331" r:id="rId9"/>
    <p:sldId id="300" r:id="rId10"/>
    <p:sldId id="301" r:id="rId11"/>
    <p:sldId id="303" r:id="rId12"/>
    <p:sldId id="304" r:id="rId13"/>
    <p:sldId id="305" r:id="rId14"/>
    <p:sldId id="306" r:id="rId15"/>
    <p:sldId id="326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5" r:id="rId25"/>
    <p:sldId id="296" r:id="rId26"/>
    <p:sldId id="294" r:id="rId27"/>
    <p:sldId id="308" r:id="rId28"/>
    <p:sldId id="309" r:id="rId29"/>
    <p:sldId id="256" r:id="rId30"/>
    <p:sldId id="257" r:id="rId31"/>
    <p:sldId id="271" r:id="rId32"/>
    <p:sldId id="273" r:id="rId33"/>
    <p:sldId id="262" r:id="rId34"/>
    <p:sldId id="263" r:id="rId35"/>
    <p:sldId id="264" r:id="rId36"/>
    <p:sldId id="325" r:id="rId37"/>
    <p:sldId id="332" r:id="rId38"/>
    <p:sldId id="323" r:id="rId39"/>
    <p:sldId id="322" r:id="rId40"/>
    <p:sldId id="333" r:id="rId41"/>
    <p:sldId id="334" r:id="rId42"/>
    <p:sldId id="319" r:id="rId43"/>
    <p:sldId id="318" r:id="rId44"/>
    <p:sldId id="272" r:id="rId45"/>
    <p:sldId id="266" r:id="rId46"/>
    <p:sldId id="267" r:id="rId47"/>
    <p:sldId id="270" r:id="rId48"/>
    <p:sldId id="317" r:id="rId4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G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2647" autoAdjust="0"/>
    <p:restoredTop sz="94660"/>
  </p:normalViewPr>
  <p:slideViewPr>
    <p:cSldViewPr>
      <p:cViewPr varScale="1">
        <p:scale>
          <a:sx n="62" d="100"/>
          <a:sy n="62" d="100"/>
        </p:scale>
        <p:origin x="-14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547A47-2B13-4B2E-A616-B46C8ED22F4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F77F3CC-35B4-428A-8C14-DB1D5CF7A944}">
      <dgm:prSet phldrT="[نص]" phldr="1"/>
      <dgm:spPr/>
      <dgm:t>
        <a:bodyPr/>
        <a:lstStyle/>
        <a:p>
          <a:pPr rtl="1"/>
          <a:endParaRPr lang="ar-SA" b="1" dirty="0"/>
        </a:p>
      </dgm:t>
    </dgm:pt>
    <dgm:pt modelId="{05154820-86DD-41B4-9EDD-C117A4EFC0D2}" type="parTrans" cxnId="{B405A7EE-F66F-4E8D-8879-B494919197C3}">
      <dgm:prSet/>
      <dgm:spPr/>
      <dgm:t>
        <a:bodyPr/>
        <a:lstStyle/>
        <a:p>
          <a:pPr rtl="1"/>
          <a:endParaRPr lang="ar-SA" b="1"/>
        </a:p>
      </dgm:t>
    </dgm:pt>
    <dgm:pt modelId="{5C7D1837-4894-4005-BFA4-1EFA6DF32F80}" type="sibTrans" cxnId="{B405A7EE-F66F-4E8D-8879-B494919197C3}">
      <dgm:prSet/>
      <dgm:spPr/>
      <dgm:t>
        <a:bodyPr/>
        <a:lstStyle/>
        <a:p>
          <a:pPr rtl="1"/>
          <a:endParaRPr lang="ar-SA" b="1"/>
        </a:p>
      </dgm:t>
    </dgm:pt>
    <dgm:pt modelId="{74404408-EF86-4F22-BED1-885CA3BDF23E}">
      <dgm:prSet phldrT="[نص]" custT="1"/>
      <dgm:spPr/>
      <dgm:t>
        <a:bodyPr/>
        <a:lstStyle/>
        <a:p>
          <a:pPr rtl="0"/>
          <a:r>
            <a:rPr lang="en-US" sz="2400" b="1" noProof="0" dirty="0" smtClean="0">
              <a:latin typeface="+mj-lt"/>
            </a:rPr>
            <a:t>Literature</a:t>
          </a:r>
          <a:r>
            <a: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rPr>
            <a:t> </a:t>
          </a:r>
          <a:r>
            <a:rPr lang="en-US" sz="2400" b="1" noProof="0" dirty="0" smtClean="0">
              <a:latin typeface="+mj-lt"/>
            </a:rPr>
            <a:t>Review</a:t>
          </a:r>
          <a:endParaRPr lang="ar-SA" sz="2400" b="1" dirty="0" smtClean="0">
            <a:latin typeface="+mj-lt"/>
          </a:endParaRPr>
        </a:p>
      </dgm:t>
    </dgm:pt>
    <dgm:pt modelId="{9500DD93-DE7F-40D1-A4D7-28B73FAAA5EB}" type="parTrans" cxnId="{405D4392-E396-4780-817B-B0C87B0AE434}">
      <dgm:prSet/>
      <dgm:spPr/>
      <dgm:t>
        <a:bodyPr/>
        <a:lstStyle/>
        <a:p>
          <a:pPr rtl="1"/>
          <a:endParaRPr lang="ar-SA" b="1"/>
        </a:p>
      </dgm:t>
    </dgm:pt>
    <dgm:pt modelId="{DD5849AC-1592-48B5-BB23-CD93DED302A6}" type="sibTrans" cxnId="{405D4392-E396-4780-817B-B0C87B0AE434}">
      <dgm:prSet/>
      <dgm:spPr/>
      <dgm:t>
        <a:bodyPr/>
        <a:lstStyle/>
        <a:p>
          <a:pPr rtl="1"/>
          <a:endParaRPr lang="ar-SA" b="1"/>
        </a:p>
      </dgm:t>
    </dgm:pt>
    <dgm:pt modelId="{854044A7-E250-405D-B7C3-C5C8A4CCD598}">
      <dgm:prSet phldrT="[نص]" phldr="1"/>
      <dgm:spPr/>
      <dgm:t>
        <a:bodyPr/>
        <a:lstStyle/>
        <a:p>
          <a:pPr rtl="1"/>
          <a:endParaRPr lang="ar-SA" b="1" dirty="0"/>
        </a:p>
      </dgm:t>
    </dgm:pt>
    <dgm:pt modelId="{BEBF7F61-EA78-48D6-80CD-BA5A884430CD}" type="parTrans" cxnId="{E9CE73F3-4C81-42B1-98CD-2A51F56904EB}">
      <dgm:prSet/>
      <dgm:spPr/>
      <dgm:t>
        <a:bodyPr/>
        <a:lstStyle/>
        <a:p>
          <a:pPr rtl="1"/>
          <a:endParaRPr lang="ar-SA" b="1"/>
        </a:p>
      </dgm:t>
    </dgm:pt>
    <dgm:pt modelId="{86E49DD3-BB4E-4596-8422-0E921084CB52}" type="sibTrans" cxnId="{E9CE73F3-4C81-42B1-98CD-2A51F56904EB}">
      <dgm:prSet/>
      <dgm:spPr/>
      <dgm:t>
        <a:bodyPr/>
        <a:lstStyle/>
        <a:p>
          <a:pPr rtl="1"/>
          <a:endParaRPr lang="ar-SA" b="1"/>
        </a:p>
      </dgm:t>
    </dgm:pt>
    <dgm:pt modelId="{1CF3758D-AB63-4127-9584-41EACC160A43}">
      <dgm:prSet phldrT="[نص]"/>
      <dgm:spPr/>
      <dgm:t>
        <a:bodyPr/>
        <a:lstStyle/>
        <a:p>
          <a:pPr rtl="0"/>
          <a:r>
            <a:rPr lang="en-US" b="1" dirty="0" smtClean="0"/>
            <a:t> Current Assessment </a:t>
          </a:r>
          <a:endParaRPr lang="ar-SA" b="1" dirty="0"/>
        </a:p>
      </dgm:t>
    </dgm:pt>
    <dgm:pt modelId="{808BACE7-39C8-4AAC-828E-12836CA130DB}" type="parTrans" cxnId="{7EFAD7F8-63A0-4CDC-AB0D-9E497D327EF9}">
      <dgm:prSet/>
      <dgm:spPr/>
      <dgm:t>
        <a:bodyPr/>
        <a:lstStyle/>
        <a:p>
          <a:pPr rtl="1"/>
          <a:endParaRPr lang="ar-SA" b="1"/>
        </a:p>
      </dgm:t>
    </dgm:pt>
    <dgm:pt modelId="{AD8171E2-DE64-4E21-82BF-EACD172C19D1}" type="sibTrans" cxnId="{7EFAD7F8-63A0-4CDC-AB0D-9E497D327EF9}">
      <dgm:prSet/>
      <dgm:spPr/>
      <dgm:t>
        <a:bodyPr/>
        <a:lstStyle/>
        <a:p>
          <a:pPr rtl="1"/>
          <a:endParaRPr lang="ar-SA" b="1"/>
        </a:p>
      </dgm:t>
    </dgm:pt>
    <dgm:pt modelId="{038989BF-56E2-4922-993D-A45744665488}">
      <dgm:prSet phldrT="[نص]"/>
      <dgm:spPr/>
      <dgm:t>
        <a:bodyPr/>
        <a:lstStyle/>
        <a:p>
          <a:pPr rtl="0"/>
          <a:r>
            <a:rPr lang="en-US" b="1" dirty="0" smtClean="0"/>
            <a:t>Methodology</a:t>
          </a:r>
          <a:endParaRPr lang="ar-SA" b="1" dirty="0"/>
        </a:p>
      </dgm:t>
    </dgm:pt>
    <dgm:pt modelId="{C63233F2-66D9-4F9E-BEB7-AB68F005907D}" type="sibTrans" cxnId="{D842B5C5-45A2-4B7C-A41C-BE7598E770EF}">
      <dgm:prSet/>
      <dgm:spPr/>
      <dgm:t>
        <a:bodyPr/>
        <a:lstStyle/>
        <a:p>
          <a:pPr rtl="1"/>
          <a:endParaRPr lang="ar-SA" b="1"/>
        </a:p>
      </dgm:t>
    </dgm:pt>
    <dgm:pt modelId="{92CE8E84-8674-419C-BA97-EDB40D356EE9}" type="parTrans" cxnId="{D842B5C5-45A2-4B7C-A41C-BE7598E770EF}">
      <dgm:prSet/>
      <dgm:spPr/>
      <dgm:t>
        <a:bodyPr/>
        <a:lstStyle/>
        <a:p>
          <a:pPr rtl="1"/>
          <a:endParaRPr lang="ar-SA" b="1"/>
        </a:p>
      </dgm:t>
    </dgm:pt>
    <dgm:pt modelId="{CEF2AC85-6BF3-4395-98A8-BFADDC9415BA}">
      <dgm:prSet phldrT="[نص]" phldr="1"/>
      <dgm:spPr/>
      <dgm:t>
        <a:bodyPr/>
        <a:lstStyle/>
        <a:p>
          <a:pPr rtl="1"/>
          <a:endParaRPr lang="ar-SA" b="1"/>
        </a:p>
      </dgm:t>
    </dgm:pt>
    <dgm:pt modelId="{9AFDAF83-C00C-4A4F-8166-99DC28B7A23F}" type="sibTrans" cxnId="{F042D4EF-DE66-4DE9-AC6E-AC16E8E16BEA}">
      <dgm:prSet/>
      <dgm:spPr/>
      <dgm:t>
        <a:bodyPr/>
        <a:lstStyle/>
        <a:p>
          <a:pPr rtl="1"/>
          <a:endParaRPr lang="ar-SA" b="1"/>
        </a:p>
      </dgm:t>
    </dgm:pt>
    <dgm:pt modelId="{F6FA49D9-ED18-45A5-9777-CA9C4096D67B}" type="parTrans" cxnId="{F042D4EF-DE66-4DE9-AC6E-AC16E8E16BEA}">
      <dgm:prSet/>
      <dgm:spPr/>
      <dgm:t>
        <a:bodyPr/>
        <a:lstStyle/>
        <a:p>
          <a:pPr rtl="1"/>
          <a:endParaRPr lang="ar-SA" b="1"/>
        </a:p>
      </dgm:t>
    </dgm:pt>
    <dgm:pt modelId="{979CB561-9852-4BBC-AD3A-3868F041A729}">
      <dgm:prSet/>
      <dgm:spPr/>
      <dgm:t>
        <a:bodyPr/>
        <a:lstStyle/>
        <a:p>
          <a:pPr rtl="1"/>
          <a:endParaRPr lang="ar-SA" b="1"/>
        </a:p>
      </dgm:t>
    </dgm:pt>
    <dgm:pt modelId="{97ADC3F8-B439-4FBA-A2C5-77B7B5853B68}" type="parTrans" cxnId="{49222E41-0EAE-4D32-ABFA-A3BFDCEE6761}">
      <dgm:prSet/>
      <dgm:spPr/>
      <dgm:t>
        <a:bodyPr/>
        <a:lstStyle/>
        <a:p>
          <a:pPr rtl="1"/>
          <a:endParaRPr lang="ar-SA" b="1"/>
        </a:p>
      </dgm:t>
    </dgm:pt>
    <dgm:pt modelId="{0346EFA9-632B-43AE-B045-1BD337325473}" type="sibTrans" cxnId="{49222E41-0EAE-4D32-ABFA-A3BFDCEE6761}">
      <dgm:prSet/>
      <dgm:spPr/>
      <dgm:t>
        <a:bodyPr/>
        <a:lstStyle/>
        <a:p>
          <a:pPr rtl="1"/>
          <a:endParaRPr lang="ar-SA" b="1"/>
        </a:p>
      </dgm:t>
    </dgm:pt>
    <dgm:pt modelId="{0938D466-BAB6-480F-8A28-DE2D4D8AF6F0}">
      <dgm:prSet/>
      <dgm:spPr/>
      <dgm:t>
        <a:bodyPr/>
        <a:lstStyle/>
        <a:p>
          <a:pPr rtl="1"/>
          <a:endParaRPr lang="ar-SA" b="1"/>
        </a:p>
      </dgm:t>
    </dgm:pt>
    <dgm:pt modelId="{119156B6-EB8B-4437-B263-95ED18C2FF38}" type="parTrans" cxnId="{7ECEBED1-ADF2-4621-9BE6-1ADED4A3EC98}">
      <dgm:prSet/>
      <dgm:spPr/>
      <dgm:t>
        <a:bodyPr/>
        <a:lstStyle/>
        <a:p>
          <a:pPr rtl="1"/>
          <a:endParaRPr lang="ar-SA" b="1"/>
        </a:p>
      </dgm:t>
    </dgm:pt>
    <dgm:pt modelId="{2FA3FA72-4408-4915-9D1D-76ADB3BB5A69}" type="sibTrans" cxnId="{7ECEBED1-ADF2-4621-9BE6-1ADED4A3EC98}">
      <dgm:prSet/>
      <dgm:spPr/>
      <dgm:t>
        <a:bodyPr/>
        <a:lstStyle/>
        <a:p>
          <a:pPr rtl="1"/>
          <a:endParaRPr lang="ar-SA" b="1"/>
        </a:p>
      </dgm:t>
    </dgm:pt>
    <dgm:pt modelId="{13EEF853-AF0C-4809-8F26-27C59E188D95}">
      <dgm:prSet/>
      <dgm:spPr/>
      <dgm:t>
        <a:bodyPr/>
        <a:lstStyle/>
        <a:p>
          <a:pPr rtl="0"/>
          <a:r>
            <a:rPr lang="en-US" b="1" dirty="0" smtClean="0"/>
            <a:t> Development.</a:t>
          </a:r>
          <a:endParaRPr lang="ar-SA" b="1" dirty="0"/>
        </a:p>
      </dgm:t>
    </dgm:pt>
    <dgm:pt modelId="{AEB0F8EE-2C7A-4DA9-991B-04FD93EF0AC1}" type="parTrans" cxnId="{057F5A70-7247-497B-8869-AC228BC7ACA9}">
      <dgm:prSet/>
      <dgm:spPr/>
      <dgm:t>
        <a:bodyPr/>
        <a:lstStyle/>
        <a:p>
          <a:pPr rtl="1"/>
          <a:endParaRPr lang="ar-SA" b="1"/>
        </a:p>
      </dgm:t>
    </dgm:pt>
    <dgm:pt modelId="{BB8FC804-E653-433B-A6EF-CE10AE3AD48D}" type="sibTrans" cxnId="{057F5A70-7247-497B-8869-AC228BC7ACA9}">
      <dgm:prSet/>
      <dgm:spPr/>
      <dgm:t>
        <a:bodyPr/>
        <a:lstStyle/>
        <a:p>
          <a:pPr rtl="1"/>
          <a:endParaRPr lang="ar-SA" b="1"/>
        </a:p>
      </dgm:t>
    </dgm:pt>
    <dgm:pt modelId="{9B8B6BFC-1147-4BE2-8A0D-36F1982A0D0C}">
      <dgm:prSet/>
      <dgm:spPr/>
      <dgm:t>
        <a:bodyPr/>
        <a:lstStyle/>
        <a:p>
          <a:pPr rtl="0"/>
          <a:r>
            <a:rPr lang="en-US" b="1" dirty="0" smtClean="0"/>
            <a:t> Conclusion &amp; Recommendations.</a:t>
          </a:r>
          <a:endParaRPr lang="ar-SA" b="1" dirty="0"/>
        </a:p>
      </dgm:t>
    </dgm:pt>
    <dgm:pt modelId="{6AE6C1F2-873B-4BD9-BDB8-501D0B91AFBF}" type="parTrans" cxnId="{E314550A-084A-41A3-A03C-25F8EE36619F}">
      <dgm:prSet/>
      <dgm:spPr/>
      <dgm:t>
        <a:bodyPr/>
        <a:lstStyle/>
        <a:p>
          <a:pPr rtl="1"/>
          <a:endParaRPr lang="ar-SA" b="1"/>
        </a:p>
      </dgm:t>
    </dgm:pt>
    <dgm:pt modelId="{29993D50-5B96-4E46-878F-FB08FC5F3958}" type="sibTrans" cxnId="{E314550A-084A-41A3-A03C-25F8EE36619F}">
      <dgm:prSet/>
      <dgm:spPr/>
      <dgm:t>
        <a:bodyPr/>
        <a:lstStyle/>
        <a:p>
          <a:pPr rtl="1"/>
          <a:endParaRPr lang="ar-SA" b="1"/>
        </a:p>
      </dgm:t>
    </dgm:pt>
    <dgm:pt modelId="{2BA6051F-D32F-4155-824E-7EEDD28BE716}">
      <dgm:prSet/>
      <dgm:spPr/>
      <dgm:t>
        <a:bodyPr/>
        <a:lstStyle/>
        <a:p>
          <a:pPr rtl="1"/>
          <a:endParaRPr lang="ar-SA" b="1"/>
        </a:p>
      </dgm:t>
    </dgm:pt>
    <dgm:pt modelId="{B673751D-67B4-4AD9-8AB2-817A74424FB4}" type="parTrans" cxnId="{858DC080-6FC8-46B7-AD96-16FE2A541B3D}">
      <dgm:prSet/>
      <dgm:spPr/>
      <dgm:t>
        <a:bodyPr/>
        <a:lstStyle/>
        <a:p>
          <a:pPr rtl="1"/>
          <a:endParaRPr lang="ar-SA" b="1"/>
        </a:p>
      </dgm:t>
    </dgm:pt>
    <dgm:pt modelId="{F2638447-6ABD-4029-B53D-FD66CE22024F}" type="sibTrans" cxnId="{858DC080-6FC8-46B7-AD96-16FE2A541B3D}">
      <dgm:prSet/>
      <dgm:spPr/>
      <dgm:t>
        <a:bodyPr/>
        <a:lstStyle/>
        <a:p>
          <a:pPr rtl="1"/>
          <a:endParaRPr lang="ar-SA" b="1"/>
        </a:p>
      </dgm:t>
    </dgm:pt>
    <dgm:pt modelId="{C5C8E1C7-39B9-4DF3-9711-A0DEB28F10BA}">
      <dgm:prSet/>
      <dgm:spPr/>
      <dgm:t>
        <a:bodyPr/>
        <a:lstStyle/>
        <a:p>
          <a:pPr rtl="1"/>
          <a:endParaRPr lang="ar-SA" b="1"/>
        </a:p>
      </dgm:t>
    </dgm:pt>
    <dgm:pt modelId="{C0592874-42C8-4602-BEDA-76B0C05EE791}" type="parTrans" cxnId="{93ABC217-C81D-4D63-9BB1-2316661657EF}">
      <dgm:prSet/>
      <dgm:spPr/>
      <dgm:t>
        <a:bodyPr/>
        <a:lstStyle/>
        <a:p>
          <a:pPr rtl="1"/>
          <a:endParaRPr lang="ar-SA" b="1"/>
        </a:p>
      </dgm:t>
    </dgm:pt>
    <dgm:pt modelId="{EDE7229B-96FD-4C48-8EF9-B9BDE90C19C4}" type="sibTrans" cxnId="{93ABC217-C81D-4D63-9BB1-2316661657EF}">
      <dgm:prSet/>
      <dgm:spPr/>
      <dgm:t>
        <a:bodyPr/>
        <a:lstStyle/>
        <a:p>
          <a:pPr rtl="1"/>
          <a:endParaRPr lang="ar-SA" b="1"/>
        </a:p>
      </dgm:t>
    </dgm:pt>
    <dgm:pt modelId="{40033FA0-0E0E-44ED-BE67-F570F624388D}">
      <dgm:prSet/>
      <dgm:spPr/>
      <dgm:t>
        <a:bodyPr/>
        <a:lstStyle/>
        <a:p>
          <a:pPr rtl="0"/>
          <a:r>
            <a:rPr lang="en-US" b="1" dirty="0" smtClean="0"/>
            <a:t> Introduction. </a:t>
          </a:r>
          <a:endParaRPr lang="ar-SA" b="1" dirty="0"/>
        </a:p>
      </dgm:t>
    </dgm:pt>
    <dgm:pt modelId="{95CDDD50-D05C-41A0-82EA-D3E32DED9CC7}" type="parTrans" cxnId="{26B9D8C6-6946-4501-AF05-18C1801D18C2}">
      <dgm:prSet/>
      <dgm:spPr/>
      <dgm:t>
        <a:bodyPr/>
        <a:lstStyle/>
        <a:p>
          <a:pPr rtl="1"/>
          <a:endParaRPr lang="ar-SA" b="1"/>
        </a:p>
      </dgm:t>
    </dgm:pt>
    <dgm:pt modelId="{85BDA47F-12BD-4FD0-94D2-EF7CD59AEA2E}" type="sibTrans" cxnId="{26B9D8C6-6946-4501-AF05-18C1801D18C2}">
      <dgm:prSet/>
      <dgm:spPr/>
      <dgm:t>
        <a:bodyPr/>
        <a:lstStyle/>
        <a:p>
          <a:pPr rtl="1"/>
          <a:endParaRPr lang="ar-SA" b="1"/>
        </a:p>
      </dgm:t>
    </dgm:pt>
    <dgm:pt modelId="{3A0F154B-85F8-4577-B2EC-22A56A8413F6}">
      <dgm:prSet/>
      <dgm:spPr/>
      <dgm:t>
        <a:bodyPr/>
        <a:lstStyle/>
        <a:p>
          <a:pPr rtl="0"/>
          <a:r>
            <a:rPr lang="en-US" b="1" dirty="0" smtClean="0"/>
            <a:t> Objectives.</a:t>
          </a:r>
          <a:endParaRPr lang="ar-SA" b="1" dirty="0"/>
        </a:p>
      </dgm:t>
    </dgm:pt>
    <dgm:pt modelId="{E893B4BA-AD3F-4A4A-98F1-587210B23B04}" type="parTrans" cxnId="{C0A24D65-5387-48C1-9625-06955337159A}">
      <dgm:prSet/>
      <dgm:spPr/>
      <dgm:t>
        <a:bodyPr/>
        <a:lstStyle/>
        <a:p>
          <a:pPr rtl="1"/>
          <a:endParaRPr lang="ar-SA" b="1"/>
        </a:p>
      </dgm:t>
    </dgm:pt>
    <dgm:pt modelId="{29624616-87CE-45A2-9AB1-E6738DA5023C}" type="sibTrans" cxnId="{C0A24D65-5387-48C1-9625-06955337159A}">
      <dgm:prSet/>
      <dgm:spPr/>
      <dgm:t>
        <a:bodyPr/>
        <a:lstStyle/>
        <a:p>
          <a:pPr rtl="1"/>
          <a:endParaRPr lang="ar-SA" b="1"/>
        </a:p>
      </dgm:t>
    </dgm:pt>
    <dgm:pt modelId="{E1F1F04D-218D-4A54-8D50-0EC5BF8C4717}" type="pres">
      <dgm:prSet presAssocID="{69547A47-2B13-4B2E-A616-B46C8ED22F4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C6FF580-2F23-4314-912B-DDB31CF3E787}" type="pres">
      <dgm:prSet presAssocID="{C5C8E1C7-39B9-4DF3-9711-A0DEB28F10BA}" presName="composite" presStyleCnt="0"/>
      <dgm:spPr/>
    </dgm:pt>
    <dgm:pt modelId="{3BA05972-3051-4061-BC3D-5A79F496570F}" type="pres">
      <dgm:prSet presAssocID="{C5C8E1C7-39B9-4DF3-9711-A0DEB28F10BA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E255E0-2EF4-472E-B239-D0A1D75B6881}" type="pres">
      <dgm:prSet presAssocID="{C5C8E1C7-39B9-4DF3-9711-A0DEB28F10BA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C120CE-F231-477C-8CA7-6AAC9EE29912}" type="pres">
      <dgm:prSet presAssocID="{EDE7229B-96FD-4C48-8EF9-B9BDE90C19C4}" presName="sp" presStyleCnt="0"/>
      <dgm:spPr/>
    </dgm:pt>
    <dgm:pt modelId="{239CFE01-99E8-4613-9B11-B6DA261412F5}" type="pres">
      <dgm:prSet presAssocID="{2BA6051F-D32F-4155-824E-7EEDD28BE716}" presName="composite" presStyleCnt="0"/>
      <dgm:spPr/>
    </dgm:pt>
    <dgm:pt modelId="{57C21EC7-F54C-449B-A3A5-B25BFB8AB591}" type="pres">
      <dgm:prSet presAssocID="{2BA6051F-D32F-4155-824E-7EEDD28BE716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BD1BB1-8F64-4B53-94A5-1DB9EABAA0DB}" type="pres">
      <dgm:prSet presAssocID="{2BA6051F-D32F-4155-824E-7EEDD28BE716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411E6E-94F3-4FB7-826A-56A191C11C75}" type="pres">
      <dgm:prSet presAssocID="{F2638447-6ABD-4029-B53D-FD66CE22024F}" presName="sp" presStyleCnt="0"/>
      <dgm:spPr/>
    </dgm:pt>
    <dgm:pt modelId="{A31BF619-399F-4620-A044-E87CFB3C5711}" type="pres">
      <dgm:prSet presAssocID="{CF77F3CC-35B4-428A-8C14-DB1D5CF7A944}" presName="composite" presStyleCnt="0"/>
      <dgm:spPr/>
    </dgm:pt>
    <dgm:pt modelId="{230430D8-AB7A-4F99-A6F3-33EF8C21885B}" type="pres">
      <dgm:prSet presAssocID="{CF77F3CC-35B4-428A-8C14-DB1D5CF7A944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FC0AE9-66DE-4BD8-AF41-05707EBB9592}" type="pres">
      <dgm:prSet presAssocID="{CF77F3CC-35B4-428A-8C14-DB1D5CF7A944}" presName="descendantText" presStyleLbl="alignAcc1" presStyleIdx="2" presStyleCnt="7" custLinFactNeighborX="116" custLinFactNeighborY="-701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19CB2F-CDB6-43A9-BF8D-631122007381}" type="pres">
      <dgm:prSet presAssocID="{5C7D1837-4894-4005-BFA4-1EFA6DF32F80}" presName="sp" presStyleCnt="0"/>
      <dgm:spPr/>
    </dgm:pt>
    <dgm:pt modelId="{E73FF7CB-5657-4E6D-9CA8-F3D00F59E248}" type="pres">
      <dgm:prSet presAssocID="{CEF2AC85-6BF3-4395-98A8-BFADDC9415BA}" presName="composite" presStyleCnt="0"/>
      <dgm:spPr/>
    </dgm:pt>
    <dgm:pt modelId="{5833EED6-5760-4446-A37D-A6C7AB755416}" type="pres">
      <dgm:prSet presAssocID="{CEF2AC85-6BF3-4395-98A8-BFADDC9415BA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ADA495-939E-4F23-9797-E9973020D09F}" type="pres">
      <dgm:prSet presAssocID="{CEF2AC85-6BF3-4395-98A8-BFADDC9415BA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926727-6ABB-41C8-995F-F71E53253B39}" type="pres">
      <dgm:prSet presAssocID="{9AFDAF83-C00C-4A4F-8166-99DC28B7A23F}" presName="sp" presStyleCnt="0"/>
      <dgm:spPr/>
    </dgm:pt>
    <dgm:pt modelId="{2DBFDB92-D0A4-44CE-B3E1-B8822C634F64}" type="pres">
      <dgm:prSet presAssocID="{854044A7-E250-405D-B7C3-C5C8A4CCD598}" presName="composite" presStyleCnt="0"/>
      <dgm:spPr/>
    </dgm:pt>
    <dgm:pt modelId="{1359E79D-54B9-453C-8A33-259B03C039DF}" type="pres">
      <dgm:prSet presAssocID="{854044A7-E250-405D-B7C3-C5C8A4CCD598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A1B8E9-DDD7-41E1-A251-3306790E4638}" type="pres">
      <dgm:prSet presAssocID="{854044A7-E250-405D-B7C3-C5C8A4CCD598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58CD21-FA59-4277-BB2A-06BFC7D53646}" type="pres">
      <dgm:prSet presAssocID="{86E49DD3-BB4E-4596-8422-0E921084CB52}" presName="sp" presStyleCnt="0"/>
      <dgm:spPr/>
    </dgm:pt>
    <dgm:pt modelId="{C640A0B5-D9AB-46C2-8E2D-2F6E20F6BB9B}" type="pres">
      <dgm:prSet presAssocID="{979CB561-9852-4BBC-AD3A-3868F041A729}" presName="composite" presStyleCnt="0"/>
      <dgm:spPr/>
    </dgm:pt>
    <dgm:pt modelId="{D75F5AD0-55D0-4D1D-B897-455B1E40482E}" type="pres">
      <dgm:prSet presAssocID="{979CB561-9852-4BBC-AD3A-3868F041A729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DF467E-0822-4A63-B8F7-F23B711AFAFE}" type="pres">
      <dgm:prSet presAssocID="{979CB561-9852-4BBC-AD3A-3868F041A729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27A354-8C85-40CB-8F60-FC2A4ADC0ED3}" type="pres">
      <dgm:prSet presAssocID="{0346EFA9-632B-43AE-B045-1BD337325473}" presName="sp" presStyleCnt="0"/>
      <dgm:spPr/>
    </dgm:pt>
    <dgm:pt modelId="{D916B2D7-8459-491D-9CD6-0B510B76A043}" type="pres">
      <dgm:prSet presAssocID="{0938D466-BAB6-480F-8A28-DE2D4D8AF6F0}" presName="composite" presStyleCnt="0"/>
      <dgm:spPr/>
    </dgm:pt>
    <dgm:pt modelId="{82FF0FC7-38AE-4EEB-948B-79C6BD08F102}" type="pres">
      <dgm:prSet presAssocID="{0938D466-BAB6-480F-8A28-DE2D4D8AF6F0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CFC7D5-7D46-46B0-8ABB-CE88AFF4B279}" type="pres">
      <dgm:prSet presAssocID="{0938D466-BAB6-480F-8A28-DE2D4D8AF6F0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0A24D65-5387-48C1-9625-06955337159A}" srcId="{2BA6051F-D32F-4155-824E-7EEDD28BE716}" destId="{3A0F154B-85F8-4577-B2EC-22A56A8413F6}" srcOrd="0" destOrd="0" parTransId="{E893B4BA-AD3F-4A4A-98F1-587210B23B04}" sibTransId="{29624616-87CE-45A2-9AB1-E6738DA5023C}"/>
    <dgm:cxn modelId="{3E01AC80-B86D-4D96-9FE0-CC2019DCC1AB}" type="presOf" srcId="{69547A47-2B13-4B2E-A616-B46C8ED22F4F}" destId="{E1F1F04D-218D-4A54-8D50-0EC5BF8C4717}" srcOrd="0" destOrd="0" presId="urn:microsoft.com/office/officeart/2005/8/layout/chevron2"/>
    <dgm:cxn modelId="{D9D8D653-75FB-4188-934E-0ED222FD00DD}" type="presOf" srcId="{979CB561-9852-4BBC-AD3A-3868F041A729}" destId="{D75F5AD0-55D0-4D1D-B897-455B1E40482E}" srcOrd="0" destOrd="0" presId="urn:microsoft.com/office/officeart/2005/8/layout/chevron2"/>
    <dgm:cxn modelId="{DBD96704-90F6-4678-8306-DDD8C983DD34}" type="presOf" srcId="{C5C8E1C7-39B9-4DF3-9711-A0DEB28F10BA}" destId="{3BA05972-3051-4061-BC3D-5A79F496570F}" srcOrd="0" destOrd="0" presId="urn:microsoft.com/office/officeart/2005/8/layout/chevron2"/>
    <dgm:cxn modelId="{858DC080-6FC8-46B7-AD96-16FE2A541B3D}" srcId="{69547A47-2B13-4B2E-A616-B46C8ED22F4F}" destId="{2BA6051F-D32F-4155-824E-7EEDD28BE716}" srcOrd="1" destOrd="0" parTransId="{B673751D-67B4-4AD9-8AB2-817A74424FB4}" sibTransId="{F2638447-6ABD-4029-B53D-FD66CE22024F}"/>
    <dgm:cxn modelId="{E13CCDC6-694A-430F-9EE6-5836C643E49D}" type="presOf" srcId="{3A0F154B-85F8-4577-B2EC-22A56A8413F6}" destId="{E6BD1BB1-8F64-4B53-94A5-1DB9EABAA0DB}" srcOrd="0" destOrd="0" presId="urn:microsoft.com/office/officeart/2005/8/layout/chevron2"/>
    <dgm:cxn modelId="{6F643C7A-70A9-4230-9161-6203D1228B9B}" type="presOf" srcId="{0938D466-BAB6-480F-8A28-DE2D4D8AF6F0}" destId="{82FF0FC7-38AE-4EEB-948B-79C6BD08F102}" srcOrd="0" destOrd="0" presId="urn:microsoft.com/office/officeart/2005/8/layout/chevron2"/>
    <dgm:cxn modelId="{E314550A-084A-41A3-A03C-25F8EE36619F}" srcId="{0938D466-BAB6-480F-8A28-DE2D4D8AF6F0}" destId="{9B8B6BFC-1147-4BE2-8A0D-36F1982A0D0C}" srcOrd="0" destOrd="0" parTransId="{6AE6C1F2-873B-4BD9-BDB8-501D0B91AFBF}" sibTransId="{29993D50-5B96-4E46-878F-FB08FC5F3958}"/>
    <dgm:cxn modelId="{D842B5C5-45A2-4B7C-A41C-BE7598E770EF}" srcId="{CEF2AC85-6BF3-4395-98A8-BFADDC9415BA}" destId="{038989BF-56E2-4922-993D-A45744665488}" srcOrd="0" destOrd="0" parTransId="{92CE8E84-8674-419C-BA97-EDB40D356EE9}" sibTransId="{C63233F2-66D9-4F9E-BEB7-AB68F005907D}"/>
    <dgm:cxn modelId="{7ECEBED1-ADF2-4621-9BE6-1ADED4A3EC98}" srcId="{69547A47-2B13-4B2E-A616-B46C8ED22F4F}" destId="{0938D466-BAB6-480F-8A28-DE2D4D8AF6F0}" srcOrd="6" destOrd="0" parTransId="{119156B6-EB8B-4437-B263-95ED18C2FF38}" sibTransId="{2FA3FA72-4408-4915-9D1D-76ADB3BB5A69}"/>
    <dgm:cxn modelId="{B405A7EE-F66F-4E8D-8879-B494919197C3}" srcId="{69547A47-2B13-4B2E-A616-B46C8ED22F4F}" destId="{CF77F3CC-35B4-428A-8C14-DB1D5CF7A944}" srcOrd="2" destOrd="0" parTransId="{05154820-86DD-41B4-9EDD-C117A4EFC0D2}" sibTransId="{5C7D1837-4894-4005-BFA4-1EFA6DF32F80}"/>
    <dgm:cxn modelId="{26B9D8C6-6946-4501-AF05-18C1801D18C2}" srcId="{C5C8E1C7-39B9-4DF3-9711-A0DEB28F10BA}" destId="{40033FA0-0E0E-44ED-BE67-F570F624388D}" srcOrd="0" destOrd="0" parTransId="{95CDDD50-D05C-41A0-82EA-D3E32DED9CC7}" sibTransId="{85BDA47F-12BD-4FD0-94D2-EF7CD59AEA2E}"/>
    <dgm:cxn modelId="{057F5A70-7247-497B-8869-AC228BC7ACA9}" srcId="{979CB561-9852-4BBC-AD3A-3868F041A729}" destId="{13EEF853-AF0C-4809-8F26-27C59E188D95}" srcOrd="0" destOrd="0" parTransId="{AEB0F8EE-2C7A-4DA9-991B-04FD93EF0AC1}" sibTransId="{BB8FC804-E653-433B-A6EF-CE10AE3AD48D}"/>
    <dgm:cxn modelId="{E190FAE6-32F6-421F-9722-8928FDE512C7}" type="presOf" srcId="{13EEF853-AF0C-4809-8F26-27C59E188D95}" destId="{8EDF467E-0822-4A63-B8F7-F23B711AFAFE}" srcOrd="0" destOrd="0" presId="urn:microsoft.com/office/officeart/2005/8/layout/chevron2"/>
    <dgm:cxn modelId="{49222E41-0EAE-4D32-ABFA-A3BFDCEE6761}" srcId="{69547A47-2B13-4B2E-A616-B46C8ED22F4F}" destId="{979CB561-9852-4BBC-AD3A-3868F041A729}" srcOrd="5" destOrd="0" parTransId="{97ADC3F8-B439-4FBA-A2C5-77B7B5853B68}" sibTransId="{0346EFA9-632B-43AE-B045-1BD337325473}"/>
    <dgm:cxn modelId="{405D4392-E396-4780-817B-B0C87B0AE434}" srcId="{CF77F3CC-35B4-428A-8C14-DB1D5CF7A944}" destId="{74404408-EF86-4F22-BED1-885CA3BDF23E}" srcOrd="0" destOrd="0" parTransId="{9500DD93-DE7F-40D1-A4D7-28B73FAAA5EB}" sibTransId="{DD5849AC-1592-48B5-BB23-CD93DED302A6}"/>
    <dgm:cxn modelId="{93ABC217-C81D-4D63-9BB1-2316661657EF}" srcId="{69547A47-2B13-4B2E-A616-B46C8ED22F4F}" destId="{C5C8E1C7-39B9-4DF3-9711-A0DEB28F10BA}" srcOrd="0" destOrd="0" parTransId="{C0592874-42C8-4602-BEDA-76B0C05EE791}" sibTransId="{EDE7229B-96FD-4C48-8EF9-B9BDE90C19C4}"/>
    <dgm:cxn modelId="{C92A748C-04D9-47D8-A1B6-14D1674DD5B9}" type="presOf" srcId="{40033FA0-0E0E-44ED-BE67-F570F624388D}" destId="{26E255E0-2EF4-472E-B239-D0A1D75B6881}" srcOrd="0" destOrd="0" presId="urn:microsoft.com/office/officeart/2005/8/layout/chevron2"/>
    <dgm:cxn modelId="{ED5AA789-9A5B-4522-ACDF-11EC801D363A}" type="presOf" srcId="{CF77F3CC-35B4-428A-8C14-DB1D5CF7A944}" destId="{230430D8-AB7A-4F99-A6F3-33EF8C21885B}" srcOrd="0" destOrd="0" presId="urn:microsoft.com/office/officeart/2005/8/layout/chevron2"/>
    <dgm:cxn modelId="{2209FCF1-1BFB-454A-B8AF-7094A20C4F0F}" type="presOf" srcId="{74404408-EF86-4F22-BED1-885CA3BDF23E}" destId="{B9FC0AE9-66DE-4BD8-AF41-05707EBB9592}" srcOrd="0" destOrd="0" presId="urn:microsoft.com/office/officeart/2005/8/layout/chevron2"/>
    <dgm:cxn modelId="{F042D4EF-DE66-4DE9-AC6E-AC16E8E16BEA}" srcId="{69547A47-2B13-4B2E-A616-B46C8ED22F4F}" destId="{CEF2AC85-6BF3-4395-98A8-BFADDC9415BA}" srcOrd="3" destOrd="0" parTransId="{F6FA49D9-ED18-45A5-9777-CA9C4096D67B}" sibTransId="{9AFDAF83-C00C-4A4F-8166-99DC28B7A23F}"/>
    <dgm:cxn modelId="{7EFAD7F8-63A0-4CDC-AB0D-9E497D327EF9}" srcId="{854044A7-E250-405D-B7C3-C5C8A4CCD598}" destId="{1CF3758D-AB63-4127-9584-41EACC160A43}" srcOrd="0" destOrd="0" parTransId="{808BACE7-39C8-4AAC-828E-12836CA130DB}" sibTransId="{AD8171E2-DE64-4E21-82BF-EACD172C19D1}"/>
    <dgm:cxn modelId="{BCA05E66-F314-4253-B114-40A79231D443}" type="presOf" srcId="{CEF2AC85-6BF3-4395-98A8-BFADDC9415BA}" destId="{5833EED6-5760-4446-A37D-A6C7AB755416}" srcOrd="0" destOrd="0" presId="urn:microsoft.com/office/officeart/2005/8/layout/chevron2"/>
    <dgm:cxn modelId="{72725946-52D8-4880-B74B-B27109334A17}" type="presOf" srcId="{854044A7-E250-405D-B7C3-C5C8A4CCD598}" destId="{1359E79D-54B9-453C-8A33-259B03C039DF}" srcOrd="0" destOrd="0" presId="urn:microsoft.com/office/officeart/2005/8/layout/chevron2"/>
    <dgm:cxn modelId="{56E6598B-0F2F-4394-A4B7-27599A342B13}" type="presOf" srcId="{1CF3758D-AB63-4127-9584-41EACC160A43}" destId="{DAA1B8E9-DDD7-41E1-A251-3306790E4638}" srcOrd="0" destOrd="0" presId="urn:microsoft.com/office/officeart/2005/8/layout/chevron2"/>
    <dgm:cxn modelId="{9C5747CA-EA35-4F3B-9D92-CE5170C00416}" type="presOf" srcId="{2BA6051F-D32F-4155-824E-7EEDD28BE716}" destId="{57C21EC7-F54C-449B-A3A5-B25BFB8AB591}" srcOrd="0" destOrd="0" presId="urn:microsoft.com/office/officeart/2005/8/layout/chevron2"/>
    <dgm:cxn modelId="{8EEC292C-973F-4148-AE00-3C66E5F05EC2}" type="presOf" srcId="{9B8B6BFC-1147-4BE2-8A0D-36F1982A0D0C}" destId="{E9CFC7D5-7D46-46B0-8ABB-CE88AFF4B279}" srcOrd="0" destOrd="0" presId="urn:microsoft.com/office/officeart/2005/8/layout/chevron2"/>
    <dgm:cxn modelId="{E9CE73F3-4C81-42B1-98CD-2A51F56904EB}" srcId="{69547A47-2B13-4B2E-A616-B46C8ED22F4F}" destId="{854044A7-E250-405D-B7C3-C5C8A4CCD598}" srcOrd="4" destOrd="0" parTransId="{BEBF7F61-EA78-48D6-80CD-BA5A884430CD}" sibTransId="{86E49DD3-BB4E-4596-8422-0E921084CB52}"/>
    <dgm:cxn modelId="{376DD0A8-442F-424A-908C-61AC9A1E0FB5}" type="presOf" srcId="{038989BF-56E2-4922-993D-A45744665488}" destId="{3CADA495-939E-4F23-9797-E9973020D09F}" srcOrd="0" destOrd="0" presId="urn:microsoft.com/office/officeart/2005/8/layout/chevron2"/>
    <dgm:cxn modelId="{7437219A-2711-4A8C-9E09-34E00EE04E46}" type="presParOf" srcId="{E1F1F04D-218D-4A54-8D50-0EC5BF8C4717}" destId="{7C6FF580-2F23-4314-912B-DDB31CF3E787}" srcOrd="0" destOrd="0" presId="urn:microsoft.com/office/officeart/2005/8/layout/chevron2"/>
    <dgm:cxn modelId="{67241DFD-4B43-496C-BA75-D654FC83785D}" type="presParOf" srcId="{7C6FF580-2F23-4314-912B-DDB31CF3E787}" destId="{3BA05972-3051-4061-BC3D-5A79F496570F}" srcOrd="0" destOrd="0" presId="urn:microsoft.com/office/officeart/2005/8/layout/chevron2"/>
    <dgm:cxn modelId="{C54DA7A7-0365-48BC-A749-57F7526DCE54}" type="presParOf" srcId="{7C6FF580-2F23-4314-912B-DDB31CF3E787}" destId="{26E255E0-2EF4-472E-B239-D0A1D75B6881}" srcOrd="1" destOrd="0" presId="urn:microsoft.com/office/officeart/2005/8/layout/chevron2"/>
    <dgm:cxn modelId="{B83B6E42-E1F6-4DE6-8D28-10A06CAA494C}" type="presParOf" srcId="{E1F1F04D-218D-4A54-8D50-0EC5BF8C4717}" destId="{20C120CE-F231-477C-8CA7-6AAC9EE29912}" srcOrd="1" destOrd="0" presId="urn:microsoft.com/office/officeart/2005/8/layout/chevron2"/>
    <dgm:cxn modelId="{7F0F78BC-3742-4372-8E2B-2907490BA50C}" type="presParOf" srcId="{E1F1F04D-218D-4A54-8D50-0EC5BF8C4717}" destId="{239CFE01-99E8-4613-9B11-B6DA261412F5}" srcOrd="2" destOrd="0" presId="urn:microsoft.com/office/officeart/2005/8/layout/chevron2"/>
    <dgm:cxn modelId="{CAEEDB3B-2DDC-49DC-A48C-BE2C6D903E54}" type="presParOf" srcId="{239CFE01-99E8-4613-9B11-B6DA261412F5}" destId="{57C21EC7-F54C-449B-A3A5-B25BFB8AB591}" srcOrd="0" destOrd="0" presId="urn:microsoft.com/office/officeart/2005/8/layout/chevron2"/>
    <dgm:cxn modelId="{55404FD9-E529-4944-8177-B921FAECE711}" type="presParOf" srcId="{239CFE01-99E8-4613-9B11-B6DA261412F5}" destId="{E6BD1BB1-8F64-4B53-94A5-1DB9EABAA0DB}" srcOrd="1" destOrd="0" presId="urn:microsoft.com/office/officeart/2005/8/layout/chevron2"/>
    <dgm:cxn modelId="{C63B3B4C-7584-4A76-96F0-21ED8CAABE0E}" type="presParOf" srcId="{E1F1F04D-218D-4A54-8D50-0EC5BF8C4717}" destId="{A4411E6E-94F3-4FB7-826A-56A191C11C75}" srcOrd="3" destOrd="0" presId="urn:microsoft.com/office/officeart/2005/8/layout/chevron2"/>
    <dgm:cxn modelId="{E11FECB1-F487-4573-AC41-1A69354704FD}" type="presParOf" srcId="{E1F1F04D-218D-4A54-8D50-0EC5BF8C4717}" destId="{A31BF619-399F-4620-A044-E87CFB3C5711}" srcOrd="4" destOrd="0" presId="urn:microsoft.com/office/officeart/2005/8/layout/chevron2"/>
    <dgm:cxn modelId="{8D61A55E-E750-4E38-B015-50889FEED726}" type="presParOf" srcId="{A31BF619-399F-4620-A044-E87CFB3C5711}" destId="{230430D8-AB7A-4F99-A6F3-33EF8C21885B}" srcOrd="0" destOrd="0" presId="urn:microsoft.com/office/officeart/2005/8/layout/chevron2"/>
    <dgm:cxn modelId="{AD566D65-A5B9-42F9-AD50-3409783CAFC9}" type="presParOf" srcId="{A31BF619-399F-4620-A044-E87CFB3C5711}" destId="{B9FC0AE9-66DE-4BD8-AF41-05707EBB9592}" srcOrd="1" destOrd="0" presId="urn:microsoft.com/office/officeart/2005/8/layout/chevron2"/>
    <dgm:cxn modelId="{1C16943D-50D5-4285-BBF2-0E87416750EA}" type="presParOf" srcId="{E1F1F04D-218D-4A54-8D50-0EC5BF8C4717}" destId="{1019CB2F-CDB6-43A9-BF8D-631122007381}" srcOrd="5" destOrd="0" presId="urn:microsoft.com/office/officeart/2005/8/layout/chevron2"/>
    <dgm:cxn modelId="{63D3413B-8E1E-4A30-9F7B-3E3584C31585}" type="presParOf" srcId="{E1F1F04D-218D-4A54-8D50-0EC5BF8C4717}" destId="{E73FF7CB-5657-4E6D-9CA8-F3D00F59E248}" srcOrd="6" destOrd="0" presId="urn:microsoft.com/office/officeart/2005/8/layout/chevron2"/>
    <dgm:cxn modelId="{B3E9FCB1-AD95-40D3-AF08-C5872C191706}" type="presParOf" srcId="{E73FF7CB-5657-4E6D-9CA8-F3D00F59E248}" destId="{5833EED6-5760-4446-A37D-A6C7AB755416}" srcOrd="0" destOrd="0" presId="urn:microsoft.com/office/officeart/2005/8/layout/chevron2"/>
    <dgm:cxn modelId="{A2E9E7C5-4F52-4B5B-8066-33622E13BB77}" type="presParOf" srcId="{E73FF7CB-5657-4E6D-9CA8-F3D00F59E248}" destId="{3CADA495-939E-4F23-9797-E9973020D09F}" srcOrd="1" destOrd="0" presId="urn:microsoft.com/office/officeart/2005/8/layout/chevron2"/>
    <dgm:cxn modelId="{2F22ED0D-D16B-4CC6-86A2-3E409B734D23}" type="presParOf" srcId="{E1F1F04D-218D-4A54-8D50-0EC5BF8C4717}" destId="{D3926727-6ABB-41C8-995F-F71E53253B39}" srcOrd="7" destOrd="0" presId="urn:microsoft.com/office/officeart/2005/8/layout/chevron2"/>
    <dgm:cxn modelId="{DB026F72-9A53-4CA3-822E-96067B36DFEA}" type="presParOf" srcId="{E1F1F04D-218D-4A54-8D50-0EC5BF8C4717}" destId="{2DBFDB92-D0A4-44CE-B3E1-B8822C634F64}" srcOrd="8" destOrd="0" presId="urn:microsoft.com/office/officeart/2005/8/layout/chevron2"/>
    <dgm:cxn modelId="{E80DFE9B-579D-458F-BF58-9D86BFD4743B}" type="presParOf" srcId="{2DBFDB92-D0A4-44CE-B3E1-B8822C634F64}" destId="{1359E79D-54B9-453C-8A33-259B03C039DF}" srcOrd="0" destOrd="0" presId="urn:microsoft.com/office/officeart/2005/8/layout/chevron2"/>
    <dgm:cxn modelId="{35D52FF7-F4BF-4676-8076-6E49DBEA6632}" type="presParOf" srcId="{2DBFDB92-D0A4-44CE-B3E1-B8822C634F64}" destId="{DAA1B8E9-DDD7-41E1-A251-3306790E4638}" srcOrd="1" destOrd="0" presId="urn:microsoft.com/office/officeart/2005/8/layout/chevron2"/>
    <dgm:cxn modelId="{A2B5AD93-0491-48D2-87DC-7C40D9851A21}" type="presParOf" srcId="{E1F1F04D-218D-4A54-8D50-0EC5BF8C4717}" destId="{4E58CD21-FA59-4277-BB2A-06BFC7D53646}" srcOrd="9" destOrd="0" presId="urn:microsoft.com/office/officeart/2005/8/layout/chevron2"/>
    <dgm:cxn modelId="{78E42237-D65B-4035-9334-3A44D57155E1}" type="presParOf" srcId="{E1F1F04D-218D-4A54-8D50-0EC5BF8C4717}" destId="{C640A0B5-D9AB-46C2-8E2D-2F6E20F6BB9B}" srcOrd="10" destOrd="0" presId="urn:microsoft.com/office/officeart/2005/8/layout/chevron2"/>
    <dgm:cxn modelId="{0C9E4C93-B8A7-47BB-8619-64BE6ABBB1F5}" type="presParOf" srcId="{C640A0B5-D9AB-46C2-8E2D-2F6E20F6BB9B}" destId="{D75F5AD0-55D0-4D1D-B897-455B1E40482E}" srcOrd="0" destOrd="0" presId="urn:microsoft.com/office/officeart/2005/8/layout/chevron2"/>
    <dgm:cxn modelId="{D92F08CF-5063-41A7-8FA1-E594F9A8CA79}" type="presParOf" srcId="{C640A0B5-D9AB-46C2-8E2D-2F6E20F6BB9B}" destId="{8EDF467E-0822-4A63-B8F7-F23B711AFAFE}" srcOrd="1" destOrd="0" presId="urn:microsoft.com/office/officeart/2005/8/layout/chevron2"/>
    <dgm:cxn modelId="{EBF971CE-CC50-4584-9150-68B5E5DC46C3}" type="presParOf" srcId="{E1F1F04D-218D-4A54-8D50-0EC5BF8C4717}" destId="{6427A354-8C85-40CB-8F60-FC2A4ADC0ED3}" srcOrd="11" destOrd="0" presId="urn:microsoft.com/office/officeart/2005/8/layout/chevron2"/>
    <dgm:cxn modelId="{BF62CDE5-A5F2-46C1-A267-66130735DE7A}" type="presParOf" srcId="{E1F1F04D-218D-4A54-8D50-0EC5BF8C4717}" destId="{D916B2D7-8459-491D-9CD6-0B510B76A043}" srcOrd="12" destOrd="0" presId="urn:microsoft.com/office/officeart/2005/8/layout/chevron2"/>
    <dgm:cxn modelId="{EAAC5F3B-9CA7-4717-8311-BA7E5861FD32}" type="presParOf" srcId="{D916B2D7-8459-491D-9CD6-0B510B76A043}" destId="{82FF0FC7-38AE-4EEB-948B-79C6BD08F102}" srcOrd="0" destOrd="0" presId="urn:microsoft.com/office/officeart/2005/8/layout/chevron2"/>
    <dgm:cxn modelId="{AFD9EEA3-325F-4831-98E6-EFD500DB88F5}" type="presParOf" srcId="{D916B2D7-8459-491D-9CD6-0B510B76A043}" destId="{E9CFC7D5-7D46-46B0-8ABB-CE88AFF4B279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A02F35-EF66-4748-8225-A2FB42BC68E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868DF89-EA92-43CB-9E2F-74A856F44001}">
      <dgm:prSet phldrT="[نص]" custT="1"/>
      <dgm:spPr/>
      <dgm:t>
        <a:bodyPr/>
        <a:lstStyle/>
        <a:p>
          <a:pPr rtl="0"/>
          <a:r>
            <a:rPr lang="en-US" sz="2000" b="1" dirty="0" smtClean="0"/>
            <a:t>Palestinian Blood Bank System</a:t>
          </a:r>
          <a:endParaRPr lang="ar-SA" sz="2000" b="1" dirty="0"/>
        </a:p>
      </dgm:t>
    </dgm:pt>
    <dgm:pt modelId="{A8C6C5C5-8826-4966-B591-161715B72C34}" type="parTrans" cxnId="{2677834C-3505-44FC-BE67-922E8122594A}">
      <dgm:prSet/>
      <dgm:spPr/>
      <dgm:t>
        <a:bodyPr/>
        <a:lstStyle/>
        <a:p>
          <a:pPr rtl="1"/>
          <a:endParaRPr lang="ar-SA"/>
        </a:p>
      </dgm:t>
    </dgm:pt>
    <dgm:pt modelId="{041EA853-C7A9-45E8-8ABC-17624E20E81D}" type="sibTrans" cxnId="{2677834C-3505-44FC-BE67-922E8122594A}">
      <dgm:prSet/>
      <dgm:spPr/>
      <dgm:t>
        <a:bodyPr/>
        <a:lstStyle/>
        <a:p>
          <a:pPr rtl="1"/>
          <a:endParaRPr lang="ar-SA"/>
        </a:p>
      </dgm:t>
    </dgm:pt>
    <dgm:pt modelId="{3AE63F57-3366-4EC1-B3BB-3CF38CB9AF59}">
      <dgm:prSet phldrT="[نص]" custT="1"/>
      <dgm:spPr/>
      <dgm:t>
        <a:bodyPr/>
        <a:lstStyle/>
        <a:p>
          <a:pPr rtl="0"/>
          <a:r>
            <a:rPr lang="en-US" sz="2000" b="1" dirty="0" smtClean="0"/>
            <a:t>Decentralized</a:t>
          </a:r>
          <a:endParaRPr lang="ar-SA" sz="1200" b="1" dirty="0"/>
        </a:p>
      </dgm:t>
    </dgm:pt>
    <dgm:pt modelId="{3839BA63-90AC-4628-88A3-6BB260B77F5F}" type="parTrans" cxnId="{391D1C1D-F0C1-45ED-BD0B-1C16D65BDBB6}">
      <dgm:prSet/>
      <dgm:spPr/>
      <dgm:t>
        <a:bodyPr/>
        <a:lstStyle/>
        <a:p>
          <a:pPr rtl="1"/>
          <a:endParaRPr lang="ar-SA"/>
        </a:p>
      </dgm:t>
    </dgm:pt>
    <dgm:pt modelId="{FA3DB295-5EF9-4FA4-BD3E-40C36CEE8C9C}" type="sibTrans" cxnId="{391D1C1D-F0C1-45ED-BD0B-1C16D65BDBB6}">
      <dgm:prSet/>
      <dgm:spPr/>
      <dgm:t>
        <a:bodyPr/>
        <a:lstStyle/>
        <a:p>
          <a:pPr rtl="1"/>
          <a:endParaRPr lang="ar-SA"/>
        </a:p>
      </dgm:t>
    </dgm:pt>
    <dgm:pt modelId="{7F0FA29B-1DD4-499F-BEE9-5974AF0313D6}">
      <dgm:prSet phldrT="[نص]"/>
      <dgm:spPr/>
      <dgm:t>
        <a:bodyPr/>
        <a:lstStyle/>
        <a:p>
          <a:pPr rtl="0"/>
          <a:r>
            <a:rPr lang="en-US" b="1" dirty="0" smtClean="0"/>
            <a:t>No job description </a:t>
          </a:r>
          <a:endParaRPr lang="ar-SA" b="1" dirty="0"/>
        </a:p>
      </dgm:t>
    </dgm:pt>
    <dgm:pt modelId="{769418F4-A3AA-4968-81A9-F46F3973AB30}" type="parTrans" cxnId="{53DD7DF8-2BCB-4410-AF70-D4BF9ECCD458}">
      <dgm:prSet/>
      <dgm:spPr/>
      <dgm:t>
        <a:bodyPr/>
        <a:lstStyle/>
        <a:p>
          <a:pPr rtl="1"/>
          <a:endParaRPr lang="ar-SA"/>
        </a:p>
      </dgm:t>
    </dgm:pt>
    <dgm:pt modelId="{D219EFC3-B42A-41D0-AD4B-6FA1895FB8F7}" type="sibTrans" cxnId="{53DD7DF8-2BCB-4410-AF70-D4BF9ECCD458}">
      <dgm:prSet/>
      <dgm:spPr/>
      <dgm:t>
        <a:bodyPr/>
        <a:lstStyle/>
        <a:p>
          <a:pPr rtl="1"/>
          <a:endParaRPr lang="ar-SA"/>
        </a:p>
      </dgm:t>
    </dgm:pt>
    <dgm:pt modelId="{16421B07-5B27-4B39-B6E0-8D9FED506BDA}">
      <dgm:prSet phldrT="[نص]" custT="1"/>
      <dgm:spPr/>
      <dgm:t>
        <a:bodyPr/>
        <a:lstStyle/>
        <a:p>
          <a:pPr rtl="0"/>
          <a:r>
            <a:rPr lang="en-US" sz="2000" b="1" dirty="0" smtClean="0"/>
            <a:t>No organizational structure </a:t>
          </a:r>
          <a:endParaRPr lang="ar-SA" sz="2000" b="1" dirty="0"/>
        </a:p>
      </dgm:t>
    </dgm:pt>
    <dgm:pt modelId="{47740C15-F561-4A1A-A6E0-C5A7593247F9}" type="parTrans" cxnId="{BE4B5790-CC04-469F-85DE-205C77F18FF7}">
      <dgm:prSet/>
      <dgm:spPr/>
      <dgm:t>
        <a:bodyPr/>
        <a:lstStyle/>
        <a:p>
          <a:pPr rtl="1"/>
          <a:endParaRPr lang="ar-SA"/>
        </a:p>
      </dgm:t>
    </dgm:pt>
    <dgm:pt modelId="{72E030DB-B5B4-4B84-B4C5-719663BCB46C}" type="sibTrans" cxnId="{BE4B5790-CC04-469F-85DE-205C77F18FF7}">
      <dgm:prSet/>
      <dgm:spPr/>
      <dgm:t>
        <a:bodyPr/>
        <a:lstStyle/>
        <a:p>
          <a:pPr rtl="1"/>
          <a:endParaRPr lang="ar-SA"/>
        </a:p>
      </dgm:t>
    </dgm:pt>
    <dgm:pt modelId="{9EC86447-CB59-4417-9C06-33F1C0317615}">
      <dgm:prSet phldrT="[نص]" custT="1"/>
      <dgm:spPr/>
      <dgm:t>
        <a:bodyPr/>
        <a:lstStyle/>
        <a:p>
          <a:pPr rtl="1"/>
          <a:r>
            <a:rPr lang="en-US" sz="2000" b="1" dirty="0" smtClean="0"/>
            <a:t>No standard procedures </a:t>
          </a:r>
          <a:endParaRPr lang="ar-SA" sz="2000" b="1" dirty="0"/>
        </a:p>
      </dgm:t>
    </dgm:pt>
    <dgm:pt modelId="{C31ABF61-127D-4302-BE73-EACBF8E262C4}" type="parTrans" cxnId="{5378E204-F729-416E-B4AE-79E3DF6E9265}">
      <dgm:prSet/>
      <dgm:spPr/>
      <dgm:t>
        <a:bodyPr/>
        <a:lstStyle/>
        <a:p>
          <a:pPr rtl="1"/>
          <a:endParaRPr lang="ar-SA"/>
        </a:p>
      </dgm:t>
    </dgm:pt>
    <dgm:pt modelId="{061EFC63-0B33-46DA-A214-DA0E8D7AEBEC}" type="sibTrans" cxnId="{5378E204-F729-416E-B4AE-79E3DF6E9265}">
      <dgm:prSet/>
      <dgm:spPr/>
      <dgm:t>
        <a:bodyPr/>
        <a:lstStyle/>
        <a:p>
          <a:pPr rtl="1"/>
          <a:endParaRPr lang="ar-SA"/>
        </a:p>
      </dgm:t>
    </dgm:pt>
    <dgm:pt modelId="{4ACB6894-7550-4A78-A4C9-C7437A0C937A}">
      <dgm:prSet custT="1"/>
      <dgm:spPr/>
      <dgm:t>
        <a:bodyPr/>
        <a:lstStyle/>
        <a:p>
          <a:pPr rtl="1"/>
          <a:r>
            <a:rPr lang="en-US" sz="2000" b="1" dirty="0" smtClean="0"/>
            <a:t>No monitoring system </a:t>
          </a:r>
          <a:endParaRPr lang="ar-SA" sz="2000" b="1" dirty="0"/>
        </a:p>
      </dgm:t>
    </dgm:pt>
    <dgm:pt modelId="{634628D5-58BB-4238-A1D2-E88D3F2D4524}" type="parTrans" cxnId="{5F2431EC-D893-4818-8CED-7417C906CBEE}">
      <dgm:prSet/>
      <dgm:spPr/>
      <dgm:t>
        <a:bodyPr/>
        <a:lstStyle/>
        <a:p>
          <a:pPr rtl="1"/>
          <a:endParaRPr lang="ar-SA"/>
        </a:p>
      </dgm:t>
    </dgm:pt>
    <dgm:pt modelId="{5FE428ED-99A8-47C5-89F9-53DB4281FB29}" type="sibTrans" cxnId="{5F2431EC-D893-4818-8CED-7417C906CBEE}">
      <dgm:prSet/>
      <dgm:spPr/>
      <dgm:t>
        <a:bodyPr/>
        <a:lstStyle/>
        <a:p>
          <a:pPr rtl="1"/>
          <a:endParaRPr lang="ar-SA"/>
        </a:p>
      </dgm:t>
    </dgm:pt>
    <dgm:pt modelId="{67DD3D0A-462B-4B07-B3EA-62C56CB277D2}">
      <dgm:prSet custT="1"/>
      <dgm:spPr/>
      <dgm:t>
        <a:bodyPr/>
        <a:lstStyle/>
        <a:p>
          <a:pPr rtl="1"/>
          <a:r>
            <a:rPr lang="en-US" sz="2000" b="1" dirty="0" smtClean="0"/>
            <a:t>No unified quality system </a:t>
          </a:r>
          <a:endParaRPr lang="ar-SA" sz="2000" b="1" dirty="0"/>
        </a:p>
      </dgm:t>
    </dgm:pt>
    <dgm:pt modelId="{FD6E2FDC-15F6-4BC1-8472-EABF6D943872}" type="parTrans" cxnId="{F7A6B261-FDA1-4F40-B69B-92356A0605A4}">
      <dgm:prSet/>
      <dgm:spPr/>
      <dgm:t>
        <a:bodyPr/>
        <a:lstStyle/>
        <a:p>
          <a:pPr rtl="1"/>
          <a:endParaRPr lang="ar-SA"/>
        </a:p>
      </dgm:t>
    </dgm:pt>
    <dgm:pt modelId="{F7605531-6996-4D96-B9C3-D52595A6D8B1}" type="sibTrans" cxnId="{F7A6B261-FDA1-4F40-B69B-92356A0605A4}">
      <dgm:prSet/>
      <dgm:spPr/>
      <dgm:t>
        <a:bodyPr/>
        <a:lstStyle/>
        <a:p>
          <a:pPr rtl="1"/>
          <a:endParaRPr lang="ar-SA"/>
        </a:p>
      </dgm:t>
    </dgm:pt>
    <dgm:pt modelId="{B679E479-0BE6-4F02-A059-1F86C578686F}" type="pres">
      <dgm:prSet presAssocID="{68A02F35-EF66-4748-8225-A2FB42BC68E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1A0B0DE-E805-4798-AE09-BA8E1FAEE8AB}" type="pres">
      <dgm:prSet presAssocID="{B868DF89-EA92-43CB-9E2F-74A856F44001}" presName="centerShape" presStyleLbl="node0" presStyleIdx="0" presStyleCnt="1" custScaleX="121456" custLinFactNeighborX="-51" custLinFactNeighborY="492"/>
      <dgm:spPr/>
      <dgm:t>
        <a:bodyPr/>
        <a:lstStyle/>
        <a:p>
          <a:pPr rtl="1"/>
          <a:endParaRPr lang="ar-SA"/>
        </a:p>
      </dgm:t>
    </dgm:pt>
    <dgm:pt modelId="{6A61385A-8887-4999-862B-39D4C115205D}" type="pres">
      <dgm:prSet presAssocID="{3839BA63-90AC-4628-88A3-6BB260B77F5F}" presName="Name9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07D4896A-0E3A-44B3-885D-573608FCA5B0}" type="pres">
      <dgm:prSet presAssocID="{3839BA63-90AC-4628-88A3-6BB260B77F5F}" presName="connTx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36FFB2B5-CB74-48A6-97FB-96EE12D3CC43}" type="pres">
      <dgm:prSet presAssocID="{3AE63F57-3366-4EC1-B3BB-3CF38CB9AF59}" presName="node" presStyleLbl="node1" presStyleIdx="0" presStyleCnt="6" custScaleX="13971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3A0E5F-9139-4D7A-BDED-95A06BB117F6}" type="pres">
      <dgm:prSet presAssocID="{769418F4-A3AA-4968-81A9-F46F3973AB30}" presName="Name9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C53E5BB4-F4AD-4881-B933-0A760317FE76}" type="pres">
      <dgm:prSet presAssocID="{769418F4-A3AA-4968-81A9-F46F3973AB30}" presName="connTx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316FC13D-184B-4FE2-BE12-EC12187DF42B}" type="pres">
      <dgm:prSet presAssocID="{7F0FA29B-1DD4-499F-BEE9-5974AF0313D6}" presName="node" presStyleLbl="node1" presStyleIdx="1" presStyleCnt="6" custScaleX="126136" custRadScaleRad="124148" custRadScaleInc="91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05C798-4314-41DE-9205-A909332AA839}" type="pres">
      <dgm:prSet presAssocID="{FD6E2FDC-15F6-4BC1-8472-EABF6D943872}" presName="Name9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98502D90-B037-4221-B2B8-02F3F8533410}" type="pres">
      <dgm:prSet presAssocID="{FD6E2FDC-15F6-4BC1-8472-EABF6D943872}" presName="connTx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CBD25970-AC6A-449D-B926-B79953C51959}" type="pres">
      <dgm:prSet presAssocID="{67DD3D0A-462B-4B07-B3EA-62C56CB277D2}" presName="node" presStyleLbl="node1" presStyleIdx="2" presStyleCnt="6" custScaleX="121097" custRadScaleRad="122949" custRadScaleInc="-199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F04EDD-8F88-40AF-B923-CB6A48C36B08}" type="pres">
      <dgm:prSet presAssocID="{634628D5-58BB-4238-A1D2-E88D3F2D4524}" presName="Name9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179462C9-536B-431C-9E73-FF6436D69ADB}" type="pres">
      <dgm:prSet presAssocID="{634628D5-58BB-4238-A1D2-E88D3F2D4524}" presName="connTx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6DFFC7DF-2D4E-4BA3-8B87-294087DC1A9F}" type="pres">
      <dgm:prSet presAssocID="{4ACB6894-7550-4A78-A4C9-C7437A0C937A}" presName="node" presStyleLbl="node1" presStyleIdx="3" presStyleCnt="6" custScaleX="13468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25FAAA-A1B7-479B-8C76-8C7C218980EB}" type="pres">
      <dgm:prSet presAssocID="{47740C15-F561-4A1A-A6E0-C5A7593247F9}" presName="Name9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AC3E0CF6-5249-494D-8B32-BDE86CD2A83E}" type="pres">
      <dgm:prSet presAssocID="{47740C15-F561-4A1A-A6E0-C5A7593247F9}" presName="connTx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2F5B94FE-B035-4D52-A68D-192FDA6AC2CD}" type="pres">
      <dgm:prSet presAssocID="{16421B07-5B27-4B39-B6E0-8D9FED506BDA}" presName="node" presStyleLbl="node1" presStyleIdx="4" presStyleCnt="6" custScaleX="149498" custRadScaleRad="124272" custRadScaleInc="2091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79947F-9416-4CD7-84CD-7742DAF890E0}" type="pres">
      <dgm:prSet presAssocID="{C31ABF61-127D-4302-BE73-EACBF8E262C4}" presName="Name9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9C4F0C5B-A037-4E5E-8E30-BC2DB6D876CA}" type="pres">
      <dgm:prSet presAssocID="{C31ABF61-127D-4302-BE73-EACBF8E262C4}" presName="connTx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28181679-0759-4A69-AE02-A9FA4B044981}" type="pres">
      <dgm:prSet presAssocID="{9EC86447-CB59-4417-9C06-33F1C0317615}" presName="node" presStyleLbl="node1" presStyleIdx="5" presStyleCnt="6" custScaleX="144921" custRadScaleRad="128935" custRadScaleInc="-2069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677834C-3505-44FC-BE67-922E8122594A}" srcId="{68A02F35-EF66-4748-8225-A2FB42BC68E4}" destId="{B868DF89-EA92-43CB-9E2F-74A856F44001}" srcOrd="0" destOrd="0" parTransId="{A8C6C5C5-8826-4966-B591-161715B72C34}" sibTransId="{041EA853-C7A9-45E8-8ABC-17624E20E81D}"/>
    <dgm:cxn modelId="{5F2431EC-D893-4818-8CED-7417C906CBEE}" srcId="{B868DF89-EA92-43CB-9E2F-74A856F44001}" destId="{4ACB6894-7550-4A78-A4C9-C7437A0C937A}" srcOrd="3" destOrd="0" parTransId="{634628D5-58BB-4238-A1D2-E88D3F2D4524}" sibTransId="{5FE428ED-99A8-47C5-89F9-53DB4281FB29}"/>
    <dgm:cxn modelId="{1D178096-C651-4F2E-BC5F-8B02C8B4AF9D}" type="presOf" srcId="{FD6E2FDC-15F6-4BC1-8472-EABF6D943872}" destId="{98502D90-B037-4221-B2B8-02F3F8533410}" srcOrd="1" destOrd="0" presId="urn:microsoft.com/office/officeart/2005/8/layout/radial1"/>
    <dgm:cxn modelId="{BE4B5790-CC04-469F-85DE-205C77F18FF7}" srcId="{B868DF89-EA92-43CB-9E2F-74A856F44001}" destId="{16421B07-5B27-4B39-B6E0-8D9FED506BDA}" srcOrd="4" destOrd="0" parTransId="{47740C15-F561-4A1A-A6E0-C5A7593247F9}" sibTransId="{72E030DB-B5B4-4B84-B4C5-719663BCB46C}"/>
    <dgm:cxn modelId="{53DD7DF8-2BCB-4410-AF70-D4BF9ECCD458}" srcId="{B868DF89-EA92-43CB-9E2F-74A856F44001}" destId="{7F0FA29B-1DD4-499F-BEE9-5974AF0313D6}" srcOrd="1" destOrd="0" parTransId="{769418F4-A3AA-4968-81A9-F46F3973AB30}" sibTransId="{D219EFC3-B42A-41D0-AD4B-6FA1895FB8F7}"/>
    <dgm:cxn modelId="{9EC0AEA2-F180-4956-A507-37B2D697D5AC}" type="presOf" srcId="{67DD3D0A-462B-4B07-B3EA-62C56CB277D2}" destId="{CBD25970-AC6A-449D-B926-B79953C51959}" srcOrd="0" destOrd="0" presId="urn:microsoft.com/office/officeart/2005/8/layout/radial1"/>
    <dgm:cxn modelId="{478421AF-73FD-434A-8AFE-C4E8CA7B7856}" type="presOf" srcId="{B868DF89-EA92-43CB-9E2F-74A856F44001}" destId="{31A0B0DE-E805-4798-AE09-BA8E1FAEE8AB}" srcOrd="0" destOrd="0" presId="urn:microsoft.com/office/officeart/2005/8/layout/radial1"/>
    <dgm:cxn modelId="{E254F8D3-ABEB-4A0E-AE72-5F95C8FDEDD4}" type="presOf" srcId="{3AE63F57-3366-4EC1-B3BB-3CF38CB9AF59}" destId="{36FFB2B5-CB74-48A6-97FB-96EE12D3CC43}" srcOrd="0" destOrd="0" presId="urn:microsoft.com/office/officeart/2005/8/layout/radial1"/>
    <dgm:cxn modelId="{29EF1641-6DBA-4D88-8205-13E165C67BAF}" type="presOf" srcId="{47740C15-F561-4A1A-A6E0-C5A7593247F9}" destId="{4A25FAAA-A1B7-479B-8C76-8C7C218980EB}" srcOrd="0" destOrd="0" presId="urn:microsoft.com/office/officeart/2005/8/layout/radial1"/>
    <dgm:cxn modelId="{39FC16CF-6CAE-4AB4-8D4F-9FD40FF7B1D8}" type="presOf" srcId="{3839BA63-90AC-4628-88A3-6BB260B77F5F}" destId="{07D4896A-0E3A-44B3-885D-573608FCA5B0}" srcOrd="1" destOrd="0" presId="urn:microsoft.com/office/officeart/2005/8/layout/radial1"/>
    <dgm:cxn modelId="{E3809DD5-54D4-4776-BE72-3EFBA9C0FFEB}" type="presOf" srcId="{634628D5-58BB-4238-A1D2-E88D3F2D4524}" destId="{179462C9-536B-431C-9E73-FF6436D69ADB}" srcOrd="1" destOrd="0" presId="urn:microsoft.com/office/officeart/2005/8/layout/radial1"/>
    <dgm:cxn modelId="{D79EDA65-0845-4484-A098-77FADFF5F0EF}" type="presOf" srcId="{634628D5-58BB-4238-A1D2-E88D3F2D4524}" destId="{00F04EDD-8F88-40AF-B923-CB6A48C36B08}" srcOrd="0" destOrd="0" presId="urn:microsoft.com/office/officeart/2005/8/layout/radial1"/>
    <dgm:cxn modelId="{FB80074B-71CC-497D-A175-D752A73F7FEE}" type="presOf" srcId="{47740C15-F561-4A1A-A6E0-C5A7593247F9}" destId="{AC3E0CF6-5249-494D-8B32-BDE86CD2A83E}" srcOrd="1" destOrd="0" presId="urn:microsoft.com/office/officeart/2005/8/layout/radial1"/>
    <dgm:cxn modelId="{391D1C1D-F0C1-45ED-BD0B-1C16D65BDBB6}" srcId="{B868DF89-EA92-43CB-9E2F-74A856F44001}" destId="{3AE63F57-3366-4EC1-B3BB-3CF38CB9AF59}" srcOrd="0" destOrd="0" parTransId="{3839BA63-90AC-4628-88A3-6BB260B77F5F}" sibTransId="{FA3DB295-5EF9-4FA4-BD3E-40C36CEE8C9C}"/>
    <dgm:cxn modelId="{06C1B202-6923-4ADC-BCC1-BC036D2C69B0}" type="presOf" srcId="{3839BA63-90AC-4628-88A3-6BB260B77F5F}" destId="{6A61385A-8887-4999-862B-39D4C115205D}" srcOrd="0" destOrd="0" presId="urn:microsoft.com/office/officeart/2005/8/layout/radial1"/>
    <dgm:cxn modelId="{EF86C1DE-5730-4DCB-AEA3-BBF67FF96D01}" type="presOf" srcId="{769418F4-A3AA-4968-81A9-F46F3973AB30}" destId="{963A0E5F-9139-4D7A-BDED-95A06BB117F6}" srcOrd="0" destOrd="0" presId="urn:microsoft.com/office/officeart/2005/8/layout/radial1"/>
    <dgm:cxn modelId="{37457B15-B083-496E-BBD5-11EA6560CD97}" type="presOf" srcId="{9EC86447-CB59-4417-9C06-33F1C0317615}" destId="{28181679-0759-4A69-AE02-A9FA4B044981}" srcOrd="0" destOrd="0" presId="urn:microsoft.com/office/officeart/2005/8/layout/radial1"/>
    <dgm:cxn modelId="{5378E204-F729-416E-B4AE-79E3DF6E9265}" srcId="{B868DF89-EA92-43CB-9E2F-74A856F44001}" destId="{9EC86447-CB59-4417-9C06-33F1C0317615}" srcOrd="5" destOrd="0" parTransId="{C31ABF61-127D-4302-BE73-EACBF8E262C4}" sibTransId="{061EFC63-0B33-46DA-A214-DA0E8D7AEBEC}"/>
    <dgm:cxn modelId="{241F73B4-C09F-455B-8F67-920125F21457}" type="presOf" srcId="{68A02F35-EF66-4748-8225-A2FB42BC68E4}" destId="{B679E479-0BE6-4F02-A059-1F86C578686F}" srcOrd="0" destOrd="0" presId="urn:microsoft.com/office/officeart/2005/8/layout/radial1"/>
    <dgm:cxn modelId="{A15B5EC1-3E03-4223-97C9-DC350DC146B2}" type="presOf" srcId="{16421B07-5B27-4B39-B6E0-8D9FED506BDA}" destId="{2F5B94FE-B035-4D52-A68D-192FDA6AC2CD}" srcOrd="0" destOrd="0" presId="urn:microsoft.com/office/officeart/2005/8/layout/radial1"/>
    <dgm:cxn modelId="{6F2F4142-9241-4686-82CF-D09217AE1137}" type="presOf" srcId="{FD6E2FDC-15F6-4BC1-8472-EABF6D943872}" destId="{3405C798-4314-41DE-9205-A909332AA839}" srcOrd="0" destOrd="0" presId="urn:microsoft.com/office/officeart/2005/8/layout/radial1"/>
    <dgm:cxn modelId="{7CDD2E47-0359-44CA-868F-F235C7E372E8}" type="presOf" srcId="{C31ABF61-127D-4302-BE73-EACBF8E262C4}" destId="{9C4F0C5B-A037-4E5E-8E30-BC2DB6D876CA}" srcOrd="1" destOrd="0" presId="urn:microsoft.com/office/officeart/2005/8/layout/radial1"/>
    <dgm:cxn modelId="{D1B5CAF2-5215-41D3-A171-DE673793EEEA}" type="presOf" srcId="{769418F4-A3AA-4968-81A9-F46F3973AB30}" destId="{C53E5BB4-F4AD-4881-B933-0A760317FE76}" srcOrd="1" destOrd="0" presId="urn:microsoft.com/office/officeart/2005/8/layout/radial1"/>
    <dgm:cxn modelId="{2551CCCD-BC60-4AD0-88DB-AE1E97018589}" type="presOf" srcId="{4ACB6894-7550-4A78-A4C9-C7437A0C937A}" destId="{6DFFC7DF-2D4E-4BA3-8B87-294087DC1A9F}" srcOrd="0" destOrd="0" presId="urn:microsoft.com/office/officeart/2005/8/layout/radial1"/>
    <dgm:cxn modelId="{05A4A502-4782-4290-A6FC-DA6035DE2809}" type="presOf" srcId="{7F0FA29B-1DD4-499F-BEE9-5974AF0313D6}" destId="{316FC13D-184B-4FE2-BE12-EC12187DF42B}" srcOrd="0" destOrd="0" presId="urn:microsoft.com/office/officeart/2005/8/layout/radial1"/>
    <dgm:cxn modelId="{F7A6B261-FDA1-4F40-B69B-92356A0605A4}" srcId="{B868DF89-EA92-43CB-9E2F-74A856F44001}" destId="{67DD3D0A-462B-4B07-B3EA-62C56CB277D2}" srcOrd="2" destOrd="0" parTransId="{FD6E2FDC-15F6-4BC1-8472-EABF6D943872}" sibTransId="{F7605531-6996-4D96-B9C3-D52595A6D8B1}"/>
    <dgm:cxn modelId="{B59C4297-9F62-409D-A9EF-F9876065B18E}" type="presOf" srcId="{C31ABF61-127D-4302-BE73-EACBF8E262C4}" destId="{AF79947F-9416-4CD7-84CD-7742DAF890E0}" srcOrd="0" destOrd="0" presId="urn:microsoft.com/office/officeart/2005/8/layout/radial1"/>
    <dgm:cxn modelId="{4F6D9DC3-6839-49A0-B1D4-D7CED5E3A23F}" type="presParOf" srcId="{B679E479-0BE6-4F02-A059-1F86C578686F}" destId="{31A0B0DE-E805-4798-AE09-BA8E1FAEE8AB}" srcOrd="0" destOrd="0" presId="urn:microsoft.com/office/officeart/2005/8/layout/radial1"/>
    <dgm:cxn modelId="{2AAA67D0-61BE-4FA0-BC76-AD17C1DEC334}" type="presParOf" srcId="{B679E479-0BE6-4F02-A059-1F86C578686F}" destId="{6A61385A-8887-4999-862B-39D4C115205D}" srcOrd="1" destOrd="0" presId="urn:microsoft.com/office/officeart/2005/8/layout/radial1"/>
    <dgm:cxn modelId="{08B69D23-8A5A-4959-8024-7F3C8B9E52B1}" type="presParOf" srcId="{6A61385A-8887-4999-862B-39D4C115205D}" destId="{07D4896A-0E3A-44B3-885D-573608FCA5B0}" srcOrd="0" destOrd="0" presId="urn:microsoft.com/office/officeart/2005/8/layout/radial1"/>
    <dgm:cxn modelId="{03307C06-7544-444F-A635-EF90CA514B27}" type="presParOf" srcId="{B679E479-0BE6-4F02-A059-1F86C578686F}" destId="{36FFB2B5-CB74-48A6-97FB-96EE12D3CC43}" srcOrd="2" destOrd="0" presId="urn:microsoft.com/office/officeart/2005/8/layout/radial1"/>
    <dgm:cxn modelId="{251D6102-C5F2-48E1-94B1-FC608139A562}" type="presParOf" srcId="{B679E479-0BE6-4F02-A059-1F86C578686F}" destId="{963A0E5F-9139-4D7A-BDED-95A06BB117F6}" srcOrd="3" destOrd="0" presId="urn:microsoft.com/office/officeart/2005/8/layout/radial1"/>
    <dgm:cxn modelId="{B3C5333B-52A2-42AD-858D-96042EB0A748}" type="presParOf" srcId="{963A0E5F-9139-4D7A-BDED-95A06BB117F6}" destId="{C53E5BB4-F4AD-4881-B933-0A760317FE76}" srcOrd="0" destOrd="0" presId="urn:microsoft.com/office/officeart/2005/8/layout/radial1"/>
    <dgm:cxn modelId="{3B1213FE-C9FB-4904-BE30-06136CDFEDD7}" type="presParOf" srcId="{B679E479-0BE6-4F02-A059-1F86C578686F}" destId="{316FC13D-184B-4FE2-BE12-EC12187DF42B}" srcOrd="4" destOrd="0" presId="urn:microsoft.com/office/officeart/2005/8/layout/radial1"/>
    <dgm:cxn modelId="{863B8B07-F761-4EC8-93B7-CF4E0112E1EB}" type="presParOf" srcId="{B679E479-0BE6-4F02-A059-1F86C578686F}" destId="{3405C798-4314-41DE-9205-A909332AA839}" srcOrd="5" destOrd="0" presId="urn:microsoft.com/office/officeart/2005/8/layout/radial1"/>
    <dgm:cxn modelId="{7BCEE7B7-8E42-448F-B333-37C74B029893}" type="presParOf" srcId="{3405C798-4314-41DE-9205-A909332AA839}" destId="{98502D90-B037-4221-B2B8-02F3F8533410}" srcOrd="0" destOrd="0" presId="urn:microsoft.com/office/officeart/2005/8/layout/radial1"/>
    <dgm:cxn modelId="{1A66C9CB-B059-4C3B-BBB4-3F2E18BB3FA5}" type="presParOf" srcId="{B679E479-0BE6-4F02-A059-1F86C578686F}" destId="{CBD25970-AC6A-449D-B926-B79953C51959}" srcOrd="6" destOrd="0" presId="urn:microsoft.com/office/officeart/2005/8/layout/radial1"/>
    <dgm:cxn modelId="{6ECB8E92-6AA0-4D30-A801-5147CEC0D4E8}" type="presParOf" srcId="{B679E479-0BE6-4F02-A059-1F86C578686F}" destId="{00F04EDD-8F88-40AF-B923-CB6A48C36B08}" srcOrd="7" destOrd="0" presId="urn:microsoft.com/office/officeart/2005/8/layout/radial1"/>
    <dgm:cxn modelId="{04A872E2-F178-40DB-AB9E-737A6BE6C36E}" type="presParOf" srcId="{00F04EDD-8F88-40AF-B923-CB6A48C36B08}" destId="{179462C9-536B-431C-9E73-FF6436D69ADB}" srcOrd="0" destOrd="0" presId="urn:microsoft.com/office/officeart/2005/8/layout/radial1"/>
    <dgm:cxn modelId="{43859D31-EDAC-41A2-89C3-9B8FBFB04248}" type="presParOf" srcId="{B679E479-0BE6-4F02-A059-1F86C578686F}" destId="{6DFFC7DF-2D4E-4BA3-8B87-294087DC1A9F}" srcOrd="8" destOrd="0" presId="urn:microsoft.com/office/officeart/2005/8/layout/radial1"/>
    <dgm:cxn modelId="{0F941B50-A0AF-40AB-A493-0B08412F5B11}" type="presParOf" srcId="{B679E479-0BE6-4F02-A059-1F86C578686F}" destId="{4A25FAAA-A1B7-479B-8C76-8C7C218980EB}" srcOrd="9" destOrd="0" presId="urn:microsoft.com/office/officeart/2005/8/layout/radial1"/>
    <dgm:cxn modelId="{1207ED65-C49A-49C9-96B9-2ACAF2C0F97C}" type="presParOf" srcId="{4A25FAAA-A1B7-479B-8C76-8C7C218980EB}" destId="{AC3E0CF6-5249-494D-8B32-BDE86CD2A83E}" srcOrd="0" destOrd="0" presId="urn:microsoft.com/office/officeart/2005/8/layout/radial1"/>
    <dgm:cxn modelId="{C5AA630D-F75A-4C16-AFC2-C555749BD7D3}" type="presParOf" srcId="{B679E479-0BE6-4F02-A059-1F86C578686F}" destId="{2F5B94FE-B035-4D52-A68D-192FDA6AC2CD}" srcOrd="10" destOrd="0" presId="urn:microsoft.com/office/officeart/2005/8/layout/radial1"/>
    <dgm:cxn modelId="{07EF8BE0-339B-444D-A0AF-DD29A2E0170A}" type="presParOf" srcId="{B679E479-0BE6-4F02-A059-1F86C578686F}" destId="{AF79947F-9416-4CD7-84CD-7742DAF890E0}" srcOrd="11" destOrd="0" presId="urn:microsoft.com/office/officeart/2005/8/layout/radial1"/>
    <dgm:cxn modelId="{ED3BE6B6-A4C1-46A5-9D87-5579A9F25287}" type="presParOf" srcId="{AF79947F-9416-4CD7-84CD-7742DAF890E0}" destId="{9C4F0C5B-A037-4E5E-8E30-BC2DB6D876CA}" srcOrd="0" destOrd="0" presId="urn:microsoft.com/office/officeart/2005/8/layout/radial1"/>
    <dgm:cxn modelId="{B3FB99E1-BDC5-4475-AB8F-5471ECCF1F1E}" type="presParOf" srcId="{B679E479-0BE6-4F02-A059-1F86C578686F}" destId="{28181679-0759-4A69-AE02-A9FA4B044981}" srcOrd="12" destOrd="0" presId="urn:microsoft.com/office/officeart/2005/8/layout/radial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CC3752-7645-41AC-84E3-C6FBE9658442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8D843806-7E86-42C3-AE65-C4DD78347A4B}">
      <dgm:prSet phldrT="[نص]" custT="1"/>
      <dgm:spPr/>
      <dgm:t>
        <a:bodyPr/>
        <a:lstStyle/>
        <a:p>
          <a:pPr rtl="1"/>
          <a:r>
            <a:rPr lang="en-US" sz="2000" b="1" dirty="0" smtClean="0"/>
            <a:t>Blood Issue. </a:t>
          </a:r>
          <a:endParaRPr lang="ar-SA" sz="2000" b="1" dirty="0"/>
        </a:p>
      </dgm:t>
    </dgm:pt>
    <dgm:pt modelId="{4C606EA5-71B9-4CFD-884D-6796E63FE654}" type="parTrans" cxnId="{0938A026-653D-48C3-9070-63FB9FCDF208}">
      <dgm:prSet/>
      <dgm:spPr/>
      <dgm:t>
        <a:bodyPr/>
        <a:lstStyle/>
        <a:p>
          <a:pPr rtl="1"/>
          <a:endParaRPr lang="ar-SA"/>
        </a:p>
      </dgm:t>
    </dgm:pt>
    <dgm:pt modelId="{9E74A954-54DD-43EE-B2CF-F1FADB726F55}" type="sibTrans" cxnId="{0938A026-653D-48C3-9070-63FB9FCDF208}">
      <dgm:prSet/>
      <dgm:spPr/>
      <dgm:t>
        <a:bodyPr/>
        <a:lstStyle/>
        <a:p>
          <a:pPr rtl="1"/>
          <a:endParaRPr lang="ar-SA"/>
        </a:p>
      </dgm:t>
    </dgm:pt>
    <dgm:pt modelId="{9FB723E1-FA28-46D2-BA22-6DFB8B6AFE74}">
      <dgm:prSet phldrT="[نص]" custT="1"/>
      <dgm:spPr/>
      <dgm:t>
        <a:bodyPr/>
        <a:lstStyle/>
        <a:p>
          <a:pPr rtl="0"/>
          <a:r>
            <a:rPr lang="en-US" sz="2000" b="1" dirty="0" smtClean="0"/>
            <a:t>Labeling, Preservation and Storage.</a:t>
          </a:r>
          <a:endParaRPr lang="ar-SA" sz="2000" b="1" dirty="0"/>
        </a:p>
      </dgm:t>
    </dgm:pt>
    <dgm:pt modelId="{EA394613-F856-407F-875C-D58C9CE1B1D3}" type="parTrans" cxnId="{FDE2E734-4BA8-45F1-8F02-E531D1B1EF2B}">
      <dgm:prSet/>
      <dgm:spPr/>
      <dgm:t>
        <a:bodyPr/>
        <a:lstStyle/>
        <a:p>
          <a:pPr rtl="1"/>
          <a:endParaRPr lang="ar-SA"/>
        </a:p>
      </dgm:t>
    </dgm:pt>
    <dgm:pt modelId="{485ACFFA-8318-4471-939B-09176B79A801}" type="sibTrans" cxnId="{FDE2E734-4BA8-45F1-8F02-E531D1B1EF2B}">
      <dgm:prSet/>
      <dgm:spPr/>
      <dgm:t>
        <a:bodyPr/>
        <a:lstStyle/>
        <a:p>
          <a:pPr rtl="1"/>
          <a:endParaRPr lang="ar-SA"/>
        </a:p>
      </dgm:t>
    </dgm:pt>
    <dgm:pt modelId="{FBBF2617-E3F1-4E6D-91E7-37484D1C123B}">
      <dgm:prSet custT="1"/>
      <dgm:spPr/>
      <dgm:t>
        <a:bodyPr/>
        <a:lstStyle/>
        <a:p>
          <a:pPr rtl="1"/>
          <a:r>
            <a:rPr lang="en-US" sz="2000" b="1" dirty="0" smtClean="0"/>
            <a:t>Organizational Structure and Job Description.</a:t>
          </a:r>
          <a:endParaRPr lang="ar-SA" sz="2000" b="1" dirty="0"/>
        </a:p>
      </dgm:t>
    </dgm:pt>
    <dgm:pt modelId="{B99C4902-8217-4BE8-8C39-A970AE63F72E}" type="parTrans" cxnId="{9A02EFF3-F75B-40F7-84C0-9A130C17F900}">
      <dgm:prSet/>
      <dgm:spPr/>
      <dgm:t>
        <a:bodyPr/>
        <a:lstStyle/>
        <a:p>
          <a:pPr rtl="1"/>
          <a:endParaRPr lang="ar-SA"/>
        </a:p>
      </dgm:t>
    </dgm:pt>
    <dgm:pt modelId="{518CA96E-5B4C-4130-B409-060C55BB3EC7}" type="sibTrans" cxnId="{9A02EFF3-F75B-40F7-84C0-9A130C17F900}">
      <dgm:prSet/>
      <dgm:spPr/>
      <dgm:t>
        <a:bodyPr/>
        <a:lstStyle/>
        <a:p>
          <a:pPr rtl="1"/>
          <a:endParaRPr lang="ar-SA"/>
        </a:p>
      </dgm:t>
    </dgm:pt>
    <dgm:pt modelId="{C08D6279-F3B2-4AD0-9FB9-79B1B9D7C97B}">
      <dgm:prSet custT="1"/>
      <dgm:spPr/>
      <dgm:t>
        <a:bodyPr/>
        <a:lstStyle/>
        <a:p>
          <a:pPr rtl="1"/>
          <a:r>
            <a:rPr lang="en-US" sz="2000" b="1" dirty="0" smtClean="0"/>
            <a:t>Information System.</a:t>
          </a:r>
          <a:endParaRPr lang="ar-SA" sz="2000" b="1" dirty="0"/>
        </a:p>
      </dgm:t>
    </dgm:pt>
    <dgm:pt modelId="{C22D90FD-F25F-4883-B1D0-620DD419AF48}" type="parTrans" cxnId="{23BC221C-6277-421B-AEE9-E40246D56598}">
      <dgm:prSet/>
      <dgm:spPr/>
      <dgm:t>
        <a:bodyPr/>
        <a:lstStyle/>
        <a:p>
          <a:pPr rtl="1"/>
          <a:endParaRPr lang="ar-SA"/>
        </a:p>
      </dgm:t>
    </dgm:pt>
    <dgm:pt modelId="{8AF11286-4B52-4307-A643-B4D1643E6EF7}" type="sibTrans" cxnId="{23BC221C-6277-421B-AEE9-E40246D56598}">
      <dgm:prSet/>
      <dgm:spPr/>
      <dgm:t>
        <a:bodyPr/>
        <a:lstStyle/>
        <a:p>
          <a:pPr rtl="1"/>
          <a:endParaRPr lang="ar-SA"/>
        </a:p>
      </dgm:t>
    </dgm:pt>
    <dgm:pt modelId="{532ACE3F-C9B4-494F-97C3-3BEBC8E2910F}">
      <dgm:prSet custT="1"/>
      <dgm:spPr/>
      <dgm:t>
        <a:bodyPr/>
        <a:lstStyle/>
        <a:p>
          <a:pPr rtl="1"/>
          <a:r>
            <a:rPr lang="en-US" sz="2000" b="1" dirty="0" smtClean="0"/>
            <a:t>Quality System.</a:t>
          </a:r>
          <a:endParaRPr lang="ar-SA" sz="2000" b="1" dirty="0"/>
        </a:p>
      </dgm:t>
    </dgm:pt>
    <dgm:pt modelId="{01F37001-27ED-4908-B1B7-BCA5ACEE2DCA}" type="parTrans" cxnId="{A0C30AB9-35C3-4CBE-A31E-4BD00A68509F}">
      <dgm:prSet/>
      <dgm:spPr/>
      <dgm:t>
        <a:bodyPr/>
        <a:lstStyle/>
        <a:p>
          <a:pPr rtl="1"/>
          <a:endParaRPr lang="ar-SA"/>
        </a:p>
      </dgm:t>
    </dgm:pt>
    <dgm:pt modelId="{FFBB94FA-4AE6-4F41-B58D-ADE57253060F}" type="sibTrans" cxnId="{A0C30AB9-35C3-4CBE-A31E-4BD00A68509F}">
      <dgm:prSet/>
      <dgm:spPr/>
      <dgm:t>
        <a:bodyPr/>
        <a:lstStyle/>
        <a:p>
          <a:pPr rtl="1"/>
          <a:endParaRPr lang="ar-SA"/>
        </a:p>
      </dgm:t>
    </dgm:pt>
    <dgm:pt modelId="{BE227734-A769-477F-95A0-9665BE8044D5}" type="pres">
      <dgm:prSet presAssocID="{27CC3752-7645-41AC-84E3-C6FBE965844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73D2D30-8B0C-496E-9003-0EFDBC493199}" type="pres">
      <dgm:prSet presAssocID="{FBBF2617-E3F1-4E6D-91E7-37484D1C123B}" presName="parentLin" presStyleCnt="0"/>
      <dgm:spPr/>
    </dgm:pt>
    <dgm:pt modelId="{9595625D-2E50-485E-BE40-2D3E5A1DE1C8}" type="pres">
      <dgm:prSet presAssocID="{FBBF2617-E3F1-4E6D-91E7-37484D1C123B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327932E0-0DC4-4C04-A303-B76EDD6B4364}" type="pres">
      <dgm:prSet presAssocID="{FBBF2617-E3F1-4E6D-91E7-37484D1C123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AC56F2-A0F2-4AC9-AFE2-39977C582A05}" type="pres">
      <dgm:prSet presAssocID="{FBBF2617-E3F1-4E6D-91E7-37484D1C123B}" presName="negativeSpace" presStyleCnt="0"/>
      <dgm:spPr/>
    </dgm:pt>
    <dgm:pt modelId="{9B30F54C-D0C3-4EC1-A748-D35F6F0E1433}" type="pres">
      <dgm:prSet presAssocID="{FBBF2617-E3F1-4E6D-91E7-37484D1C123B}" presName="childText" presStyleLbl="conFgAcc1" presStyleIdx="0" presStyleCnt="5">
        <dgm:presLayoutVars>
          <dgm:bulletEnabled val="1"/>
        </dgm:presLayoutVars>
      </dgm:prSet>
      <dgm:spPr/>
    </dgm:pt>
    <dgm:pt modelId="{DE1BE055-E7ED-4DB0-83E6-627C52719DBC}" type="pres">
      <dgm:prSet presAssocID="{518CA96E-5B4C-4130-B409-060C55BB3EC7}" presName="spaceBetweenRectangles" presStyleCnt="0"/>
      <dgm:spPr/>
    </dgm:pt>
    <dgm:pt modelId="{A2C5B8E5-C0F9-40BE-9DB5-3C92696FAA20}" type="pres">
      <dgm:prSet presAssocID="{8D843806-7E86-42C3-AE65-C4DD78347A4B}" presName="parentLin" presStyleCnt="0"/>
      <dgm:spPr/>
    </dgm:pt>
    <dgm:pt modelId="{61C3C172-F2C6-4ABC-8B4A-54CABB18641C}" type="pres">
      <dgm:prSet presAssocID="{8D843806-7E86-42C3-AE65-C4DD78347A4B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28D9B7C3-195A-4A6F-83DA-D7299AD716D4}" type="pres">
      <dgm:prSet presAssocID="{8D843806-7E86-42C3-AE65-C4DD78347A4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5EAFBF-3998-41DA-B30F-E5E85F4BA2A4}" type="pres">
      <dgm:prSet presAssocID="{8D843806-7E86-42C3-AE65-C4DD78347A4B}" presName="negativeSpace" presStyleCnt="0"/>
      <dgm:spPr/>
    </dgm:pt>
    <dgm:pt modelId="{CCB5062D-331C-4FA2-B051-72B17F99D742}" type="pres">
      <dgm:prSet presAssocID="{8D843806-7E86-42C3-AE65-C4DD78347A4B}" presName="childText" presStyleLbl="conFgAcc1" presStyleIdx="1" presStyleCnt="5">
        <dgm:presLayoutVars>
          <dgm:bulletEnabled val="1"/>
        </dgm:presLayoutVars>
      </dgm:prSet>
      <dgm:spPr/>
    </dgm:pt>
    <dgm:pt modelId="{9286A7CB-C41D-47AB-B177-3A2ADF0B9423}" type="pres">
      <dgm:prSet presAssocID="{9E74A954-54DD-43EE-B2CF-F1FADB726F55}" presName="spaceBetweenRectangles" presStyleCnt="0"/>
      <dgm:spPr/>
    </dgm:pt>
    <dgm:pt modelId="{09EDB572-39E2-4AD5-B890-EDFB3CEBEE98}" type="pres">
      <dgm:prSet presAssocID="{9FB723E1-FA28-46D2-BA22-6DFB8B6AFE74}" presName="parentLin" presStyleCnt="0"/>
      <dgm:spPr/>
    </dgm:pt>
    <dgm:pt modelId="{92D9E1A7-02B6-4C77-9CC6-F94155B921DB}" type="pres">
      <dgm:prSet presAssocID="{9FB723E1-FA28-46D2-BA22-6DFB8B6AFE74}" presName="parentLeftMargin" presStyleLbl="node1" presStyleIdx="1" presStyleCnt="5"/>
      <dgm:spPr/>
      <dgm:t>
        <a:bodyPr/>
        <a:lstStyle/>
        <a:p>
          <a:pPr rtl="1"/>
          <a:endParaRPr lang="ar-SA"/>
        </a:p>
      </dgm:t>
    </dgm:pt>
    <dgm:pt modelId="{30C0A0A7-7DD3-4820-B11F-AD6C6D334DA8}" type="pres">
      <dgm:prSet presAssocID="{9FB723E1-FA28-46D2-BA22-6DFB8B6AFE7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BBFEC5-7EBF-49B7-8BCE-9D3E8499BED8}" type="pres">
      <dgm:prSet presAssocID="{9FB723E1-FA28-46D2-BA22-6DFB8B6AFE74}" presName="negativeSpace" presStyleCnt="0"/>
      <dgm:spPr/>
    </dgm:pt>
    <dgm:pt modelId="{96B05842-774B-4AEC-89E6-6DE1EC06D221}" type="pres">
      <dgm:prSet presAssocID="{9FB723E1-FA28-46D2-BA22-6DFB8B6AFE74}" presName="childText" presStyleLbl="conFgAcc1" presStyleIdx="2" presStyleCnt="5">
        <dgm:presLayoutVars>
          <dgm:bulletEnabled val="1"/>
        </dgm:presLayoutVars>
      </dgm:prSet>
      <dgm:spPr/>
    </dgm:pt>
    <dgm:pt modelId="{C571BBED-3940-4DEB-9251-B673FFBE40FD}" type="pres">
      <dgm:prSet presAssocID="{485ACFFA-8318-4471-939B-09176B79A801}" presName="spaceBetweenRectangles" presStyleCnt="0"/>
      <dgm:spPr/>
    </dgm:pt>
    <dgm:pt modelId="{87AA44AC-55E3-446C-95EC-64EF295B7E1A}" type="pres">
      <dgm:prSet presAssocID="{C08D6279-F3B2-4AD0-9FB9-79B1B9D7C97B}" presName="parentLin" presStyleCnt="0"/>
      <dgm:spPr/>
    </dgm:pt>
    <dgm:pt modelId="{908D42DA-C59D-47FE-A908-F2AA8C6E208D}" type="pres">
      <dgm:prSet presAssocID="{C08D6279-F3B2-4AD0-9FB9-79B1B9D7C97B}" presName="parentLeftMargin" presStyleLbl="node1" presStyleIdx="2" presStyleCnt="5"/>
      <dgm:spPr/>
      <dgm:t>
        <a:bodyPr/>
        <a:lstStyle/>
        <a:p>
          <a:pPr rtl="1"/>
          <a:endParaRPr lang="ar-SA"/>
        </a:p>
      </dgm:t>
    </dgm:pt>
    <dgm:pt modelId="{420604EF-2806-4F6C-96F4-2416D436264C}" type="pres">
      <dgm:prSet presAssocID="{C08D6279-F3B2-4AD0-9FB9-79B1B9D7C97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B066EB-7480-4BD1-BA19-9D480CB6C045}" type="pres">
      <dgm:prSet presAssocID="{C08D6279-F3B2-4AD0-9FB9-79B1B9D7C97B}" presName="negativeSpace" presStyleCnt="0"/>
      <dgm:spPr/>
    </dgm:pt>
    <dgm:pt modelId="{562D4EBA-58CA-428D-812B-4EBA3F709411}" type="pres">
      <dgm:prSet presAssocID="{C08D6279-F3B2-4AD0-9FB9-79B1B9D7C97B}" presName="childText" presStyleLbl="conFgAcc1" presStyleIdx="3" presStyleCnt="5">
        <dgm:presLayoutVars>
          <dgm:bulletEnabled val="1"/>
        </dgm:presLayoutVars>
      </dgm:prSet>
      <dgm:spPr/>
    </dgm:pt>
    <dgm:pt modelId="{11A4C475-0BF4-4E36-AC59-332FA65E5709}" type="pres">
      <dgm:prSet presAssocID="{8AF11286-4B52-4307-A643-B4D1643E6EF7}" presName="spaceBetweenRectangles" presStyleCnt="0"/>
      <dgm:spPr/>
    </dgm:pt>
    <dgm:pt modelId="{D334F46B-6210-45F8-A84E-74AF422A0E74}" type="pres">
      <dgm:prSet presAssocID="{532ACE3F-C9B4-494F-97C3-3BEBC8E2910F}" presName="parentLin" presStyleCnt="0"/>
      <dgm:spPr/>
    </dgm:pt>
    <dgm:pt modelId="{8268BF46-4207-4A26-8ADA-F58474E5267C}" type="pres">
      <dgm:prSet presAssocID="{532ACE3F-C9B4-494F-97C3-3BEBC8E2910F}" presName="parentLeftMargin" presStyleLbl="node1" presStyleIdx="3" presStyleCnt="5"/>
      <dgm:spPr/>
      <dgm:t>
        <a:bodyPr/>
        <a:lstStyle/>
        <a:p>
          <a:pPr rtl="1"/>
          <a:endParaRPr lang="ar-SA"/>
        </a:p>
      </dgm:t>
    </dgm:pt>
    <dgm:pt modelId="{C0B4F074-37A3-44C8-B029-222E2F8DD4D3}" type="pres">
      <dgm:prSet presAssocID="{532ACE3F-C9B4-494F-97C3-3BEBC8E2910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A3D3CA-128E-48D7-9152-5D63185F4322}" type="pres">
      <dgm:prSet presAssocID="{532ACE3F-C9B4-494F-97C3-3BEBC8E2910F}" presName="negativeSpace" presStyleCnt="0"/>
      <dgm:spPr/>
    </dgm:pt>
    <dgm:pt modelId="{01077D56-9D57-4D8A-B05A-DD16D80151A0}" type="pres">
      <dgm:prSet presAssocID="{532ACE3F-C9B4-494F-97C3-3BEBC8E2910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A02EFF3-F75B-40F7-84C0-9A130C17F900}" srcId="{27CC3752-7645-41AC-84E3-C6FBE9658442}" destId="{FBBF2617-E3F1-4E6D-91E7-37484D1C123B}" srcOrd="0" destOrd="0" parTransId="{B99C4902-8217-4BE8-8C39-A970AE63F72E}" sibTransId="{518CA96E-5B4C-4130-B409-060C55BB3EC7}"/>
    <dgm:cxn modelId="{057201E5-0047-4E68-95A4-E8D9E30B2348}" type="presOf" srcId="{9FB723E1-FA28-46D2-BA22-6DFB8B6AFE74}" destId="{30C0A0A7-7DD3-4820-B11F-AD6C6D334DA8}" srcOrd="1" destOrd="0" presId="urn:microsoft.com/office/officeart/2005/8/layout/list1"/>
    <dgm:cxn modelId="{5DE54243-5812-485B-8C57-2545B421F373}" type="presOf" srcId="{C08D6279-F3B2-4AD0-9FB9-79B1B9D7C97B}" destId="{420604EF-2806-4F6C-96F4-2416D436264C}" srcOrd="1" destOrd="0" presId="urn:microsoft.com/office/officeart/2005/8/layout/list1"/>
    <dgm:cxn modelId="{B976001E-8C01-4975-BC0F-77BF76BFB562}" type="presOf" srcId="{27CC3752-7645-41AC-84E3-C6FBE9658442}" destId="{BE227734-A769-477F-95A0-9665BE8044D5}" srcOrd="0" destOrd="0" presId="urn:microsoft.com/office/officeart/2005/8/layout/list1"/>
    <dgm:cxn modelId="{23BC221C-6277-421B-AEE9-E40246D56598}" srcId="{27CC3752-7645-41AC-84E3-C6FBE9658442}" destId="{C08D6279-F3B2-4AD0-9FB9-79B1B9D7C97B}" srcOrd="3" destOrd="0" parTransId="{C22D90FD-F25F-4883-B1D0-620DD419AF48}" sibTransId="{8AF11286-4B52-4307-A643-B4D1643E6EF7}"/>
    <dgm:cxn modelId="{A0C30AB9-35C3-4CBE-A31E-4BD00A68509F}" srcId="{27CC3752-7645-41AC-84E3-C6FBE9658442}" destId="{532ACE3F-C9B4-494F-97C3-3BEBC8E2910F}" srcOrd="4" destOrd="0" parTransId="{01F37001-27ED-4908-B1B7-BCA5ACEE2DCA}" sibTransId="{FFBB94FA-4AE6-4F41-B58D-ADE57253060F}"/>
    <dgm:cxn modelId="{FDE2E734-4BA8-45F1-8F02-E531D1B1EF2B}" srcId="{27CC3752-7645-41AC-84E3-C6FBE9658442}" destId="{9FB723E1-FA28-46D2-BA22-6DFB8B6AFE74}" srcOrd="2" destOrd="0" parTransId="{EA394613-F856-407F-875C-D58C9CE1B1D3}" sibTransId="{485ACFFA-8318-4471-939B-09176B79A801}"/>
    <dgm:cxn modelId="{89CEBBFF-73E4-4AF3-A7AE-09DAED8DEA31}" type="presOf" srcId="{8D843806-7E86-42C3-AE65-C4DD78347A4B}" destId="{61C3C172-F2C6-4ABC-8B4A-54CABB18641C}" srcOrd="0" destOrd="0" presId="urn:microsoft.com/office/officeart/2005/8/layout/list1"/>
    <dgm:cxn modelId="{438D332C-8CF0-421E-903F-56C6BCBAA12E}" type="presOf" srcId="{C08D6279-F3B2-4AD0-9FB9-79B1B9D7C97B}" destId="{908D42DA-C59D-47FE-A908-F2AA8C6E208D}" srcOrd="0" destOrd="0" presId="urn:microsoft.com/office/officeart/2005/8/layout/list1"/>
    <dgm:cxn modelId="{37AA22EF-1B6B-40D7-BC0C-C9696BFA07DE}" type="presOf" srcId="{9FB723E1-FA28-46D2-BA22-6DFB8B6AFE74}" destId="{92D9E1A7-02B6-4C77-9CC6-F94155B921DB}" srcOrd="0" destOrd="0" presId="urn:microsoft.com/office/officeart/2005/8/layout/list1"/>
    <dgm:cxn modelId="{34D54309-4B79-4245-9361-67C27A660906}" type="presOf" srcId="{FBBF2617-E3F1-4E6D-91E7-37484D1C123B}" destId="{9595625D-2E50-485E-BE40-2D3E5A1DE1C8}" srcOrd="0" destOrd="0" presId="urn:microsoft.com/office/officeart/2005/8/layout/list1"/>
    <dgm:cxn modelId="{D81F7BE0-4CB1-4B2D-85A5-26B7D19EAD49}" type="presOf" srcId="{8D843806-7E86-42C3-AE65-C4DD78347A4B}" destId="{28D9B7C3-195A-4A6F-83DA-D7299AD716D4}" srcOrd="1" destOrd="0" presId="urn:microsoft.com/office/officeart/2005/8/layout/list1"/>
    <dgm:cxn modelId="{90CADE9E-3913-4A02-AC74-B52232CAAD5F}" type="presOf" srcId="{FBBF2617-E3F1-4E6D-91E7-37484D1C123B}" destId="{327932E0-0DC4-4C04-A303-B76EDD6B4364}" srcOrd="1" destOrd="0" presId="urn:microsoft.com/office/officeart/2005/8/layout/list1"/>
    <dgm:cxn modelId="{0938A026-653D-48C3-9070-63FB9FCDF208}" srcId="{27CC3752-7645-41AC-84E3-C6FBE9658442}" destId="{8D843806-7E86-42C3-AE65-C4DD78347A4B}" srcOrd="1" destOrd="0" parTransId="{4C606EA5-71B9-4CFD-884D-6796E63FE654}" sibTransId="{9E74A954-54DD-43EE-B2CF-F1FADB726F55}"/>
    <dgm:cxn modelId="{4518162E-CA1E-46CC-B07E-B67BF6CEC9EB}" type="presOf" srcId="{532ACE3F-C9B4-494F-97C3-3BEBC8E2910F}" destId="{8268BF46-4207-4A26-8ADA-F58474E5267C}" srcOrd="0" destOrd="0" presId="urn:microsoft.com/office/officeart/2005/8/layout/list1"/>
    <dgm:cxn modelId="{97895102-455C-4389-BDDA-944E42A221A0}" type="presOf" srcId="{532ACE3F-C9B4-494F-97C3-3BEBC8E2910F}" destId="{C0B4F074-37A3-44C8-B029-222E2F8DD4D3}" srcOrd="1" destOrd="0" presId="urn:microsoft.com/office/officeart/2005/8/layout/list1"/>
    <dgm:cxn modelId="{0028BAF6-AE0E-471A-B3E5-F2FF5959F949}" type="presParOf" srcId="{BE227734-A769-477F-95A0-9665BE8044D5}" destId="{F73D2D30-8B0C-496E-9003-0EFDBC493199}" srcOrd="0" destOrd="0" presId="urn:microsoft.com/office/officeart/2005/8/layout/list1"/>
    <dgm:cxn modelId="{B9291CB2-06CC-44AE-B5E1-14FD19CA10D9}" type="presParOf" srcId="{F73D2D30-8B0C-496E-9003-0EFDBC493199}" destId="{9595625D-2E50-485E-BE40-2D3E5A1DE1C8}" srcOrd="0" destOrd="0" presId="urn:microsoft.com/office/officeart/2005/8/layout/list1"/>
    <dgm:cxn modelId="{6628B411-EE1B-493A-A292-CB51DC48D00D}" type="presParOf" srcId="{F73D2D30-8B0C-496E-9003-0EFDBC493199}" destId="{327932E0-0DC4-4C04-A303-B76EDD6B4364}" srcOrd="1" destOrd="0" presId="urn:microsoft.com/office/officeart/2005/8/layout/list1"/>
    <dgm:cxn modelId="{EDA9B111-F5CE-4D50-AC96-4B50F85DF6C0}" type="presParOf" srcId="{BE227734-A769-477F-95A0-9665BE8044D5}" destId="{31AC56F2-A0F2-4AC9-AFE2-39977C582A05}" srcOrd="1" destOrd="0" presId="urn:microsoft.com/office/officeart/2005/8/layout/list1"/>
    <dgm:cxn modelId="{CEA6A932-13AF-4797-87C8-75E79CE0A59C}" type="presParOf" srcId="{BE227734-A769-477F-95A0-9665BE8044D5}" destId="{9B30F54C-D0C3-4EC1-A748-D35F6F0E1433}" srcOrd="2" destOrd="0" presId="urn:microsoft.com/office/officeart/2005/8/layout/list1"/>
    <dgm:cxn modelId="{C02838FF-9557-42DF-9206-BF3731793566}" type="presParOf" srcId="{BE227734-A769-477F-95A0-9665BE8044D5}" destId="{DE1BE055-E7ED-4DB0-83E6-627C52719DBC}" srcOrd="3" destOrd="0" presId="urn:microsoft.com/office/officeart/2005/8/layout/list1"/>
    <dgm:cxn modelId="{43A47CFC-A1EC-43D1-81F9-CDE05C59F5DA}" type="presParOf" srcId="{BE227734-A769-477F-95A0-9665BE8044D5}" destId="{A2C5B8E5-C0F9-40BE-9DB5-3C92696FAA20}" srcOrd="4" destOrd="0" presId="urn:microsoft.com/office/officeart/2005/8/layout/list1"/>
    <dgm:cxn modelId="{17838824-D146-47FF-AEF1-74DC21B14AAC}" type="presParOf" srcId="{A2C5B8E5-C0F9-40BE-9DB5-3C92696FAA20}" destId="{61C3C172-F2C6-4ABC-8B4A-54CABB18641C}" srcOrd="0" destOrd="0" presId="urn:microsoft.com/office/officeart/2005/8/layout/list1"/>
    <dgm:cxn modelId="{E3B292AA-9778-4741-B4DD-D11EEBBEBE1C}" type="presParOf" srcId="{A2C5B8E5-C0F9-40BE-9DB5-3C92696FAA20}" destId="{28D9B7C3-195A-4A6F-83DA-D7299AD716D4}" srcOrd="1" destOrd="0" presId="urn:microsoft.com/office/officeart/2005/8/layout/list1"/>
    <dgm:cxn modelId="{EED823D3-D80F-4474-9BC0-D6880623D83B}" type="presParOf" srcId="{BE227734-A769-477F-95A0-9665BE8044D5}" destId="{475EAFBF-3998-41DA-B30F-E5E85F4BA2A4}" srcOrd="5" destOrd="0" presId="urn:microsoft.com/office/officeart/2005/8/layout/list1"/>
    <dgm:cxn modelId="{673E4BFD-8823-4DFB-8FE5-13274E120D18}" type="presParOf" srcId="{BE227734-A769-477F-95A0-9665BE8044D5}" destId="{CCB5062D-331C-4FA2-B051-72B17F99D742}" srcOrd="6" destOrd="0" presId="urn:microsoft.com/office/officeart/2005/8/layout/list1"/>
    <dgm:cxn modelId="{26EE9DA3-B243-41B1-A79C-7F67DF0F5746}" type="presParOf" srcId="{BE227734-A769-477F-95A0-9665BE8044D5}" destId="{9286A7CB-C41D-47AB-B177-3A2ADF0B9423}" srcOrd="7" destOrd="0" presId="urn:microsoft.com/office/officeart/2005/8/layout/list1"/>
    <dgm:cxn modelId="{48291770-8362-4E0E-828D-5FCDF538B3ED}" type="presParOf" srcId="{BE227734-A769-477F-95A0-9665BE8044D5}" destId="{09EDB572-39E2-4AD5-B890-EDFB3CEBEE98}" srcOrd="8" destOrd="0" presId="urn:microsoft.com/office/officeart/2005/8/layout/list1"/>
    <dgm:cxn modelId="{F7BCDE04-7C4C-48FF-99D4-8DA7AE469D5E}" type="presParOf" srcId="{09EDB572-39E2-4AD5-B890-EDFB3CEBEE98}" destId="{92D9E1A7-02B6-4C77-9CC6-F94155B921DB}" srcOrd="0" destOrd="0" presId="urn:microsoft.com/office/officeart/2005/8/layout/list1"/>
    <dgm:cxn modelId="{5E5E6AB9-C6A8-4336-8FB5-954D7A92427F}" type="presParOf" srcId="{09EDB572-39E2-4AD5-B890-EDFB3CEBEE98}" destId="{30C0A0A7-7DD3-4820-B11F-AD6C6D334DA8}" srcOrd="1" destOrd="0" presId="urn:microsoft.com/office/officeart/2005/8/layout/list1"/>
    <dgm:cxn modelId="{960F0C75-05CB-496B-A577-B703D2B7731F}" type="presParOf" srcId="{BE227734-A769-477F-95A0-9665BE8044D5}" destId="{95BBFEC5-7EBF-49B7-8BCE-9D3E8499BED8}" srcOrd="9" destOrd="0" presId="urn:microsoft.com/office/officeart/2005/8/layout/list1"/>
    <dgm:cxn modelId="{9796AAB7-0C08-4C4B-8576-BCB123D45A70}" type="presParOf" srcId="{BE227734-A769-477F-95A0-9665BE8044D5}" destId="{96B05842-774B-4AEC-89E6-6DE1EC06D221}" srcOrd="10" destOrd="0" presId="urn:microsoft.com/office/officeart/2005/8/layout/list1"/>
    <dgm:cxn modelId="{9D70DC72-EFC3-42D8-A7B9-8B7EB5FC2114}" type="presParOf" srcId="{BE227734-A769-477F-95A0-9665BE8044D5}" destId="{C571BBED-3940-4DEB-9251-B673FFBE40FD}" srcOrd="11" destOrd="0" presId="urn:microsoft.com/office/officeart/2005/8/layout/list1"/>
    <dgm:cxn modelId="{2ABEC054-6548-4462-9F88-B6E4ED62310C}" type="presParOf" srcId="{BE227734-A769-477F-95A0-9665BE8044D5}" destId="{87AA44AC-55E3-446C-95EC-64EF295B7E1A}" srcOrd="12" destOrd="0" presId="urn:microsoft.com/office/officeart/2005/8/layout/list1"/>
    <dgm:cxn modelId="{EDE9BCAD-80EE-4EC9-A6A0-AB253F0DF1D1}" type="presParOf" srcId="{87AA44AC-55E3-446C-95EC-64EF295B7E1A}" destId="{908D42DA-C59D-47FE-A908-F2AA8C6E208D}" srcOrd="0" destOrd="0" presId="urn:microsoft.com/office/officeart/2005/8/layout/list1"/>
    <dgm:cxn modelId="{06FC5151-83D5-40E1-B0FA-C5C2E083AEDB}" type="presParOf" srcId="{87AA44AC-55E3-446C-95EC-64EF295B7E1A}" destId="{420604EF-2806-4F6C-96F4-2416D436264C}" srcOrd="1" destOrd="0" presId="urn:microsoft.com/office/officeart/2005/8/layout/list1"/>
    <dgm:cxn modelId="{4E242DDC-B390-4AB0-930F-8E704384346A}" type="presParOf" srcId="{BE227734-A769-477F-95A0-9665BE8044D5}" destId="{A2B066EB-7480-4BD1-BA19-9D480CB6C045}" srcOrd="13" destOrd="0" presId="urn:microsoft.com/office/officeart/2005/8/layout/list1"/>
    <dgm:cxn modelId="{4A1EC426-C3BD-49C2-B1CD-CAF4345738C7}" type="presParOf" srcId="{BE227734-A769-477F-95A0-9665BE8044D5}" destId="{562D4EBA-58CA-428D-812B-4EBA3F709411}" srcOrd="14" destOrd="0" presId="urn:microsoft.com/office/officeart/2005/8/layout/list1"/>
    <dgm:cxn modelId="{E13A1EBB-88FB-4710-BCD4-FE9F32B89365}" type="presParOf" srcId="{BE227734-A769-477F-95A0-9665BE8044D5}" destId="{11A4C475-0BF4-4E36-AC59-332FA65E5709}" srcOrd="15" destOrd="0" presId="urn:microsoft.com/office/officeart/2005/8/layout/list1"/>
    <dgm:cxn modelId="{73BF7ADC-77CD-451E-A008-C4F88684CF4E}" type="presParOf" srcId="{BE227734-A769-477F-95A0-9665BE8044D5}" destId="{D334F46B-6210-45F8-A84E-74AF422A0E74}" srcOrd="16" destOrd="0" presId="urn:microsoft.com/office/officeart/2005/8/layout/list1"/>
    <dgm:cxn modelId="{52863141-5E35-42C4-B1AB-8F23936FE987}" type="presParOf" srcId="{D334F46B-6210-45F8-A84E-74AF422A0E74}" destId="{8268BF46-4207-4A26-8ADA-F58474E5267C}" srcOrd="0" destOrd="0" presId="urn:microsoft.com/office/officeart/2005/8/layout/list1"/>
    <dgm:cxn modelId="{056D4873-36DA-467C-9052-8D2F0C3146B3}" type="presParOf" srcId="{D334F46B-6210-45F8-A84E-74AF422A0E74}" destId="{C0B4F074-37A3-44C8-B029-222E2F8DD4D3}" srcOrd="1" destOrd="0" presId="urn:microsoft.com/office/officeart/2005/8/layout/list1"/>
    <dgm:cxn modelId="{31FBF216-8E1E-43A3-BB7E-676EF00FDDEF}" type="presParOf" srcId="{BE227734-A769-477F-95A0-9665BE8044D5}" destId="{96A3D3CA-128E-48D7-9152-5D63185F4322}" srcOrd="17" destOrd="0" presId="urn:microsoft.com/office/officeart/2005/8/layout/list1"/>
    <dgm:cxn modelId="{C66A45F4-A657-4D31-A9BA-D4FA1FA85500}" type="presParOf" srcId="{BE227734-A769-477F-95A0-9665BE8044D5}" destId="{01077D56-9D57-4D8A-B05A-DD16D80151A0}" srcOrd="18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CC808D-5B8D-4F5E-8856-BB9F46C8514F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2D44DB7-2369-426C-BCA6-37C57DA106B9}">
      <dgm:prSet phldrT="[نص]"/>
      <dgm:spPr/>
      <dgm:t>
        <a:bodyPr/>
        <a:lstStyle/>
        <a:p>
          <a:pPr algn="ctr" rtl="1"/>
          <a:r>
            <a:rPr lang="en-US" dirty="0"/>
            <a:t>Blood Donation Issues</a:t>
          </a:r>
          <a:endParaRPr lang="ar-SA" dirty="0"/>
        </a:p>
      </dgm:t>
    </dgm:pt>
    <dgm:pt modelId="{58148DB3-D84C-44D7-B4F9-CED9C61DEA8F}" type="parTrans" cxnId="{BADAA0FF-B4FD-4207-9B2F-140FB286944E}">
      <dgm:prSet/>
      <dgm:spPr/>
      <dgm:t>
        <a:bodyPr/>
        <a:lstStyle/>
        <a:p>
          <a:pPr algn="ctr" rtl="1"/>
          <a:endParaRPr lang="ar-SA"/>
        </a:p>
      </dgm:t>
    </dgm:pt>
    <dgm:pt modelId="{1A2D9D77-95A0-4A73-AF72-82D098274B9A}" type="sibTrans" cxnId="{BADAA0FF-B4FD-4207-9B2F-140FB286944E}">
      <dgm:prSet/>
      <dgm:spPr/>
      <dgm:t>
        <a:bodyPr/>
        <a:lstStyle/>
        <a:p>
          <a:pPr algn="ctr" rtl="1"/>
          <a:endParaRPr lang="ar-SA"/>
        </a:p>
      </dgm:t>
    </dgm:pt>
    <dgm:pt modelId="{D89B200A-EF51-490C-BFCB-B3875B51780E}">
      <dgm:prSet phldrT="[نص]" custT="1"/>
      <dgm:spPr/>
      <dgm:t>
        <a:bodyPr/>
        <a:lstStyle/>
        <a:p>
          <a:pPr algn="ctr" rtl="1"/>
          <a:r>
            <a:rPr lang="en-US" sz="1400" b="1" dirty="0"/>
            <a:t>Blood Collection</a:t>
          </a:r>
          <a:endParaRPr lang="ar-SA" sz="1400" b="1" dirty="0"/>
        </a:p>
      </dgm:t>
    </dgm:pt>
    <dgm:pt modelId="{7E8A5092-0DE9-4696-91D1-F9D01FF9F3CA}" type="parTrans" cxnId="{6F2D80A8-6DD9-4FF9-BDBD-D15DD23F9964}">
      <dgm:prSet/>
      <dgm:spPr/>
      <dgm:t>
        <a:bodyPr/>
        <a:lstStyle/>
        <a:p>
          <a:pPr algn="ctr" rtl="1"/>
          <a:endParaRPr lang="ar-SA"/>
        </a:p>
      </dgm:t>
    </dgm:pt>
    <dgm:pt modelId="{7DCA1BB0-06C8-4776-B8E4-7C2A8624EE37}" type="sibTrans" cxnId="{6F2D80A8-6DD9-4FF9-BDBD-D15DD23F9964}">
      <dgm:prSet/>
      <dgm:spPr/>
      <dgm:t>
        <a:bodyPr/>
        <a:lstStyle/>
        <a:p>
          <a:pPr algn="ctr" rtl="1"/>
          <a:endParaRPr lang="ar-SA"/>
        </a:p>
      </dgm:t>
    </dgm:pt>
    <dgm:pt modelId="{20C54895-5DD6-4997-9EA9-5754CB82174C}">
      <dgm:prSet phldrT="[نص]"/>
      <dgm:spPr/>
      <dgm:t>
        <a:bodyPr/>
        <a:lstStyle/>
        <a:p>
          <a:pPr algn="ctr" rtl="1"/>
          <a:r>
            <a:rPr lang="en-US" b="1" dirty="0"/>
            <a:t>Post Donation Care</a:t>
          </a:r>
          <a:endParaRPr lang="ar-SA" b="1" dirty="0"/>
        </a:p>
      </dgm:t>
    </dgm:pt>
    <dgm:pt modelId="{5C740303-413D-40F2-8A94-3EC0EF67C888}" type="parTrans" cxnId="{797EF626-2B53-4EB6-89B0-C1FA3B05527A}">
      <dgm:prSet/>
      <dgm:spPr/>
      <dgm:t>
        <a:bodyPr/>
        <a:lstStyle/>
        <a:p>
          <a:pPr algn="ctr" rtl="1"/>
          <a:endParaRPr lang="ar-SA"/>
        </a:p>
      </dgm:t>
    </dgm:pt>
    <dgm:pt modelId="{42EC37DC-D3DC-40B5-A4BC-DB808330E241}" type="sibTrans" cxnId="{797EF626-2B53-4EB6-89B0-C1FA3B05527A}">
      <dgm:prSet/>
      <dgm:spPr/>
      <dgm:t>
        <a:bodyPr/>
        <a:lstStyle/>
        <a:p>
          <a:pPr algn="ctr" rtl="1"/>
          <a:endParaRPr lang="ar-SA"/>
        </a:p>
      </dgm:t>
    </dgm:pt>
    <dgm:pt modelId="{8B3641D2-0DA9-469A-83B1-30BE8BF55038}">
      <dgm:prSet phldrT="[نص]"/>
      <dgm:spPr/>
      <dgm:t>
        <a:bodyPr/>
        <a:lstStyle/>
        <a:p>
          <a:pPr algn="ctr" rtl="1"/>
          <a:r>
            <a:rPr lang="en-US" b="1" dirty="0"/>
            <a:t>Selection of bags</a:t>
          </a:r>
          <a:endParaRPr lang="ar-SA" b="1" dirty="0"/>
        </a:p>
      </dgm:t>
    </dgm:pt>
    <dgm:pt modelId="{6F63360D-96F5-4427-9B00-48199970E787}" type="parTrans" cxnId="{B4CCDA7A-FF94-4112-BC27-CD93E3CFBCA9}">
      <dgm:prSet/>
      <dgm:spPr/>
      <dgm:t>
        <a:bodyPr/>
        <a:lstStyle/>
        <a:p>
          <a:pPr algn="ctr" rtl="1"/>
          <a:endParaRPr lang="ar-SA"/>
        </a:p>
      </dgm:t>
    </dgm:pt>
    <dgm:pt modelId="{7ABEE91B-E238-4EEA-8351-7EC57445D546}" type="sibTrans" cxnId="{B4CCDA7A-FF94-4112-BC27-CD93E3CFBCA9}">
      <dgm:prSet/>
      <dgm:spPr/>
      <dgm:t>
        <a:bodyPr/>
        <a:lstStyle/>
        <a:p>
          <a:pPr algn="ctr" rtl="1"/>
          <a:endParaRPr lang="ar-SA"/>
        </a:p>
      </dgm:t>
    </dgm:pt>
    <dgm:pt modelId="{38E9EA4D-4CF7-4755-B7CB-9BF9AEFE0EE5}">
      <dgm:prSet/>
      <dgm:spPr/>
      <dgm:t>
        <a:bodyPr/>
        <a:lstStyle/>
        <a:p>
          <a:pPr algn="ctr" rtl="1"/>
          <a:r>
            <a:rPr lang="en-US" b="1" dirty="0"/>
            <a:t>Qualifying Test </a:t>
          </a:r>
          <a:endParaRPr lang="ar-SA" b="1" dirty="0"/>
        </a:p>
      </dgm:t>
    </dgm:pt>
    <dgm:pt modelId="{5384647D-55C1-4147-99F9-4991CA92E68C}" type="parTrans" cxnId="{3B360E59-6FB7-4C1C-A263-AF3EAF9035C2}">
      <dgm:prSet/>
      <dgm:spPr/>
      <dgm:t>
        <a:bodyPr/>
        <a:lstStyle/>
        <a:p>
          <a:pPr algn="ctr" rtl="1"/>
          <a:endParaRPr lang="ar-SA"/>
        </a:p>
      </dgm:t>
    </dgm:pt>
    <dgm:pt modelId="{DEBE66A4-3E2E-4CB8-B241-27C4640932BA}" type="sibTrans" cxnId="{3B360E59-6FB7-4C1C-A263-AF3EAF9035C2}">
      <dgm:prSet/>
      <dgm:spPr/>
      <dgm:t>
        <a:bodyPr/>
        <a:lstStyle/>
        <a:p>
          <a:pPr algn="ctr" rtl="1"/>
          <a:endParaRPr lang="ar-SA"/>
        </a:p>
      </dgm:t>
    </dgm:pt>
    <dgm:pt modelId="{63946E3A-51D0-4C52-A383-9D7335FF77BF}">
      <dgm:prSet custT="1"/>
      <dgm:spPr/>
      <dgm:t>
        <a:bodyPr/>
        <a:lstStyle/>
        <a:p>
          <a:pPr algn="ctr" rtl="1"/>
          <a:r>
            <a:rPr lang="en-US" sz="1400" b="1" dirty="0"/>
            <a:t>Management of adverse reactions </a:t>
          </a:r>
          <a:endParaRPr lang="ar-SA" sz="1400" b="1" dirty="0"/>
        </a:p>
      </dgm:t>
    </dgm:pt>
    <dgm:pt modelId="{85D6DCD6-2248-4268-964D-42F6ADBC5338}" type="parTrans" cxnId="{6E009496-5E07-4427-B669-BF43872C8A9C}">
      <dgm:prSet/>
      <dgm:spPr/>
      <dgm:t>
        <a:bodyPr/>
        <a:lstStyle/>
        <a:p>
          <a:pPr algn="ctr" rtl="1"/>
          <a:endParaRPr lang="ar-SA"/>
        </a:p>
      </dgm:t>
    </dgm:pt>
    <dgm:pt modelId="{0AB70ACF-0CB0-4545-BD6A-34115400CB66}" type="sibTrans" cxnId="{6E009496-5E07-4427-B669-BF43872C8A9C}">
      <dgm:prSet/>
      <dgm:spPr/>
      <dgm:t>
        <a:bodyPr/>
        <a:lstStyle/>
        <a:p>
          <a:pPr algn="ctr" rtl="1"/>
          <a:endParaRPr lang="ar-SA"/>
        </a:p>
      </dgm:t>
    </dgm:pt>
    <dgm:pt modelId="{1F904933-EF85-431C-B38B-068BC3D56AD0}">
      <dgm:prSet custT="1"/>
      <dgm:spPr/>
      <dgm:t>
        <a:bodyPr/>
        <a:lstStyle/>
        <a:p>
          <a:pPr algn="ctr" rtl="0"/>
          <a:r>
            <a:rPr lang="en-US" sz="1400" b="1" dirty="0"/>
            <a:t>Donor Screening</a:t>
          </a:r>
          <a:endParaRPr lang="ar-SA" sz="1400" dirty="0"/>
        </a:p>
      </dgm:t>
    </dgm:pt>
    <dgm:pt modelId="{F6CDB993-4416-45B0-8D1E-511CA3049075}" type="parTrans" cxnId="{D911C509-CB52-4273-9A92-AEE00830E6BD}">
      <dgm:prSet/>
      <dgm:spPr/>
      <dgm:t>
        <a:bodyPr/>
        <a:lstStyle/>
        <a:p>
          <a:pPr algn="ctr" rtl="1"/>
          <a:endParaRPr lang="ar-SA"/>
        </a:p>
      </dgm:t>
    </dgm:pt>
    <dgm:pt modelId="{285AE207-025C-42B2-ADE1-26B5231D49E3}" type="sibTrans" cxnId="{D911C509-CB52-4273-9A92-AEE00830E6BD}">
      <dgm:prSet/>
      <dgm:spPr/>
      <dgm:t>
        <a:bodyPr/>
        <a:lstStyle/>
        <a:p>
          <a:pPr algn="ctr" rtl="1"/>
          <a:endParaRPr lang="ar-SA"/>
        </a:p>
      </dgm:t>
    </dgm:pt>
    <dgm:pt modelId="{5D394727-C694-4E19-8FEA-7712985A4D43}">
      <dgm:prSet custT="1"/>
      <dgm:spPr/>
      <dgm:t>
        <a:bodyPr/>
        <a:lstStyle/>
        <a:p>
          <a:pPr algn="ctr" rtl="0"/>
          <a:r>
            <a:rPr lang="en-US" sz="1400" b="1" dirty="0"/>
            <a:t>Blood Collection Preparation </a:t>
          </a:r>
          <a:endParaRPr lang="ar-SA" sz="1400" dirty="0"/>
        </a:p>
      </dgm:t>
    </dgm:pt>
    <dgm:pt modelId="{EF48E33A-9C96-4021-9923-B29A2166FA7C}" type="parTrans" cxnId="{97D2FAFA-DB9C-40BB-97D2-21B0CAC7F78B}">
      <dgm:prSet/>
      <dgm:spPr/>
      <dgm:t>
        <a:bodyPr/>
        <a:lstStyle/>
        <a:p>
          <a:pPr algn="ctr" rtl="1"/>
          <a:endParaRPr lang="ar-SA"/>
        </a:p>
      </dgm:t>
    </dgm:pt>
    <dgm:pt modelId="{CFB8F885-710C-4571-82A6-762C93C119AB}" type="sibTrans" cxnId="{97D2FAFA-DB9C-40BB-97D2-21B0CAC7F78B}">
      <dgm:prSet/>
      <dgm:spPr/>
      <dgm:t>
        <a:bodyPr/>
        <a:lstStyle/>
        <a:p>
          <a:pPr algn="ctr" rtl="1"/>
          <a:endParaRPr lang="ar-SA"/>
        </a:p>
      </dgm:t>
    </dgm:pt>
    <dgm:pt modelId="{2F03D9BF-0B35-40DE-8FE2-B7329F67A924}">
      <dgm:prSet custT="1"/>
      <dgm:spPr/>
      <dgm:t>
        <a:bodyPr/>
        <a:lstStyle/>
        <a:p>
          <a:pPr algn="ctr" rtl="1"/>
          <a:r>
            <a:rPr lang="en-US" sz="1400" b="1" dirty="0"/>
            <a:t>Criteria for Donor Selection</a:t>
          </a:r>
          <a:endParaRPr lang="ar-SA" sz="1400" dirty="0"/>
        </a:p>
      </dgm:t>
    </dgm:pt>
    <dgm:pt modelId="{EA422E9F-1DAF-4592-AD6D-9612C14987A7}" type="parTrans" cxnId="{F018CAF6-2A2E-477C-A510-87DD42991FD5}">
      <dgm:prSet/>
      <dgm:spPr/>
      <dgm:t>
        <a:bodyPr/>
        <a:lstStyle/>
        <a:p>
          <a:pPr algn="ctr" rtl="1"/>
          <a:endParaRPr lang="ar-SA"/>
        </a:p>
      </dgm:t>
    </dgm:pt>
    <dgm:pt modelId="{3AE73BEB-1113-4DC4-8EDB-43A6DD53541D}" type="sibTrans" cxnId="{F018CAF6-2A2E-477C-A510-87DD42991FD5}">
      <dgm:prSet/>
      <dgm:spPr/>
      <dgm:t>
        <a:bodyPr/>
        <a:lstStyle/>
        <a:p>
          <a:pPr algn="ctr" rtl="1"/>
          <a:endParaRPr lang="ar-SA"/>
        </a:p>
      </dgm:t>
    </dgm:pt>
    <dgm:pt modelId="{EC036026-FFD2-45A5-BB35-31DC5AB0EFB9}" type="pres">
      <dgm:prSet presAssocID="{B8CC808D-5B8D-4F5E-8856-BB9F46C8514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758DB06-7889-46C7-8D0C-D7425373D140}" type="pres">
      <dgm:prSet presAssocID="{F2D44DB7-2369-426C-BCA6-37C57DA106B9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9C98101E-8855-4765-BCCE-FC7882A6EE5B}" type="pres">
      <dgm:prSet presAssocID="{7E8A5092-0DE9-4696-91D1-F9D01FF9F3CA}" presName="Name9" presStyleLbl="parChTrans1D2" presStyleIdx="0" presStyleCnt="8"/>
      <dgm:spPr/>
      <dgm:t>
        <a:bodyPr/>
        <a:lstStyle/>
        <a:p>
          <a:pPr rtl="1"/>
          <a:endParaRPr lang="ar-SA"/>
        </a:p>
      </dgm:t>
    </dgm:pt>
    <dgm:pt modelId="{EB2ABC8F-69AB-4248-B6D2-7F966710A965}" type="pres">
      <dgm:prSet presAssocID="{7E8A5092-0DE9-4696-91D1-F9D01FF9F3CA}" presName="connTx" presStyleLbl="parChTrans1D2" presStyleIdx="0" presStyleCnt="8"/>
      <dgm:spPr/>
      <dgm:t>
        <a:bodyPr/>
        <a:lstStyle/>
        <a:p>
          <a:pPr rtl="1"/>
          <a:endParaRPr lang="ar-SA"/>
        </a:p>
      </dgm:t>
    </dgm:pt>
    <dgm:pt modelId="{9AB4E242-CA71-4468-861C-A2700AA519FC}" type="pres">
      <dgm:prSet presAssocID="{D89B200A-EF51-490C-BFCB-B3875B51780E}" presName="node" presStyleLbl="node1" presStyleIdx="0" presStyleCnt="8" custScaleX="103453" custRadScaleRad="104191" custRadScaleInc="18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8D4D9D-7B66-4CA2-9D6D-5C33EFA906A6}" type="pres">
      <dgm:prSet presAssocID="{EF48E33A-9C96-4021-9923-B29A2166FA7C}" presName="Name9" presStyleLbl="parChTrans1D2" presStyleIdx="1" presStyleCnt="8"/>
      <dgm:spPr/>
      <dgm:t>
        <a:bodyPr/>
        <a:lstStyle/>
        <a:p>
          <a:pPr rtl="1"/>
          <a:endParaRPr lang="ar-SA"/>
        </a:p>
      </dgm:t>
    </dgm:pt>
    <dgm:pt modelId="{5778BFC6-F3EB-434C-80FE-9C071CB2BFAF}" type="pres">
      <dgm:prSet presAssocID="{EF48E33A-9C96-4021-9923-B29A2166FA7C}" presName="connTx" presStyleLbl="parChTrans1D2" presStyleIdx="1" presStyleCnt="8"/>
      <dgm:spPr/>
      <dgm:t>
        <a:bodyPr/>
        <a:lstStyle/>
        <a:p>
          <a:pPr rtl="1"/>
          <a:endParaRPr lang="ar-SA"/>
        </a:p>
      </dgm:t>
    </dgm:pt>
    <dgm:pt modelId="{1BF6B0C3-DED9-418E-AF74-C35B2B22AA99}" type="pres">
      <dgm:prSet presAssocID="{5D394727-C694-4E19-8FEA-7712985A4D43}" presName="node" presStyleLbl="node1" presStyleIdx="1" presStyleCnt="8" custScaleX="107009" custScaleY="103052" custRadScaleRad="102330" custRadScaleInc="-57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B3A65A-440F-4E55-83D0-D1529EE1DC05}" type="pres">
      <dgm:prSet presAssocID="{F6CDB993-4416-45B0-8D1E-511CA3049075}" presName="Name9" presStyleLbl="parChTrans1D2" presStyleIdx="2" presStyleCnt="8"/>
      <dgm:spPr/>
      <dgm:t>
        <a:bodyPr/>
        <a:lstStyle/>
        <a:p>
          <a:pPr rtl="1"/>
          <a:endParaRPr lang="ar-SA"/>
        </a:p>
      </dgm:t>
    </dgm:pt>
    <dgm:pt modelId="{B8E58A92-64E0-4F81-B03C-CAC8D976EE82}" type="pres">
      <dgm:prSet presAssocID="{F6CDB993-4416-45B0-8D1E-511CA3049075}" presName="connTx" presStyleLbl="parChTrans1D2" presStyleIdx="2" presStyleCnt="8"/>
      <dgm:spPr/>
      <dgm:t>
        <a:bodyPr/>
        <a:lstStyle/>
        <a:p>
          <a:pPr rtl="1"/>
          <a:endParaRPr lang="ar-SA"/>
        </a:p>
      </dgm:t>
    </dgm:pt>
    <dgm:pt modelId="{6E407684-5F61-4587-8C73-42CDA0218566}" type="pres">
      <dgm:prSet presAssocID="{1F904933-EF85-431C-B38B-068BC3D56AD0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F2DA1A-1CCC-404F-94EB-3C1ED3413FA5}" type="pres">
      <dgm:prSet presAssocID="{EA422E9F-1DAF-4592-AD6D-9612C14987A7}" presName="Name9" presStyleLbl="parChTrans1D2" presStyleIdx="3" presStyleCnt="8"/>
      <dgm:spPr/>
      <dgm:t>
        <a:bodyPr/>
        <a:lstStyle/>
        <a:p>
          <a:pPr rtl="1"/>
          <a:endParaRPr lang="ar-SA"/>
        </a:p>
      </dgm:t>
    </dgm:pt>
    <dgm:pt modelId="{FEED167A-80D4-443F-AFF2-85826DC4529A}" type="pres">
      <dgm:prSet presAssocID="{EA422E9F-1DAF-4592-AD6D-9612C14987A7}" presName="connTx" presStyleLbl="parChTrans1D2" presStyleIdx="3" presStyleCnt="8"/>
      <dgm:spPr/>
      <dgm:t>
        <a:bodyPr/>
        <a:lstStyle/>
        <a:p>
          <a:pPr rtl="1"/>
          <a:endParaRPr lang="ar-SA"/>
        </a:p>
      </dgm:t>
    </dgm:pt>
    <dgm:pt modelId="{CEDC7659-2A62-4EEB-9713-150DAB0CB637}" type="pres">
      <dgm:prSet presAssocID="{2F03D9BF-0B35-40DE-8FE2-B7329F67A924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BA3988-A0DC-40CD-9A0F-925F23E2A002}" type="pres">
      <dgm:prSet presAssocID="{85D6DCD6-2248-4268-964D-42F6ADBC5338}" presName="Name9" presStyleLbl="parChTrans1D2" presStyleIdx="4" presStyleCnt="8"/>
      <dgm:spPr/>
      <dgm:t>
        <a:bodyPr/>
        <a:lstStyle/>
        <a:p>
          <a:pPr rtl="1"/>
          <a:endParaRPr lang="ar-SA"/>
        </a:p>
      </dgm:t>
    </dgm:pt>
    <dgm:pt modelId="{A9287E6A-9EFE-4149-B4FE-ACBDC98C4841}" type="pres">
      <dgm:prSet presAssocID="{85D6DCD6-2248-4268-964D-42F6ADBC5338}" presName="connTx" presStyleLbl="parChTrans1D2" presStyleIdx="4" presStyleCnt="8"/>
      <dgm:spPr/>
      <dgm:t>
        <a:bodyPr/>
        <a:lstStyle/>
        <a:p>
          <a:pPr rtl="1"/>
          <a:endParaRPr lang="ar-SA"/>
        </a:p>
      </dgm:t>
    </dgm:pt>
    <dgm:pt modelId="{EFA7DFE7-F487-418C-A6F1-A831C30F288D}" type="pres">
      <dgm:prSet presAssocID="{63946E3A-51D0-4C52-A383-9D7335FF77BF}" presName="node" presStyleLbl="node1" presStyleIdx="4" presStyleCnt="8" custScaleX="11083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C5430B-CFEA-457D-8C68-9DC6DC3C2D9C}" type="pres">
      <dgm:prSet presAssocID="{5384647D-55C1-4147-99F9-4991CA92E68C}" presName="Name9" presStyleLbl="parChTrans1D2" presStyleIdx="5" presStyleCnt="8"/>
      <dgm:spPr/>
      <dgm:t>
        <a:bodyPr/>
        <a:lstStyle/>
        <a:p>
          <a:pPr rtl="1"/>
          <a:endParaRPr lang="ar-SA"/>
        </a:p>
      </dgm:t>
    </dgm:pt>
    <dgm:pt modelId="{89D2A4FF-8BBA-4808-BC4D-17ECF6698E32}" type="pres">
      <dgm:prSet presAssocID="{5384647D-55C1-4147-99F9-4991CA92E68C}" presName="connTx" presStyleLbl="parChTrans1D2" presStyleIdx="5" presStyleCnt="8"/>
      <dgm:spPr/>
      <dgm:t>
        <a:bodyPr/>
        <a:lstStyle/>
        <a:p>
          <a:pPr rtl="1"/>
          <a:endParaRPr lang="ar-SA"/>
        </a:p>
      </dgm:t>
    </dgm:pt>
    <dgm:pt modelId="{A7B70BA1-B068-4E87-BFCB-559970BFDE42}" type="pres">
      <dgm:prSet presAssocID="{38E9EA4D-4CF7-4755-B7CB-9BF9AEFE0EE5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D267BCB-72FB-4D95-BE9F-1649BAFA86C1}" type="pres">
      <dgm:prSet presAssocID="{5C740303-413D-40F2-8A94-3EC0EF67C888}" presName="Name9" presStyleLbl="parChTrans1D2" presStyleIdx="6" presStyleCnt="8"/>
      <dgm:spPr/>
      <dgm:t>
        <a:bodyPr/>
        <a:lstStyle/>
        <a:p>
          <a:pPr rtl="1"/>
          <a:endParaRPr lang="ar-SA"/>
        </a:p>
      </dgm:t>
    </dgm:pt>
    <dgm:pt modelId="{435EC359-CB91-45AD-9D82-EB4171F4B642}" type="pres">
      <dgm:prSet presAssocID="{5C740303-413D-40F2-8A94-3EC0EF67C888}" presName="connTx" presStyleLbl="parChTrans1D2" presStyleIdx="6" presStyleCnt="8"/>
      <dgm:spPr/>
      <dgm:t>
        <a:bodyPr/>
        <a:lstStyle/>
        <a:p>
          <a:pPr rtl="1"/>
          <a:endParaRPr lang="ar-SA"/>
        </a:p>
      </dgm:t>
    </dgm:pt>
    <dgm:pt modelId="{6F71421C-7A8C-472C-97B8-0CAE0218B9F4}" type="pres">
      <dgm:prSet presAssocID="{20C54895-5DD6-4997-9EA9-5754CB82174C}" presName="node" presStyleLbl="node1" presStyleIdx="6" presStyleCnt="8" custScaleX="1142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8EFEFA-BC96-4E90-AA2E-FCAB8098AF85}" type="pres">
      <dgm:prSet presAssocID="{6F63360D-96F5-4427-9B00-48199970E787}" presName="Name9" presStyleLbl="parChTrans1D2" presStyleIdx="7" presStyleCnt="8"/>
      <dgm:spPr/>
      <dgm:t>
        <a:bodyPr/>
        <a:lstStyle/>
        <a:p>
          <a:pPr rtl="1"/>
          <a:endParaRPr lang="ar-SA"/>
        </a:p>
      </dgm:t>
    </dgm:pt>
    <dgm:pt modelId="{F1A7DEED-97B6-4768-9448-6F227033774E}" type="pres">
      <dgm:prSet presAssocID="{6F63360D-96F5-4427-9B00-48199970E787}" presName="connTx" presStyleLbl="parChTrans1D2" presStyleIdx="7" presStyleCnt="8"/>
      <dgm:spPr/>
      <dgm:t>
        <a:bodyPr/>
        <a:lstStyle/>
        <a:p>
          <a:pPr rtl="1"/>
          <a:endParaRPr lang="ar-SA"/>
        </a:p>
      </dgm:t>
    </dgm:pt>
    <dgm:pt modelId="{8608CF99-B8DD-4E15-A748-6EABB4C381F4}" type="pres">
      <dgm:prSet presAssocID="{8B3641D2-0DA9-469A-83B1-30BE8BF55038}" presName="node" presStyleLbl="node1" presStyleIdx="7" presStyleCnt="8" custScaleX="11018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895FD6-B983-4724-8D37-EC441C7E73B3}" type="presOf" srcId="{B8CC808D-5B8D-4F5E-8856-BB9F46C8514F}" destId="{EC036026-FFD2-45A5-BB35-31DC5AB0EFB9}" srcOrd="0" destOrd="0" presId="urn:microsoft.com/office/officeart/2005/8/layout/radial1"/>
    <dgm:cxn modelId="{797EF626-2B53-4EB6-89B0-C1FA3B05527A}" srcId="{F2D44DB7-2369-426C-BCA6-37C57DA106B9}" destId="{20C54895-5DD6-4997-9EA9-5754CB82174C}" srcOrd="6" destOrd="0" parTransId="{5C740303-413D-40F2-8A94-3EC0EF67C888}" sibTransId="{42EC37DC-D3DC-40B5-A4BC-DB808330E241}"/>
    <dgm:cxn modelId="{811B761C-0528-4D4E-97F4-D4F51CA5C5CF}" type="presOf" srcId="{EF48E33A-9C96-4021-9923-B29A2166FA7C}" destId="{5778BFC6-F3EB-434C-80FE-9C071CB2BFAF}" srcOrd="1" destOrd="0" presId="urn:microsoft.com/office/officeart/2005/8/layout/radial1"/>
    <dgm:cxn modelId="{30D152E5-0C50-4522-83E0-F04D09B9D04F}" type="presOf" srcId="{5384647D-55C1-4147-99F9-4991CA92E68C}" destId="{89D2A4FF-8BBA-4808-BC4D-17ECF6698E32}" srcOrd="1" destOrd="0" presId="urn:microsoft.com/office/officeart/2005/8/layout/radial1"/>
    <dgm:cxn modelId="{7B2084CE-9ADD-4BA9-8685-20D0047E2256}" type="presOf" srcId="{EA422E9F-1DAF-4592-AD6D-9612C14987A7}" destId="{9AF2DA1A-1CCC-404F-94EB-3C1ED3413FA5}" srcOrd="0" destOrd="0" presId="urn:microsoft.com/office/officeart/2005/8/layout/radial1"/>
    <dgm:cxn modelId="{6F2D80A8-6DD9-4FF9-BDBD-D15DD23F9964}" srcId="{F2D44DB7-2369-426C-BCA6-37C57DA106B9}" destId="{D89B200A-EF51-490C-BFCB-B3875B51780E}" srcOrd="0" destOrd="0" parTransId="{7E8A5092-0DE9-4696-91D1-F9D01FF9F3CA}" sibTransId="{7DCA1BB0-06C8-4776-B8E4-7C2A8624EE37}"/>
    <dgm:cxn modelId="{1268B366-CA15-4657-BEC3-92D1BEBDF004}" type="presOf" srcId="{5384647D-55C1-4147-99F9-4991CA92E68C}" destId="{29C5430B-CFEA-457D-8C68-9DC6DC3C2D9C}" srcOrd="0" destOrd="0" presId="urn:microsoft.com/office/officeart/2005/8/layout/radial1"/>
    <dgm:cxn modelId="{67375CF1-C0A8-44DF-B9EF-8AF0C2D8BFFD}" type="presOf" srcId="{5C740303-413D-40F2-8A94-3EC0EF67C888}" destId="{435EC359-CB91-45AD-9D82-EB4171F4B642}" srcOrd="1" destOrd="0" presId="urn:microsoft.com/office/officeart/2005/8/layout/radial1"/>
    <dgm:cxn modelId="{1611EA9B-9BB7-4C6D-BA16-73094D56C1E5}" type="presOf" srcId="{20C54895-5DD6-4997-9EA9-5754CB82174C}" destId="{6F71421C-7A8C-472C-97B8-0CAE0218B9F4}" srcOrd="0" destOrd="0" presId="urn:microsoft.com/office/officeart/2005/8/layout/radial1"/>
    <dgm:cxn modelId="{7200ED11-E6BA-4D1E-B63F-8739D4D317D7}" type="presOf" srcId="{EA422E9F-1DAF-4592-AD6D-9612C14987A7}" destId="{FEED167A-80D4-443F-AFF2-85826DC4529A}" srcOrd="1" destOrd="0" presId="urn:microsoft.com/office/officeart/2005/8/layout/radial1"/>
    <dgm:cxn modelId="{97D2FAFA-DB9C-40BB-97D2-21B0CAC7F78B}" srcId="{F2D44DB7-2369-426C-BCA6-37C57DA106B9}" destId="{5D394727-C694-4E19-8FEA-7712985A4D43}" srcOrd="1" destOrd="0" parTransId="{EF48E33A-9C96-4021-9923-B29A2166FA7C}" sibTransId="{CFB8F885-710C-4571-82A6-762C93C119AB}"/>
    <dgm:cxn modelId="{0A83A6EA-5757-43AE-B571-BE70D168325E}" type="presOf" srcId="{7E8A5092-0DE9-4696-91D1-F9D01FF9F3CA}" destId="{9C98101E-8855-4765-BCCE-FC7882A6EE5B}" srcOrd="0" destOrd="0" presId="urn:microsoft.com/office/officeart/2005/8/layout/radial1"/>
    <dgm:cxn modelId="{2CF99171-7BC0-4D53-B43F-EA60CCDB122A}" type="presOf" srcId="{6F63360D-96F5-4427-9B00-48199970E787}" destId="{0B8EFEFA-BC96-4E90-AA2E-FCAB8098AF85}" srcOrd="0" destOrd="0" presId="urn:microsoft.com/office/officeart/2005/8/layout/radial1"/>
    <dgm:cxn modelId="{481220A1-72A7-47D0-B51E-9570348F4199}" type="presOf" srcId="{7E8A5092-0DE9-4696-91D1-F9D01FF9F3CA}" destId="{EB2ABC8F-69AB-4248-B6D2-7F966710A965}" srcOrd="1" destOrd="0" presId="urn:microsoft.com/office/officeart/2005/8/layout/radial1"/>
    <dgm:cxn modelId="{696D2C44-0762-49DB-9CC7-469EAD2298B9}" type="presOf" srcId="{85D6DCD6-2248-4268-964D-42F6ADBC5338}" destId="{C8BA3988-A0DC-40CD-9A0F-925F23E2A002}" srcOrd="0" destOrd="0" presId="urn:microsoft.com/office/officeart/2005/8/layout/radial1"/>
    <dgm:cxn modelId="{3B360E59-6FB7-4C1C-A263-AF3EAF9035C2}" srcId="{F2D44DB7-2369-426C-BCA6-37C57DA106B9}" destId="{38E9EA4D-4CF7-4755-B7CB-9BF9AEFE0EE5}" srcOrd="5" destOrd="0" parTransId="{5384647D-55C1-4147-99F9-4991CA92E68C}" sibTransId="{DEBE66A4-3E2E-4CB8-B241-27C4640932BA}"/>
    <dgm:cxn modelId="{DE5B3D7C-CC9A-4A0F-90AE-B36ADC2037C0}" type="presOf" srcId="{8B3641D2-0DA9-469A-83B1-30BE8BF55038}" destId="{8608CF99-B8DD-4E15-A748-6EABB4C381F4}" srcOrd="0" destOrd="0" presId="urn:microsoft.com/office/officeart/2005/8/layout/radial1"/>
    <dgm:cxn modelId="{CC9E7989-BEA8-4061-ACA5-1F8A8268D9A9}" type="presOf" srcId="{F2D44DB7-2369-426C-BCA6-37C57DA106B9}" destId="{0758DB06-7889-46C7-8D0C-D7425373D140}" srcOrd="0" destOrd="0" presId="urn:microsoft.com/office/officeart/2005/8/layout/radial1"/>
    <dgm:cxn modelId="{EEB3B7DF-568B-4F4E-AA2E-62DF53873737}" type="presOf" srcId="{F6CDB993-4416-45B0-8D1E-511CA3049075}" destId="{51B3A65A-440F-4E55-83D0-D1529EE1DC05}" srcOrd="0" destOrd="0" presId="urn:microsoft.com/office/officeart/2005/8/layout/radial1"/>
    <dgm:cxn modelId="{7504FFD4-0214-48C0-97FD-75081E6A02B8}" type="presOf" srcId="{85D6DCD6-2248-4268-964D-42F6ADBC5338}" destId="{A9287E6A-9EFE-4149-B4FE-ACBDC98C4841}" srcOrd="1" destOrd="0" presId="urn:microsoft.com/office/officeart/2005/8/layout/radial1"/>
    <dgm:cxn modelId="{2F4F56B1-A7F9-47BB-9EA2-A089FF009173}" type="presOf" srcId="{6F63360D-96F5-4427-9B00-48199970E787}" destId="{F1A7DEED-97B6-4768-9448-6F227033774E}" srcOrd="1" destOrd="0" presId="urn:microsoft.com/office/officeart/2005/8/layout/radial1"/>
    <dgm:cxn modelId="{B662AF72-9120-4DA4-B811-0D29A397FDC5}" type="presOf" srcId="{63946E3A-51D0-4C52-A383-9D7335FF77BF}" destId="{EFA7DFE7-F487-418C-A6F1-A831C30F288D}" srcOrd="0" destOrd="0" presId="urn:microsoft.com/office/officeart/2005/8/layout/radial1"/>
    <dgm:cxn modelId="{34A936A5-A004-4F32-8534-FA57FC398EF0}" type="presOf" srcId="{1F904933-EF85-431C-B38B-068BC3D56AD0}" destId="{6E407684-5F61-4587-8C73-42CDA0218566}" srcOrd="0" destOrd="0" presId="urn:microsoft.com/office/officeart/2005/8/layout/radial1"/>
    <dgm:cxn modelId="{F018CAF6-2A2E-477C-A510-87DD42991FD5}" srcId="{F2D44DB7-2369-426C-BCA6-37C57DA106B9}" destId="{2F03D9BF-0B35-40DE-8FE2-B7329F67A924}" srcOrd="3" destOrd="0" parTransId="{EA422E9F-1DAF-4592-AD6D-9612C14987A7}" sibTransId="{3AE73BEB-1113-4DC4-8EDB-43A6DD53541D}"/>
    <dgm:cxn modelId="{4B75BED8-67B7-40BF-9843-93649CEFF62C}" type="presOf" srcId="{EF48E33A-9C96-4021-9923-B29A2166FA7C}" destId="{F48D4D9D-7B66-4CA2-9D6D-5C33EFA906A6}" srcOrd="0" destOrd="0" presId="urn:microsoft.com/office/officeart/2005/8/layout/radial1"/>
    <dgm:cxn modelId="{D1C01661-E3D4-4EAA-8589-2E48B78FF412}" type="presOf" srcId="{2F03D9BF-0B35-40DE-8FE2-B7329F67A924}" destId="{CEDC7659-2A62-4EEB-9713-150DAB0CB637}" srcOrd="0" destOrd="0" presId="urn:microsoft.com/office/officeart/2005/8/layout/radial1"/>
    <dgm:cxn modelId="{B4CCDA7A-FF94-4112-BC27-CD93E3CFBCA9}" srcId="{F2D44DB7-2369-426C-BCA6-37C57DA106B9}" destId="{8B3641D2-0DA9-469A-83B1-30BE8BF55038}" srcOrd="7" destOrd="0" parTransId="{6F63360D-96F5-4427-9B00-48199970E787}" sibTransId="{7ABEE91B-E238-4EEA-8351-7EC57445D546}"/>
    <dgm:cxn modelId="{BADAA0FF-B4FD-4207-9B2F-140FB286944E}" srcId="{B8CC808D-5B8D-4F5E-8856-BB9F46C8514F}" destId="{F2D44DB7-2369-426C-BCA6-37C57DA106B9}" srcOrd="0" destOrd="0" parTransId="{58148DB3-D84C-44D7-B4F9-CED9C61DEA8F}" sibTransId="{1A2D9D77-95A0-4A73-AF72-82D098274B9A}"/>
    <dgm:cxn modelId="{A7477DF1-76E9-4BE0-A31F-CF43ECE27E42}" type="presOf" srcId="{5D394727-C694-4E19-8FEA-7712985A4D43}" destId="{1BF6B0C3-DED9-418E-AF74-C35B2B22AA99}" srcOrd="0" destOrd="0" presId="urn:microsoft.com/office/officeart/2005/8/layout/radial1"/>
    <dgm:cxn modelId="{DA26F237-E195-4A0E-9947-CF1B71C7DAFC}" type="presOf" srcId="{D89B200A-EF51-490C-BFCB-B3875B51780E}" destId="{9AB4E242-CA71-4468-861C-A2700AA519FC}" srcOrd="0" destOrd="0" presId="urn:microsoft.com/office/officeart/2005/8/layout/radial1"/>
    <dgm:cxn modelId="{D911C509-CB52-4273-9A92-AEE00830E6BD}" srcId="{F2D44DB7-2369-426C-BCA6-37C57DA106B9}" destId="{1F904933-EF85-431C-B38B-068BC3D56AD0}" srcOrd="2" destOrd="0" parTransId="{F6CDB993-4416-45B0-8D1E-511CA3049075}" sibTransId="{285AE207-025C-42B2-ADE1-26B5231D49E3}"/>
    <dgm:cxn modelId="{453C1EF0-20DB-4A07-8E6A-25F917CA72C3}" type="presOf" srcId="{38E9EA4D-4CF7-4755-B7CB-9BF9AEFE0EE5}" destId="{A7B70BA1-B068-4E87-BFCB-559970BFDE42}" srcOrd="0" destOrd="0" presId="urn:microsoft.com/office/officeart/2005/8/layout/radial1"/>
    <dgm:cxn modelId="{4B1AAD5C-FA9D-4E30-A2AA-317C27D28870}" type="presOf" srcId="{5C740303-413D-40F2-8A94-3EC0EF67C888}" destId="{3D267BCB-72FB-4D95-BE9F-1649BAFA86C1}" srcOrd="0" destOrd="0" presId="urn:microsoft.com/office/officeart/2005/8/layout/radial1"/>
    <dgm:cxn modelId="{6E009496-5E07-4427-B669-BF43872C8A9C}" srcId="{F2D44DB7-2369-426C-BCA6-37C57DA106B9}" destId="{63946E3A-51D0-4C52-A383-9D7335FF77BF}" srcOrd="4" destOrd="0" parTransId="{85D6DCD6-2248-4268-964D-42F6ADBC5338}" sibTransId="{0AB70ACF-0CB0-4545-BD6A-34115400CB66}"/>
    <dgm:cxn modelId="{E382AFD7-EC4A-4223-8A4E-BE687BDA2D60}" type="presOf" srcId="{F6CDB993-4416-45B0-8D1E-511CA3049075}" destId="{B8E58A92-64E0-4F81-B03C-CAC8D976EE82}" srcOrd="1" destOrd="0" presId="urn:microsoft.com/office/officeart/2005/8/layout/radial1"/>
    <dgm:cxn modelId="{3D472246-8587-4712-A0C1-62C978C5E92F}" type="presParOf" srcId="{EC036026-FFD2-45A5-BB35-31DC5AB0EFB9}" destId="{0758DB06-7889-46C7-8D0C-D7425373D140}" srcOrd="0" destOrd="0" presId="urn:microsoft.com/office/officeart/2005/8/layout/radial1"/>
    <dgm:cxn modelId="{4B0AD0D6-8D46-4AF8-880A-2300991C854F}" type="presParOf" srcId="{EC036026-FFD2-45A5-BB35-31DC5AB0EFB9}" destId="{9C98101E-8855-4765-BCCE-FC7882A6EE5B}" srcOrd="1" destOrd="0" presId="urn:microsoft.com/office/officeart/2005/8/layout/radial1"/>
    <dgm:cxn modelId="{6D1BBEC1-EFB3-468A-98AC-D26EF236CFFD}" type="presParOf" srcId="{9C98101E-8855-4765-BCCE-FC7882A6EE5B}" destId="{EB2ABC8F-69AB-4248-B6D2-7F966710A965}" srcOrd="0" destOrd="0" presId="urn:microsoft.com/office/officeart/2005/8/layout/radial1"/>
    <dgm:cxn modelId="{A8746330-8FA0-4124-86E4-E6372786BAEE}" type="presParOf" srcId="{EC036026-FFD2-45A5-BB35-31DC5AB0EFB9}" destId="{9AB4E242-CA71-4468-861C-A2700AA519FC}" srcOrd="2" destOrd="0" presId="urn:microsoft.com/office/officeart/2005/8/layout/radial1"/>
    <dgm:cxn modelId="{70B518EE-1D6B-4BA5-86C2-15A24794251E}" type="presParOf" srcId="{EC036026-FFD2-45A5-BB35-31DC5AB0EFB9}" destId="{F48D4D9D-7B66-4CA2-9D6D-5C33EFA906A6}" srcOrd="3" destOrd="0" presId="urn:microsoft.com/office/officeart/2005/8/layout/radial1"/>
    <dgm:cxn modelId="{AC2F3F6B-72DC-4138-BD68-65AB04F9389C}" type="presParOf" srcId="{F48D4D9D-7B66-4CA2-9D6D-5C33EFA906A6}" destId="{5778BFC6-F3EB-434C-80FE-9C071CB2BFAF}" srcOrd="0" destOrd="0" presId="urn:microsoft.com/office/officeart/2005/8/layout/radial1"/>
    <dgm:cxn modelId="{F18FB4AB-3C26-405F-B0DD-9E2E3E8232BA}" type="presParOf" srcId="{EC036026-FFD2-45A5-BB35-31DC5AB0EFB9}" destId="{1BF6B0C3-DED9-418E-AF74-C35B2B22AA99}" srcOrd="4" destOrd="0" presId="urn:microsoft.com/office/officeart/2005/8/layout/radial1"/>
    <dgm:cxn modelId="{5D4E164E-4FAD-4E44-AA7A-543FDF33A6F7}" type="presParOf" srcId="{EC036026-FFD2-45A5-BB35-31DC5AB0EFB9}" destId="{51B3A65A-440F-4E55-83D0-D1529EE1DC05}" srcOrd="5" destOrd="0" presId="urn:microsoft.com/office/officeart/2005/8/layout/radial1"/>
    <dgm:cxn modelId="{17E5DE1A-A64D-4E30-BE37-2D90F3DBE70D}" type="presParOf" srcId="{51B3A65A-440F-4E55-83D0-D1529EE1DC05}" destId="{B8E58A92-64E0-4F81-B03C-CAC8D976EE82}" srcOrd="0" destOrd="0" presId="urn:microsoft.com/office/officeart/2005/8/layout/radial1"/>
    <dgm:cxn modelId="{99EF8935-3D2B-4CCA-B4FB-B12C6E4CE584}" type="presParOf" srcId="{EC036026-FFD2-45A5-BB35-31DC5AB0EFB9}" destId="{6E407684-5F61-4587-8C73-42CDA0218566}" srcOrd="6" destOrd="0" presId="urn:microsoft.com/office/officeart/2005/8/layout/radial1"/>
    <dgm:cxn modelId="{CC121A92-D7B3-4944-83C1-85A51BE44A36}" type="presParOf" srcId="{EC036026-FFD2-45A5-BB35-31DC5AB0EFB9}" destId="{9AF2DA1A-1CCC-404F-94EB-3C1ED3413FA5}" srcOrd="7" destOrd="0" presId="urn:microsoft.com/office/officeart/2005/8/layout/radial1"/>
    <dgm:cxn modelId="{434CA713-A6D8-42D2-91F5-B7A1B9BF1AF4}" type="presParOf" srcId="{9AF2DA1A-1CCC-404F-94EB-3C1ED3413FA5}" destId="{FEED167A-80D4-443F-AFF2-85826DC4529A}" srcOrd="0" destOrd="0" presId="urn:microsoft.com/office/officeart/2005/8/layout/radial1"/>
    <dgm:cxn modelId="{F8321C39-5E12-4D7C-8A88-6F58B9FC9A0B}" type="presParOf" srcId="{EC036026-FFD2-45A5-BB35-31DC5AB0EFB9}" destId="{CEDC7659-2A62-4EEB-9713-150DAB0CB637}" srcOrd="8" destOrd="0" presId="urn:microsoft.com/office/officeart/2005/8/layout/radial1"/>
    <dgm:cxn modelId="{84160C10-7D59-4AB3-8F10-07B7CBF9EF83}" type="presParOf" srcId="{EC036026-FFD2-45A5-BB35-31DC5AB0EFB9}" destId="{C8BA3988-A0DC-40CD-9A0F-925F23E2A002}" srcOrd="9" destOrd="0" presId="urn:microsoft.com/office/officeart/2005/8/layout/radial1"/>
    <dgm:cxn modelId="{639BBD7F-373C-4CB9-9CBD-52C9CB21E59D}" type="presParOf" srcId="{C8BA3988-A0DC-40CD-9A0F-925F23E2A002}" destId="{A9287E6A-9EFE-4149-B4FE-ACBDC98C4841}" srcOrd="0" destOrd="0" presId="urn:microsoft.com/office/officeart/2005/8/layout/radial1"/>
    <dgm:cxn modelId="{67BC1118-CA5C-4759-8D26-63FD41A63D41}" type="presParOf" srcId="{EC036026-FFD2-45A5-BB35-31DC5AB0EFB9}" destId="{EFA7DFE7-F487-418C-A6F1-A831C30F288D}" srcOrd="10" destOrd="0" presId="urn:microsoft.com/office/officeart/2005/8/layout/radial1"/>
    <dgm:cxn modelId="{75AE371D-E00C-4886-83DF-983BEB77733D}" type="presParOf" srcId="{EC036026-FFD2-45A5-BB35-31DC5AB0EFB9}" destId="{29C5430B-CFEA-457D-8C68-9DC6DC3C2D9C}" srcOrd="11" destOrd="0" presId="urn:microsoft.com/office/officeart/2005/8/layout/radial1"/>
    <dgm:cxn modelId="{C73BD686-6DBA-4513-963B-2A70B812E2A8}" type="presParOf" srcId="{29C5430B-CFEA-457D-8C68-9DC6DC3C2D9C}" destId="{89D2A4FF-8BBA-4808-BC4D-17ECF6698E32}" srcOrd="0" destOrd="0" presId="urn:microsoft.com/office/officeart/2005/8/layout/radial1"/>
    <dgm:cxn modelId="{CADD274C-F841-4F38-B8F8-42CF29992D7C}" type="presParOf" srcId="{EC036026-FFD2-45A5-BB35-31DC5AB0EFB9}" destId="{A7B70BA1-B068-4E87-BFCB-559970BFDE42}" srcOrd="12" destOrd="0" presId="urn:microsoft.com/office/officeart/2005/8/layout/radial1"/>
    <dgm:cxn modelId="{C58222BA-B08D-4264-988C-DE490BF75BF7}" type="presParOf" srcId="{EC036026-FFD2-45A5-BB35-31DC5AB0EFB9}" destId="{3D267BCB-72FB-4D95-BE9F-1649BAFA86C1}" srcOrd="13" destOrd="0" presId="urn:microsoft.com/office/officeart/2005/8/layout/radial1"/>
    <dgm:cxn modelId="{3E99BF2C-2344-4A49-A706-483DE75CD8F9}" type="presParOf" srcId="{3D267BCB-72FB-4D95-BE9F-1649BAFA86C1}" destId="{435EC359-CB91-45AD-9D82-EB4171F4B642}" srcOrd="0" destOrd="0" presId="urn:microsoft.com/office/officeart/2005/8/layout/radial1"/>
    <dgm:cxn modelId="{DC1F3DE8-25E4-4A60-A753-2E45AF368828}" type="presParOf" srcId="{EC036026-FFD2-45A5-BB35-31DC5AB0EFB9}" destId="{6F71421C-7A8C-472C-97B8-0CAE0218B9F4}" srcOrd="14" destOrd="0" presId="urn:microsoft.com/office/officeart/2005/8/layout/radial1"/>
    <dgm:cxn modelId="{526B51B0-4117-45C4-96A6-63B18C8E0568}" type="presParOf" srcId="{EC036026-FFD2-45A5-BB35-31DC5AB0EFB9}" destId="{0B8EFEFA-BC96-4E90-AA2E-FCAB8098AF85}" srcOrd="15" destOrd="0" presId="urn:microsoft.com/office/officeart/2005/8/layout/radial1"/>
    <dgm:cxn modelId="{C77E45E0-11A2-430C-88E5-DCC9C5097C14}" type="presParOf" srcId="{0B8EFEFA-BC96-4E90-AA2E-FCAB8098AF85}" destId="{F1A7DEED-97B6-4768-9448-6F227033774E}" srcOrd="0" destOrd="0" presId="urn:microsoft.com/office/officeart/2005/8/layout/radial1"/>
    <dgm:cxn modelId="{6C3DA5A0-BF51-4AAD-9A15-AFE7924230E6}" type="presParOf" srcId="{EC036026-FFD2-45A5-BB35-31DC5AB0EFB9}" destId="{8608CF99-B8DD-4E15-A748-6EABB4C381F4}" srcOrd="16" destOrd="0" presId="urn:microsoft.com/office/officeart/2005/8/layout/radia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ADBE00-4819-4A72-A45A-D9246020998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86B5B6A-C6D0-4E4A-95D3-65D89B6BD6AA}">
      <dgm:prSet phldrT="[نص]" custT="1"/>
      <dgm:spPr>
        <a:xfrm>
          <a:off x="2751451" y="663472"/>
          <a:ext cx="907221" cy="59820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r>
            <a:rPr lang="en-US" sz="24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Quality in blood bank system </a:t>
          </a:r>
          <a:endParaRPr lang="ar-SA" sz="2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F4E18F02-9C34-4E29-B4BB-4DEE45AE8AC7}" type="parTrans" cxnId="{660FF759-324C-4A76-A7F3-646F034E0FF5}">
      <dgm:prSet/>
      <dgm:spPr/>
      <dgm:t>
        <a:bodyPr/>
        <a:lstStyle/>
        <a:p>
          <a:pPr algn="ctr" rtl="0"/>
          <a:endParaRPr lang="ar-SA"/>
        </a:p>
      </dgm:t>
    </dgm:pt>
    <dgm:pt modelId="{7EA25526-4526-4A3D-A7C1-3FB8DDE4C8A8}" type="sibTrans" cxnId="{660FF759-324C-4A76-A7F3-646F034E0FF5}">
      <dgm:prSet/>
      <dgm:spPr/>
      <dgm:t>
        <a:bodyPr/>
        <a:lstStyle/>
        <a:p>
          <a:pPr algn="ctr" rtl="0"/>
          <a:endParaRPr lang="ar-SA"/>
        </a:p>
      </dgm:t>
    </dgm:pt>
    <dgm:pt modelId="{6AECD743-38AF-451B-A2EF-D71F057EE593}">
      <dgm:prSet phldrT="[نص]" custT="1"/>
      <dgm:spPr>
        <a:xfrm>
          <a:off x="66452" y="1404805"/>
          <a:ext cx="804959" cy="59820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r>
            <a:rPr lang="en-US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Monitoring and Evaluation </a:t>
          </a:r>
          <a:endParaRPr lang="ar-SA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257A5A24-D384-4706-95C3-218F8638EBFB}" type="parTrans" cxnId="{5989AEEA-2904-4A0F-A137-9CEA83158F91}">
      <dgm:prSet/>
      <dgm:spPr>
        <a:xfrm>
          <a:off x="419044" y="1214280"/>
          <a:ext cx="2736130" cy="143131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endParaRPr lang="ar-SA"/>
        </a:p>
      </dgm:t>
    </dgm:pt>
    <dgm:pt modelId="{A6F3842F-93CB-4DE2-AB56-CAB35A69AB33}" type="sibTrans" cxnId="{5989AEEA-2904-4A0F-A137-9CEA83158F91}">
      <dgm:prSet/>
      <dgm:spPr/>
      <dgm:t>
        <a:bodyPr/>
        <a:lstStyle/>
        <a:p>
          <a:pPr algn="ctr" rtl="0"/>
          <a:endParaRPr lang="ar-SA"/>
        </a:p>
      </dgm:t>
    </dgm:pt>
    <dgm:pt modelId="{0B876F0E-2745-446C-85F2-0FFFA5843890}">
      <dgm:prSet phldrT="[نص]" custT="1"/>
      <dgm:spPr>
        <a:xfrm>
          <a:off x="1612131" y="1404805"/>
          <a:ext cx="682739" cy="59820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r>
            <a:rPr lang="en-US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Quality policy</a:t>
          </a:r>
          <a:endParaRPr lang="ar-SA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A33D6649-5C64-4C60-BB7D-5ACA525DC004}" type="parTrans" cxnId="{5DF7439B-1252-4454-B5CF-449A53BEBDE1}">
      <dgm:prSet/>
      <dgm:spPr>
        <a:xfrm>
          <a:off x="1903613" y="1214280"/>
          <a:ext cx="1251561" cy="143131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endParaRPr lang="ar-SA"/>
        </a:p>
      </dgm:t>
    </dgm:pt>
    <dgm:pt modelId="{349FFC98-50C0-4B34-A880-4961F4D8A4F3}" type="sibTrans" cxnId="{5DF7439B-1252-4454-B5CF-449A53BEBDE1}">
      <dgm:prSet/>
      <dgm:spPr/>
      <dgm:t>
        <a:bodyPr/>
        <a:lstStyle/>
        <a:p>
          <a:pPr algn="ctr" rtl="0"/>
          <a:endParaRPr lang="ar-SA"/>
        </a:p>
      </dgm:t>
    </dgm:pt>
    <dgm:pt modelId="{2D965591-BD91-46F6-8AB4-9CCB7FED03AD}">
      <dgm:prSet custT="1"/>
      <dgm:spPr>
        <a:xfrm>
          <a:off x="5907918" y="1404805"/>
          <a:ext cx="711856" cy="59820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r>
            <a:rPr lang="en-US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Quality plan</a:t>
          </a:r>
          <a:endParaRPr lang="ar-SA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BCAC1DDE-A0B0-455B-B35E-C76351499BFC}" type="parTrans" cxnId="{0B57759D-02B9-4395-96DE-ED0A9BFDE6E4}">
      <dgm:prSet/>
      <dgm:spPr>
        <a:xfrm>
          <a:off x="3155174" y="1214280"/>
          <a:ext cx="3058784" cy="143131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endParaRPr lang="ar-SA"/>
        </a:p>
      </dgm:t>
    </dgm:pt>
    <dgm:pt modelId="{64B924B4-4AAA-4206-8A4E-9293FFAF05F1}" type="sibTrans" cxnId="{0B57759D-02B9-4395-96DE-ED0A9BFDE6E4}">
      <dgm:prSet/>
      <dgm:spPr/>
      <dgm:t>
        <a:bodyPr/>
        <a:lstStyle/>
        <a:p>
          <a:pPr algn="ctr" rtl="0"/>
          <a:endParaRPr lang="ar-SA"/>
        </a:p>
      </dgm:t>
    </dgm:pt>
    <dgm:pt modelId="{A041DECD-5413-470D-87A7-D02EF994F71A}">
      <dgm:prSet custT="1"/>
      <dgm:spPr>
        <a:xfrm>
          <a:off x="5178199" y="1404805"/>
          <a:ext cx="629943" cy="59820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r>
            <a:rPr lang="en-US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Quality </a:t>
          </a:r>
          <a:r>
            <a:rPr lang="en-US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Manual</a:t>
          </a:r>
          <a:endParaRPr lang="ar-SA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F8822AD8-E885-4218-8DB4-CF683D55BFEA}" type="parTrans" cxnId="{C8C0FD8D-0CFB-4388-AA06-C8F56906E39C}">
      <dgm:prSet/>
      <dgm:spPr>
        <a:xfrm>
          <a:off x="3155174" y="1214280"/>
          <a:ext cx="2288108" cy="143131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endParaRPr lang="ar-SA"/>
        </a:p>
      </dgm:t>
    </dgm:pt>
    <dgm:pt modelId="{A22260FF-C804-495C-A0F0-BAC7B4B1EBF5}" type="sibTrans" cxnId="{C8C0FD8D-0CFB-4388-AA06-C8F56906E39C}">
      <dgm:prSet/>
      <dgm:spPr/>
      <dgm:t>
        <a:bodyPr/>
        <a:lstStyle/>
        <a:p>
          <a:pPr algn="ctr" rtl="0"/>
          <a:endParaRPr lang="ar-SA"/>
        </a:p>
      </dgm:t>
    </dgm:pt>
    <dgm:pt modelId="{B5FC8696-B985-4FE3-B2DE-43FC14154B1F}">
      <dgm:prSet custT="1"/>
      <dgm:spPr>
        <a:xfrm>
          <a:off x="4130617" y="1404805"/>
          <a:ext cx="947806" cy="59820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r>
            <a:rPr lang="en-US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Procedures</a:t>
          </a:r>
          <a:endParaRPr lang="ar-SA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DC027CAB-831D-49B6-AC79-C34AE4F0B7F2}" type="parTrans" cxnId="{29D56BF1-BF45-4C3B-A95C-2AF01F1BA056}">
      <dgm:prSet/>
      <dgm:spPr>
        <a:xfrm>
          <a:off x="3155174" y="1214280"/>
          <a:ext cx="1399458" cy="143131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endParaRPr lang="ar-SA"/>
        </a:p>
      </dgm:t>
    </dgm:pt>
    <dgm:pt modelId="{28DE4C57-8380-4545-A6B4-637212F15A1E}" type="sibTrans" cxnId="{29D56BF1-BF45-4C3B-A95C-2AF01F1BA056}">
      <dgm:prSet/>
      <dgm:spPr/>
      <dgm:t>
        <a:bodyPr/>
        <a:lstStyle/>
        <a:p>
          <a:pPr algn="ctr" rtl="0"/>
          <a:endParaRPr lang="ar-SA"/>
        </a:p>
      </dgm:t>
    </dgm:pt>
    <dgm:pt modelId="{341BA13A-A6F8-48F5-BA8D-25AF8FB8ED36}">
      <dgm:prSet custT="1"/>
      <dgm:spPr>
        <a:xfrm>
          <a:off x="3127342" y="1404805"/>
          <a:ext cx="903499" cy="59820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r>
            <a:rPr lang="en-US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Work instructions                          </a:t>
          </a:r>
          <a:endParaRPr lang="ar-SA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553EA2AA-3D0C-4665-A373-D837E8E80215}" type="parTrans" cxnId="{3800B640-83A3-4F59-A628-A70CE42E1A15}">
      <dgm:prSet/>
      <dgm:spPr>
        <a:xfrm>
          <a:off x="3155174" y="1214280"/>
          <a:ext cx="374029" cy="143131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endParaRPr lang="ar-SA"/>
        </a:p>
      </dgm:t>
    </dgm:pt>
    <dgm:pt modelId="{75376D0A-1EE7-42AB-BBF7-C9AE6499193F}" type="sibTrans" cxnId="{3800B640-83A3-4F59-A628-A70CE42E1A15}">
      <dgm:prSet/>
      <dgm:spPr/>
      <dgm:t>
        <a:bodyPr/>
        <a:lstStyle/>
        <a:p>
          <a:pPr algn="ctr" rtl="0"/>
          <a:endParaRPr lang="ar-SA"/>
        </a:p>
      </dgm:t>
    </dgm:pt>
    <dgm:pt modelId="{FE2956AC-CF21-416C-AE47-6E107107AF6A}">
      <dgm:prSet custT="1"/>
      <dgm:spPr>
        <a:xfrm>
          <a:off x="2394647" y="1404805"/>
          <a:ext cx="632919" cy="59820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r>
            <a:rPr lang="en-US" sz="16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Training staff                             </a:t>
          </a:r>
          <a:endParaRPr lang="ar-SA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8ADF0648-ACF2-4691-9848-210A9120C2AC}" type="parTrans" cxnId="{E7C59A94-89EF-46F5-9903-FFA0A7327793}">
      <dgm:prSet/>
      <dgm:spPr>
        <a:xfrm>
          <a:off x="2661219" y="1214280"/>
          <a:ext cx="493955" cy="143131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endParaRPr lang="ar-SA"/>
        </a:p>
      </dgm:t>
    </dgm:pt>
    <dgm:pt modelId="{60A95260-EC04-4DD9-9769-63B7E3A0157C}" type="sibTrans" cxnId="{E7C59A94-89EF-46F5-9903-FFA0A7327793}">
      <dgm:prSet/>
      <dgm:spPr/>
      <dgm:t>
        <a:bodyPr/>
        <a:lstStyle/>
        <a:p>
          <a:pPr algn="ctr" rtl="0"/>
          <a:endParaRPr lang="ar-SA"/>
        </a:p>
      </dgm:t>
    </dgm:pt>
    <dgm:pt modelId="{BE0DA856-1173-45CF-9B2C-5E707F00EE02}" type="pres">
      <dgm:prSet presAssocID="{80ADBE00-4819-4A72-A45A-D9246020998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0C1DB437-116B-4470-BB1F-E67B4BF220D4}" type="pres">
      <dgm:prSet presAssocID="{B86B5B6A-C6D0-4E4A-95D3-65D89B6BD6AA}" presName="centerShape" presStyleLbl="node0" presStyleIdx="0" presStyleCnt="1" custScaleX="162791"/>
      <dgm:spPr/>
      <dgm:t>
        <a:bodyPr/>
        <a:lstStyle/>
        <a:p>
          <a:pPr rtl="1"/>
          <a:endParaRPr lang="ar-JO"/>
        </a:p>
      </dgm:t>
    </dgm:pt>
    <dgm:pt modelId="{E561D7B2-DB56-4C3F-B8E2-44E38898612C}" type="pres">
      <dgm:prSet presAssocID="{257A5A24-D384-4706-95C3-218F8638EBFB}" presName="Name9" presStyleLbl="parChTrans1D2" presStyleIdx="0" presStyleCnt="7"/>
      <dgm:spPr/>
      <dgm:t>
        <a:bodyPr/>
        <a:lstStyle/>
        <a:p>
          <a:pPr rtl="1"/>
          <a:endParaRPr lang="ar-JO"/>
        </a:p>
      </dgm:t>
    </dgm:pt>
    <dgm:pt modelId="{57DAE5D3-1E27-46EA-AB2A-EAD908364C3A}" type="pres">
      <dgm:prSet presAssocID="{257A5A24-D384-4706-95C3-218F8638EBFB}" presName="connTx" presStyleLbl="parChTrans1D2" presStyleIdx="0" presStyleCnt="7"/>
      <dgm:spPr/>
      <dgm:t>
        <a:bodyPr/>
        <a:lstStyle/>
        <a:p>
          <a:pPr rtl="1"/>
          <a:endParaRPr lang="ar-JO"/>
        </a:p>
      </dgm:t>
    </dgm:pt>
    <dgm:pt modelId="{C712D722-EAB8-425B-843A-73CE6A000CAE}" type="pres">
      <dgm:prSet presAssocID="{6AECD743-38AF-451B-A2EF-D71F057EE59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A5875FC-7224-434E-A8E5-ECD5C30F304F}" type="pres">
      <dgm:prSet presAssocID="{A33D6649-5C64-4C60-BB7D-5ACA525DC004}" presName="Name9" presStyleLbl="parChTrans1D2" presStyleIdx="1" presStyleCnt="7"/>
      <dgm:spPr/>
      <dgm:t>
        <a:bodyPr/>
        <a:lstStyle/>
        <a:p>
          <a:pPr rtl="1"/>
          <a:endParaRPr lang="ar-JO"/>
        </a:p>
      </dgm:t>
    </dgm:pt>
    <dgm:pt modelId="{8222A5A5-9C00-4186-A1B6-5A48376FA181}" type="pres">
      <dgm:prSet presAssocID="{A33D6649-5C64-4C60-BB7D-5ACA525DC004}" presName="connTx" presStyleLbl="parChTrans1D2" presStyleIdx="1" presStyleCnt="7"/>
      <dgm:spPr/>
      <dgm:t>
        <a:bodyPr/>
        <a:lstStyle/>
        <a:p>
          <a:pPr rtl="1"/>
          <a:endParaRPr lang="ar-JO"/>
        </a:p>
      </dgm:t>
    </dgm:pt>
    <dgm:pt modelId="{EE9BB0DF-257D-4BE5-AA5E-C834198E804E}" type="pres">
      <dgm:prSet presAssocID="{0B876F0E-2745-446C-85F2-0FFFA584389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4325430-2FBD-4DA5-9900-9B711EFB79BA}" type="pres">
      <dgm:prSet presAssocID="{8ADF0648-ACF2-4691-9848-210A9120C2AC}" presName="Name9" presStyleLbl="parChTrans1D2" presStyleIdx="2" presStyleCnt="7"/>
      <dgm:spPr/>
      <dgm:t>
        <a:bodyPr/>
        <a:lstStyle/>
        <a:p>
          <a:pPr rtl="1"/>
          <a:endParaRPr lang="ar-JO"/>
        </a:p>
      </dgm:t>
    </dgm:pt>
    <dgm:pt modelId="{4EC1AC9F-F183-4119-9A1C-9343AAC96D7C}" type="pres">
      <dgm:prSet presAssocID="{8ADF0648-ACF2-4691-9848-210A9120C2AC}" presName="connTx" presStyleLbl="parChTrans1D2" presStyleIdx="2" presStyleCnt="7"/>
      <dgm:spPr/>
      <dgm:t>
        <a:bodyPr/>
        <a:lstStyle/>
        <a:p>
          <a:pPr rtl="1"/>
          <a:endParaRPr lang="ar-JO"/>
        </a:p>
      </dgm:t>
    </dgm:pt>
    <dgm:pt modelId="{0DF4E7F7-A363-4A1C-A2AC-2F19FC754D30}" type="pres">
      <dgm:prSet presAssocID="{FE2956AC-CF21-416C-AE47-6E107107AF6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D6CA2E84-88E2-4EAF-96FF-18B5B6F0AFFB}" type="pres">
      <dgm:prSet presAssocID="{553EA2AA-3D0C-4665-A373-D837E8E80215}" presName="Name9" presStyleLbl="parChTrans1D2" presStyleIdx="3" presStyleCnt="7"/>
      <dgm:spPr/>
      <dgm:t>
        <a:bodyPr/>
        <a:lstStyle/>
        <a:p>
          <a:pPr rtl="1"/>
          <a:endParaRPr lang="ar-JO"/>
        </a:p>
      </dgm:t>
    </dgm:pt>
    <dgm:pt modelId="{B7A9C4E4-ABE3-4BCF-B706-FD5DAD21F342}" type="pres">
      <dgm:prSet presAssocID="{553EA2AA-3D0C-4665-A373-D837E8E80215}" presName="connTx" presStyleLbl="parChTrans1D2" presStyleIdx="3" presStyleCnt="7"/>
      <dgm:spPr/>
      <dgm:t>
        <a:bodyPr/>
        <a:lstStyle/>
        <a:p>
          <a:pPr rtl="1"/>
          <a:endParaRPr lang="ar-JO"/>
        </a:p>
      </dgm:t>
    </dgm:pt>
    <dgm:pt modelId="{F7CE19E3-3B75-4F6F-9BCE-9F1DA3858A00}" type="pres">
      <dgm:prSet presAssocID="{341BA13A-A6F8-48F5-BA8D-25AF8FB8ED3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B0307A1D-5624-43EB-9B95-9314CBB6DBD1}" type="pres">
      <dgm:prSet presAssocID="{DC027CAB-831D-49B6-AC79-C34AE4F0B7F2}" presName="Name9" presStyleLbl="parChTrans1D2" presStyleIdx="4" presStyleCnt="7"/>
      <dgm:spPr/>
      <dgm:t>
        <a:bodyPr/>
        <a:lstStyle/>
        <a:p>
          <a:pPr rtl="1"/>
          <a:endParaRPr lang="ar-JO"/>
        </a:p>
      </dgm:t>
    </dgm:pt>
    <dgm:pt modelId="{FF220C6B-FBC8-4538-BA90-59D07D55CE5E}" type="pres">
      <dgm:prSet presAssocID="{DC027CAB-831D-49B6-AC79-C34AE4F0B7F2}" presName="connTx" presStyleLbl="parChTrans1D2" presStyleIdx="4" presStyleCnt="7"/>
      <dgm:spPr/>
      <dgm:t>
        <a:bodyPr/>
        <a:lstStyle/>
        <a:p>
          <a:pPr rtl="1"/>
          <a:endParaRPr lang="ar-JO"/>
        </a:p>
      </dgm:t>
    </dgm:pt>
    <dgm:pt modelId="{98D70CF7-C646-4C8E-AE6F-EB77BC8D48EE}" type="pres">
      <dgm:prSet presAssocID="{B5FC8696-B985-4FE3-B2DE-43FC14154B1F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BBD00516-7223-4618-9280-30DCA873B042}" type="pres">
      <dgm:prSet presAssocID="{F8822AD8-E885-4218-8DB4-CF683D55BFEA}" presName="Name9" presStyleLbl="parChTrans1D2" presStyleIdx="5" presStyleCnt="7"/>
      <dgm:spPr/>
      <dgm:t>
        <a:bodyPr/>
        <a:lstStyle/>
        <a:p>
          <a:pPr rtl="1"/>
          <a:endParaRPr lang="ar-JO"/>
        </a:p>
      </dgm:t>
    </dgm:pt>
    <dgm:pt modelId="{63F4916C-833E-4390-8FF5-0B91E6E677CF}" type="pres">
      <dgm:prSet presAssocID="{F8822AD8-E885-4218-8DB4-CF683D55BFEA}" presName="connTx" presStyleLbl="parChTrans1D2" presStyleIdx="5" presStyleCnt="7"/>
      <dgm:spPr/>
      <dgm:t>
        <a:bodyPr/>
        <a:lstStyle/>
        <a:p>
          <a:pPr rtl="1"/>
          <a:endParaRPr lang="ar-JO"/>
        </a:p>
      </dgm:t>
    </dgm:pt>
    <dgm:pt modelId="{4D17708D-95A5-4B52-A32B-3E26B0E5D8F7}" type="pres">
      <dgm:prSet presAssocID="{A041DECD-5413-470D-87A7-D02EF994F71A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C3D9858F-05B8-4EEA-8084-CB3ABB49CC5E}" type="pres">
      <dgm:prSet presAssocID="{BCAC1DDE-A0B0-455B-B35E-C76351499BFC}" presName="Name9" presStyleLbl="parChTrans1D2" presStyleIdx="6" presStyleCnt="7"/>
      <dgm:spPr/>
      <dgm:t>
        <a:bodyPr/>
        <a:lstStyle/>
        <a:p>
          <a:pPr rtl="1"/>
          <a:endParaRPr lang="ar-JO"/>
        </a:p>
      </dgm:t>
    </dgm:pt>
    <dgm:pt modelId="{DC11C9A6-C62F-43F8-A86B-DBB5E014CF6A}" type="pres">
      <dgm:prSet presAssocID="{BCAC1DDE-A0B0-455B-B35E-C76351499BFC}" presName="connTx" presStyleLbl="parChTrans1D2" presStyleIdx="6" presStyleCnt="7"/>
      <dgm:spPr/>
      <dgm:t>
        <a:bodyPr/>
        <a:lstStyle/>
        <a:p>
          <a:pPr rtl="1"/>
          <a:endParaRPr lang="ar-JO"/>
        </a:p>
      </dgm:t>
    </dgm:pt>
    <dgm:pt modelId="{1F049FAB-CA6C-4E45-804C-7BC3851AC7F7}" type="pres">
      <dgm:prSet presAssocID="{2D965591-BD91-46F6-8AB4-9CCB7FED03A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3800B640-83A3-4F59-A628-A70CE42E1A15}" srcId="{B86B5B6A-C6D0-4E4A-95D3-65D89B6BD6AA}" destId="{341BA13A-A6F8-48F5-BA8D-25AF8FB8ED36}" srcOrd="3" destOrd="0" parTransId="{553EA2AA-3D0C-4665-A373-D837E8E80215}" sibTransId="{75376D0A-1EE7-42AB-BBF7-C9AE6499193F}"/>
    <dgm:cxn modelId="{5DF7439B-1252-4454-B5CF-449A53BEBDE1}" srcId="{B86B5B6A-C6D0-4E4A-95D3-65D89B6BD6AA}" destId="{0B876F0E-2745-446C-85F2-0FFFA5843890}" srcOrd="1" destOrd="0" parTransId="{A33D6649-5C64-4C60-BB7D-5ACA525DC004}" sibTransId="{349FFC98-50C0-4B34-A880-4961F4D8A4F3}"/>
    <dgm:cxn modelId="{5FDD3E92-B0EC-49E0-A304-8585A8197F19}" type="presOf" srcId="{F8822AD8-E885-4218-8DB4-CF683D55BFEA}" destId="{BBD00516-7223-4618-9280-30DCA873B042}" srcOrd="0" destOrd="0" presId="urn:microsoft.com/office/officeart/2005/8/layout/radial1"/>
    <dgm:cxn modelId="{7D9473D8-C24B-429B-AC02-14C03E4DB73D}" type="presOf" srcId="{A33D6649-5C64-4C60-BB7D-5ACA525DC004}" destId="{8222A5A5-9C00-4186-A1B6-5A48376FA181}" srcOrd="1" destOrd="0" presId="urn:microsoft.com/office/officeart/2005/8/layout/radial1"/>
    <dgm:cxn modelId="{E97EA47E-1A26-4C99-995E-49F0D0528B21}" type="presOf" srcId="{8ADF0648-ACF2-4691-9848-210A9120C2AC}" destId="{C4325430-2FBD-4DA5-9900-9B711EFB79BA}" srcOrd="0" destOrd="0" presId="urn:microsoft.com/office/officeart/2005/8/layout/radial1"/>
    <dgm:cxn modelId="{A6C2AC0A-3825-4A5D-96F7-DEFD1A6B1140}" type="presOf" srcId="{B86B5B6A-C6D0-4E4A-95D3-65D89B6BD6AA}" destId="{0C1DB437-116B-4470-BB1F-E67B4BF220D4}" srcOrd="0" destOrd="0" presId="urn:microsoft.com/office/officeart/2005/8/layout/radial1"/>
    <dgm:cxn modelId="{A399405A-90C2-44F6-8F09-5E20175BBEAF}" type="presOf" srcId="{F8822AD8-E885-4218-8DB4-CF683D55BFEA}" destId="{63F4916C-833E-4390-8FF5-0B91E6E677CF}" srcOrd="1" destOrd="0" presId="urn:microsoft.com/office/officeart/2005/8/layout/radial1"/>
    <dgm:cxn modelId="{70DDD45E-D7D0-4E20-A1A4-4BA33A60BB4D}" type="presOf" srcId="{FE2956AC-CF21-416C-AE47-6E107107AF6A}" destId="{0DF4E7F7-A363-4A1C-A2AC-2F19FC754D30}" srcOrd="0" destOrd="0" presId="urn:microsoft.com/office/officeart/2005/8/layout/radial1"/>
    <dgm:cxn modelId="{1302D8BB-0ADA-4F9C-AE6A-FB0D606CC0EE}" type="presOf" srcId="{B5FC8696-B985-4FE3-B2DE-43FC14154B1F}" destId="{98D70CF7-C646-4C8E-AE6F-EB77BC8D48EE}" srcOrd="0" destOrd="0" presId="urn:microsoft.com/office/officeart/2005/8/layout/radial1"/>
    <dgm:cxn modelId="{AC5F17CA-E7F7-4ACD-A17A-E478A32F958D}" type="presOf" srcId="{6AECD743-38AF-451B-A2EF-D71F057EE593}" destId="{C712D722-EAB8-425B-843A-73CE6A000CAE}" srcOrd="0" destOrd="0" presId="urn:microsoft.com/office/officeart/2005/8/layout/radial1"/>
    <dgm:cxn modelId="{E7C59A94-89EF-46F5-9903-FFA0A7327793}" srcId="{B86B5B6A-C6D0-4E4A-95D3-65D89B6BD6AA}" destId="{FE2956AC-CF21-416C-AE47-6E107107AF6A}" srcOrd="2" destOrd="0" parTransId="{8ADF0648-ACF2-4691-9848-210A9120C2AC}" sibTransId="{60A95260-EC04-4DD9-9769-63B7E3A0157C}"/>
    <dgm:cxn modelId="{1C278724-4FC0-4A7A-A5DA-B1C4DCFE7799}" type="presOf" srcId="{BCAC1DDE-A0B0-455B-B35E-C76351499BFC}" destId="{DC11C9A6-C62F-43F8-A86B-DBB5E014CF6A}" srcOrd="1" destOrd="0" presId="urn:microsoft.com/office/officeart/2005/8/layout/radial1"/>
    <dgm:cxn modelId="{FE2BEB5B-F2DA-4EED-B45D-81C653D3C310}" type="presOf" srcId="{8ADF0648-ACF2-4691-9848-210A9120C2AC}" destId="{4EC1AC9F-F183-4119-9A1C-9343AAC96D7C}" srcOrd="1" destOrd="0" presId="urn:microsoft.com/office/officeart/2005/8/layout/radial1"/>
    <dgm:cxn modelId="{F5A81D4C-9F1E-4CD6-86FC-FE989CE51AA0}" type="presOf" srcId="{341BA13A-A6F8-48F5-BA8D-25AF8FB8ED36}" destId="{F7CE19E3-3B75-4F6F-9BCE-9F1DA3858A00}" srcOrd="0" destOrd="0" presId="urn:microsoft.com/office/officeart/2005/8/layout/radial1"/>
    <dgm:cxn modelId="{660FF759-324C-4A76-A7F3-646F034E0FF5}" srcId="{80ADBE00-4819-4A72-A45A-D92460209985}" destId="{B86B5B6A-C6D0-4E4A-95D3-65D89B6BD6AA}" srcOrd="0" destOrd="0" parTransId="{F4E18F02-9C34-4E29-B4BB-4DEE45AE8AC7}" sibTransId="{7EA25526-4526-4A3D-A7C1-3FB8DDE4C8A8}"/>
    <dgm:cxn modelId="{24DFCCB8-C74E-4C50-8005-1CEF9B34E7BA}" type="presOf" srcId="{553EA2AA-3D0C-4665-A373-D837E8E80215}" destId="{B7A9C4E4-ABE3-4BCF-B706-FD5DAD21F342}" srcOrd="1" destOrd="0" presId="urn:microsoft.com/office/officeart/2005/8/layout/radial1"/>
    <dgm:cxn modelId="{C8C0FD8D-0CFB-4388-AA06-C8F56906E39C}" srcId="{B86B5B6A-C6D0-4E4A-95D3-65D89B6BD6AA}" destId="{A041DECD-5413-470D-87A7-D02EF994F71A}" srcOrd="5" destOrd="0" parTransId="{F8822AD8-E885-4218-8DB4-CF683D55BFEA}" sibTransId="{A22260FF-C804-495C-A0F0-BAC7B4B1EBF5}"/>
    <dgm:cxn modelId="{5989AEEA-2904-4A0F-A137-9CEA83158F91}" srcId="{B86B5B6A-C6D0-4E4A-95D3-65D89B6BD6AA}" destId="{6AECD743-38AF-451B-A2EF-D71F057EE593}" srcOrd="0" destOrd="0" parTransId="{257A5A24-D384-4706-95C3-218F8638EBFB}" sibTransId="{A6F3842F-93CB-4DE2-AB56-CAB35A69AB33}"/>
    <dgm:cxn modelId="{A6EAFD38-6255-4747-843B-86BD9080EE0D}" type="presOf" srcId="{257A5A24-D384-4706-95C3-218F8638EBFB}" destId="{E561D7B2-DB56-4C3F-B8E2-44E38898612C}" srcOrd="0" destOrd="0" presId="urn:microsoft.com/office/officeart/2005/8/layout/radial1"/>
    <dgm:cxn modelId="{0B57759D-02B9-4395-96DE-ED0A9BFDE6E4}" srcId="{B86B5B6A-C6D0-4E4A-95D3-65D89B6BD6AA}" destId="{2D965591-BD91-46F6-8AB4-9CCB7FED03AD}" srcOrd="6" destOrd="0" parTransId="{BCAC1DDE-A0B0-455B-B35E-C76351499BFC}" sibTransId="{64B924B4-4AAA-4206-8A4E-9293FFAF05F1}"/>
    <dgm:cxn modelId="{072DB0E1-82AA-40C9-906A-325C231E7C0B}" type="presOf" srcId="{257A5A24-D384-4706-95C3-218F8638EBFB}" destId="{57DAE5D3-1E27-46EA-AB2A-EAD908364C3A}" srcOrd="1" destOrd="0" presId="urn:microsoft.com/office/officeart/2005/8/layout/radial1"/>
    <dgm:cxn modelId="{A30B726B-32D7-4342-B1EF-317E1613804D}" type="presOf" srcId="{2D965591-BD91-46F6-8AB4-9CCB7FED03AD}" destId="{1F049FAB-CA6C-4E45-804C-7BC3851AC7F7}" srcOrd="0" destOrd="0" presId="urn:microsoft.com/office/officeart/2005/8/layout/radial1"/>
    <dgm:cxn modelId="{29D56BF1-BF45-4C3B-A95C-2AF01F1BA056}" srcId="{B86B5B6A-C6D0-4E4A-95D3-65D89B6BD6AA}" destId="{B5FC8696-B985-4FE3-B2DE-43FC14154B1F}" srcOrd="4" destOrd="0" parTransId="{DC027CAB-831D-49B6-AC79-C34AE4F0B7F2}" sibTransId="{28DE4C57-8380-4545-A6B4-637212F15A1E}"/>
    <dgm:cxn modelId="{3CB800A0-C293-44D1-8D01-32070088611D}" type="presOf" srcId="{A041DECD-5413-470D-87A7-D02EF994F71A}" destId="{4D17708D-95A5-4B52-A32B-3E26B0E5D8F7}" srcOrd="0" destOrd="0" presId="urn:microsoft.com/office/officeart/2005/8/layout/radial1"/>
    <dgm:cxn modelId="{E496F470-5F58-4E4D-95E2-1C4A08DBC1B9}" type="presOf" srcId="{A33D6649-5C64-4C60-BB7D-5ACA525DC004}" destId="{5A5875FC-7224-434E-A8E5-ECD5C30F304F}" srcOrd="0" destOrd="0" presId="urn:microsoft.com/office/officeart/2005/8/layout/radial1"/>
    <dgm:cxn modelId="{122CF7F4-BC1D-46FE-98F9-570E0E9F4170}" type="presOf" srcId="{BCAC1DDE-A0B0-455B-B35E-C76351499BFC}" destId="{C3D9858F-05B8-4EEA-8084-CB3ABB49CC5E}" srcOrd="0" destOrd="0" presId="urn:microsoft.com/office/officeart/2005/8/layout/radial1"/>
    <dgm:cxn modelId="{B7E7B4BD-A7E3-488C-9538-9010775B941F}" type="presOf" srcId="{553EA2AA-3D0C-4665-A373-D837E8E80215}" destId="{D6CA2E84-88E2-4EAF-96FF-18B5B6F0AFFB}" srcOrd="0" destOrd="0" presId="urn:microsoft.com/office/officeart/2005/8/layout/radial1"/>
    <dgm:cxn modelId="{E3176D16-45E5-49D9-B73D-75FDDE1F01A2}" type="presOf" srcId="{80ADBE00-4819-4A72-A45A-D92460209985}" destId="{BE0DA856-1173-45CF-9B2C-5E707F00EE02}" srcOrd="0" destOrd="0" presId="urn:microsoft.com/office/officeart/2005/8/layout/radial1"/>
    <dgm:cxn modelId="{126449D1-3EA3-4F3E-A986-2B7358F4A9DB}" type="presOf" srcId="{DC027CAB-831D-49B6-AC79-C34AE4F0B7F2}" destId="{FF220C6B-FBC8-4538-BA90-59D07D55CE5E}" srcOrd="1" destOrd="0" presId="urn:microsoft.com/office/officeart/2005/8/layout/radial1"/>
    <dgm:cxn modelId="{1FEBF2C3-0E1C-4D2A-9F04-97F050F30771}" type="presOf" srcId="{DC027CAB-831D-49B6-AC79-C34AE4F0B7F2}" destId="{B0307A1D-5624-43EB-9B95-9314CBB6DBD1}" srcOrd="0" destOrd="0" presId="urn:microsoft.com/office/officeart/2005/8/layout/radial1"/>
    <dgm:cxn modelId="{CDC83CF0-BF65-4228-821B-162E11E135FB}" type="presOf" srcId="{0B876F0E-2745-446C-85F2-0FFFA5843890}" destId="{EE9BB0DF-257D-4BE5-AA5E-C834198E804E}" srcOrd="0" destOrd="0" presId="urn:microsoft.com/office/officeart/2005/8/layout/radial1"/>
    <dgm:cxn modelId="{1BA94526-77A3-4933-A85B-2DD084D7848E}" type="presParOf" srcId="{BE0DA856-1173-45CF-9B2C-5E707F00EE02}" destId="{0C1DB437-116B-4470-BB1F-E67B4BF220D4}" srcOrd="0" destOrd="0" presId="urn:microsoft.com/office/officeart/2005/8/layout/radial1"/>
    <dgm:cxn modelId="{2766B0C9-7959-40D9-9A33-23080D7A9948}" type="presParOf" srcId="{BE0DA856-1173-45CF-9B2C-5E707F00EE02}" destId="{E561D7B2-DB56-4C3F-B8E2-44E38898612C}" srcOrd="1" destOrd="0" presId="urn:microsoft.com/office/officeart/2005/8/layout/radial1"/>
    <dgm:cxn modelId="{9C5FE7AE-6049-4C08-8062-627AE0019924}" type="presParOf" srcId="{E561D7B2-DB56-4C3F-B8E2-44E38898612C}" destId="{57DAE5D3-1E27-46EA-AB2A-EAD908364C3A}" srcOrd="0" destOrd="0" presId="urn:microsoft.com/office/officeart/2005/8/layout/radial1"/>
    <dgm:cxn modelId="{FA02A064-824B-4BF5-A281-146769013E46}" type="presParOf" srcId="{BE0DA856-1173-45CF-9B2C-5E707F00EE02}" destId="{C712D722-EAB8-425B-843A-73CE6A000CAE}" srcOrd="2" destOrd="0" presId="urn:microsoft.com/office/officeart/2005/8/layout/radial1"/>
    <dgm:cxn modelId="{DAB038DD-7C88-4E9E-B4EF-BC2660AE9D3E}" type="presParOf" srcId="{BE0DA856-1173-45CF-9B2C-5E707F00EE02}" destId="{5A5875FC-7224-434E-A8E5-ECD5C30F304F}" srcOrd="3" destOrd="0" presId="urn:microsoft.com/office/officeart/2005/8/layout/radial1"/>
    <dgm:cxn modelId="{1C15AED4-0ABE-4FD0-801B-CCE0BD202EA6}" type="presParOf" srcId="{5A5875FC-7224-434E-A8E5-ECD5C30F304F}" destId="{8222A5A5-9C00-4186-A1B6-5A48376FA181}" srcOrd="0" destOrd="0" presId="urn:microsoft.com/office/officeart/2005/8/layout/radial1"/>
    <dgm:cxn modelId="{C38A0BAA-771D-4035-B854-404E700ACAC7}" type="presParOf" srcId="{BE0DA856-1173-45CF-9B2C-5E707F00EE02}" destId="{EE9BB0DF-257D-4BE5-AA5E-C834198E804E}" srcOrd="4" destOrd="0" presId="urn:microsoft.com/office/officeart/2005/8/layout/radial1"/>
    <dgm:cxn modelId="{9EEFDAD2-610D-47CD-AB2E-24142532C33D}" type="presParOf" srcId="{BE0DA856-1173-45CF-9B2C-5E707F00EE02}" destId="{C4325430-2FBD-4DA5-9900-9B711EFB79BA}" srcOrd="5" destOrd="0" presId="urn:microsoft.com/office/officeart/2005/8/layout/radial1"/>
    <dgm:cxn modelId="{DB81F4BC-6348-4BF6-AD3C-5F4444797E2E}" type="presParOf" srcId="{C4325430-2FBD-4DA5-9900-9B711EFB79BA}" destId="{4EC1AC9F-F183-4119-9A1C-9343AAC96D7C}" srcOrd="0" destOrd="0" presId="urn:microsoft.com/office/officeart/2005/8/layout/radial1"/>
    <dgm:cxn modelId="{8610C7FF-A5D5-4382-8D0C-A982AAE190B5}" type="presParOf" srcId="{BE0DA856-1173-45CF-9B2C-5E707F00EE02}" destId="{0DF4E7F7-A363-4A1C-A2AC-2F19FC754D30}" srcOrd="6" destOrd="0" presId="urn:microsoft.com/office/officeart/2005/8/layout/radial1"/>
    <dgm:cxn modelId="{2FA99462-AC6C-4557-8DD5-E45D76A4DE61}" type="presParOf" srcId="{BE0DA856-1173-45CF-9B2C-5E707F00EE02}" destId="{D6CA2E84-88E2-4EAF-96FF-18B5B6F0AFFB}" srcOrd="7" destOrd="0" presId="urn:microsoft.com/office/officeart/2005/8/layout/radial1"/>
    <dgm:cxn modelId="{06805BBE-B4D0-4131-B7A7-31D1A4A886C8}" type="presParOf" srcId="{D6CA2E84-88E2-4EAF-96FF-18B5B6F0AFFB}" destId="{B7A9C4E4-ABE3-4BCF-B706-FD5DAD21F342}" srcOrd="0" destOrd="0" presId="urn:microsoft.com/office/officeart/2005/8/layout/radial1"/>
    <dgm:cxn modelId="{8C96BEB6-72EF-49E2-B59F-E3C4C7B2601B}" type="presParOf" srcId="{BE0DA856-1173-45CF-9B2C-5E707F00EE02}" destId="{F7CE19E3-3B75-4F6F-9BCE-9F1DA3858A00}" srcOrd="8" destOrd="0" presId="urn:microsoft.com/office/officeart/2005/8/layout/radial1"/>
    <dgm:cxn modelId="{29EE6465-C085-4C2A-984E-B8D5F2CEFCE9}" type="presParOf" srcId="{BE0DA856-1173-45CF-9B2C-5E707F00EE02}" destId="{B0307A1D-5624-43EB-9B95-9314CBB6DBD1}" srcOrd="9" destOrd="0" presId="urn:microsoft.com/office/officeart/2005/8/layout/radial1"/>
    <dgm:cxn modelId="{86F2018D-6C25-41D2-B0A3-320C96C93224}" type="presParOf" srcId="{B0307A1D-5624-43EB-9B95-9314CBB6DBD1}" destId="{FF220C6B-FBC8-4538-BA90-59D07D55CE5E}" srcOrd="0" destOrd="0" presId="urn:microsoft.com/office/officeart/2005/8/layout/radial1"/>
    <dgm:cxn modelId="{54ADA54A-B111-4051-8003-5CD3D64A2C3E}" type="presParOf" srcId="{BE0DA856-1173-45CF-9B2C-5E707F00EE02}" destId="{98D70CF7-C646-4C8E-AE6F-EB77BC8D48EE}" srcOrd="10" destOrd="0" presId="urn:microsoft.com/office/officeart/2005/8/layout/radial1"/>
    <dgm:cxn modelId="{CA99FDDE-C786-4DD2-BF62-540FCC138FCD}" type="presParOf" srcId="{BE0DA856-1173-45CF-9B2C-5E707F00EE02}" destId="{BBD00516-7223-4618-9280-30DCA873B042}" srcOrd="11" destOrd="0" presId="urn:microsoft.com/office/officeart/2005/8/layout/radial1"/>
    <dgm:cxn modelId="{E5A4935F-71F0-4803-B04C-F654EC43043D}" type="presParOf" srcId="{BBD00516-7223-4618-9280-30DCA873B042}" destId="{63F4916C-833E-4390-8FF5-0B91E6E677CF}" srcOrd="0" destOrd="0" presId="urn:microsoft.com/office/officeart/2005/8/layout/radial1"/>
    <dgm:cxn modelId="{5D62FDE9-5622-45AB-944F-343E3C4A8ECF}" type="presParOf" srcId="{BE0DA856-1173-45CF-9B2C-5E707F00EE02}" destId="{4D17708D-95A5-4B52-A32B-3E26B0E5D8F7}" srcOrd="12" destOrd="0" presId="urn:microsoft.com/office/officeart/2005/8/layout/radial1"/>
    <dgm:cxn modelId="{1CAAF9D1-42D3-4AE2-B771-E89CAD2D9911}" type="presParOf" srcId="{BE0DA856-1173-45CF-9B2C-5E707F00EE02}" destId="{C3D9858F-05B8-4EEA-8084-CB3ABB49CC5E}" srcOrd="13" destOrd="0" presId="urn:microsoft.com/office/officeart/2005/8/layout/radial1"/>
    <dgm:cxn modelId="{C9231FCA-5497-456C-88DF-869D0E527FC3}" type="presParOf" srcId="{C3D9858F-05B8-4EEA-8084-CB3ABB49CC5E}" destId="{DC11C9A6-C62F-43F8-A86B-DBB5E014CF6A}" srcOrd="0" destOrd="0" presId="urn:microsoft.com/office/officeart/2005/8/layout/radial1"/>
    <dgm:cxn modelId="{1BB3105D-BB9C-487D-B3D5-060ACC99F3C7}" type="presParOf" srcId="{BE0DA856-1173-45CF-9B2C-5E707F00EE02}" destId="{1F049FAB-CA6C-4E45-804C-7BC3851AC7F7}" srcOrd="14" destOrd="0" presId="urn:microsoft.com/office/officeart/2005/8/layout/radial1"/>
  </dgm:cxnLst>
  <dgm:bg>
    <a:solidFill>
      <a:schemeClr val="accent1">
        <a:lumMod val="20000"/>
        <a:lumOff val="80000"/>
      </a:schemeClr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DC0272C-D6B0-4787-A4A8-C1359545CE5D}" type="datetimeFigureOut">
              <a:rPr lang="ar-SA" smtClean="0"/>
              <a:pPr/>
              <a:t>7/2/1433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128EC41-F631-49A1-957F-19A6565396B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823A6-5232-425B-8AD0-36C4A5250C6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JO" smtClean="0"/>
          </a:p>
        </p:txBody>
      </p:sp>
      <p:sp>
        <p:nvSpPr>
          <p:cNvPr id="5530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512863-D047-40E0-9858-58F4F6E05C68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B9D4F-774F-4F5A-A57D-7173D93A5634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7/2/1433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58" y="1428736"/>
            <a:ext cx="850109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“Assessment &amp; Development Of Palestinian Blood 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Bank System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dirty="0" smtClean="0">
              <a:solidFill>
                <a:srgbClr val="B4490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 descr="5CAOV7CE0CAZ18COWCAC9B3A3CA25KV5KCAN2B20NCA37F5MBCA4SJSFFCAIS2BNVCARSJRKWCAQLW8ZFCA2XASW4CAL9LEPCCAQBEVK3CAE5Y7OSCA3HY0GACA63ETCLCA70OWS4CATNJ4HMCAR01AW3CAFLVBF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480" y="2428868"/>
            <a:ext cx="1699652" cy="1896949"/>
          </a:xfrm>
          <a:prstGeom prst="rect">
            <a:avLst/>
          </a:prstGeom>
          <a:ln w="1270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5286380" y="4786322"/>
            <a:ext cx="361509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Raya </a:t>
            </a:r>
            <a:r>
              <a:rPr lang="en-US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Khwayre</a:t>
            </a:r>
            <a:endParaRPr lang="en-US" sz="2800" b="1" dirty="0" smtClean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en-US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Razan</a:t>
            </a:r>
            <a:r>
              <a:rPr lang="en-US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Assaf</a:t>
            </a:r>
            <a:endParaRPr lang="en-US" sz="2800" b="1" dirty="0" smtClean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1428728" y="6072206"/>
            <a:ext cx="561535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Supervisor:       Dr. </a:t>
            </a:r>
            <a:r>
              <a:rPr lang="en-US" sz="2800" b="1" cap="none" spc="0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Ayham</a:t>
            </a:r>
            <a:r>
              <a:rPr lang="en-US" sz="2800" b="1" cap="none" spc="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cap="none" spc="0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Jaaron</a:t>
            </a:r>
            <a:endParaRPr lang="ar-SA" sz="2800" b="1" cap="none" spc="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071802" y="4286256"/>
            <a:ext cx="311502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Prepared by:</a:t>
            </a:r>
            <a:endParaRPr lang="ar-SA" sz="2800" b="1" cap="none" spc="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285852" y="1"/>
            <a:ext cx="685804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An-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najah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National University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Faculty Of Engineering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Industrial Engineering Department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7215174" y="6143620"/>
            <a:ext cx="1928826" cy="7143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23/5/2012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0" y="4786322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Alaa</a:t>
            </a:r>
            <a:r>
              <a:rPr lang="en-US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Sarhan</a:t>
            </a:r>
            <a:endParaRPr lang="en-US" sz="2800" b="1" dirty="0" smtClean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en-US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Haneen</a:t>
            </a:r>
            <a:r>
              <a:rPr lang="en-US" sz="2800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2800" b="1" dirty="0" err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Tanni</a:t>
            </a:r>
            <a:endParaRPr lang="en-US" sz="2800" b="1" dirty="0" smtClean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192" y="142852"/>
            <a:ext cx="4729138" cy="785818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Assessment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214314" y="857232"/>
          <a:ext cx="8715404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1071538" y="2357430"/>
            <a:ext cx="700092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Case Study (1): (Tulkarem Blood Bank)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571480"/>
          </a:xfrm>
        </p:spPr>
        <p:txBody>
          <a:bodyPr>
            <a:noAutofit/>
          </a:bodyPr>
          <a:lstStyle/>
          <a:p>
            <a:pPr rtl="0"/>
            <a:r>
              <a:rPr lang="en-US" sz="3200" b="1" dirty="0" smtClean="0"/>
              <a:t>Process flow chart of Tulkarem blood bank</a:t>
            </a:r>
            <a:endParaRPr lang="ar-SA" sz="3200" b="1" dirty="0"/>
          </a:p>
        </p:txBody>
      </p:sp>
      <p:sp>
        <p:nvSpPr>
          <p:cNvPr id="5" name="Oval 4"/>
          <p:cNvSpPr/>
          <p:nvPr/>
        </p:nvSpPr>
        <p:spPr>
          <a:xfrm>
            <a:off x="3571868" y="642919"/>
            <a:ext cx="1857388" cy="5715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Reception</a:t>
            </a:r>
            <a:endParaRPr lang="ar-SA" b="1" dirty="0"/>
          </a:p>
        </p:txBody>
      </p:sp>
      <p:sp>
        <p:nvSpPr>
          <p:cNvPr id="7" name="Down Arrow 6"/>
          <p:cNvSpPr/>
          <p:nvPr/>
        </p:nvSpPr>
        <p:spPr>
          <a:xfrm>
            <a:off x="4447645" y="1214422"/>
            <a:ext cx="52917" cy="1674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3286116" y="1428736"/>
            <a:ext cx="2357454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sz="2000" b="1" dirty="0"/>
              <a:t>Inspection the donor's data by </a:t>
            </a:r>
            <a:endParaRPr lang="ar-SA" sz="2000" b="1" dirty="0"/>
          </a:p>
        </p:txBody>
      </p:sp>
      <p:sp>
        <p:nvSpPr>
          <p:cNvPr id="9" name="Down Arrow 8"/>
          <p:cNvSpPr/>
          <p:nvPr/>
        </p:nvSpPr>
        <p:spPr>
          <a:xfrm>
            <a:off x="4500562" y="2071678"/>
            <a:ext cx="52917" cy="223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3357554" y="2357430"/>
            <a:ext cx="2328351" cy="5581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643306" y="2428868"/>
            <a:ext cx="19466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Donor Screening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500562" y="2928934"/>
            <a:ext cx="52917" cy="223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3357554" y="3214686"/>
            <a:ext cx="2357454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428992" y="3357562"/>
            <a:ext cx="18510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Blood Donation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4572000" y="3786190"/>
            <a:ext cx="52917" cy="223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/>
          <p:cNvSpPr/>
          <p:nvPr/>
        </p:nvSpPr>
        <p:spPr>
          <a:xfrm>
            <a:off x="3357554" y="4000504"/>
            <a:ext cx="2381268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282" y="414338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Blood Tests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4572000" y="4643446"/>
            <a:ext cx="71438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Flowchart: Merge 22"/>
          <p:cNvSpPr/>
          <p:nvPr/>
        </p:nvSpPr>
        <p:spPr>
          <a:xfrm>
            <a:off x="3714744" y="4857760"/>
            <a:ext cx="1714512" cy="1143008"/>
          </a:xfrm>
          <a:prstGeom prst="flowChartMerg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00496" y="4857760"/>
            <a:ext cx="11430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Blood Storage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4572000" y="6072206"/>
            <a:ext cx="45719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Oval 25"/>
          <p:cNvSpPr/>
          <p:nvPr/>
        </p:nvSpPr>
        <p:spPr>
          <a:xfrm>
            <a:off x="3571868" y="6286520"/>
            <a:ext cx="2071702" cy="5000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643306" y="6315038"/>
            <a:ext cx="18963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Written in a file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1071538" y="2357430"/>
            <a:ext cx="700092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Case Study (2) : (Rafedya Blood Bank)</a:t>
            </a:r>
            <a:endParaRPr lang="ar-SA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Process flow chart of Rafedya blood bank </a:t>
            </a:r>
            <a:endParaRPr lang="ar-SA" sz="2800" dirty="0"/>
          </a:p>
        </p:txBody>
      </p:sp>
      <p:sp>
        <p:nvSpPr>
          <p:cNvPr id="19459" name="AutoShape 11"/>
          <p:cNvSpPr>
            <a:spLocks noChangeArrowheads="1"/>
          </p:cNvSpPr>
          <p:nvPr/>
        </p:nvSpPr>
        <p:spPr bwMode="auto">
          <a:xfrm>
            <a:off x="4045262" y="2214554"/>
            <a:ext cx="98110" cy="320819"/>
          </a:xfrm>
          <a:prstGeom prst="downArrow">
            <a:avLst>
              <a:gd name="adj1" fmla="val 50000"/>
              <a:gd name="adj2" fmla="val 100820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1600" b="1">
              <a:latin typeface="+mj-lt"/>
            </a:endParaRPr>
          </a:p>
        </p:txBody>
      </p:sp>
      <p:sp>
        <p:nvSpPr>
          <p:cNvPr id="19460" name="AutoShape 16"/>
          <p:cNvSpPr>
            <a:spLocks noChangeArrowheads="1"/>
          </p:cNvSpPr>
          <p:nvPr/>
        </p:nvSpPr>
        <p:spPr bwMode="auto">
          <a:xfrm>
            <a:off x="2928926" y="2571744"/>
            <a:ext cx="2428892" cy="1214446"/>
          </a:xfrm>
          <a:prstGeom prst="diamond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Data from the inspection</a:t>
            </a: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9461" name="AutoShape 20"/>
          <p:cNvSpPr>
            <a:spLocks noChangeArrowheads="1"/>
          </p:cNvSpPr>
          <p:nvPr/>
        </p:nvSpPr>
        <p:spPr bwMode="auto">
          <a:xfrm>
            <a:off x="5198456" y="3000372"/>
            <a:ext cx="1088056" cy="217792"/>
          </a:xfrm>
          <a:prstGeom prst="rightArrow">
            <a:avLst>
              <a:gd name="adj1" fmla="val 50000"/>
              <a:gd name="adj2" fmla="val 101272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1600" b="1">
              <a:latin typeface="+mj-lt"/>
            </a:endParaRPr>
          </a:p>
        </p:txBody>
      </p:sp>
      <p:sp>
        <p:nvSpPr>
          <p:cNvPr id="19462" name="AutoShape 22"/>
          <p:cNvSpPr>
            <a:spLocks noChangeArrowheads="1"/>
          </p:cNvSpPr>
          <p:nvPr/>
        </p:nvSpPr>
        <p:spPr bwMode="auto">
          <a:xfrm>
            <a:off x="2000232" y="3000372"/>
            <a:ext cx="983512" cy="217792"/>
          </a:xfrm>
          <a:prstGeom prst="leftArrow">
            <a:avLst>
              <a:gd name="adj1" fmla="val 50000"/>
              <a:gd name="adj2" fmla="val 91542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1600" b="1">
              <a:latin typeface="+mj-lt"/>
            </a:endParaRPr>
          </a:p>
        </p:txBody>
      </p:sp>
      <p:sp>
        <p:nvSpPr>
          <p:cNvPr id="19463" name="AutoShape 34"/>
          <p:cNvSpPr>
            <a:spLocks noChangeArrowheads="1"/>
          </p:cNvSpPr>
          <p:nvPr/>
        </p:nvSpPr>
        <p:spPr bwMode="auto">
          <a:xfrm>
            <a:off x="6309565" y="2857496"/>
            <a:ext cx="2262963" cy="661852"/>
          </a:xfrm>
          <a:prstGeom prst="rect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Written  in computer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9464" name="AutoShape 35"/>
          <p:cNvSpPr>
            <a:spLocks noChangeArrowheads="1"/>
          </p:cNvSpPr>
          <p:nvPr/>
        </p:nvSpPr>
        <p:spPr bwMode="auto">
          <a:xfrm>
            <a:off x="714348" y="2786058"/>
            <a:ext cx="1300359" cy="661852"/>
          </a:xfrm>
          <a:prstGeom prst="rect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Written in a file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2894882" y="571480"/>
            <a:ext cx="2320060" cy="545131"/>
          </a:xfrm>
          <a:prstGeom prst="ellipse">
            <a:avLst/>
          </a:prstGeom>
          <a:solidFill>
            <a:srgbClr val="FFFFFF"/>
          </a:solidFill>
          <a:ln w="317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Reception</a:t>
            </a: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2976507" y="1642833"/>
            <a:ext cx="2324885" cy="633813"/>
          </a:xfrm>
          <a:prstGeom prst="rect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Inspecting the donor </a:t>
            </a: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4045262" y="1116611"/>
            <a:ext cx="98110" cy="469491"/>
          </a:xfrm>
          <a:prstGeom prst="downArrow">
            <a:avLst>
              <a:gd name="adj1" fmla="val 50000"/>
              <a:gd name="adj2" fmla="val 147541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1600" b="1">
              <a:latin typeface="+mj-lt"/>
            </a:endParaRPr>
          </a:p>
        </p:txBody>
      </p:sp>
      <p:sp>
        <p:nvSpPr>
          <p:cNvPr id="19468" name="AutoShape 28"/>
          <p:cNvSpPr>
            <a:spLocks noChangeArrowheads="1"/>
          </p:cNvSpPr>
          <p:nvPr/>
        </p:nvSpPr>
        <p:spPr bwMode="auto">
          <a:xfrm flipH="1" flipV="1">
            <a:off x="5835670" y="3662368"/>
            <a:ext cx="1593850" cy="552450"/>
          </a:xfrm>
          <a:custGeom>
            <a:avLst/>
            <a:gdLst>
              <a:gd name="T0" fmla="*/ 1180616 w 21600"/>
              <a:gd name="T1" fmla="*/ 0 h 21600"/>
              <a:gd name="T2" fmla="*/ 1180616 w 21600"/>
              <a:gd name="T3" fmla="*/ 461075 h 21600"/>
              <a:gd name="T4" fmla="*/ 252655 w 21600"/>
              <a:gd name="T5" fmla="*/ 819150 h 21600"/>
              <a:gd name="T6" fmla="*/ 1685925 w 21600"/>
              <a:gd name="T7" fmla="*/ 230538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469" name="AutoShape 24"/>
          <p:cNvSpPr>
            <a:spLocks noChangeArrowheads="1"/>
          </p:cNvSpPr>
          <p:nvPr/>
        </p:nvSpPr>
        <p:spPr bwMode="auto">
          <a:xfrm flipV="1">
            <a:off x="1214414" y="3643314"/>
            <a:ext cx="1462087" cy="498475"/>
          </a:xfrm>
          <a:custGeom>
            <a:avLst/>
            <a:gdLst>
              <a:gd name="T0" fmla="*/ 1295342 w 21600"/>
              <a:gd name="T1" fmla="*/ 0 h 21600"/>
              <a:gd name="T2" fmla="*/ 1295342 w 21600"/>
              <a:gd name="T3" fmla="*/ 380655 h 21600"/>
              <a:gd name="T4" fmla="*/ 277206 w 21600"/>
              <a:gd name="T5" fmla="*/ 676275 h 21600"/>
              <a:gd name="T6" fmla="*/ 1849755 w 21600"/>
              <a:gd name="T7" fmla="*/ 190328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472" name="Rectangle 7"/>
          <p:cNvSpPr>
            <a:spLocks noChangeArrowheads="1"/>
          </p:cNvSpPr>
          <p:nvPr/>
        </p:nvSpPr>
        <p:spPr bwMode="auto">
          <a:xfrm>
            <a:off x="3071962" y="5072008"/>
            <a:ext cx="2286132" cy="357101"/>
          </a:xfrm>
          <a:prstGeom prst="rect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laboratory tests  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9473" name="AutoShape 12"/>
          <p:cNvSpPr>
            <a:spLocks noChangeArrowheads="1"/>
          </p:cNvSpPr>
          <p:nvPr/>
        </p:nvSpPr>
        <p:spPr bwMode="auto">
          <a:xfrm>
            <a:off x="4051733" y="4214818"/>
            <a:ext cx="93311" cy="296240"/>
          </a:xfrm>
          <a:prstGeom prst="downArrow">
            <a:avLst>
              <a:gd name="adj1" fmla="val 50000"/>
              <a:gd name="adj2" fmla="val 142254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474" name="AutoShape 13"/>
          <p:cNvSpPr>
            <a:spLocks noChangeArrowheads="1"/>
          </p:cNvSpPr>
          <p:nvPr/>
        </p:nvSpPr>
        <p:spPr bwMode="auto">
          <a:xfrm>
            <a:off x="4051733" y="4784200"/>
            <a:ext cx="93311" cy="296240"/>
          </a:xfrm>
          <a:prstGeom prst="downArrow">
            <a:avLst>
              <a:gd name="adj1" fmla="val 50000"/>
              <a:gd name="adj2" fmla="val 142254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475" name="AutoShape 14"/>
          <p:cNvSpPr>
            <a:spLocks noChangeArrowheads="1"/>
          </p:cNvSpPr>
          <p:nvPr/>
        </p:nvSpPr>
        <p:spPr bwMode="auto">
          <a:xfrm>
            <a:off x="4072103" y="5429109"/>
            <a:ext cx="72941" cy="170118"/>
          </a:xfrm>
          <a:prstGeom prst="downArrow">
            <a:avLst>
              <a:gd name="adj1" fmla="val 50000"/>
              <a:gd name="adj2" fmla="val 142254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476" name="Rectangle 32"/>
          <p:cNvSpPr>
            <a:spLocks noChangeArrowheads="1"/>
          </p:cNvSpPr>
          <p:nvPr/>
        </p:nvSpPr>
        <p:spPr bwMode="auto">
          <a:xfrm>
            <a:off x="3071962" y="4500426"/>
            <a:ext cx="2286132" cy="357101"/>
          </a:xfrm>
          <a:prstGeom prst="rect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blood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7" name="Oval 33"/>
          <p:cNvSpPr>
            <a:spLocks noChangeArrowheads="1"/>
          </p:cNvSpPr>
          <p:nvPr/>
        </p:nvSpPr>
        <p:spPr bwMode="auto">
          <a:xfrm>
            <a:off x="2500298" y="6143678"/>
            <a:ext cx="3286273" cy="643076"/>
          </a:xfrm>
          <a:prstGeom prst="ellipse">
            <a:avLst/>
          </a:prstGeom>
          <a:solidFill>
            <a:srgbClr val="FFFFFF"/>
          </a:solidFill>
          <a:ln w="31750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Written in a  file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8" name="Rectangle 36"/>
          <p:cNvSpPr>
            <a:spLocks noChangeArrowheads="1"/>
          </p:cNvSpPr>
          <p:nvPr/>
        </p:nvSpPr>
        <p:spPr bwMode="auto">
          <a:xfrm>
            <a:off x="3071962" y="5572096"/>
            <a:ext cx="2286132" cy="357101"/>
          </a:xfrm>
          <a:prstGeom prst="rect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Blood Storage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80" name="Rectangle 8"/>
          <p:cNvSpPr>
            <a:spLocks noChangeArrowheads="1"/>
          </p:cNvSpPr>
          <p:nvPr/>
        </p:nvSpPr>
        <p:spPr bwMode="auto">
          <a:xfrm>
            <a:off x="2928926" y="3786190"/>
            <a:ext cx="2428892" cy="500066"/>
          </a:xfrm>
          <a:prstGeom prst="rect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Donor Screening</a:t>
            </a: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AutoShape 14"/>
          <p:cNvSpPr>
            <a:spLocks noChangeArrowheads="1"/>
          </p:cNvSpPr>
          <p:nvPr/>
        </p:nvSpPr>
        <p:spPr bwMode="auto">
          <a:xfrm>
            <a:off x="4071934" y="5929330"/>
            <a:ext cx="72941" cy="170118"/>
          </a:xfrm>
          <a:prstGeom prst="downArrow">
            <a:avLst>
              <a:gd name="adj1" fmla="val 50000"/>
              <a:gd name="adj2" fmla="val 142254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501062" cy="714357"/>
          </a:xfrm>
        </p:spPr>
        <p:txBody>
          <a:bodyPr rtlCol="1">
            <a:noAutofit/>
          </a:bodyPr>
          <a:lstStyle/>
          <a:p>
            <a:pPr rtl="0" fontAlgn="auto"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Fishbone diagram for problems in Palestinian Blood Bank System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51520" y="4350854"/>
            <a:ext cx="7249438" cy="68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Line 7"/>
          <p:cNvSpPr>
            <a:spLocks noChangeShapeType="1"/>
          </p:cNvSpPr>
          <p:nvPr/>
        </p:nvSpPr>
        <p:spPr bwMode="auto">
          <a:xfrm flipH="1" flipV="1">
            <a:off x="1428728" y="2071678"/>
            <a:ext cx="2143140" cy="2214578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none" w="sm" len="sm"/>
          </a:ln>
          <a:effectLst/>
        </p:spPr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>
              <a:latin typeface="+mn-lt"/>
              <a:cs typeface="+mj-cs"/>
            </a:endParaRP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H="1" flipV="1">
            <a:off x="4714876" y="1857364"/>
            <a:ext cx="2737444" cy="243573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none" w="sm" len="sm"/>
          </a:ln>
          <a:effectLst/>
        </p:spPr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>
              <a:latin typeface="+mn-lt"/>
              <a:cs typeface="+mj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500958" y="3571876"/>
            <a:ext cx="1571604" cy="12881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Problems </a:t>
            </a:r>
            <a:r>
              <a:rPr lang="en-US" sz="2000" b="1" dirty="0" smtClean="0"/>
              <a:t>in blood bank system</a:t>
            </a:r>
            <a:endParaRPr lang="ar-SA" sz="2000" b="1" dirty="0"/>
          </a:p>
        </p:txBody>
      </p:sp>
      <p:sp>
        <p:nvSpPr>
          <p:cNvPr id="26" name="مستطيل 25"/>
          <p:cNvSpPr/>
          <p:nvPr/>
        </p:nvSpPr>
        <p:spPr>
          <a:xfrm>
            <a:off x="3286116" y="1071546"/>
            <a:ext cx="2592288" cy="6983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Quality control</a:t>
            </a:r>
            <a:endParaRPr lang="ar-JO" sz="2000" b="1" dirty="0"/>
          </a:p>
        </p:txBody>
      </p:sp>
      <p:sp>
        <p:nvSpPr>
          <p:cNvPr id="28" name="مخطط انسيابي: محطة طرفية 27"/>
          <p:cNvSpPr/>
          <p:nvPr/>
        </p:nvSpPr>
        <p:spPr>
          <a:xfrm>
            <a:off x="5429256" y="1857364"/>
            <a:ext cx="2275186" cy="660652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No </a:t>
            </a:r>
            <a:r>
              <a:rPr lang="en-US" sz="2000" dirty="0" smtClean="0"/>
              <a:t>Preventive </a:t>
            </a:r>
            <a:r>
              <a:rPr lang="en-US" sz="2000" dirty="0" smtClean="0"/>
              <a:t>Maintenance</a:t>
            </a:r>
            <a:endParaRPr lang="ar-JO" sz="2000" dirty="0"/>
          </a:p>
        </p:txBody>
      </p:sp>
      <p:sp>
        <p:nvSpPr>
          <p:cNvPr id="30" name="مخطط انسيابي: محطة طرفية 29"/>
          <p:cNvSpPr/>
          <p:nvPr/>
        </p:nvSpPr>
        <p:spPr>
          <a:xfrm>
            <a:off x="4071934" y="3286124"/>
            <a:ext cx="2303686" cy="662932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/>
              <a:t>No Quality </a:t>
            </a:r>
            <a:r>
              <a:rPr lang="en-US" sz="2000" dirty="0" smtClean="0"/>
              <a:t>control </a:t>
            </a:r>
            <a:r>
              <a:rPr lang="en-US" sz="2000" dirty="0" smtClean="0"/>
              <a:t>for</a:t>
            </a:r>
            <a:r>
              <a:rPr lang="en-US" sz="2000" dirty="0" smtClean="0"/>
              <a:t> equipments</a:t>
            </a:r>
            <a:endParaRPr lang="en-US" sz="2000" dirty="0"/>
          </a:p>
        </p:txBody>
      </p:sp>
      <p:sp>
        <p:nvSpPr>
          <p:cNvPr id="32" name="مخطط انسيابي: محطة طرفية 31"/>
          <p:cNvSpPr/>
          <p:nvPr/>
        </p:nvSpPr>
        <p:spPr>
          <a:xfrm>
            <a:off x="4143372" y="4643446"/>
            <a:ext cx="1633340" cy="500066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/>
              <a:t>Lack of staff</a:t>
            </a:r>
            <a:endParaRPr lang="en-US" sz="2000" dirty="0"/>
          </a:p>
        </p:txBody>
      </p:sp>
      <p:sp>
        <p:nvSpPr>
          <p:cNvPr id="33" name="مستطيل 32"/>
          <p:cNvSpPr/>
          <p:nvPr/>
        </p:nvSpPr>
        <p:spPr>
          <a:xfrm>
            <a:off x="197752" y="1357298"/>
            <a:ext cx="2302546" cy="69837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Information System</a:t>
            </a:r>
            <a:endParaRPr lang="en-US" sz="2000" b="1" dirty="0"/>
          </a:p>
        </p:txBody>
      </p:sp>
      <p:sp>
        <p:nvSpPr>
          <p:cNvPr id="34" name="مخطط انسيابي: محطة طرفية 33"/>
          <p:cNvSpPr/>
          <p:nvPr/>
        </p:nvSpPr>
        <p:spPr>
          <a:xfrm>
            <a:off x="57156" y="2500306"/>
            <a:ext cx="1943076" cy="588644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No automated system </a:t>
            </a:r>
            <a:endParaRPr lang="ar-JO" sz="2000" dirty="0"/>
          </a:p>
        </p:txBody>
      </p:sp>
      <p:sp>
        <p:nvSpPr>
          <p:cNvPr id="35" name="مخطط انسيابي: محطة طرفية 34"/>
          <p:cNvSpPr/>
          <p:nvPr/>
        </p:nvSpPr>
        <p:spPr>
          <a:xfrm>
            <a:off x="714348" y="3214686"/>
            <a:ext cx="1857388" cy="642942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Less of record and forms</a:t>
            </a:r>
            <a:endParaRPr lang="ar-JO" sz="2000" dirty="0"/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 flipH="1">
            <a:off x="4929190" y="4364534"/>
            <a:ext cx="1762866" cy="1564796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none" w="sm" len="sm"/>
          </a:ln>
          <a:effectLst/>
        </p:spPr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>
              <a:latin typeface="+mn-lt"/>
              <a:cs typeface="+mj-cs"/>
            </a:endParaRPr>
          </a:p>
        </p:txBody>
      </p:sp>
      <p:sp>
        <p:nvSpPr>
          <p:cNvPr id="37" name="مستطيل 36"/>
          <p:cNvSpPr/>
          <p:nvPr/>
        </p:nvSpPr>
        <p:spPr>
          <a:xfrm>
            <a:off x="3571868" y="5949280"/>
            <a:ext cx="2592288" cy="6983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Human</a:t>
            </a:r>
            <a:endParaRPr lang="ar-JO" b="1" dirty="0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 flipH="1">
            <a:off x="1691680" y="4365104"/>
            <a:ext cx="1903462" cy="1584176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none" w="sm" len="sm"/>
          </a:ln>
          <a:effectLst/>
        </p:spPr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>
              <a:latin typeface="+mn-lt"/>
              <a:cs typeface="+mj-cs"/>
            </a:endParaRPr>
          </a:p>
        </p:txBody>
      </p:sp>
      <p:sp>
        <p:nvSpPr>
          <p:cNvPr id="39" name="مستطيل 38"/>
          <p:cNvSpPr/>
          <p:nvPr/>
        </p:nvSpPr>
        <p:spPr>
          <a:xfrm>
            <a:off x="554942" y="5945334"/>
            <a:ext cx="2088232" cy="6983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Blood inventory </a:t>
            </a:r>
            <a:endParaRPr lang="en-US" sz="2000" b="1" dirty="0"/>
          </a:p>
        </p:txBody>
      </p:sp>
      <p:sp>
        <p:nvSpPr>
          <p:cNvPr id="18" name="مخطط انسيابي: محطة طرفية 17"/>
          <p:cNvSpPr/>
          <p:nvPr/>
        </p:nvSpPr>
        <p:spPr>
          <a:xfrm>
            <a:off x="57188" y="4572008"/>
            <a:ext cx="2371672" cy="642942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sz="2000" dirty="0" smtClean="0"/>
              <a:t>No unified  inventory system</a:t>
            </a:r>
            <a:endParaRPr lang="ar-JO" sz="2000" dirty="0"/>
          </a:p>
        </p:txBody>
      </p:sp>
      <p:sp>
        <p:nvSpPr>
          <p:cNvPr id="19" name="مخطط انسيابي: محطة طرفية 18"/>
          <p:cNvSpPr/>
          <p:nvPr/>
        </p:nvSpPr>
        <p:spPr>
          <a:xfrm>
            <a:off x="5643570" y="5286388"/>
            <a:ext cx="2000264" cy="428628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Lack of Training</a:t>
            </a:r>
            <a:endParaRPr lang="ar-JO" sz="2000" dirty="0"/>
          </a:p>
        </p:txBody>
      </p:sp>
      <p:sp>
        <p:nvSpPr>
          <p:cNvPr id="20" name="مخطط انسيابي: محطة طرفية 19"/>
          <p:cNvSpPr/>
          <p:nvPr/>
        </p:nvSpPr>
        <p:spPr>
          <a:xfrm>
            <a:off x="6286512" y="2714620"/>
            <a:ext cx="2000264" cy="571504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No checking for the donor </a:t>
            </a: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785786" y="2357430"/>
            <a:ext cx="7786742" cy="14287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Benchmarking &amp; Development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Fields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71538" y="2357430"/>
            <a:ext cx="700092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Organizational Structure and Job Description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rtl="0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Organizational Structure 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71406" y="1285860"/>
            <a:ext cx="8858280" cy="5286412"/>
            <a:chOff x="256" y="7705"/>
            <a:chExt cx="11564" cy="5469"/>
          </a:xfrm>
        </p:grpSpPr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3947" y="9696"/>
              <a:ext cx="2220" cy="434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Labs Department</a:t>
              </a: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9101" y="9696"/>
              <a:ext cx="2513" cy="434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8064A2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Administrative affairs</a:t>
              </a: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6540" y="9696"/>
              <a:ext cx="2220" cy="434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BACC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General Services</a:t>
              </a: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58"/>
            <p:cNvGrpSpPr>
              <a:grpSpLocks/>
            </p:cNvGrpSpPr>
            <p:nvPr/>
          </p:nvGrpSpPr>
          <p:grpSpPr bwMode="auto">
            <a:xfrm>
              <a:off x="256" y="7705"/>
              <a:ext cx="11564" cy="5469"/>
              <a:chOff x="256" y="7705"/>
              <a:chExt cx="11564" cy="5469"/>
            </a:xfrm>
          </p:grpSpPr>
          <p:grpSp>
            <p:nvGrpSpPr>
              <p:cNvPr id="5" name="Group 59"/>
              <p:cNvGrpSpPr>
                <a:grpSpLocks/>
              </p:cNvGrpSpPr>
              <p:nvPr/>
            </p:nvGrpSpPr>
            <p:grpSpPr bwMode="auto">
              <a:xfrm>
                <a:off x="6161" y="10129"/>
                <a:ext cx="4634" cy="472"/>
                <a:chOff x="6161" y="10129"/>
                <a:chExt cx="4634" cy="472"/>
              </a:xfrm>
            </p:grpSpPr>
            <p:cxnSp>
              <p:nvCxnSpPr>
                <p:cNvPr id="1084" name="AutoShape 60"/>
                <p:cNvCxnSpPr>
                  <a:cxnSpLocks noChangeShapeType="1"/>
                </p:cNvCxnSpPr>
                <p:nvPr/>
              </p:nvCxnSpPr>
              <p:spPr bwMode="auto">
                <a:xfrm>
                  <a:off x="6182" y="10329"/>
                  <a:ext cx="0" cy="24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085" name="AutoShape 61"/>
                <p:cNvCxnSpPr>
                  <a:cxnSpLocks noChangeShapeType="1"/>
                </p:cNvCxnSpPr>
                <p:nvPr/>
              </p:nvCxnSpPr>
              <p:spPr bwMode="auto">
                <a:xfrm>
                  <a:off x="7666" y="10129"/>
                  <a:ext cx="1" cy="46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086" name="AutoShape 62"/>
                <p:cNvCxnSpPr>
                  <a:cxnSpLocks noChangeShapeType="1"/>
                </p:cNvCxnSpPr>
                <p:nvPr/>
              </p:nvCxnSpPr>
              <p:spPr bwMode="auto">
                <a:xfrm flipH="1">
                  <a:off x="6161" y="10340"/>
                  <a:ext cx="4634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087" name="AutoShape 63"/>
                <p:cNvCxnSpPr>
                  <a:cxnSpLocks noChangeShapeType="1"/>
                </p:cNvCxnSpPr>
                <p:nvPr/>
              </p:nvCxnSpPr>
              <p:spPr bwMode="auto">
                <a:xfrm>
                  <a:off x="9232" y="10361"/>
                  <a:ext cx="0" cy="24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088" name="AutoShape 64"/>
                <p:cNvCxnSpPr>
                  <a:cxnSpLocks noChangeShapeType="1"/>
                </p:cNvCxnSpPr>
                <p:nvPr/>
              </p:nvCxnSpPr>
              <p:spPr bwMode="auto">
                <a:xfrm>
                  <a:off x="10795" y="10342"/>
                  <a:ext cx="0" cy="24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</p:grpSp>
          <p:grpSp>
            <p:nvGrpSpPr>
              <p:cNvPr id="6" name="Group 65"/>
              <p:cNvGrpSpPr>
                <a:grpSpLocks/>
              </p:cNvGrpSpPr>
              <p:nvPr/>
            </p:nvGrpSpPr>
            <p:grpSpPr bwMode="auto">
              <a:xfrm>
                <a:off x="256" y="7705"/>
                <a:ext cx="11564" cy="5469"/>
                <a:chOff x="256" y="7705"/>
                <a:chExt cx="11564" cy="5469"/>
              </a:xfrm>
            </p:grpSpPr>
            <p:grpSp>
              <p:nvGrpSpPr>
                <p:cNvPr id="7" name="Group 66"/>
                <p:cNvGrpSpPr>
                  <a:grpSpLocks/>
                </p:cNvGrpSpPr>
                <p:nvPr/>
              </p:nvGrpSpPr>
              <p:grpSpPr bwMode="auto">
                <a:xfrm>
                  <a:off x="1071" y="7705"/>
                  <a:ext cx="10498" cy="1398"/>
                  <a:chOff x="1140" y="2597"/>
                  <a:chExt cx="10498" cy="1333"/>
                </a:xfrm>
              </p:grpSpPr>
              <p:sp>
                <p:nvSpPr>
                  <p:cNvPr id="1091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7761" y="3375"/>
                    <a:ext cx="3877" cy="555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C0504D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Quality Control &amp; monitoring Department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92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4522" y="3372"/>
                    <a:ext cx="2931" cy="555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C0504D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General director of blood banks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1093" name="AutoShape 6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8210" y="2860"/>
                    <a:ext cx="1474" cy="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666666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1094" name="AutoShape 7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681" y="2859"/>
                    <a:ext cx="3" cy="516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666666"/>
                    </a:solidFill>
                    <a:round/>
                    <a:headEnd/>
                    <a:tailEnd type="triangle" w="med" len="med"/>
                  </a:ln>
                  <a:effectLst/>
                </p:spPr>
              </p:cxnSp>
              <p:sp>
                <p:nvSpPr>
                  <p:cNvPr id="1095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1140" y="3375"/>
                    <a:ext cx="2499" cy="555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C0504D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Regional blood banks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96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3807" y="2597"/>
                    <a:ext cx="4403" cy="562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C0504D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pitchFamily="34" charset="0"/>
                        <a:ea typeface="Arial" pitchFamily="34" charset="0"/>
                        <a:cs typeface="Arial" pitchFamily="34" charset="0"/>
                      </a:rPr>
                      <a:t>Central Blood Bank</a:t>
                    </a:r>
                    <a:r>
                      <a:rPr kumimoji="0" lang="en-US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 </a:t>
                    </a:r>
                    <a:endParaRPr kumimoji="0" lang="ar-SA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1097" name="AutoShape 73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396" y="2859"/>
                    <a:ext cx="1411" cy="1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666666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1098" name="AutoShape 7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397" y="2859"/>
                    <a:ext cx="0" cy="516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666666"/>
                    </a:solidFill>
                    <a:round/>
                    <a:headEnd/>
                    <a:tailEnd type="triangle" w="med" len="med"/>
                  </a:ln>
                  <a:effectLst/>
                </p:spPr>
              </p:cxnSp>
            </p:grpSp>
            <p:grpSp>
              <p:nvGrpSpPr>
                <p:cNvPr id="8" name="Group 75"/>
                <p:cNvGrpSpPr>
                  <a:grpSpLocks/>
                </p:cNvGrpSpPr>
                <p:nvPr/>
              </p:nvGrpSpPr>
              <p:grpSpPr bwMode="auto">
                <a:xfrm>
                  <a:off x="256" y="9103"/>
                  <a:ext cx="9687" cy="2618"/>
                  <a:chOff x="256" y="9103"/>
                  <a:chExt cx="9687" cy="2618"/>
                </a:xfrm>
              </p:grpSpPr>
              <p:cxnSp>
                <p:nvCxnSpPr>
                  <p:cNvPr id="1100" name="AutoShape 7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7" y="9457"/>
                    <a:ext cx="0" cy="24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sp>
                <p:nvSpPr>
                  <p:cNvPr id="1101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1342" y="9696"/>
                    <a:ext cx="2271" cy="522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9BBB59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Donation Department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1102" name="AutoShape 78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2560" y="9446"/>
                    <a:ext cx="7383" cy="1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103" name="AutoShape 7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573" y="9457"/>
                    <a:ext cx="0" cy="24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cxnSp>
                <p:nvCxnSpPr>
                  <p:cNvPr id="1104" name="AutoShape 8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687" y="9457"/>
                    <a:ext cx="0" cy="24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cxnSp>
                <p:nvCxnSpPr>
                  <p:cNvPr id="1105" name="AutoShape 8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630" y="9457"/>
                    <a:ext cx="0" cy="24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grpSp>
                <p:nvGrpSpPr>
                  <p:cNvPr id="9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256" y="10146"/>
                    <a:ext cx="4849" cy="1575"/>
                    <a:chOff x="256" y="10146"/>
                    <a:chExt cx="4849" cy="1575"/>
                  </a:xfrm>
                </p:grpSpPr>
                <p:cxnSp>
                  <p:nvCxnSpPr>
                    <p:cNvPr id="1107" name="AutoShape 83"/>
                    <p:cNvCxnSpPr>
                      <a:cxnSpLocks noChangeShapeType="1"/>
                    </p:cNvCxnSpPr>
                    <p:nvPr/>
                  </p:nvCxnSpPr>
                  <p:spPr bwMode="auto">
                    <a:xfrm rot="10800000">
                      <a:off x="900" y="10358"/>
                      <a:ext cx="3366" cy="8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grpSp>
                  <p:nvGrpSpPr>
                    <p:cNvPr id="10" name="Group 8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6" y="10631"/>
                      <a:ext cx="4849" cy="1090"/>
                      <a:chOff x="256" y="10631"/>
                      <a:chExt cx="4849" cy="1090"/>
                    </a:xfrm>
                  </p:grpSpPr>
                  <p:sp>
                    <p:nvSpPr>
                      <p:cNvPr id="1109" name="Rectangle 8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99" y="10643"/>
                        <a:ext cx="1535" cy="107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31750">
                        <a:solidFill>
                          <a:srgbClr val="9BBB59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1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ts val="100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libri" pitchFamily="34" charset="0"/>
                            <a:ea typeface="Arial" pitchFamily="34" charset="0"/>
                            <a:cs typeface="Arial" pitchFamily="34" charset="0"/>
                          </a:rPr>
                          <a:t>Withdrawing  blood units Division</a:t>
                        </a:r>
                        <a:endPara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110" name="Rectangle 8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63" y="10631"/>
                        <a:ext cx="1642" cy="106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31750">
                        <a:solidFill>
                          <a:srgbClr val="9BBB59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1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ts val="100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libri" pitchFamily="34" charset="0"/>
                            <a:ea typeface="Arial" pitchFamily="34" charset="0"/>
                            <a:cs typeface="Arial" pitchFamily="34" charset="0"/>
                          </a:rPr>
                          <a:t>Donor Selection and screening Division</a:t>
                        </a:r>
                        <a:endPara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111" name="Rectangle 8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6" y="10645"/>
                        <a:ext cx="1399" cy="107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31750">
                        <a:solidFill>
                          <a:srgbClr val="9BBB59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1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ts val="100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libri" pitchFamily="34" charset="0"/>
                            <a:ea typeface="Arial" pitchFamily="34" charset="0"/>
                            <a:cs typeface="Arial" pitchFamily="34" charset="0"/>
                          </a:rPr>
                          <a:t>Campaigns Division</a:t>
                        </a:r>
                        <a:endPara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1112" name="AutoShape 8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60" y="10146"/>
                      <a:ext cx="0" cy="21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13" name="AutoShape 8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900" y="10366"/>
                      <a:ext cx="0" cy="279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114" name="AutoShape 9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2560" y="10356"/>
                      <a:ext cx="0" cy="27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115" name="AutoShape 9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266" y="10373"/>
                      <a:ext cx="0" cy="24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</p:grpSp>
              <p:cxnSp>
                <p:nvCxnSpPr>
                  <p:cNvPr id="1116" name="AutoShape 9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942" y="9103"/>
                    <a:ext cx="1" cy="34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1" name="Group 93"/>
                <p:cNvGrpSpPr>
                  <a:grpSpLocks/>
                </p:cNvGrpSpPr>
                <p:nvPr/>
              </p:nvGrpSpPr>
              <p:grpSpPr bwMode="auto">
                <a:xfrm>
                  <a:off x="6598" y="12375"/>
                  <a:ext cx="5222" cy="799"/>
                  <a:chOff x="6598" y="12375"/>
                  <a:chExt cx="5222" cy="799"/>
                </a:xfrm>
              </p:grpSpPr>
              <p:sp>
                <p:nvSpPr>
                  <p:cNvPr id="1118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10006" y="12375"/>
                    <a:ext cx="1814" cy="797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8064A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Continuous training Division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19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8649" y="12389"/>
                    <a:ext cx="1208" cy="785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8064A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Queries Division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20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6598" y="12400"/>
                    <a:ext cx="1900" cy="772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8064A2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Computer &amp; statistics Division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2" name="Group 97"/>
                <p:cNvGrpSpPr>
                  <a:grpSpLocks/>
                </p:cNvGrpSpPr>
                <p:nvPr/>
              </p:nvGrpSpPr>
              <p:grpSpPr bwMode="auto">
                <a:xfrm>
                  <a:off x="5289" y="10138"/>
                  <a:ext cx="6526" cy="2237"/>
                  <a:chOff x="5289" y="10138"/>
                  <a:chExt cx="6526" cy="2237"/>
                </a:xfrm>
              </p:grpSpPr>
              <p:sp>
                <p:nvSpPr>
                  <p:cNvPr id="1122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5289" y="10606"/>
                    <a:ext cx="1527" cy="727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4BACC6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Maintenance Department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23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6950" y="10604"/>
                    <a:ext cx="1397" cy="732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4BACC6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Division of Blood units tests 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24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8463" y="10585"/>
                    <a:ext cx="1679" cy="732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4BACC6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Transportation Division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125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10211" y="10569"/>
                    <a:ext cx="1522" cy="748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4BACC6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1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pitchFamily="34" charset="0"/>
                        <a:cs typeface="Arial" pitchFamily="34" charset="0"/>
                      </a:rPr>
                      <a:t>Procurement Department</a:t>
                    </a:r>
                    <a:endPara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3" name="Group 102"/>
                  <p:cNvGrpSpPr>
                    <a:grpSpLocks/>
                  </p:cNvGrpSpPr>
                  <p:nvPr/>
                </p:nvGrpSpPr>
                <p:grpSpPr bwMode="auto">
                  <a:xfrm>
                    <a:off x="7592" y="10138"/>
                    <a:ext cx="4223" cy="2237"/>
                    <a:chOff x="7592" y="10138"/>
                    <a:chExt cx="4223" cy="2237"/>
                  </a:xfrm>
                </p:grpSpPr>
                <p:cxnSp>
                  <p:nvCxnSpPr>
                    <p:cNvPr id="1127" name="AutoShape 10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9258" y="12065"/>
                      <a:ext cx="0" cy="27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128" name="AutoShape 10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0927" y="12065"/>
                      <a:ext cx="0" cy="27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129" name="AutoShape 10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1814" y="10349"/>
                      <a:ext cx="1" cy="173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30" name="AutoShape 106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7592" y="12081"/>
                      <a:ext cx="4222" cy="3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31" name="AutoShape 10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7592" y="12084"/>
                      <a:ext cx="0" cy="29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132" name="AutoShape 108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11039" y="10339"/>
                      <a:ext cx="775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133" name="AutoShape 10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1039" y="10138"/>
                      <a:ext cx="0" cy="21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</p:grpSp>
          </p:grpSp>
        </p:grpSp>
      </p:grpSp>
      <p:cxnSp>
        <p:nvCxnSpPr>
          <p:cNvPr id="65" name="رابط مستقيم 64"/>
          <p:cNvCxnSpPr/>
          <p:nvPr/>
        </p:nvCxnSpPr>
        <p:spPr>
          <a:xfrm rot="5400000" flipH="1" flipV="1">
            <a:off x="4322761" y="196452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 txBox="1">
            <a:spLocks/>
          </p:cNvSpPr>
          <p:nvPr/>
        </p:nvSpPr>
        <p:spPr>
          <a:xfrm>
            <a:off x="571472" y="214314"/>
            <a:ext cx="8229600" cy="5000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Project Outline</a:t>
            </a:r>
            <a:endParaRPr kumimoji="0" lang="ar-JO" sz="44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642910" y="1397000"/>
          <a:ext cx="78581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85720" y="642918"/>
          <a:ext cx="8643998" cy="616683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935424"/>
                <a:gridCol w="3708574"/>
              </a:tblGrid>
              <a:tr h="6177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Job responsibilities </a:t>
                      </a: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Designation</a:t>
                      </a:r>
                      <a:endParaRPr lang="ar-SA" dirty="0"/>
                    </a:p>
                  </a:txBody>
                  <a:tcPr/>
                </a:tc>
              </a:tr>
              <a:tr h="1147210">
                <a:tc>
                  <a:txBody>
                    <a:bodyPr/>
                    <a:lstStyle/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Supervise of overall function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Policy making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Reporting to the management system.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Director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</a:tr>
              <a:tr h="1676692">
                <a:tc>
                  <a:txBody>
                    <a:bodyPr/>
                    <a:lstStyle/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Tests and making report under supervision of sr. resident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Rerecord maintaining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Indenting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Stock checking.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Technician 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</a:tr>
              <a:tr h="1147210">
                <a:tc>
                  <a:txBody>
                    <a:bodyPr/>
                    <a:lstStyle/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Physical checking of donor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Phlebotomy.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Assisting the technician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Nursing staff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1411951">
                <a:tc>
                  <a:txBody>
                    <a:bodyPr/>
                    <a:lstStyle/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Dispatching records to the other departments.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Maintaining of log book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Receiving requisition and patient registration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Attainder</a:t>
                      </a:r>
                      <a:endParaRPr lang="en-US" sz="1800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500034" y="71414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 Description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500034" y="771507"/>
          <a:ext cx="8429684" cy="5360088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576462"/>
                <a:gridCol w="3853222"/>
              </a:tblGrid>
              <a:tr h="5806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Job responsibilities </a:t>
                      </a: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Designation</a:t>
                      </a:r>
                      <a:endParaRPr lang="ar-SA" dirty="0"/>
                    </a:p>
                  </a:txBody>
                  <a:tcPr/>
                </a:tc>
              </a:tr>
              <a:tr h="800001">
                <a:tc>
                  <a:txBody>
                    <a:bodyPr/>
                    <a:lstStyle/>
                    <a:p>
                      <a:pPr algn="l" rtl="0"/>
                      <a:r>
                        <a:rPr lang="en-US" sz="2000" kern="1200" dirty="0" smtClean="0"/>
                        <a:t>All aspects of donor selection and donor safety.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ü"/>
                      </a:pPr>
                      <a:r>
                        <a:rPr lang="en-US" sz="2000" kern="1200" dirty="0" smtClean="0"/>
                        <a:t>The blood bank medical director. </a:t>
                      </a:r>
                    </a:p>
                    <a:p>
                      <a:pPr algn="l" rtl="0"/>
                      <a:endParaRPr lang="ar-SA" sz="2000" dirty="0"/>
                    </a:p>
                  </a:txBody>
                  <a:tcPr/>
                </a:tc>
              </a:tr>
              <a:tr h="3920007">
                <a:tc>
                  <a:txBody>
                    <a:bodyPr/>
                    <a:lstStyle/>
                    <a:p>
                      <a:pPr lvl="0" algn="l" rtl="0"/>
                      <a:r>
                        <a:rPr lang="en-US" sz="2000" kern="1200" dirty="0" smtClean="0"/>
                        <a:t>1. Direction and operation of transfusion service.</a:t>
                      </a:r>
                      <a:endParaRPr lang="en-US" sz="2000" dirty="0" smtClean="0"/>
                    </a:p>
                    <a:p>
                      <a:pPr lvl="0" algn="l" rtl="0"/>
                      <a:r>
                        <a:rPr lang="en-US" sz="2000" kern="1200" dirty="0" smtClean="0"/>
                        <a:t>2. Compliance with all applicable regulations and requirements.</a:t>
                      </a:r>
                      <a:endParaRPr lang="en-US" sz="2000" dirty="0" smtClean="0"/>
                    </a:p>
                    <a:p>
                      <a:pPr lvl="0" algn="l" rtl="0"/>
                      <a:r>
                        <a:rPr lang="en-US" sz="2000" kern="1200" dirty="0" smtClean="0"/>
                        <a:t>3. Selecting the source(s) of blood (the director may refuse to use blood from any given source at his/her sole discretion).</a:t>
                      </a:r>
                      <a:endParaRPr lang="en-US" sz="2000" dirty="0" smtClean="0"/>
                    </a:p>
                    <a:p>
                      <a:pPr lvl="0" algn="l" rtl="0"/>
                      <a:r>
                        <a:rPr lang="en-US" sz="2000" kern="1200" dirty="0" smtClean="0"/>
                        <a:t>4. Establishment and implementation of written standard operating procedures.</a:t>
                      </a:r>
                      <a:endParaRPr lang="en-US" sz="2000" dirty="0" smtClean="0"/>
                    </a:p>
                    <a:p>
                      <a:pPr lvl="0" algn="l" rtl="0"/>
                      <a:r>
                        <a:rPr lang="en-US" sz="2000" kern="1200" dirty="0" smtClean="0"/>
                        <a:t>5. Ensuring competency of and delegating responsibilities to staff.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ü"/>
                      </a:pPr>
                      <a:r>
                        <a:rPr lang="en-US" sz="2000" kern="1200" dirty="0" smtClean="0"/>
                        <a:t>The director of transfusion services.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500034" y="71414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 Description CONT……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500034" y="962982"/>
          <a:ext cx="8072494" cy="310896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4342574"/>
                <a:gridCol w="3729920"/>
              </a:tblGrid>
              <a:tr h="3075761">
                <a:tc>
                  <a:txBody>
                    <a:bodyPr/>
                    <a:lstStyle/>
                    <a:p>
                      <a:pPr lvl="0" algn="l" rtl="0"/>
                      <a:r>
                        <a:rPr lang="en-US" sz="1800" kern="1200" dirty="0" smtClean="0"/>
                        <a:t>1. Direction and operation of the blood bank. </a:t>
                      </a:r>
                    </a:p>
                    <a:p>
                      <a:pPr lvl="0" algn="l" rtl="0"/>
                      <a:r>
                        <a:rPr lang="en-US" sz="1800" kern="1200" dirty="0" smtClean="0"/>
                        <a:t>2. Compliance with all applicable regulations and requirements.</a:t>
                      </a:r>
                    </a:p>
                    <a:p>
                      <a:pPr lvl="0" algn="l" rtl="0"/>
                      <a:r>
                        <a:rPr lang="en-US" sz="1800" kern="1200" dirty="0" smtClean="0"/>
                        <a:t>3. Establishment and implementation of written standard operating procedures.</a:t>
                      </a:r>
                    </a:p>
                    <a:p>
                      <a:pPr lvl="0" algn="l" rtl="0"/>
                      <a:r>
                        <a:rPr lang="en-US" sz="1800" kern="1200" dirty="0" smtClean="0"/>
                        <a:t>4. Ensuring competency of and delegating responsibilities to blood bank staff.</a:t>
                      </a:r>
                    </a:p>
                    <a:p>
                      <a:pPr lvl="0" algn="l" rtl="0"/>
                      <a:r>
                        <a:rPr lang="en-US" sz="1800" kern="1200" dirty="0" smtClean="0"/>
                        <a:t>5. Investigation of cases of possible transfusion-transmitted diseases.</a:t>
                      </a:r>
                    </a:p>
                    <a:p>
                      <a:pPr algn="l" rtl="0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buFont typeface="Wingdings" pitchFamily="2" charset="2"/>
                        <a:buChar char="ü"/>
                      </a:pPr>
                      <a:r>
                        <a:rPr lang="en-US" sz="1800" dirty="0" smtClean="0"/>
                        <a:t>The blood bank director .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عنوان 1"/>
          <p:cNvSpPr txBox="1">
            <a:spLocks/>
          </p:cNvSpPr>
          <p:nvPr/>
        </p:nvSpPr>
        <p:spPr>
          <a:xfrm>
            <a:off x="500034" y="71414"/>
            <a:ext cx="8229600" cy="582594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00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28625" y="131763"/>
            <a:ext cx="8229600" cy="3683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 Description CONT……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71538" y="2357430"/>
            <a:ext cx="700092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3200" b="1" dirty="0" smtClean="0"/>
              <a:t>Blood Donation Issues</a:t>
            </a:r>
            <a:endParaRPr lang="ar-SA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71414"/>
            <a:ext cx="7772400" cy="85728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 Donation issues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0" y="1071546"/>
          <a:ext cx="9143999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428596" y="1071546"/>
          <a:ext cx="8429684" cy="5572164"/>
        </p:xfrm>
        <a:graphic>
          <a:graphicData uri="http://schemas.openxmlformats.org/drawingml/2006/table">
            <a:tbl>
              <a:tblPr/>
              <a:tblGrid>
                <a:gridCol w="3902632"/>
                <a:gridCol w="4527052"/>
              </a:tblGrid>
              <a:tr h="42476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Cambria"/>
                          <a:ea typeface="Times New Roman"/>
                          <a:cs typeface="Times New Roman"/>
                        </a:rPr>
                        <a:t>Activity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Cambria"/>
                          <a:ea typeface="Times New Roman"/>
                          <a:cs typeface="Times New Roman"/>
                        </a:rPr>
                        <a:t>Purpose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243">
                <a:tc>
                  <a:txBody>
                    <a:bodyPr/>
                    <a:lstStyle/>
                    <a:p>
                      <a:pPr marL="365760" indent="-365760" algn="l" rtl="0">
                        <a:lnSpc>
                          <a:spcPct val="2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Criteria for Donor Selection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Assessing suitability of donor for blood donation.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574004">
                <a:tc>
                  <a:txBody>
                    <a:bodyPr/>
                    <a:lstStyle/>
                    <a:p>
                      <a:pPr marL="365760" indent="-36576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Donor Screening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Physical examination of the donor.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805">
                <a:tc>
                  <a:txBody>
                    <a:bodyPr/>
                    <a:lstStyle/>
                    <a:p>
                      <a:pPr marL="365760" indent="-36576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Blood Collection Preparation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Solutions and method for preparing phlebotomy site.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833260">
                <a:tc>
                  <a:txBody>
                    <a:bodyPr/>
                    <a:lstStyle/>
                    <a:p>
                      <a:pPr marL="365760" indent="-36576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Selection of Bags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Choice of bag depending on component to be prepared.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755">
                <a:tc>
                  <a:txBody>
                    <a:bodyPr/>
                    <a:lstStyle/>
                    <a:p>
                      <a:pPr marL="365760" indent="-36576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Blood Collection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365760" indent="-36576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Assessing suitability of donor for blood donation.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728167">
                <a:tc>
                  <a:txBody>
                    <a:bodyPr/>
                    <a:lstStyle/>
                    <a:p>
                      <a:pPr marL="365760" indent="-36576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Post donation care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Attend to any adverse reactions in the immediate post-donation period.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167">
                <a:tc>
                  <a:txBody>
                    <a:bodyPr/>
                    <a:lstStyle/>
                    <a:p>
                      <a:pPr marL="365760" indent="-36576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Management of adverse reactions in a donor</a:t>
                      </a:r>
                      <a:endParaRPr lang="en-US" sz="16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Any adverse reaction in the immediate post-donation period requires to be attended to.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614" marR="65614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sp>
        <p:nvSpPr>
          <p:cNvPr id="5" name="عنوان 1"/>
          <p:cNvSpPr txBox="1">
            <a:spLocks/>
          </p:cNvSpPr>
          <p:nvPr/>
        </p:nvSpPr>
        <p:spPr>
          <a:xfrm>
            <a:off x="0" y="0"/>
            <a:ext cx="9144000" cy="11429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purposes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Blood Donation activities</a:t>
            </a:r>
            <a:endParaRPr kumimoji="0" lang="ar-SA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401080" cy="65403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Benchmarking  the current situation in blood banks based on WHO standards </a:t>
            </a:r>
            <a:endParaRPr lang="ar-SA" sz="3200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500034" y="1071545"/>
          <a:ext cx="8215370" cy="5715041"/>
        </p:xfrm>
        <a:graphic>
          <a:graphicData uri="http://schemas.openxmlformats.org/drawingml/2006/table">
            <a:tbl>
              <a:tblPr/>
              <a:tblGrid>
                <a:gridCol w="4107685"/>
                <a:gridCol w="4107685"/>
              </a:tblGrid>
              <a:tr h="4501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Cambria"/>
                          <a:ea typeface="Times New Roman"/>
                          <a:cs typeface="+mj-cs"/>
                        </a:rPr>
                        <a:t>Current</a:t>
                      </a:r>
                      <a:endParaRPr lang="en-US" sz="2000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Cambria"/>
                          <a:ea typeface="Times New Roman"/>
                          <a:cs typeface="+mj-cs"/>
                        </a:rPr>
                        <a:t>WHO standards</a:t>
                      </a:r>
                      <a:endParaRPr lang="en-US" sz="2000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63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+mj-cs"/>
                        </a:rPr>
                        <a:t>There is no limitation about the weight in the procedures.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+mj-cs"/>
                        </a:rPr>
                        <a:t>The donor should not be less than 45 kilograms.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84905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+mj-cs"/>
                        </a:rPr>
                        <a:t>There is no requirement for respiratory diseases.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+mj-cs"/>
                        </a:rPr>
                        <a:t>The donor should be free from acute respiratory diseases.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63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+mj-cs"/>
                        </a:rPr>
                        <a:t>There is no limitation about the temperature in the procedures.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+mj-cs"/>
                        </a:rPr>
                        <a:t>o Oral temperature 37.5 C +/- 0.2C (98.6F =/- 0.5F)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58463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+mj-cs"/>
                        </a:rPr>
                        <a:t>The prevention period of the person who made surgery is six month.</a:t>
                      </a:r>
                      <a:endParaRPr lang="en-US" sz="14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+mj-cs"/>
                        </a:rPr>
                        <a:t>The prevention period of the person who made surgery should be one year.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253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+mj-cs"/>
                        </a:rPr>
                        <a:t>There is no limitation about the vaccinations.</a:t>
                      </a:r>
                      <a:endParaRPr lang="en-US" sz="14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+mj-cs"/>
                        </a:rPr>
                        <a:t>The prevention period of the person who took vaccination Should be one year and generally based on it's type.</a:t>
                      </a: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48366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+mj-cs"/>
                        </a:rPr>
                        <a:t>Ask the donor about it's weight and enter it.</a:t>
                      </a:r>
                      <a:endParaRPr lang="en-US" sz="14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+mj-cs"/>
                        </a:rPr>
                        <a:t>The weight, blood pressure should be tested.</a:t>
                      </a: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63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+mj-cs"/>
                        </a:rPr>
                        <a:t>There is no limitation about the pulse in the procedures.</a:t>
                      </a:r>
                      <a:endParaRPr lang="en-US" sz="14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+mj-cs"/>
                        </a:rPr>
                        <a:t>Pulse regular, between 60 and 100 beats / minute.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76114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+mj-cs"/>
                        </a:rPr>
                        <a:t>There is no limitation about the pressure in the procedures.</a:t>
                      </a:r>
                      <a:endParaRPr lang="en-US" sz="14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+mj-cs"/>
                        </a:rPr>
                        <a:t>o Systolic blood pressure not &gt; 160 mm of Hg.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+mj-cs"/>
                        </a:rPr>
                        <a:t>o Diastolic pressure not &gt; 100 mm of </a:t>
                      </a:r>
                      <a:r>
                        <a:rPr lang="en-US" sz="1400" b="1" dirty="0" smtClean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+mj-cs"/>
                        </a:rPr>
                        <a:t>Hg.</a:t>
                      </a:r>
                      <a:endParaRPr lang="en-US" sz="14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4992" marR="64992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14282" y="642918"/>
          <a:ext cx="8715404" cy="6119803"/>
        </p:xfrm>
        <a:graphic>
          <a:graphicData uri="http://schemas.openxmlformats.org/drawingml/2006/table">
            <a:tbl>
              <a:tblPr/>
              <a:tblGrid>
                <a:gridCol w="3143272"/>
                <a:gridCol w="5572132"/>
              </a:tblGrid>
              <a:tr h="600946"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Current</a:t>
                      </a:r>
                      <a:endParaRPr lang="en-US" sz="2000" dirty="0">
                        <a:latin typeface="Calibri"/>
                        <a:cs typeface="Arial"/>
                      </a:endParaRPr>
                    </a:p>
                  </a:txBody>
                  <a:tcPr marL="62917" marR="62917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WHO standards</a:t>
                      </a:r>
                      <a:endParaRPr lang="en-US" sz="2000" dirty="0">
                        <a:latin typeface="Calibri"/>
                        <a:cs typeface="Arial"/>
                      </a:endParaRPr>
                    </a:p>
                  </a:txBody>
                  <a:tcPr marL="62917" marR="62917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703">
                <a:tc>
                  <a:txBody>
                    <a:bodyPr/>
                    <a:lstStyle/>
                    <a:p>
                      <a:pPr algn="l" rtl="0">
                        <a:lnSpc>
                          <a:spcPct val="200000"/>
                        </a:lnSpc>
                      </a:pP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There is no checking of  the expiry date of the bag.</a:t>
                      </a:r>
                      <a:endParaRPr lang="en-US" sz="1400" dirty="0">
                        <a:latin typeface="Calibri"/>
                        <a:cs typeface="Arial"/>
                      </a:endParaRPr>
                    </a:p>
                  </a:txBody>
                  <a:tcPr marL="62917" marR="62917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200000"/>
                        </a:lnSpc>
                      </a:pP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The should inspect the expiry date of the bag.</a:t>
                      </a:r>
                      <a:endParaRPr lang="en-US" sz="1400" b="1" dirty="0">
                        <a:latin typeface="Calibri"/>
                        <a:cs typeface="Arial"/>
                      </a:endParaRPr>
                    </a:p>
                  </a:txBody>
                  <a:tcPr marL="62917" marR="62917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622554">
                <a:tc>
                  <a:txBody>
                    <a:bodyPr/>
                    <a:lstStyle/>
                    <a:p>
                      <a:pPr algn="l" rtl="0">
                        <a:lnSpc>
                          <a:spcPct val="200000"/>
                        </a:lnSpc>
                      </a:pP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There is no data was written on the bag .</a:t>
                      </a:r>
                      <a:endParaRPr lang="en-US" sz="1400" dirty="0">
                        <a:latin typeface="Calibri"/>
                        <a:cs typeface="Arial"/>
                      </a:endParaRPr>
                    </a:p>
                  </a:txBody>
                  <a:tcPr marL="62917" marR="62917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200000"/>
                        </a:lnSpc>
                      </a:pP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There are many date should be written on the bag, such as: type of the bag, manufacturer's name. batch number.</a:t>
                      </a:r>
                      <a:endParaRPr lang="en-US" sz="1400" b="1" dirty="0">
                        <a:latin typeface="Calibri"/>
                        <a:cs typeface="Arial"/>
                      </a:endParaRPr>
                    </a:p>
                  </a:txBody>
                  <a:tcPr marL="62917" marR="62917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003">
                <a:tc>
                  <a:txBody>
                    <a:bodyPr/>
                    <a:lstStyle/>
                    <a:p>
                      <a:pPr algn="l" rtl="0">
                        <a:lnSpc>
                          <a:spcPct val="200000"/>
                        </a:lnSpc>
                      </a:pP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There is no criteria about using the right bag's type.</a:t>
                      </a:r>
                      <a:endParaRPr lang="en-US" sz="1400" dirty="0">
                        <a:latin typeface="Calibri"/>
                        <a:cs typeface="Arial"/>
                      </a:endParaRPr>
                    </a:p>
                  </a:txBody>
                  <a:tcPr marL="62917" marR="62917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Use single bag when;</a:t>
                      </a:r>
                      <a:endParaRPr lang="en-US" sz="1800" b="1" dirty="0">
                        <a:latin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1. Components are not to be separated from that unit.</a:t>
                      </a:r>
                    </a:p>
                    <a:p>
                      <a:pPr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2. When </a:t>
                      </a:r>
                      <a:r>
                        <a:rPr lang="en-US" sz="1800" b="1" dirty="0" err="1">
                          <a:latin typeface="Calibri"/>
                          <a:ea typeface="Calibri"/>
                          <a:cs typeface="Arial"/>
                        </a:rPr>
                        <a:t>autologous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 blood is collected for patients e.g. elective surgery.</a:t>
                      </a:r>
                    </a:p>
                    <a:p>
                      <a:pPr algn="l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3. Therapeutic phlebotomy is being performed on a patient.</a:t>
                      </a:r>
                    </a:p>
                  </a:txBody>
                  <a:tcPr marL="62917" marR="62917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401080" cy="65403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Benchmarking  CONT….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85720" y="1071546"/>
          <a:ext cx="8572560" cy="4621064"/>
        </p:xfrm>
        <a:graphic>
          <a:graphicData uri="http://schemas.openxmlformats.org/drawingml/2006/table">
            <a:tbl>
              <a:tblPr/>
              <a:tblGrid>
                <a:gridCol w="4211082"/>
                <a:gridCol w="4361478"/>
              </a:tblGrid>
              <a:tr h="582439"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Current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WHO Standards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706">
                <a:tc>
                  <a:txBody>
                    <a:bodyPr/>
                    <a:lstStyle/>
                    <a:p>
                      <a:pPr algn="just" rtl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There is no refreshment area.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The donor should be observed for another 10 minutes in the refreshment area.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1164879">
                <a:tc>
                  <a:txBody>
                    <a:bodyPr/>
                    <a:lstStyle/>
                    <a:p>
                      <a:pPr algn="just" rtl="0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There is no examination of the donor after the blood donation</a:t>
                      </a: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Inspect the </a:t>
                      </a:r>
                      <a:r>
                        <a:rPr lang="en-US" sz="1800" b="1" dirty="0" err="1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venepuncture</a:t>
                      </a:r>
                      <a:r>
                        <a:rPr lang="en-US" sz="1800" b="1" dirty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 site before the donor leaves the donor room.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87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Arial"/>
                        </a:rPr>
                        <a:t>Check pulse and blood pressure.</a:t>
                      </a:r>
                      <a:endParaRPr lang="en-US" sz="1600" b="1" dirty="0" smtClean="0">
                        <a:latin typeface="+mn-lt"/>
                        <a:cs typeface="Arial"/>
                      </a:endParaRPr>
                    </a:p>
                    <a:p>
                      <a:pPr algn="just" rtl="0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1F1A17"/>
                          </a:solidFill>
                          <a:latin typeface="Times New Roman"/>
                          <a:ea typeface="Calibri"/>
                          <a:cs typeface="+mj-cs"/>
                        </a:rPr>
                        <a:t>Check and write pulse and blood pressure.</a:t>
                      </a:r>
                      <a:endParaRPr lang="en-US" sz="1600" b="1" dirty="0" smtClean="0">
                        <a:latin typeface="+mn-lt"/>
                        <a:cs typeface="+mj-cs"/>
                      </a:endParaRPr>
                    </a:p>
                    <a:p>
                      <a:pPr algn="just" rtl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401080" cy="65403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Benchmarking  CONT….</a:t>
            </a:r>
            <a:endParaRPr lang="ar-SA" sz="32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4282" y="1785926"/>
            <a:ext cx="8501122" cy="17859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Labeling, preservation and storage of blood and components</a:t>
            </a:r>
            <a:br>
              <a:rPr lang="en-US" b="1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214282" y="2857496"/>
            <a:ext cx="3937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Economical conditions. </a:t>
            </a:r>
            <a:endParaRPr lang="ar-SA" sz="2800" dirty="0"/>
          </a:p>
        </p:txBody>
      </p:sp>
      <p:sp>
        <p:nvSpPr>
          <p:cNvPr id="11" name="مستطيل 10"/>
          <p:cNvSpPr/>
          <p:nvPr/>
        </p:nvSpPr>
        <p:spPr>
          <a:xfrm>
            <a:off x="214282" y="2143116"/>
            <a:ext cx="3119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Political Situation.</a:t>
            </a:r>
            <a:endParaRPr lang="ar-SA" sz="2800" dirty="0"/>
          </a:p>
        </p:txBody>
      </p:sp>
      <p:sp>
        <p:nvSpPr>
          <p:cNvPr id="14" name="مستطيل 13"/>
          <p:cNvSpPr/>
          <p:nvPr/>
        </p:nvSpPr>
        <p:spPr>
          <a:xfrm>
            <a:off x="214282" y="1428736"/>
            <a:ext cx="6375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Research, development, and innovation.</a:t>
            </a:r>
            <a:endParaRPr lang="ar-SA" sz="2800" dirty="0"/>
          </a:p>
        </p:txBody>
      </p:sp>
      <p:sp>
        <p:nvSpPr>
          <p:cNvPr id="16" name="مستطيل 15"/>
          <p:cNvSpPr/>
          <p:nvPr/>
        </p:nvSpPr>
        <p:spPr>
          <a:xfrm>
            <a:off x="214282" y="3500438"/>
            <a:ext cx="8429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contact with national blood banks in order to keep up with what's new regards blood transfusion systems.</a:t>
            </a:r>
            <a:endParaRPr lang="ar-SA" sz="2800" dirty="0"/>
          </a:p>
        </p:txBody>
      </p:sp>
      <p:pic>
        <p:nvPicPr>
          <p:cNvPr id="18" name="صورة 17" descr="usp1-ps-blla3a-d0550cf2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762" y="1"/>
            <a:ext cx="1718641" cy="2428868"/>
          </a:xfrm>
          <a:prstGeom prst="rect">
            <a:avLst/>
          </a:prstGeom>
        </p:spPr>
      </p:pic>
      <p:sp>
        <p:nvSpPr>
          <p:cNvPr id="9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9296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ar-JO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14282" y="4689471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Font typeface="Wingdings" pitchFamily="2" charset="2"/>
              <a:buChar char="v"/>
            </a:pPr>
            <a:r>
              <a:rPr lang="en-US" sz="2800" dirty="0" smtClean="0"/>
              <a:t>Ensuring the delivery of health services in high quality and safe.</a:t>
            </a:r>
            <a:endParaRPr lang="ar-SA" sz="2800" dirty="0"/>
          </a:p>
        </p:txBody>
      </p:sp>
      <p:sp>
        <p:nvSpPr>
          <p:cNvPr id="13" name="مستطيل 12"/>
          <p:cNvSpPr/>
          <p:nvPr/>
        </p:nvSpPr>
        <p:spPr>
          <a:xfrm>
            <a:off x="214282" y="5691862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Human safety.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rtl="0"/>
            <a:r>
              <a:rPr lang="en-US" sz="3600" b="1" dirty="0" smtClean="0"/>
              <a:t>The purpose of the labeling, preservation </a:t>
            </a:r>
            <a:r>
              <a:rPr lang="ar-SA" sz="3600" b="1" dirty="0" smtClean="0"/>
              <a:t> </a:t>
            </a:r>
            <a:r>
              <a:rPr lang="en-US" sz="3600" b="1" dirty="0" smtClean="0"/>
              <a:t> </a:t>
            </a:r>
            <a:r>
              <a:rPr lang="en-US" sz="3600" b="1" dirty="0" smtClean="0"/>
              <a:t>and storage </a:t>
            </a:r>
            <a:r>
              <a:rPr lang="en-US" sz="3600" b="1" dirty="0" smtClean="0"/>
              <a:t>activities</a:t>
            </a:r>
            <a:endParaRPr lang="ar-SA" sz="3600" b="1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rcRect l="28987" t="37250" r="28163" b="10663"/>
          <a:stretch>
            <a:fillRect/>
          </a:stretch>
        </p:blipFill>
        <p:spPr bwMode="auto">
          <a:xfrm>
            <a:off x="0" y="1571636"/>
            <a:ext cx="9144000" cy="5357826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0"/>
            <a:ext cx="8572560" cy="107154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Benchmarking  the current situation in blood banks based on WHO standards </a:t>
            </a:r>
            <a:endParaRPr lang="ar-SA" sz="3200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85752" y="1285860"/>
          <a:ext cx="8643966" cy="5479956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840600"/>
                <a:gridCol w="3803366"/>
              </a:tblGrid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/>
                        <a:t>WHO standards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 smtClean="0"/>
                        <a:t>Current status</a:t>
                      </a:r>
                      <a:endParaRPr lang="en-US" sz="2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286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The labels are printed and color coded for all components as per blood groups. 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There is color labeled according to blood type.</a:t>
                      </a:r>
                      <a:endParaRPr lang="en-US" sz="1100" dirty="0" smtClean="0"/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285884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Write clearly the unit number, date of collection and expiry and the volume on each label as per the grouping register records.</a:t>
                      </a:r>
                      <a:endParaRPr lang="en-US" dirty="0" smtClean="0"/>
                    </a:p>
                    <a:p>
                      <a:pPr algn="l"/>
                      <a:endParaRPr lang="ar-SA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/>
                        <a:t>Unit number ,expiry date and the volume be written on label .</a:t>
                      </a:r>
                      <a:endParaRPr lang="ar-SA" dirty="0"/>
                    </a:p>
                  </a:txBody>
                  <a:tcPr marL="68580" marR="68580" marT="0" marB="0"/>
                </a:tc>
              </a:tr>
              <a:tr h="85441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After the bags are labeled , then ask a second technician to double check with the records.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There is no double check on the number and group on the bags.</a:t>
                      </a:r>
                      <a:endParaRPr lang="ar-SA" dirty="0" smtClean="0"/>
                    </a:p>
                    <a:p>
                      <a:pPr algn="l" rtl="0"/>
                      <a:endParaRPr lang="ar-SA" dirty="0"/>
                    </a:p>
                  </a:txBody>
                  <a:tcPr marL="68580" marR="68580" marT="0" marB="0"/>
                </a:tc>
              </a:tr>
              <a:tr h="16060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/>
                        <a:t> Monitor to ensure the storage conditions to be appropriate and correct for each product.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/>
                        <a:t> Monitor the temperature of all storage areas with continuous graphic recorder.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/>
                        <a:t> Change the charts every week.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/>
                        <a:t>Check the alarm system every month.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There is monitor for temperature only for refrigerator but without graphic records, and  there is no check  on the alarm system every month , as a result of  no preventive maintenance.</a:t>
                      </a:r>
                    </a:p>
                    <a:p>
                      <a:pPr algn="l" rtl="0"/>
                      <a:endParaRPr lang="ar-SA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Benchmarking CONT…</a:t>
            </a:r>
            <a:endParaRPr lang="ar-SA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85720" y="785794"/>
          <a:ext cx="8643998" cy="53810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4572038"/>
                <a:gridCol w="4071960"/>
              </a:tblGrid>
              <a:tr h="17855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Inventory is maintained on a day to day basis. After labeling the units , register kept in the main red cell laboratory.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/>
                        <a:t>There is daily inventory check ,but there is no inventory register for this .</a:t>
                      </a:r>
                      <a:endParaRPr lang="ar-SA" dirty="0"/>
                    </a:p>
                  </a:txBody>
                  <a:tcPr/>
                </a:tc>
              </a:tr>
              <a:tr h="1929204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/>
                        <a:t>For some reason or the other, it may not be required by the patient and it is returned to the blood bank, issue this unit safely to another patient.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There is supply of safe blood for transfusion, and that  is achieved by first-in-first-out (FIFO) policy.</a:t>
                      </a: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</a:tr>
              <a:tr h="1666224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/>
                        <a:t>These are issued against the prescription of a medical officer after ensuring the compatibility and testing results.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There is no issue resistor for blood transfusion.</a:t>
                      </a: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 for monitoring temperature for Refrigerator (tem/time) chart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rcRect l="26040" t="23044" r="26040" b="9084"/>
          <a:stretch>
            <a:fillRect/>
          </a:stretch>
        </p:blipFill>
        <p:spPr bwMode="auto">
          <a:xfrm>
            <a:off x="1000100" y="1928802"/>
            <a:ext cx="7429552" cy="4500594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en-US" dirty="0" smtClean="0"/>
              <a:t>Daily inventory Register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 l="28702" t="23044" r="26927" b="7506"/>
          <a:stretch>
            <a:fillRect/>
          </a:stretch>
        </p:blipFill>
        <p:spPr bwMode="auto">
          <a:xfrm>
            <a:off x="500034" y="1071546"/>
            <a:ext cx="8286808" cy="5429288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000108"/>
          </a:xfrm>
        </p:spPr>
        <p:txBody>
          <a:bodyPr>
            <a:normAutofit/>
          </a:bodyPr>
          <a:lstStyle/>
          <a:p>
            <a:r>
              <a:rPr lang="en-US" dirty="0" smtClean="0"/>
              <a:t>Issue Register for Blood Transfusion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 l="28702" t="21466" r="27814" b="9084"/>
          <a:stretch>
            <a:fillRect/>
          </a:stretch>
        </p:blipFill>
        <p:spPr bwMode="auto">
          <a:xfrm>
            <a:off x="642910" y="1000108"/>
            <a:ext cx="8143932" cy="56436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1071538" y="2357430"/>
            <a:ext cx="700092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3200" b="1" dirty="0" smtClean="0"/>
              <a:t>Quality System</a:t>
            </a:r>
            <a:endParaRPr lang="ar-SA" sz="32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786813" cy="1143000"/>
          </a:xfrm>
        </p:spPr>
        <p:txBody>
          <a:bodyPr rtlCol="1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 CONTROL/ASSURANCE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blood bank system </a:t>
            </a:r>
            <a:b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J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2" y="1142984"/>
          <a:ext cx="9144000" cy="583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lvl="1" algn="ctr" rtl="1">
              <a:spcBef>
                <a:spcPct val="0"/>
              </a:spcBef>
            </a:pPr>
            <a:r>
              <a:rPr lang="en-US" sz="2800" b="1" dirty="0"/>
              <a:t>Checklist for quality</a:t>
            </a:r>
            <a:r>
              <a:rPr lang="en-US" sz="2800" dirty="0"/>
              <a:t/>
            </a:r>
            <a:br>
              <a:rPr lang="en-US" sz="2800" dirty="0"/>
            </a:br>
            <a:endParaRPr lang="ar-JO" sz="2800" dirty="0"/>
          </a:p>
        </p:txBody>
      </p:sp>
      <p:pic>
        <p:nvPicPr>
          <p:cNvPr id="4" name="عنصر نائب للمحتوى 3" descr="sora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640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عنصر نائب للمحتوى 3" descr="sorah 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14290"/>
            <a:ext cx="7920880" cy="66922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85720" y="500042"/>
            <a:ext cx="3786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4000" b="1" dirty="0" smtClean="0">
                <a:solidFill>
                  <a:srgbClr val="C00000"/>
                </a:solidFill>
                <a:cs typeface="+mj-cs"/>
              </a:rPr>
              <a:t>Main Objective</a:t>
            </a:r>
            <a:endParaRPr lang="ar-SA" sz="4000" b="1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14282" y="2000240"/>
            <a:ext cx="42932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4000" b="1" dirty="0" smtClean="0">
                <a:solidFill>
                  <a:srgbClr val="C00000"/>
                </a:solidFill>
              </a:rPr>
              <a:t>Specific Objectives:</a:t>
            </a:r>
            <a:endParaRPr lang="ar-SA" sz="4000" b="1" dirty="0" smtClean="0">
              <a:solidFill>
                <a:srgbClr val="C00000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57158" y="1071546"/>
            <a:ext cx="90011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800" dirty="0" smtClean="0"/>
              <a:t>Increase the efficiency and effectiveness of the Palestinian Blood Bank System.</a:t>
            </a:r>
            <a:endParaRPr lang="ar-SA" sz="2800" dirty="0"/>
          </a:p>
        </p:txBody>
      </p:sp>
      <p:sp>
        <p:nvSpPr>
          <p:cNvPr id="9" name="مستطيل 8"/>
          <p:cNvSpPr/>
          <p:nvPr/>
        </p:nvSpPr>
        <p:spPr>
          <a:xfrm>
            <a:off x="71406" y="2714620"/>
            <a:ext cx="892971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Studying the current situation in the blood </a:t>
            </a:r>
            <a:r>
              <a:rPr lang="en-US" sz="2800" dirty="0" smtClean="0"/>
              <a:t>bank system </a:t>
            </a:r>
            <a:r>
              <a:rPr lang="en-US" sz="2800" dirty="0" smtClean="0"/>
              <a:t>to identify </a:t>
            </a:r>
            <a:r>
              <a:rPr lang="en-US" sz="2800" dirty="0" smtClean="0"/>
              <a:t>the opportunities </a:t>
            </a:r>
            <a:r>
              <a:rPr lang="en-US" sz="2800" dirty="0" smtClean="0"/>
              <a:t>for </a:t>
            </a:r>
            <a:r>
              <a:rPr lang="en-US" sz="2800" dirty="0" smtClean="0"/>
              <a:t>improvement</a:t>
            </a:r>
            <a:r>
              <a:rPr lang="en-US" sz="2800" dirty="0" smtClean="0"/>
              <a:t>.</a:t>
            </a:r>
          </a:p>
          <a:p>
            <a:pPr lvl="0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Developing forms to document the donor issues and tests results.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Making Benchmarking based on the </a:t>
            </a:r>
            <a:r>
              <a:rPr lang="en-US" sz="2800" dirty="0" smtClean="0"/>
              <a:t>Publications </a:t>
            </a:r>
            <a:r>
              <a:rPr lang="en-US" sz="2800" dirty="0" smtClean="0"/>
              <a:t>of WHO. </a:t>
            </a:r>
          </a:p>
          <a:p>
            <a:pPr algn="l" rtl="0">
              <a:buFont typeface="Wingdings" pitchFamily="2" charset="2"/>
              <a:buChar char="Ø"/>
            </a:pP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0" y="1281113"/>
            <a:ext cx="91440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r>
              <a:rPr lang="en-US" sz="280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After benchmarking  the current situation in blood banks based on the checklist standards, we notice the following needs for development in this section:</a:t>
            </a:r>
          </a:p>
          <a:p>
            <a:pPr algn="l" rtl="0"/>
            <a:endParaRPr lang="en-US" sz="2400">
              <a:ea typeface="Calibri" pitchFamily="34" charset="0"/>
            </a:endParaRPr>
          </a:p>
          <a:p>
            <a:pPr algn="l" rtl="0" eaLnBrk="0" hangingPunct="0">
              <a:buFontTx/>
              <a:buChar char="•"/>
            </a:pPr>
            <a:r>
              <a:rPr lang="en-US" sz="240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Each blood bank 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should have a specialized department </a:t>
            </a:r>
            <a:r>
              <a:rPr lang="en-US" sz="240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of quality control\assurance</a:t>
            </a:r>
          </a:p>
          <a:p>
            <a:pPr algn="l" rtl="0" eaLnBrk="0" hangingPunct="0"/>
            <a:endParaRPr lang="en-US" sz="2400">
              <a:ea typeface="Calibri" pitchFamily="34" charset="0"/>
            </a:endParaRPr>
          </a:p>
          <a:p>
            <a:pPr algn="l" rtl="0" eaLnBrk="0" hangingPunct="0">
              <a:buFontTx/>
              <a:buChar char="•"/>
            </a:pPr>
            <a:r>
              <a:rPr lang="en-US" sz="240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Ensuring that SOPs for all QC/QA unit activities exist </a:t>
            </a:r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 define the QC/QA unit's responsibility for performing SOP review</a:t>
            </a:r>
          </a:p>
          <a:p>
            <a:pPr algn="l" rtl="0" eaLnBrk="0" hangingPunct="0"/>
            <a:endParaRPr lang="en-US" sz="2400">
              <a:ea typeface="Calibri" pitchFamily="34" charset="0"/>
            </a:endParaRPr>
          </a:p>
          <a:p>
            <a:pPr algn="l" rtl="0" eaLnBrk="0" hangingPunct="0">
              <a:buFontTx/>
              <a:buChar char="•"/>
            </a:pPr>
            <a:r>
              <a:rPr lang="en-US" sz="240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department should have the all validity to inspect  and examine and monitor by watching or by forms that determine the sets of some process in blood bank system  </a:t>
            </a:r>
            <a:endParaRPr lang="en-US" sz="2400">
              <a:ea typeface="Calibri" pitchFamily="34" charset="0"/>
            </a:endParaRPr>
          </a:p>
        </p:txBody>
      </p:sp>
      <p:sp>
        <p:nvSpPr>
          <p:cNvPr id="37891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401050" cy="654050"/>
          </a:xfrm>
        </p:spPr>
        <p:txBody>
          <a:bodyPr>
            <a:normAutofit fontScale="90000"/>
          </a:bodyPr>
          <a:lstStyle/>
          <a:p>
            <a:r>
              <a:rPr lang="en-US" sz="3200" b="1" smtClean="0">
                <a:cs typeface="Times New Roman" pitchFamily="18" charset="0"/>
              </a:rPr>
              <a:t>Benchmarking  the current situation in blood banks based on WHO standards </a:t>
            </a:r>
            <a:endParaRPr lang="ar-SA" sz="32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مستطيل 3"/>
          <p:cNvSpPr>
            <a:spLocks noChangeArrowheads="1"/>
          </p:cNvSpPr>
          <p:nvPr/>
        </p:nvSpPr>
        <p:spPr bwMode="auto">
          <a:xfrm>
            <a:off x="179388" y="1341438"/>
            <a:ext cx="8424862" cy="48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buFontTx/>
              <a:buChar char="•"/>
            </a:pPr>
            <a:r>
              <a:rPr lang="en-US" sz="2800" dirty="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Each blood bank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should maintain detailed standard operation procedure 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manual</a:t>
            </a:r>
            <a:r>
              <a:rPr lang="en-US" sz="2800" dirty="0" smtClean="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2800" dirty="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 well as records  (</a:t>
            </a:r>
            <a:r>
              <a:rPr lang="en-US" sz="2800" dirty="0" smtClean="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forms, resistors</a:t>
            </a:r>
            <a:r>
              <a:rPr lang="en-US" sz="2800" dirty="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labels) for preservation, storage </a:t>
            </a:r>
            <a:endParaRPr lang="en-US" sz="2800" dirty="0">
              <a:ea typeface="Calibri" pitchFamily="34" charset="0"/>
            </a:endParaRPr>
          </a:p>
          <a:p>
            <a:pPr algn="l" rtl="0" eaLnBrk="0" hangingPunct="0"/>
            <a:r>
              <a:rPr lang="en-US" sz="2800" dirty="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Corrective or preventive </a:t>
            </a:r>
            <a:r>
              <a:rPr lang="en-US" sz="2800" dirty="0" smtClean="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action, maintenance  </a:t>
            </a:r>
            <a:endParaRPr lang="en-US" sz="2800" dirty="0">
              <a:solidFill>
                <a:srgbClr val="0D0D0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rtl="0" eaLnBrk="0" hangingPunct="0"/>
            <a:endParaRPr lang="en-US" sz="2800" dirty="0"/>
          </a:p>
          <a:p>
            <a:pPr algn="l" rtl="0" eaLnBrk="0" hangingPunct="0"/>
            <a:endParaRPr lang="en-US" sz="2800" dirty="0"/>
          </a:p>
          <a:p>
            <a:pPr algn="l" rtl="0" eaLnBrk="0" hangingPunct="0">
              <a:buFontTx/>
              <a:buChar char="•"/>
            </a:pPr>
            <a:r>
              <a:rPr lang="en-US" sz="2800" dirty="0">
                <a:solidFill>
                  <a:srgbClr val="1F1A17"/>
                </a:solidFill>
                <a:latin typeface="Times New Roman" pitchFamily="18" charset="0"/>
                <a:cs typeface="Times New Roman" pitchFamily="18" charset="0"/>
              </a:rPr>
              <a:t>  In  each  blood  </a:t>
            </a:r>
            <a:r>
              <a:rPr lang="en-US" sz="2800" dirty="0" smtClean="0">
                <a:solidFill>
                  <a:srgbClr val="1F1A17"/>
                </a:solidFill>
                <a:latin typeface="Times New Roman" pitchFamily="18" charset="0"/>
                <a:cs typeface="Times New Roman" pitchFamily="18" charset="0"/>
              </a:rPr>
              <a:t>bank  must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sufficient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amount of forms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ensure the enforcement of quality in all blood bank</a:t>
            </a:r>
            <a:r>
              <a:rPr lang="en-US" sz="28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and that the base of our  development in quality control system  </a:t>
            </a:r>
            <a:endParaRPr lang="en-US" sz="2800" dirty="0"/>
          </a:p>
          <a:p>
            <a:pPr algn="l" rtl="0" eaLnBrk="0" hangingPunct="0"/>
            <a:endParaRPr lang="en-US" sz="2800" dirty="0"/>
          </a:p>
        </p:txBody>
      </p:sp>
      <p:sp>
        <p:nvSpPr>
          <p:cNvPr id="38915" name="مستطيل 2"/>
          <p:cNvSpPr>
            <a:spLocks noChangeArrowheads="1"/>
          </p:cNvSpPr>
          <p:nvPr/>
        </p:nvSpPr>
        <p:spPr bwMode="auto">
          <a:xfrm>
            <a:off x="1714500" y="214313"/>
            <a:ext cx="5286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latin typeface="Calibri" pitchFamily="34" charset="0"/>
              </a:rPr>
              <a:t>Benchmarking CONT….</a:t>
            </a:r>
            <a:endParaRPr lang="ar-SA" sz="4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form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7848872" cy="6597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form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4000" cy="6669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2928934"/>
            <a:ext cx="9144000" cy="13573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>
              <a:buNone/>
            </a:pPr>
            <a:r>
              <a:rPr lang="en-US" sz="4400" b="1" dirty="0" smtClean="0"/>
              <a:t>CONCLUSIONS &amp;RECOMMENDATIONS</a:t>
            </a:r>
            <a:endParaRPr lang="ar-SA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en-US" b="1" dirty="0" smtClean="0"/>
              <a:t>CONCLUSIONS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35785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Demonstrating  an </a:t>
            </a:r>
            <a:r>
              <a:rPr lang="en-US" b="1" dirty="0" smtClean="0">
                <a:solidFill>
                  <a:srgbClr val="FF0000"/>
                </a:solidFill>
              </a:rPr>
              <a:t>Assessment</a:t>
            </a:r>
            <a:r>
              <a:rPr lang="en-US" dirty="0" smtClean="0"/>
              <a:t> and a </a:t>
            </a:r>
            <a:r>
              <a:rPr lang="en-US" b="1" dirty="0" smtClean="0">
                <a:solidFill>
                  <a:srgbClr val="FF0000"/>
                </a:solidFill>
              </a:rPr>
              <a:t>Development</a:t>
            </a:r>
            <a:r>
              <a:rPr lang="en-US" dirty="0" smtClean="0"/>
              <a:t> of _Blood Bank System in Palestine.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Benchmarking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</a:t>
            </a:r>
            <a:r>
              <a:rPr lang="en-US" b="1" dirty="0" smtClean="0">
                <a:solidFill>
                  <a:srgbClr val="FF0000"/>
                </a:solidFill>
              </a:rPr>
              <a:t> Gap analysis </a:t>
            </a:r>
            <a:r>
              <a:rPr lang="en-US" dirty="0" smtClean="0"/>
              <a:t>of current situation in local Blood Banks system according to World Health Organization WHO standards.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Increasing </a:t>
            </a:r>
            <a:r>
              <a:rPr lang="en-US" b="1" dirty="0" smtClean="0">
                <a:solidFill>
                  <a:srgbClr val="FF0000"/>
                </a:solidFill>
              </a:rPr>
              <a:t>efficiency</a:t>
            </a:r>
            <a:r>
              <a:rPr lang="en-US" dirty="0" smtClean="0"/>
              <a:t> of the Blood Bank System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r>
              <a:rPr lang="en-US" b="1" dirty="0" smtClean="0"/>
              <a:t>Recommendation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500726"/>
          </a:xfrm>
        </p:spPr>
        <p:txBody>
          <a:bodyPr>
            <a:normAutofit/>
          </a:bodyPr>
          <a:lstStyle/>
          <a:p>
            <a:pPr marL="514350" indent="-514350" algn="l" rtl="0">
              <a:buFont typeface="Wingdings" pitchFamily="2" charset="2"/>
              <a:buChar char="v"/>
            </a:pPr>
            <a:r>
              <a:rPr lang="en-US" dirty="0" smtClean="0"/>
              <a:t>Each blood bank should develop its </a:t>
            </a:r>
            <a:r>
              <a:rPr lang="en-US" b="1" dirty="0" smtClean="0">
                <a:solidFill>
                  <a:srgbClr val="FF0000"/>
                </a:solidFill>
              </a:rPr>
              <a:t>own set of Standard Operating Procedures</a:t>
            </a:r>
            <a:r>
              <a:rPr lang="en-US" dirty="0" smtClean="0"/>
              <a:t>.</a:t>
            </a:r>
          </a:p>
          <a:p>
            <a:pPr marL="514350" indent="-514350" algn="l" rtl="0">
              <a:buFont typeface="Wingdings" pitchFamily="2" charset="2"/>
              <a:buChar char="v"/>
            </a:pPr>
            <a:r>
              <a:rPr lang="en-US" dirty="0" smtClean="0"/>
              <a:t>Recruitment of non-paid, </a:t>
            </a:r>
            <a:r>
              <a:rPr lang="en-US" b="1" dirty="0" smtClean="0">
                <a:solidFill>
                  <a:srgbClr val="FF0000"/>
                </a:solidFill>
              </a:rPr>
              <a:t>voluntary blood donors </a:t>
            </a:r>
            <a:r>
              <a:rPr lang="en-US" dirty="0" smtClean="0"/>
              <a:t>should be strengthened further.</a:t>
            </a:r>
          </a:p>
          <a:p>
            <a:pPr marL="514350" indent="-514350" algn="l" rtl="0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Information Systems </a:t>
            </a:r>
            <a:r>
              <a:rPr lang="en-US" dirty="0" smtClean="0"/>
              <a:t>could enhance, which include forums, records and register for each procedure.</a:t>
            </a:r>
          </a:p>
          <a:p>
            <a:pPr marL="514350" indent="-514350" algn="l" rtl="0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FF0000"/>
                </a:solidFill>
              </a:rPr>
              <a:t>IT Support Staff </a:t>
            </a:r>
            <a:r>
              <a:rPr lang="en-US" dirty="0" smtClean="0"/>
              <a:t>should  been provided to the   Blood Bank by Ministry of Health MOH.</a:t>
            </a:r>
          </a:p>
          <a:p>
            <a:pPr marL="514350" indent="-514350" algn="l" rtl="0">
              <a:buFont typeface="Wingdings" pitchFamily="2" charset="2"/>
              <a:buChar char="v"/>
            </a:pPr>
            <a:r>
              <a:rPr lang="en-US" dirty="0" smtClean="0"/>
              <a:t>Establishing </a:t>
            </a:r>
            <a:r>
              <a:rPr lang="en-US" b="1" dirty="0" smtClean="0">
                <a:solidFill>
                  <a:srgbClr val="FF0000"/>
                </a:solidFill>
              </a:rPr>
              <a:t>Quality Control Department.</a:t>
            </a:r>
          </a:p>
          <a:p>
            <a:pPr marL="514350" indent="-514350" algn="l" rtl="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Recommendation CONT…..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FF0000"/>
                </a:solidFill>
              </a:rPr>
              <a:t>Continuation of technical assistance</a:t>
            </a:r>
            <a:r>
              <a:rPr lang="en-US" dirty="0" smtClean="0"/>
              <a:t>, including training and capability strengthening.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Establishing </a:t>
            </a:r>
            <a:r>
              <a:rPr lang="en-US" b="1" dirty="0" smtClean="0">
                <a:solidFill>
                  <a:srgbClr val="FF0000"/>
                </a:solidFill>
              </a:rPr>
              <a:t>Organization Management Structure</a:t>
            </a:r>
            <a:r>
              <a:rPr lang="en-US" dirty="0" smtClean="0"/>
              <a:t>, this will include a Board of Directors, a Financial Director, and Quality Managers.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Establishing a </a:t>
            </a:r>
            <a:r>
              <a:rPr lang="en-US" b="1" dirty="0" smtClean="0">
                <a:solidFill>
                  <a:srgbClr val="FF0000"/>
                </a:solidFill>
              </a:rPr>
              <a:t>Central Blood Bank </a:t>
            </a:r>
            <a:r>
              <a:rPr lang="en-US" dirty="0" smtClean="0"/>
              <a:t>which covers all the hospital's needs.</a:t>
            </a:r>
          </a:p>
          <a:p>
            <a:pPr algn="l" rtl="0"/>
            <a:endParaRPr lang="ar-SA" b="1" dirty="0" smtClean="0">
              <a:solidFill>
                <a:srgbClr val="FF0000"/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42852"/>
            <a:ext cx="4127529" cy="1857388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وجه ضاحك 5"/>
          <p:cNvSpPr/>
          <p:nvPr/>
        </p:nvSpPr>
        <p:spPr>
          <a:xfrm>
            <a:off x="3000364" y="2786058"/>
            <a:ext cx="3786214" cy="3357586"/>
          </a:xfrm>
          <a:prstGeom prst="smileyFac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Thank you</a:t>
            </a:r>
            <a:endParaRPr lang="ar-SA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292100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REVIEW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-1209675" y="930032"/>
            <a:ext cx="10425113" cy="2713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010" tIns="126960" rIns="365010" bIns="0" anchor="ctr">
            <a:spAutoFit/>
          </a:bodyPr>
          <a:lstStyle/>
          <a:p>
            <a:pPr lvl="3" algn="l" rtl="0">
              <a:buFont typeface="Wingdings" pitchFamily="2" charset="2"/>
              <a:buChar char="v"/>
            </a:pPr>
            <a:r>
              <a:rPr lang="en-US" sz="2800" b="1" dirty="0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Information Management system in blood banks</a:t>
            </a:r>
          </a:p>
          <a:p>
            <a:pPr lvl="3" algn="l" rtl="0">
              <a:buFont typeface="Arial" pitchFamily="34" charset="0"/>
              <a:buChar char="•"/>
            </a:pPr>
            <a:r>
              <a:rPr lang="en-US" sz="2800" b="1" dirty="0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  </a:t>
            </a:r>
            <a:r>
              <a:rPr lang="en-US" sz="2800" dirty="0">
                <a:latin typeface="Calibri" pitchFamily="34" charset="0"/>
              </a:rPr>
              <a:t>Laboratory Record Documentation.</a:t>
            </a:r>
          </a:p>
          <a:p>
            <a:pPr lvl="3" algn="l" rtl="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  Management of blood transfusions.</a:t>
            </a:r>
          </a:p>
          <a:p>
            <a:pPr lvl="3" algn="l" rtl="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  Blood supply and demand.</a:t>
            </a:r>
          </a:p>
          <a:p>
            <a:pPr lvl="3" algn="l" rtl="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  Training Management.</a:t>
            </a:r>
          </a:p>
          <a:p>
            <a:pPr lvl="3" algn="l" rtl="0"/>
            <a:endParaRPr lang="en-US" sz="2800" dirty="0">
              <a:latin typeface="Calibri" pitchFamily="34" charset="0"/>
            </a:endParaRPr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-214313" y="3638040"/>
            <a:ext cx="8929688" cy="385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010" tIns="126960" rIns="365010" bIns="0" anchor="ctr">
            <a:spAutoFit/>
          </a:bodyPr>
          <a:lstStyle/>
          <a:p>
            <a:pPr lvl="1" algn="l" rtl="0">
              <a:buFont typeface="Wingdings" pitchFamily="2" charset="2"/>
              <a:buChar char="v"/>
            </a:pPr>
            <a:r>
              <a:rPr lang="en-US" sz="2800" b="1" dirty="0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Blood Donation: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800" b="1" dirty="0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Calibri" pitchFamily="34" charset="0"/>
              </a:rPr>
              <a:t>Blood Donors.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</a:rPr>
              <a:t>Blood Donor Registration.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 Donor Selection.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 Safety donors selection  process.</a:t>
            </a:r>
          </a:p>
          <a:p>
            <a:pPr algn="l" rtl="0"/>
            <a:r>
              <a:rPr lang="en-US" sz="2800" dirty="0" smtClean="0">
                <a:latin typeface="Calibri" pitchFamily="34" charset="0"/>
              </a:rPr>
              <a:t>       </a:t>
            </a:r>
            <a:r>
              <a:rPr lang="en-US" sz="2800" dirty="0" err="1" smtClean="0">
                <a:latin typeface="Calibri" pitchFamily="34" charset="0"/>
              </a:rPr>
              <a:t>Brodheim</a:t>
            </a:r>
            <a:r>
              <a:rPr lang="en-US" sz="2800" dirty="0" smtClean="0">
                <a:latin typeface="Calibri" pitchFamily="34" charset="0"/>
              </a:rPr>
              <a:t> et al. (1975) </a:t>
            </a:r>
            <a:r>
              <a:rPr lang="en-US" sz="2800" dirty="0">
                <a:latin typeface="Calibri" pitchFamily="34" charset="0"/>
              </a:rPr>
              <a:t> </a:t>
            </a:r>
          </a:p>
          <a:p>
            <a:pPr lvl="1" algn="l" rtl="0"/>
            <a:endParaRPr lang="en-US" sz="2800" b="1" dirty="0">
              <a:latin typeface="Calibri" pitchFamily="34" charset="0"/>
            </a:endParaRPr>
          </a:p>
          <a:p>
            <a:pPr lvl="1" algn="l" rtl="0">
              <a:buFont typeface="Wingdings" pitchFamily="2" charset="2"/>
              <a:buChar char="v"/>
            </a:pPr>
            <a:endParaRPr lang="en-US" sz="2800" b="1" dirty="0">
              <a:solidFill>
                <a:schemeClr val="tx2"/>
              </a:solidFill>
              <a:latin typeface="Cambria" pitchFamily="18" charset="0"/>
              <a:cs typeface="Times New Roman" pitchFamily="18" charset="0"/>
            </a:endParaRPr>
          </a:p>
          <a:p>
            <a:pPr lvl="1" algn="l" rtl="0" eaLnBrk="0" hangingPunct="0">
              <a:buFontTx/>
              <a:buAutoNum type="arabicPeriod"/>
            </a:pP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611560" y="3212976"/>
            <a:ext cx="9073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 </a:t>
            </a:r>
            <a:r>
              <a:rPr lang="en-US" sz="2400" dirty="0" err="1" smtClean="0">
                <a:latin typeface="Calibri" pitchFamily="34" charset="0"/>
              </a:rPr>
              <a:t>Nagurney</a:t>
            </a:r>
            <a:r>
              <a:rPr lang="en-US" sz="2400" dirty="0" smtClean="0">
                <a:latin typeface="Calibri" pitchFamily="34" charset="0"/>
              </a:rPr>
              <a:t> (2009, 2010b), Yu, and </a:t>
            </a:r>
            <a:r>
              <a:rPr lang="en-US" sz="2400" dirty="0" err="1" smtClean="0">
                <a:latin typeface="Calibri" pitchFamily="34" charset="0"/>
              </a:rPr>
              <a:t>Qiang</a:t>
            </a:r>
            <a:r>
              <a:rPr lang="en-US" sz="2400" dirty="0" smtClean="0">
                <a:latin typeface="Calibri" pitchFamily="34" charset="0"/>
              </a:rPr>
              <a:t> (2011)</a:t>
            </a: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714375" y="962938"/>
            <a:ext cx="7818065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 rtl="0">
              <a:buFont typeface="Wingdings" pitchFamily="2" charset="2"/>
              <a:buChar char="v"/>
              <a:tabLst>
                <a:tab pos="2070100" algn="l"/>
                <a:tab pos="5510213" algn="r"/>
              </a:tabLst>
            </a:pPr>
            <a:r>
              <a:rPr lang="en-US" sz="2800" b="1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Blood Inventory Management</a:t>
            </a:r>
          </a:p>
          <a:p>
            <a:pPr algn="l" rtl="0">
              <a:lnSpc>
                <a:spcPct val="150000"/>
              </a:lnSpc>
              <a:tabLst>
                <a:tab pos="2070100" algn="l"/>
                <a:tab pos="5510213" algn="r"/>
              </a:tabLst>
            </a:pPr>
            <a:r>
              <a:rPr lang="en-US" sz="2800" b="1" dirty="0">
                <a:latin typeface="Calibri" pitchFamily="34" charset="0"/>
              </a:rPr>
              <a:t>          </a:t>
            </a:r>
            <a:r>
              <a:rPr lang="en-US" sz="2800" b="1" dirty="0" smtClean="0">
                <a:latin typeface="Calibri" pitchFamily="34" charset="0"/>
              </a:rPr>
              <a:t>  </a:t>
            </a:r>
            <a:r>
              <a:rPr lang="en-US" sz="2800" dirty="0">
                <a:latin typeface="Calibri" pitchFamily="34" charset="0"/>
              </a:rPr>
              <a:t>Ordering Policies.</a:t>
            </a:r>
          </a:p>
          <a:p>
            <a:pPr algn="l" rtl="0">
              <a:lnSpc>
                <a:spcPct val="150000"/>
              </a:lnSpc>
              <a:tabLst>
                <a:tab pos="2070100" algn="l"/>
                <a:tab pos="5510213" algn="r"/>
              </a:tabLst>
            </a:pPr>
            <a:r>
              <a:rPr lang="en-US" sz="2800" dirty="0">
                <a:latin typeface="Calibri" pitchFamily="34" charset="0"/>
              </a:rPr>
              <a:t>           </a:t>
            </a:r>
            <a:r>
              <a:rPr lang="en-US" sz="2800" dirty="0" smtClean="0">
                <a:latin typeface="Calibri" pitchFamily="34" charset="0"/>
              </a:rPr>
              <a:t>  </a:t>
            </a:r>
            <a:r>
              <a:rPr lang="en-US" sz="2800" dirty="0">
                <a:latin typeface="Calibri" pitchFamily="34" charset="0"/>
              </a:rPr>
              <a:t>Issuing Policies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algn="l" rtl="0">
              <a:lnSpc>
                <a:spcPct val="150000"/>
              </a:lnSpc>
              <a:tabLst>
                <a:tab pos="2070100" algn="l"/>
                <a:tab pos="5510213" algn="r"/>
              </a:tabLst>
            </a:pPr>
            <a:r>
              <a:rPr lang="en-US" sz="2800" dirty="0" smtClean="0">
                <a:latin typeface="Calibri" pitchFamily="34" charset="0"/>
              </a:rPr>
              <a:t>       Godson. </a:t>
            </a:r>
            <a:r>
              <a:rPr lang="en-US" sz="2800" dirty="0" err="1" smtClean="0">
                <a:latin typeface="Calibri" pitchFamily="34" charset="0"/>
              </a:rPr>
              <a:t>Tetteh</a:t>
            </a:r>
            <a:r>
              <a:rPr lang="en-US" sz="2800" dirty="0" smtClean="0">
                <a:latin typeface="Calibri" pitchFamily="34" charset="0"/>
              </a:rPr>
              <a:t> (2008), </a:t>
            </a:r>
            <a:endParaRPr lang="en-US" sz="2800" dirty="0">
              <a:latin typeface="Calibri" pitchFamily="34" charset="0"/>
            </a:endParaRPr>
          </a:p>
          <a:p>
            <a:pPr algn="l" rtl="0">
              <a:buFont typeface="Wingdings" pitchFamily="2" charset="2"/>
              <a:buChar char="v"/>
              <a:tabLst>
                <a:tab pos="2070100" algn="l"/>
                <a:tab pos="5510213" algn="r"/>
              </a:tabLst>
            </a:pPr>
            <a:endParaRPr lang="en-US" sz="2800" dirty="0">
              <a:latin typeface="Calibri" pitchFamily="34" charset="0"/>
              <a:cs typeface="Times New Roman" pitchFamily="18" charset="0"/>
            </a:endParaRPr>
          </a:p>
          <a:p>
            <a:pPr algn="l" rtl="0">
              <a:tabLst>
                <a:tab pos="2070100" algn="l"/>
                <a:tab pos="5510213" algn="r"/>
              </a:tabLst>
            </a:pPr>
            <a:r>
              <a:rPr lang="en-US" sz="2800" dirty="0">
                <a:latin typeface="Calibri" pitchFamily="34" charset="0"/>
                <a:cs typeface="Times New Roman" pitchFamily="18" charset="0"/>
              </a:rPr>
              <a:t> </a:t>
            </a:r>
            <a:endParaRPr lang="en-US" sz="2800" dirty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683568" y="3356992"/>
            <a:ext cx="8113712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>
              <a:buFont typeface="Wingdings" pitchFamily="2" charset="2"/>
              <a:buChar char="v"/>
              <a:tabLst>
                <a:tab pos="2070100" algn="l"/>
                <a:tab pos="5510213" algn="r"/>
              </a:tabLst>
            </a:pPr>
            <a:r>
              <a:rPr lang="en-US" sz="2800" b="1" dirty="0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Quality Management in Blood Bank System </a:t>
            </a:r>
          </a:p>
          <a:p>
            <a:pPr algn="l" rtl="0">
              <a:lnSpc>
                <a:spcPct val="150000"/>
              </a:lnSpc>
              <a:tabLst>
                <a:tab pos="2070100" algn="l"/>
                <a:tab pos="5510213" algn="r"/>
              </a:tabLst>
            </a:pPr>
            <a:r>
              <a:rPr lang="en-US" sz="2800" dirty="0">
                <a:latin typeface="Calibri" pitchFamily="34" charset="0"/>
              </a:rPr>
              <a:t>             Quality Assurance in Blood Transfusion Service.</a:t>
            </a:r>
          </a:p>
          <a:p>
            <a:pPr algn="l" rtl="0">
              <a:lnSpc>
                <a:spcPct val="150000"/>
              </a:lnSpc>
              <a:tabLst>
                <a:tab pos="2070100" algn="l"/>
                <a:tab pos="5510213" algn="r"/>
              </a:tabLst>
            </a:pPr>
            <a:r>
              <a:rPr lang="en-US" sz="2800" i="1" dirty="0">
                <a:latin typeface="Calibri" pitchFamily="34" charset="0"/>
              </a:rPr>
              <a:t>             Quality Assurance Program.</a:t>
            </a:r>
          </a:p>
          <a:p>
            <a:pPr algn="l" rtl="0">
              <a:lnSpc>
                <a:spcPct val="150000"/>
              </a:lnSpc>
              <a:tabLst>
                <a:tab pos="2070100" algn="l"/>
                <a:tab pos="5510213" algn="r"/>
              </a:tabLst>
            </a:pPr>
            <a:r>
              <a:rPr lang="en-US" sz="2800" i="1" dirty="0">
                <a:latin typeface="Calibri" pitchFamily="34" charset="0"/>
              </a:rPr>
              <a:t>             Laboratory Quality Assurance Scheme.</a:t>
            </a:r>
          </a:p>
          <a:p>
            <a:pPr algn="l" rtl="0">
              <a:tabLst>
                <a:tab pos="2070100" algn="l"/>
                <a:tab pos="5510213" algn="r"/>
              </a:tabLst>
            </a:pPr>
            <a:r>
              <a:rPr lang="en-US" sz="2800" b="1" dirty="0">
                <a:latin typeface="Calibri" pitchFamily="34" charset="0"/>
                <a:cs typeface="Times New Roman" pitchFamily="18" charset="0"/>
              </a:rPr>
              <a:t/>
            </a:r>
            <a:br>
              <a:rPr lang="en-US" sz="2800" b="1" dirty="0">
                <a:latin typeface="Calibri" pitchFamily="34" charset="0"/>
                <a:cs typeface="Times New Roman" pitchFamily="18" charset="0"/>
              </a:rPr>
            </a:br>
            <a:r>
              <a:rPr lang="en-US" sz="2800" b="1" dirty="0">
                <a:latin typeface="Calibri" pitchFamily="34" charset="0"/>
                <a:cs typeface="Times New Roman" pitchFamily="18" charset="0"/>
              </a:rPr>
              <a:t/>
            </a:r>
            <a:br>
              <a:rPr lang="en-US" sz="2800" b="1" dirty="0">
                <a:latin typeface="Calibri" pitchFamily="34" charset="0"/>
                <a:cs typeface="Times New Roman" pitchFamily="18" charset="0"/>
              </a:rPr>
            </a:b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endParaRPr lang="en-US" sz="2800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428625" y="642938"/>
            <a:ext cx="8229600" cy="292100"/>
          </a:xfrm>
          <a:prstGeom prst="rect">
            <a:avLst/>
          </a:prstGeom>
        </p:spPr>
        <p:txBody>
          <a:bodyPr rtlCol="1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>
                <a:latin typeface="+mj-lt"/>
                <a:ea typeface="+mj-ea"/>
                <a:cs typeface="+mj-cs"/>
              </a:rPr>
              <a:t>LITERATURE REVIEW CONT….</a:t>
            </a:r>
            <a:br>
              <a:rPr lang="en-US" sz="4000" b="1" dirty="0">
                <a:latin typeface="+mj-lt"/>
                <a:ea typeface="+mj-ea"/>
                <a:cs typeface="+mj-cs"/>
              </a:rPr>
            </a:br>
            <a:endParaRPr lang="ar-JO" sz="40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57225" y="214313"/>
            <a:ext cx="7772400" cy="738187"/>
          </a:xfrm>
        </p:spPr>
        <p:txBody>
          <a:bodyPr rtlCol="1">
            <a:normAutofit fontScale="90000"/>
          </a:bodyPr>
          <a:lstStyle/>
          <a:p>
            <a:pPr rtl="0"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endParaRPr lang="ar-J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8" y="1124744"/>
            <a:ext cx="8929687" cy="5590381"/>
          </a:xfrm>
        </p:spPr>
        <p:txBody>
          <a:bodyPr rtlCol="1">
            <a:normAutofit fontScale="85000" lnSpcReduction="20000"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/>
                </a:solidFill>
              </a:rPr>
              <a:t>Justification of </a:t>
            </a:r>
            <a:r>
              <a:rPr lang="en-US" b="1" dirty="0" smtClean="0">
                <a:solidFill>
                  <a:schemeClr val="tx2"/>
                </a:solidFill>
              </a:rPr>
              <a:t>methodology</a:t>
            </a:r>
          </a:p>
          <a:p>
            <a:pPr algn="l" rtl="0"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(yin,2003 ) observed that in a good case study, the investigator should make the effort to develop the system. </a:t>
            </a:r>
          </a:p>
          <a:p>
            <a:pPr algn="l" rtl="0"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en-US" sz="3100" dirty="0" smtClean="0">
                <a:solidFill>
                  <a:schemeClr val="tx1"/>
                </a:solidFill>
              </a:rPr>
              <a:t>The  </a:t>
            </a:r>
            <a:r>
              <a:rPr lang="en-US" sz="3100" u="sng" dirty="0" smtClean="0">
                <a:solidFill>
                  <a:schemeClr val="tx1"/>
                </a:solidFill>
              </a:rPr>
              <a:t>Reliability</a:t>
            </a:r>
            <a:r>
              <a:rPr lang="en-US" sz="3100" dirty="0" smtClean="0">
                <a:solidFill>
                  <a:schemeClr val="tx1"/>
                </a:solidFill>
              </a:rPr>
              <a:t>, and </a:t>
            </a:r>
            <a:r>
              <a:rPr lang="en-US" sz="3100" u="sng" dirty="0" smtClean="0">
                <a:solidFill>
                  <a:schemeClr val="tx1"/>
                </a:solidFill>
              </a:rPr>
              <a:t>the external validity</a:t>
            </a:r>
            <a:r>
              <a:rPr lang="en-US" sz="3100" dirty="0" smtClean="0">
                <a:solidFill>
                  <a:schemeClr val="tx1"/>
                </a:solidFill>
              </a:rPr>
              <a:t>  of information will increase if multiple sources of evidence are used, like  the proposed two case studies</a:t>
            </a:r>
            <a:endParaRPr lang="en-US" b="1" dirty="0">
              <a:solidFill>
                <a:schemeClr val="tx1"/>
              </a:solidFill>
            </a:endParaRPr>
          </a:p>
          <a:p>
            <a:pPr algn="l" rtl="0"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Eisenhardt</a:t>
            </a:r>
            <a:r>
              <a:rPr lang="en-US" dirty="0">
                <a:solidFill>
                  <a:schemeClr val="tx1"/>
                </a:solidFill>
              </a:rPr>
              <a:t>, 1989</a:t>
            </a:r>
            <a:r>
              <a:rPr lang="en-US" dirty="0" smtClean="0">
                <a:solidFill>
                  <a:schemeClr val="tx1"/>
                </a:solidFill>
              </a:rPr>
              <a:t>)  </a:t>
            </a:r>
            <a:r>
              <a:rPr lang="en-US" dirty="0">
                <a:solidFill>
                  <a:schemeClr val="tx1"/>
                </a:solidFill>
              </a:rPr>
              <a:t>the choice </a:t>
            </a:r>
            <a:r>
              <a:rPr lang="en-US" dirty="0" smtClean="0">
                <a:solidFill>
                  <a:schemeClr val="tx1"/>
                </a:solidFill>
              </a:rPr>
              <a:t>of the studied organization, should be based according to </a:t>
            </a:r>
            <a:r>
              <a:rPr lang="en-US" dirty="0">
                <a:solidFill>
                  <a:schemeClr val="tx1"/>
                </a:solidFill>
              </a:rPr>
              <a:t>replication </a:t>
            </a:r>
            <a:r>
              <a:rPr lang="en-US" dirty="0" smtClean="0">
                <a:solidFill>
                  <a:schemeClr val="tx1"/>
                </a:solidFill>
              </a:rPr>
              <a:t>logic.</a:t>
            </a:r>
          </a:p>
          <a:p>
            <a:pPr algn="l" rtl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chemeClr val="tx1"/>
              </a:solidFill>
            </a:endParaRPr>
          </a:p>
          <a:p>
            <a:pPr rtl="0"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pPr fontAlgn="auto">
              <a:spcAft>
                <a:spcPts val="0"/>
              </a:spcAft>
              <a:defRPr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4338" y="333375"/>
            <a:ext cx="8229600" cy="1143000"/>
          </a:xfrm>
        </p:spPr>
        <p:txBody>
          <a:bodyPr rtlCol="1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Collection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1340768"/>
            <a:ext cx="892968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600" b="1" dirty="0" smtClean="0">
                <a:solidFill>
                  <a:schemeClr val="tx2"/>
                </a:solidFill>
                <a:latin typeface="+mn-lt"/>
                <a:cs typeface="+mn-cs"/>
              </a:rPr>
              <a:t>Interviews</a:t>
            </a:r>
            <a:endParaRPr lang="en-US" sz="36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algn="l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  <a:cs typeface="+mn-cs"/>
              </a:rPr>
              <a:t>Interview with blood bank managers.</a:t>
            </a:r>
          </a:p>
          <a:p>
            <a:pPr algn="l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  <a:cs typeface="+mn-cs"/>
              </a:rPr>
              <a:t>Interview with </a:t>
            </a:r>
            <a:r>
              <a:rPr lang="en-US" sz="3200" dirty="0" smtClean="0">
                <a:latin typeface="+mn-lt"/>
                <a:cs typeface="+mn-cs"/>
              </a:rPr>
              <a:t>blood bank employees.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lt"/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600" b="1" dirty="0">
                <a:solidFill>
                  <a:schemeClr val="tx2"/>
                </a:solidFill>
                <a:latin typeface="+mn-lt"/>
                <a:cs typeface="+mn-cs"/>
              </a:rPr>
              <a:t>  </a:t>
            </a:r>
            <a:r>
              <a:rPr lang="en-US" sz="3600" b="1" dirty="0" smtClean="0">
                <a:solidFill>
                  <a:schemeClr val="tx2"/>
                </a:solidFill>
                <a:latin typeface="+mn-lt"/>
                <a:cs typeface="+mn-cs"/>
              </a:rPr>
              <a:t>Analysis of Documents </a:t>
            </a:r>
            <a:r>
              <a:rPr lang="en-US" sz="3600" b="1" dirty="0">
                <a:solidFill>
                  <a:schemeClr val="tx2"/>
                </a:solidFill>
                <a:latin typeface="+mn-lt"/>
                <a:cs typeface="+mn-cs"/>
              </a:rPr>
              <a:t>and </a:t>
            </a:r>
            <a:r>
              <a:rPr lang="en-US" sz="3600" b="1" dirty="0" smtClean="0">
                <a:solidFill>
                  <a:schemeClr val="tx2"/>
                </a:solidFill>
                <a:latin typeface="+mn-lt"/>
                <a:cs typeface="+mn-cs"/>
              </a:rPr>
              <a:t>Records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cs typeface="+mn-cs"/>
              </a:rPr>
              <a:t>Forms </a:t>
            </a:r>
            <a:r>
              <a:rPr lang="en-US" sz="3200" dirty="0">
                <a:latin typeface="+mn-lt"/>
                <a:cs typeface="+mn-cs"/>
              </a:rPr>
              <a:t>, </a:t>
            </a:r>
            <a:r>
              <a:rPr lang="en-US" sz="3200" dirty="0" smtClean="0">
                <a:latin typeface="+mn-lt"/>
                <a:cs typeface="+mn-cs"/>
              </a:rPr>
              <a:t>tables, … The </a:t>
            </a:r>
            <a:r>
              <a:rPr lang="en-US" sz="3200" dirty="0">
                <a:latin typeface="+mn-lt"/>
                <a:cs typeface="+mn-cs"/>
              </a:rPr>
              <a:t>main focus of this document is on the different input needed for the development of a data base for the blood transfusion centers and donors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JO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785786" y="2357430"/>
            <a:ext cx="7786742" cy="14287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Current Assessment Of Palestinian Blood Bank System</a:t>
            </a:r>
            <a:endParaRPr lang="ar-SA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1058</TotalTime>
  <Words>2092</Words>
  <PresentationFormat>عرض على الشاشة (3:4)‏</PresentationFormat>
  <Paragraphs>324</Paragraphs>
  <Slides>48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48</vt:i4>
      </vt:variant>
    </vt:vector>
  </HeadingPairs>
  <TitlesOfParts>
    <vt:vector size="49" baseType="lpstr">
      <vt:lpstr>سمة Office</vt:lpstr>
      <vt:lpstr>الشريحة 1</vt:lpstr>
      <vt:lpstr>الشريحة 2</vt:lpstr>
      <vt:lpstr>Introduction</vt:lpstr>
      <vt:lpstr>الشريحة 4</vt:lpstr>
      <vt:lpstr>LITERATURE REVIEW </vt:lpstr>
      <vt:lpstr>الشريحة 6</vt:lpstr>
      <vt:lpstr>Methodology</vt:lpstr>
      <vt:lpstr>Data Collection</vt:lpstr>
      <vt:lpstr>الشريحة 9</vt:lpstr>
      <vt:lpstr>Current Assessment  </vt:lpstr>
      <vt:lpstr>الشريحة 11</vt:lpstr>
      <vt:lpstr>Process flow chart of Tulkarem blood bank</vt:lpstr>
      <vt:lpstr>الشريحة 13</vt:lpstr>
      <vt:lpstr>Process flow chart of Rafedya blood bank </vt:lpstr>
      <vt:lpstr>Fishbone diagram for problems in Palestinian Blood Bank System</vt:lpstr>
      <vt:lpstr>الشريحة 16</vt:lpstr>
      <vt:lpstr>  Development Fields </vt:lpstr>
      <vt:lpstr>الشريحة 18</vt:lpstr>
      <vt:lpstr>Organizational Structure </vt:lpstr>
      <vt:lpstr>Job Description</vt:lpstr>
      <vt:lpstr>Job Description CONT……</vt:lpstr>
      <vt:lpstr>Job Description CONT……</vt:lpstr>
      <vt:lpstr>الشريحة 23</vt:lpstr>
      <vt:lpstr>Blood Donation issues</vt:lpstr>
      <vt:lpstr>الشريحة 25</vt:lpstr>
      <vt:lpstr>Benchmarking  the current situation in blood banks based on WHO standards </vt:lpstr>
      <vt:lpstr>Benchmarking  CONT….</vt:lpstr>
      <vt:lpstr>Benchmarking  CONT….</vt:lpstr>
      <vt:lpstr>Labeling, preservation and storage of blood and components </vt:lpstr>
      <vt:lpstr>The purpose of the labeling, preservation   and storage activities</vt:lpstr>
      <vt:lpstr>Benchmarking  the current situation in blood banks based on WHO standards </vt:lpstr>
      <vt:lpstr>Benchmarking CONT…</vt:lpstr>
      <vt:lpstr>Form for monitoring temperature for Refrigerator (tem/time) chart</vt:lpstr>
      <vt:lpstr>Daily inventory Register</vt:lpstr>
      <vt:lpstr>Issue Register for Blood Transfusion</vt:lpstr>
      <vt:lpstr>الشريحة 36</vt:lpstr>
      <vt:lpstr>QUALITY CONTROL/ASSURANCE Department in blood bank system  </vt:lpstr>
      <vt:lpstr>Checklist for quality </vt:lpstr>
      <vt:lpstr>الشريحة 39</vt:lpstr>
      <vt:lpstr>Benchmarking  the current situation in blood banks based on WHO standards </vt:lpstr>
      <vt:lpstr>الشريحة 41</vt:lpstr>
      <vt:lpstr>الشريحة 42</vt:lpstr>
      <vt:lpstr>الشريحة 43</vt:lpstr>
      <vt:lpstr>الشريحة 44</vt:lpstr>
      <vt:lpstr>CONCLUSIONS</vt:lpstr>
      <vt:lpstr>Recommendation</vt:lpstr>
      <vt:lpstr>Recommendation CONT…..</vt:lpstr>
      <vt:lpstr>الشريحة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Labeling, preservation and storage of blood and components</dc:title>
  <dc:creator>BMW</dc:creator>
  <cp:lastModifiedBy>LG</cp:lastModifiedBy>
  <cp:revision>43</cp:revision>
  <dcterms:created xsi:type="dcterms:W3CDTF">2012-05-19T19:41:48Z</dcterms:created>
  <dcterms:modified xsi:type="dcterms:W3CDTF">2012-05-22T20:24:41Z</dcterms:modified>
</cp:coreProperties>
</file>